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ink/ink1.xml" ContentType="application/inkml+xml"/>
  <Override PartName="/ppt/ink/ink2.xml" ContentType="application/inkml+xml"/>
  <Override PartName="/ppt/ink/ink3.xml" ContentType="application/inkml+xml"/>
  <Override PartName="/ppt/media/image34.jpg" ContentType="image/jpg"/>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6" r:id="rId3"/>
    <p:sldMasterId id="2147483698" r:id="rId4"/>
    <p:sldMasterId id="2147483710" r:id="rId5"/>
    <p:sldMasterId id="2147483722" r:id="rId6"/>
    <p:sldMasterId id="2147483734" r:id="rId7"/>
    <p:sldMasterId id="2147483746" r:id="rId8"/>
  </p:sldMasterIdLst>
  <p:sldIdLst>
    <p:sldId id="369" r:id="rId9"/>
    <p:sldId id="480" r:id="rId10"/>
    <p:sldId id="490" r:id="rId11"/>
    <p:sldId id="491" r:id="rId12"/>
    <p:sldId id="492" r:id="rId13"/>
    <p:sldId id="493" r:id="rId14"/>
    <p:sldId id="481" r:id="rId15"/>
    <p:sldId id="482" r:id="rId16"/>
    <p:sldId id="483" r:id="rId17"/>
    <p:sldId id="484" r:id="rId18"/>
    <p:sldId id="485" r:id="rId19"/>
    <p:sldId id="486" r:id="rId20"/>
    <p:sldId id="391" r:id="rId21"/>
    <p:sldId id="487" r:id="rId22"/>
    <p:sldId id="393" r:id="rId23"/>
    <p:sldId id="395" r:id="rId24"/>
    <p:sldId id="446" r:id="rId25"/>
    <p:sldId id="448" r:id="rId26"/>
    <p:sldId id="390" r:id="rId27"/>
    <p:sldId id="474" r:id="rId28"/>
    <p:sldId id="475" r:id="rId29"/>
    <p:sldId id="476" r:id="rId30"/>
    <p:sldId id="478" r:id="rId31"/>
    <p:sldId id="452" r:id="rId32"/>
    <p:sldId id="457" r:id="rId33"/>
    <p:sldId id="458" r:id="rId34"/>
    <p:sldId id="462" r:id="rId35"/>
    <p:sldId id="488" r:id="rId36"/>
    <p:sldId id="489" r:id="rId37"/>
    <p:sldId id="479" r:id="rId38"/>
    <p:sldId id="464" r:id="rId39"/>
    <p:sldId id="467" r:id="rId40"/>
    <p:sldId id="470" r:id="rId41"/>
    <p:sldId id="468" r:id="rId42"/>
    <p:sldId id="471" r:id="rId43"/>
    <p:sldId id="472" r:id="rId44"/>
    <p:sldId id="366" r:id="rId45"/>
    <p:sldId id="263" r:id="rId46"/>
    <p:sldId id="447" r:id="rId47"/>
    <p:sldId id="258" r:id="rId48"/>
    <p:sldId id="259" r:id="rId49"/>
    <p:sldId id="260" r:id="rId50"/>
    <p:sldId id="261" r:id="rId51"/>
    <p:sldId id="367" r:id="rId52"/>
    <p:sldId id="303" r:id="rId53"/>
    <p:sldId id="444" r:id="rId54"/>
    <p:sldId id="445" r:id="rId5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CCCCFF"/>
    <a:srgbClr val="FF9900"/>
    <a:srgbClr val="CCFFFF"/>
    <a:srgbClr val="262698"/>
    <a:srgbClr val="F3D7F2"/>
    <a:srgbClr val="CC6600"/>
    <a:srgbClr val="CC3300"/>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7" d="100"/>
          <a:sy n="67" d="100"/>
        </p:scale>
        <p:origin x="1284" y="5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theme" Target="theme/theme1.xml"/><Relationship Id="rId5" Type="http://schemas.openxmlformats.org/officeDocument/2006/relationships/slideMaster" Target="slideMasters/slideMaster5.xml"/><Relationship Id="rId19" Type="http://schemas.openxmlformats.org/officeDocument/2006/relationships/slide" Target="slides/slide1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tableStyles" Target="tableStyle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viewProps" Target="viewProps.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6-19T03:29:52.320"/>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6-19T03:29:53.068"/>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36,'0'-6,"6"-2,9 0,7 2,7 1,-1 3</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6-19T03:29:53.492"/>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129A8B2-0818-4DE5-9C5C-A8B4F38BD068}" type="datetimeFigureOut">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15E083-3F6E-4F1C-9AA7-297C4DD7E1F2}" type="slidenum">
              <a:rPr lang="en-US" smtClean="0"/>
              <a:t>‹#›</a:t>
            </a:fld>
            <a:endParaRPr lang="en-US"/>
          </a:p>
        </p:txBody>
      </p:sp>
    </p:spTree>
    <p:extLst>
      <p:ext uri="{BB962C8B-B14F-4D97-AF65-F5344CB8AC3E}">
        <p14:creationId xmlns:p14="http://schemas.microsoft.com/office/powerpoint/2010/main" val="41854411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29A8B2-0818-4DE5-9C5C-A8B4F38BD068}" type="datetimeFigureOut">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15E083-3F6E-4F1C-9AA7-297C4DD7E1F2}" type="slidenum">
              <a:rPr lang="en-US" smtClean="0"/>
              <a:t>‹#›</a:t>
            </a:fld>
            <a:endParaRPr lang="en-US"/>
          </a:p>
        </p:txBody>
      </p:sp>
    </p:spTree>
    <p:extLst>
      <p:ext uri="{BB962C8B-B14F-4D97-AF65-F5344CB8AC3E}">
        <p14:creationId xmlns:p14="http://schemas.microsoft.com/office/powerpoint/2010/main" val="22027963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29A8B2-0818-4DE5-9C5C-A8B4F38BD068}" type="datetimeFigureOut">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15E083-3F6E-4F1C-9AA7-297C4DD7E1F2}" type="slidenum">
              <a:rPr lang="en-US" smtClean="0"/>
              <a:t>‹#›</a:t>
            </a:fld>
            <a:endParaRPr lang="en-US"/>
          </a:p>
        </p:txBody>
      </p:sp>
    </p:spTree>
    <p:extLst>
      <p:ext uri="{BB962C8B-B14F-4D97-AF65-F5344CB8AC3E}">
        <p14:creationId xmlns:p14="http://schemas.microsoft.com/office/powerpoint/2010/main" val="32562576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700"/>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1E66AF05-5CA2-0A2F-7F88-E20B1070F1C0}"/>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5B1A1F61-AB62-298E-869D-92AB85155A7D}"/>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EFCCC3CA-6C5E-E585-8FBD-5FF2D54D7FC6}"/>
              </a:ext>
            </a:extLst>
          </p:cNvPr>
          <p:cNvSpPr>
            <a:spLocks noGrp="1"/>
          </p:cNvSpPr>
          <p:nvPr>
            <p:ph type="sldNum" sz="quarter" idx="12"/>
          </p:nvPr>
        </p:nvSpPr>
        <p:spPr/>
        <p:txBody>
          <a:bodyPr/>
          <a:lstStyle>
            <a:lvl1pPr>
              <a:defRPr/>
            </a:lvl1pPr>
          </a:lstStyle>
          <a:p>
            <a:pPr>
              <a:defRPr/>
            </a:pPr>
            <a:fld id="{DA35DF89-B443-4D37-8BC2-076EA878B281}" type="slidenum">
              <a:rPr lang="en-US" altLang="en-US"/>
              <a:pPr>
                <a:defRPr/>
              </a:pPr>
              <a:t>‹#›</a:t>
            </a:fld>
            <a:endParaRPr lang="en-US" altLang="en-US"/>
          </a:p>
        </p:txBody>
      </p:sp>
    </p:spTree>
    <p:extLst>
      <p:ext uri="{BB962C8B-B14F-4D97-AF65-F5344CB8AC3E}">
        <p14:creationId xmlns:p14="http://schemas.microsoft.com/office/powerpoint/2010/main" val="33926967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noChangeArrowheads="1"/>
          </p:cNvSpPr>
          <p:nvPr>
            <p:ph type="dt" idx="10"/>
          </p:nvPr>
        </p:nvSpPr>
        <p:spPr/>
        <p:txBody>
          <a:bodyPr/>
          <a:lstStyle>
            <a:lvl1pPr>
              <a:defRPr/>
            </a:lvl1pPr>
          </a:lstStyle>
          <a:p>
            <a:pPr>
              <a:defRPr/>
            </a:pPr>
            <a:endParaRPr lang="en-US" altLang="vi-VN"/>
          </a:p>
        </p:txBody>
      </p:sp>
      <p:sp>
        <p:nvSpPr>
          <p:cNvPr id="5" name="Footer Placeholder 4"/>
          <p:cNvSpPr>
            <a:spLocks noGrp="1" noChangeArrowheads="1"/>
          </p:cNvSpPr>
          <p:nvPr>
            <p:ph type="ftr" idx="11"/>
          </p:nvPr>
        </p:nvSpPr>
        <p:spPr/>
        <p:txBody>
          <a:bodyPr/>
          <a:lstStyle>
            <a:lvl1pPr>
              <a:defRPr/>
            </a:lvl1pPr>
          </a:lstStyle>
          <a:p>
            <a:pPr>
              <a:defRPr/>
            </a:pPr>
            <a:endParaRPr lang="en-US" altLang="vi-VN"/>
          </a:p>
        </p:txBody>
      </p:sp>
      <p:sp>
        <p:nvSpPr>
          <p:cNvPr id="6" name="Slide Number Placeholder 5"/>
          <p:cNvSpPr>
            <a:spLocks noGrp="1" noChangeArrowheads="1"/>
          </p:cNvSpPr>
          <p:nvPr>
            <p:ph type="sldNum" idx="12"/>
          </p:nvPr>
        </p:nvSpPr>
        <p:spPr/>
        <p:txBody>
          <a:bodyPr/>
          <a:lstStyle>
            <a:lvl1pPr>
              <a:defRPr/>
            </a:lvl1pPr>
          </a:lstStyle>
          <a:p>
            <a:pPr>
              <a:defRPr/>
            </a:pPr>
            <a:fld id="{5971A2EF-69CB-4C8E-BA07-1BF00558309C}" type="slidenum">
              <a:rPr lang="en-US" altLang="vi-VN"/>
              <a:pPr>
                <a:defRPr/>
              </a:pPr>
              <a:t>‹#›</a:t>
            </a:fld>
            <a:endParaRPr lang="en-US" altLang="vi-VN"/>
          </a:p>
        </p:txBody>
      </p:sp>
    </p:spTree>
    <p:extLst>
      <p:ext uri="{BB962C8B-B14F-4D97-AF65-F5344CB8AC3E}">
        <p14:creationId xmlns:p14="http://schemas.microsoft.com/office/powerpoint/2010/main" val="2069717042"/>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noChangeArrowheads="1"/>
          </p:cNvSpPr>
          <p:nvPr>
            <p:ph type="dt" idx="10"/>
          </p:nvPr>
        </p:nvSpPr>
        <p:spPr/>
        <p:txBody>
          <a:bodyPr/>
          <a:lstStyle>
            <a:lvl1pPr>
              <a:defRPr/>
            </a:lvl1pPr>
          </a:lstStyle>
          <a:p>
            <a:pPr>
              <a:defRPr/>
            </a:pPr>
            <a:endParaRPr lang="en-US" altLang="vi-VN"/>
          </a:p>
        </p:txBody>
      </p:sp>
      <p:sp>
        <p:nvSpPr>
          <p:cNvPr id="5" name="Footer Placeholder 4"/>
          <p:cNvSpPr>
            <a:spLocks noGrp="1" noChangeArrowheads="1"/>
          </p:cNvSpPr>
          <p:nvPr>
            <p:ph type="ftr" idx="11"/>
          </p:nvPr>
        </p:nvSpPr>
        <p:spPr/>
        <p:txBody>
          <a:bodyPr/>
          <a:lstStyle>
            <a:lvl1pPr>
              <a:defRPr/>
            </a:lvl1pPr>
          </a:lstStyle>
          <a:p>
            <a:pPr>
              <a:defRPr/>
            </a:pPr>
            <a:endParaRPr lang="en-US" altLang="vi-VN"/>
          </a:p>
        </p:txBody>
      </p:sp>
      <p:sp>
        <p:nvSpPr>
          <p:cNvPr id="6" name="Slide Number Placeholder 5"/>
          <p:cNvSpPr>
            <a:spLocks noGrp="1" noChangeArrowheads="1"/>
          </p:cNvSpPr>
          <p:nvPr>
            <p:ph type="sldNum" idx="12"/>
          </p:nvPr>
        </p:nvSpPr>
        <p:spPr/>
        <p:txBody>
          <a:bodyPr/>
          <a:lstStyle>
            <a:lvl1pPr>
              <a:defRPr/>
            </a:lvl1pPr>
          </a:lstStyle>
          <a:p>
            <a:pPr>
              <a:defRPr/>
            </a:pPr>
            <a:fld id="{BFC0D26F-4C36-410F-961A-03B36D176FA2}" type="slidenum">
              <a:rPr lang="en-US" altLang="vi-VN"/>
              <a:pPr>
                <a:defRPr/>
              </a:pPr>
              <a:t>‹#›</a:t>
            </a:fld>
            <a:endParaRPr lang="en-US" altLang="vi-VN"/>
          </a:p>
        </p:txBody>
      </p:sp>
    </p:spTree>
    <p:extLst>
      <p:ext uri="{BB962C8B-B14F-4D97-AF65-F5344CB8AC3E}">
        <p14:creationId xmlns:p14="http://schemas.microsoft.com/office/powerpoint/2010/main" val="2850928181"/>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800"/>
            <a:ext cx="78867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623888" y="4589525"/>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noChangeArrowheads="1"/>
          </p:cNvSpPr>
          <p:nvPr>
            <p:ph type="dt" idx="10"/>
          </p:nvPr>
        </p:nvSpPr>
        <p:spPr/>
        <p:txBody>
          <a:bodyPr/>
          <a:lstStyle>
            <a:lvl1pPr>
              <a:defRPr/>
            </a:lvl1pPr>
          </a:lstStyle>
          <a:p>
            <a:pPr>
              <a:defRPr/>
            </a:pPr>
            <a:endParaRPr lang="en-US" altLang="vi-VN"/>
          </a:p>
        </p:txBody>
      </p:sp>
      <p:sp>
        <p:nvSpPr>
          <p:cNvPr id="5" name="Footer Placeholder 4"/>
          <p:cNvSpPr>
            <a:spLocks noGrp="1" noChangeArrowheads="1"/>
          </p:cNvSpPr>
          <p:nvPr>
            <p:ph type="ftr" idx="11"/>
          </p:nvPr>
        </p:nvSpPr>
        <p:spPr/>
        <p:txBody>
          <a:bodyPr/>
          <a:lstStyle>
            <a:lvl1pPr>
              <a:defRPr/>
            </a:lvl1pPr>
          </a:lstStyle>
          <a:p>
            <a:pPr>
              <a:defRPr/>
            </a:pPr>
            <a:endParaRPr lang="en-US" altLang="vi-VN"/>
          </a:p>
        </p:txBody>
      </p:sp>
      <p:sp>
        <p:nvSpPr>
          <p:cNvPr id="6" name="Slide Number Placeholder 5"/>
          <p:cNvSpPr>
            <a:spLocks noGrp="1" noChangeArrowheads="1"/>
          </p:cNvSpPr>
          <p:nvPr>
            <p:ph type="sldNum" idx="12"/>
          </p:nvPr>
        </p:nvSpPr>
        <p:spPr/>
        <p:txBody>
          <a:bodyPr/>
          <a:lstStyle>
            <a:lvl1pPr>
              <a:defRPr/>
            </a:lvl1pPr>
          </a:lstStyle>
          <a:p>
            <a:pPr>
              <a:defRPr/>
            </a:pPr>
            <a:fld id="{EE8A3193-CFA8-484B-9866-6FF7256F0A7F}" type="slidenum">
              <a:rPr lang="en-US" altLang="vi-VN"/>
              <a:pPr>
                <a:defRPr/>
              </a:pPr>
              <a:t>‹#›</a:t>
            </a:fld>
            <a:endParaRPr lang="en-US" altLang="vi-VN"/>
          </a:p>
        </p:txBody>
      </p:sp>
    </p:spTree>
    <p:extLst>
      <p:ext uri="{BB962C8B-B14F-4D97-AF65-F5344CB8AC3E}">
        <p14:creationId xmlns:p14="http://schemas.microsoft.com/office/powerpoint/2010/main" val="681456271"/>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2" y="1600205"/>
            <a:ext cx="4029075" cy="3967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38706" y="1600205"/>
            <a:ext cx="4030663" cy="3967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3"/>
          <p:cNvSpPr>
            <a:spLocks noGrp="1" noChangeArrowheads="1"/>
          </p:cNvSpPr>
          <p:nvPr>
            <p:ph type="dt" idx="10"/>
          </p:nvPr>
        </p:nvSpPr>
        <p:spPr/>
        <p:txBody>
          <a:bodyPr/>
          <a:lstStyle>
            <a:lvl1pPr>
              <a:defRPr/>
            </a:lvl1pPr>
          </a:lstStyle>
          <a:p>
            <a:pPr>
              <a:defRPr/>
            </a:pPr>
            <a:endParaRPr lang="en-US" altLang="vi-VN"/>
          </a:p>
        </p:txBody>
      </p:sp>
      <p:sp>
        <p:nvSpPr>
          <p:cNvPr id="6" name="Rectangle 4"/>
          <p:cNvSpPr>
            <a:spLocks noGrp="1" noChangeArrowheads="1"/>
          </p:cNvSpPr>
          <p:nvPr>
            <p:ph type="ftr" idx="11"/>
          </p:nvPr>
        </p:nvSpPr>
        <p:spPr/>
        <p:txBody>
          <a:bodyPr/>
          <a:lstStyle>
            <a:lvl1pPr>
              <a:defRPr/>
            </a:lvl1pPr>
          </a:lstStyle>
          <a:p>
            <a:pPr>
              <a:defRPr/>
            </a:pPr>
            <a:endParaRPr lang="en-US" altLang="vi-VN"/>
          </a:p>
        </p:txBody>
      </p:sp>
      <p:sp>
        <p:nvSpPr>
          <p:cNvPr id="7" name="Rectangle 5"/>
          <p:cNvSpPr>
            <a:spLocks noGrp="1" noChangeArrowheads="1"/>
          </p:cNvSpPr>
          <p:nvPr>
            <p:ph type="sldNum" idx="12"/>
          </p:nvPr>
        </p:nvSpPr>
        <p:spPr/>
        <p:txBody>
          <a:bodyPr/>
          <a:lstStyle>
            <a:lvl1pPr>
              <a:defRPr/>
            </a:lvl1pPr>
          </a:lstStyle>
          <a:p>
            <a:pPr>
              <a:defRPr/>
            </a:pPr>
            <a:fld id="{B64F9F26-EAEF-48BB-BBB4-1F4F98BED330}" type="slidenum">
              <a:rPr lang="en-US" altLang="vi-VN"/>
              <a:pPr>
                <a:defRPr/>
              </a:pPr>
              <a:t>‹#›</a:t>
            </a:fld>
            <a:endParaRPr lang="en-US" altLang="vi-VN"/>
          </a:p>
        </p:txBody>
      </p:sp>
    </p:spTree>
    <p:extLst>
      <p:ext uri="{BB962C8B-B14F-4D97-AF65-F5344CB8AC3E}">
        <p14:creationId xmlns:p14="http://schemas.microsoft.com/office/powerpoint/2010/main" val="233243395"/>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9"/>
            <a:ext cx="78867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630239"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9"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3"/>
          <p:cNvSpPr>
            <a:spLocks noGrp="1" noChangeArrowheads="1"/>
          </p:cNvSpPr>
          <p:nvPr>
            <p:ph type="dt" idx="10"/>
          </p:nvPr>
        </p:nvSpPr>
        <p:spPr/>
        <p:txBody>
          <a:bodyPr/>
          <a:lstStyle>
            <a:lvl1pPr>
              <a:defRPr/>
            </a:lvl1pPr>
          </a:lstStyle>
          <a:p>
            <a:pPr>
              <a:defRPr/>
            </a:pPr>
            <a:endParaRPr lang="en-US" altLang="vi-VN"/>
          </a:p>
        </p:txBody>
      </p:sp>
      <p:sp>
        <p:nvSpPr>
          <p:cNvPr id="8" name="Rectangle 4"/>
          <p:cNvSpPr>
            <a:spLocks noGrp="1" noChangeArrowheads="1"/>
          </p:cNvSpPr>
          <p:nvPr>
            <p:ph type="ftr" idx="11"/>
          </p:nvPr>
        </p:nvSpPr>
        <p:spPr/>
        <p:txBody>
          <a:bodyPr/>
          <a:lstStyle>
            <a:lvl1pPr>
              <a:defRPr/>
            </a:lvl1pPr>
          </a:lstStyle>
          <a:p>
            <a:pPr>
              <a:defRPr/>
            </a:pPr>
            <a:endParaRPr lang="en-US" altLang="vi-VN"/>
          </a:p>
        </p:txBody>
      </p:sp>
      <p:sp>
        <p:nvSpPr>
          <p:cNvPr id="9" name="Rectangle 5"/>
          <p:cNvSpPr>
            <a:spLocks noGrp="1" noChangeArrowheads="1"/>
          </p:cNvSpPr>
          <p:nvPr>
            <p:ph type="sldNum" idx="12"/>
          </p:nvPr>
        </p:nvSpPr>
        <p:spPr/>
        <p:txBody>
          <a:bodyPr/>
          <a:lstStyle>
            <a:lvl1pPr>
              <a:defRPr/>
            </a:lvl1pPr>
          </a:lstStyle>
          <a:p>
            <a:pPr>
              <a:defRPr/>
            </a:pPr>
            <a:fld id="{77EFE945-7C89-4A3E-A54E-15B0CFA02D27}" type="slidenum">
              <a:rPr lang="en-US" altLang="vi-VN"/>
              <a:pPr>
                <a:defRPr/>
              </a:pPr>
              <a:t>‹#›</a:t>
            </a:fld>
            <a:endParaRPr lang="en-US" altLang="vi-VN"/>
          </a:p>
        </p:txBody>
      </p:sp>
    </p:spTree>
    <p:extLst>
      <p:ext uri="{BB962C8B-B14F-4D97-AF65-F5344CB8AC3E}">
        <p14:creationId xmlns:p14="http://schemas.microsoft.com/office/powerpoint/2010/main" val="1452224838"/>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3"/>
          <p:cNvSpPr>
            <a:spLocks noGrp="1" noChangeArrowheads="1"/>
          </p:cNvSpPr>
          <p:nvPr>
            <p:ph type="dt" idx="10"/>
          </p:nvPr>
        </p:nvSpPr>
        <p:spPr/>
        <p:txBody>
          <a:bodyPr/>
          <a:lstStyle>
            <a:lvl1pPr>
              <a:defRPr/>
            </a:lvl1pPr>
          </a:lstStyle>
          <a:p>
            <a:pPr>
              <a:defRPr/>
            </a:pPr>
            <a:endParaRPr lang="en-US" altLang="vi-VN"/>
          </a:p>
        </p:txBody>
      </p:sp>
      <p:sp>
        <p:nvSpPr>
          <p:cNvPr id="4" name="Rectangle 4"/>
          <p:cNvSpPr>
            <a:spLocks noGrp="1" noChangeArrowheads="1"/>
          </p:cNvSpPr>
          <p:nvPr>
            <p:ph type="ftr" idx="11"/>
          </p:nvPr>
        </p:nvSpPr>
        <p:spPr/>
        <p:txBody>
          <a:bodyPr/>
          <a:lstStyle>
            <a:lvl1pPr>
              <a:defRPr/>
            </a:lvl1pPr>
          </a:lstStyle>
          <a:p>
            <a:pPr>
              <a:defRPr/>
            </a:pPr>
            <a:endParaRPr lang="en-US" altLang="vi-VN"/>
          </a:p>
        </p:txBody>
      </p:sp>
      <p:sp>
        <p:nvSpPr>
          <p:cNvPr id="5" name="Rectangle 5"/>
          <p:cNvSpPr>
            <a:spLocks noGrp="1" noChangeArrowheads="1"/>
          </p:cNvSpPr>
          <p:nvPr>
            <p:ph type="sldNum" idx="12"/>
          </p:nvPr>
        </p:nvSpPr>
        <p:spPr/>
        <p:txBody>
          <a:bodyPr/>
          <a:lstStyle>
            <a:lvl1pPr>
              <a:defRPr/>
            </a:lvl1pPr>
          </a:lstStyle>
          <a:p>
            <a:pPr>
              <a:defRPr/>
            </a:pPr>
            <a:fld id="{EFA98ADB-EFB5-4D9A-AC4F-A9A89DD803B7}" type="slidenum">
              <a:rPr lang="en-US" altLang="vi-VN"/>
              <a:pPr>
                <a:defRPr/>
              </a:pPr>
              <a:t>‹#›</a:t>
            </a:fld>
            <a:endParaRPr lang="en-US" altLang="vi-VN"/>
          </a:p>
        </p:txBody>
      </p:sp>
    </p:spTree>
    <p:extLst>
      <p:ext uri="{BB962C8B-B14F-4D97-AF65-F5344CB8AC3E}">
        <p14:creationId xmlns:p14="http://schemas.microsoft.com/office/powerpoint/2010/main" val="991131403"/>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p:txBody>
          <a:bodyPr/>
          <a:lstStyle>
            <a:lvl1pPr>
              <a:defRPr/>
            </a:lvl1pPr>
          </a:lstStyle>
          <a:p>
            <a:pPr>
              <a:defRPr/>
            </a:pPr>
            <a:endParaRPr lang="en-US" altLang="vi-VN"/>
          </a:p>
        </p:txBody>
      </p:sp>
      <p:sp>
        <p:nvSpPr>
          <p:cNvPr id="3" name="Rectangle 4"/>
          <p:cNvSpPr>
            <a:spLocks noGrp="1" noChangeArrowheads="1"/>
          </p:cNvSpPr>
          <p:nvPr>
            <p:ph type="ftr" idx="11"/>
          </p:nvPr>
        </p:nvSpPr>
        <p:spPr/>
        <p:txBody>
          <a:bodyPr/>
          <a:lstStyle>
            <a:lvl1pPr>
              <a:defRPr/>
            </a:lvl1pPr>
          </a:lstStyle>
          <a:p>
            <a:pPr>
              <a:defRPr/>
            </a:pPr>
            <a:endParaRPr lang="en-US" altLang="vi-VN"/>
          </a:p>
        </p:txBody>
      </p:sp>
      <p:sp>
        <p:nvSpPr>
          <p:cNvPr id="4" name="Rectangle 5"/>
          <p:cNvSpPr>
            <a:spLocks noGrp="1" noChangeArrowheads="1"/>
          </p:cNvSpPr>
          <p:nvPr>
            <p:ph type="sldNum" idx="12"/>
          </p:nvPr>
        </p:nvSpPr>
        <p:spPr/>
        <p:txBody>
          <a:bodyPr/>
          <a:lstStyle>
            <a:lvl1pPr>
              <a:defRPr/>
            </a:lvl1pPr>
          </a:lstStyle>
          <a:p>
            <a:pPr>
              <a:defRPr/>
            </a:pPr>
            <a:fld id="{E1348456-7E41-4EC9-B387-7208895E74DF}" type="slidenum">
              <a:rPr lang="en-US" altLang="vi-VN"/>
              <a:pPr>
                <a:defRPr/>
              </a:pPr>
              <a:t>‹#›</a:t>
            </a:fld>
            <a:endParaRPr lang="en-US" altLang="vi-VN"/>
          </a:p>
        </p:txBody>
      </p:sp>
    </p:spTree>
    <p:extLst>
      <p:ext uri="{BB962C8B-B14F-4D97-AF65-F5344CB8AC3E}">
        <p14:creationId xmlns:p14="http://schemas.microsoft.com/office/powerpoint/2010/main" val="205369463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29A8B2-0818-4DE5-9C5C-A8B4F38BD068}" type="datetimeFigureOut">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15E083-3F6E-4F1C-9AA7-297C4DD7E1F2}" type="slidenum">
              <a:rPr lang="en-US" smtClean="0"/>
              <a:t>‹#›</a:t>
            </a:fld>
            <a:endParaRPr lang="en-US"/>
          </a:p>
        </p:txBody>
      </p:sp>
    </p:spTree>
    <p:extLst>
      <p:ext uri="{BB962C8B-B14F-4D97-AF65-F5344CB8AC3E}">
        <p14:creationId xmlns:p14="http://schemas.microsoft.com/office/powerpoint/2010/main" val="40433074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69" y="457200"/>
            <a:ext cx="2949575"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3887788" y="987487"/>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30269"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3"/>
          <p:cNvSpPr>
            <a:spLocks noGrp="1" noChangeArrowheads="1"/>
          </p:cNvSpPr>
          <p:nvPr>
            <p:ph type="dt" idx="10"/>
          </p:nvPr>
        </p:nvSpPr>
        <p:spPr/>
        <p:txBody>
          <a:bodyPr/>
          <a:lstStyle>
            <a:lvl1pPr>
              <a:defRPr/>
            </a:lvl1pPr>
          </a:lstStyle>
          <a:p>
            <a:pPr>
              <a:defRPr/>
            </a:pPr>
            <a:endParaRPr lang="en-US" altLang="vi-VN"/>
          </a:p>
        </p:txBody>
      </p:sp>
      <p:sp>
        <p:nvSpPr>
          <p:cNvPr id="6" name="Rectangle 4"/>
          <p:cNvSpPr>
            <a:spLocks noGrp="1" noChangeArrowheads="1"/>
          </p:cNvSpPr>
          <p:nvPr>
            <p:ph type="ftr" idx="11"/>
          </p:nvPr>
        </p:nvSpPr>
        <p:spPr/>
        <p:txBody>
          <a:bodyPr/>
          <a:lstStyle>
            <a:lvl1pPr>
              <a:defRPr/>
            </a:lvl1pPr>
          </a:lstStyle>
          <a:p>
            <a:pPr>
              <a:defRPr/>
            </a:pPr>
            <a:endParaRPr lang="en-US" altLang="vi-VN"/>
          </a:p>
        </p:txBody>
      </p:sp>
      <p:sp>
        <p:nvSpPr>
          <p:cNvPr id="7" name="Rectangle 5"/>
          <p:cNvSpPr>
            <a:spLocks noGrp="1" noChangeArrowheads="1"/>
          </p:cNvSpPr>
          <p:nvPr>
            <p:ph type="sldNum" idx="12"/>
          </p:nvPr>
        </p:nvSpPr>
        <p:spPr/>
        <p:txBody>
          <a:bodyPr/>
          <a:lstStyle>
            <a:lvl1pPr>
              <a:defRPr/>
            </a:lvl1pPr>
          </a:lstStyle>
          <a:p>
            <a:pPr>
              <a:defRPr/>
            </a:pPr>
            <a:fld id="{6E057985-4715-440D-B4CB-A917052981D3}" type="slidenum">
              <a:rPr lang="en-US" altLang="vi-VN"/>
              <a:pPr>
                <a:defRPr/>
              </a:pPr>
              <a:t>‹#›</a:t>
            </a:fld>
            <a:endParaRPr lang="en-US" altLang="vi-VN"/>
          </a:p>
        </p:txBody>
      </p:sp>
    </p:spTree>
    <p:extLst>
      <p:ext uri="{BB962C8B-B14F-4D97-AF65-F5344CB8AC3E}">
        <p14:creationId xmlns:p14="http://schemas.microsoft.com/office/powerpoint/2010/main" val="941823665"/>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69" y="457200"/>
            <a:ext cx="2949575"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3887788" y="987487"/>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Text Placeholder 3"/>
          <p:cNvSpPr>
            <a:spLocks noGrp="1"/>
          </p:cNvSpPr>
          <p:nvPr>
            <p:ph type="body" sz="half" idx="2"/>
          </p:nvPr>
        </p:nvSpPr>
        <p:spPr>
          <a:xfrm>
            <a:off x="630269"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3"/>
          <p:cNvSpPr>
            <a:spLocks noGrp="1" noChangeArrowheads="1"/>
          </p:cNvSpPr>
          <p:nvPr>
            <p:ph type="dt" idx="10"/>
          </p:nvPr>
        </p:nvSpPr>
        <p:spPr/>
        <p:txBody>
          <a:bodyPr/>
          <a:lstStyle>
            <a:lvl1pPr>
              <a:defRPr/>
            </a:lvl1pPr>
          </a:lstStyle>
          <a:p>
            <a:pPr>
              <a:defRPr/>
            </a:pPr>
            <a:endParaRPr lang="en-US" altLang="vi-VN"/>
          </a:p>
        </p:txBody>
      </p:sp>
      <p:sp>
        <p:nvSpPr>
          <p:cNvPr id="6" name="Rectangle 4"/>
          <p:cNvSpPr>
            <a:spLocks noGrp="1" noChangeArrowheads="1"/>
          </p:cNvSpPr>
          <p:nvPr>
            <p:ph type="ftr" idx="11"/>
          </p:nvPr>
        </p:nvSpPr>
        <p:spPr/>
        <p:txBody>
          <a:bodyPr/>
          <a:lstStyle>
            <a:lvl1pPr>
              <a:defRPr/>
            </a:lvl1pPr>
          </a:lstStyle>
          <a:p>
            <a:pPr>
              <a:defRPr/>
            </a:pPr>
            <a:endParaRPr lang="en-US" altLang="vi-VN"/>
          </a:p>
        </p:txBody>
      </p:sp>
      <p:sp>
        <p:nvSpPr>
          <p:cNvPr id="7" name="Rectangle 5"/>
          <p:cNvSpPr>
            <a:spLocks noGrp="1" noChangeArrowheads="1"/>
          </p:cNvSpPr>
          <p:nvPr>
            <p:ph type="sldNum" idx="12"/>
          </p:nvPr>
        </p:nvSpPr>
        <p:spPr/>
        <p:txBody>
          <a:bodyPr/>
          <a:lstStyle>
            <a:lvl1pPr>
              <a:defRPr/>
            </a:lvl1pPr>
          </a:lstStyle>
          <a:p>
            <a:pPr>
              <a:defRPr/>
            </a:pPr>
            <a:fld id="{88B845B7-1C89-4027-B696-BACCACB61B03}" type="slidenum">
              <a:rPr lang="en-US" altLang="vi-VN"/>
              <a:pPr>
                <a:defRPr/>
              </a:pPr>
              <a:t>‹#›</a:t>
            </a:fld>
            <a:endParaRPr lang="en-US" altLang="vi-VN"/>
          </a:p>
        </p:txBody>
      </p:sp>
    </p:spTree>
    <p:extLst>
      <p:ext uri="{BB962C8B-B14F-4D97-AF65-F5344CB8AC3E}">
        <p14:creationId xmlns:p14="http://schemas.microsoft.com/office/powerpoint/2010/main" val="755456497"/>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noChangeArrowheads="1"/>
          </p:cNvSpPr>
          <p:nvPr>
            <p:ph type="dt" idx="10"/>
          </p:nvPr>
        </p:nvSpPr>
        <p:spPr/>
        <p:txBody>
          <a:bodyPr/>
          <a:lstStyle>
            <a:lvl1pPr>
              <a:defRPr/>
            </a:lvl1pPr>
          </a:lstStyle>
          <a:p>
            <a:pPr>
              <a:defRPr/>
            </a:pPr>
            <a:endParaRPr lang="en-US" altLang="vi-VN"/>
          </a:p>
        </p:txBody>
      </p:sp>
      <p:sp>
        <p:nvSpPr>
          <p:cNvPr id="5" name="Footer Placeholder 4"/>
          <p:cNvSpPr>
            <a:spLocks noGrp="1" noChangeArrowheads="1"/>
          </p:cNvSpPr>
          <p:nvPr>
            <p:ph type="ftr" idx="11"/>
          </p:nvPr>
        </p:nvSpPr>
        <p:spPr/>
        <p:txBody>
          <a:bodyPr/>
          <a:lstStyle>
            <a:lvl1pPr>
              <a:defRPr/>
            </a:lvl1pPr>
          </a:lstStyle>
          <a:p>
            <a:pPr>
              <a:defRPr/>
            </a:pPr>
            <a:endParaRPr lang="en-US" altLang="vi-VN"/>
          </a:p>
        </p:txBody>
      </p:sp>
      <p:sp>
        <p:nvSpPr>
          <p:cNvPr id="6" name="Slide Number Placeholder 5"/>
          <p:cNvSpPr>
            <a:spLocks noGrp="1" noChangeArrowheads="1"/>
          </p:cNvSpPr>
          <p:nvPr>
            <p:ph type="sldNum" idx="12"/>
          </p:nvPr>
        </p:nvSpPr>
        <p:spPr/>
        <p:txBody>
          <a:bodyPr/>
          <a:lstStyle>
            <a:lvl1pPr>
              <a:defRPr/>
            </a:lvl1pPr>
          </a:lstStyle>
          <a:p>
            <a:pPr>
              <a:defRPr/>
            </a:pPr>
            <a:fld id="{A5BBB629-D78C-4D08-907B-61880E77340A}" type="slidenum">
              <a:rPr lang="en-US" altLang="vi-VN"/>
              <a:pPr>
                <a:defRPr/>
              </a:pPr>
              <a:t>‹#›</a:t>
            </a:fld>
            <a:endParaRPr lang="en-US" altLang="vi-VN"/>
          </a:p>
        </p:txBody>
      </p:sp>
    </p:spTree>
    <p:extLst>
      <p:ext uri="{BB962C8B-B14F-4D97-AF65-F5344CB8AC3E}">
        <p14:creationId xmlns:p14="http://schemas.microsoft.com/office/powerpoint/2010/main" val="3816067124"/>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6702" y="274700"/>
            <a:ext cx="2052638" cy="52927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1" y="274700"/>
            <a:ext cx="6007100" cy="5292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noChangeArrowheads="1"/>
          </p:cNvSpPr>
          <p:nvPr>
            <p:ph type="dt" idx="10"/>
          </p:nvPr>
        </p:nvSpPr>
        <p:spPr/>
        <p:txBody>
          <a:bodyPr/>
          <a:lstStyle>
            <a:lvl1pPr>
              <a:defRPr/>
            </a:lvl1pPr>
          </a:lstStyle>
          <a:p>
            <a:pPr>
              <a:defRPr/>
            </a:pPr>
            <a:endParaRPr lang="en-US" altLang="vi-VN"/>
          </a:p>
        </p:txBody>
      </p:sp>
      <p:sp>
        <p:nvSpPr>
          <p:cNvPr id="5" name="Footer Placeholder 4"/>
          <p:cNvSpPr>
            <a:spLocks noGrp="1" noChangeArrowheads="1"/>
          </p:cNvSpPr>
          <p:nvPr>
            <p:ph type="ftr" idx="11"/>
          </p:nvPr>
        </p:nvSpPr>
        <p:spPr/>
        <p:txBody>
          <a:bodyPr/>
          <a:lstStyle>
            <a:lvl1pPr>
              <a:defRPr/>
            </a:lvl1pPr>
          </a:lstStyle>
          <a:p>
            <a:pPr>
              <a:defRPr/>
            </a:pPr>
            <a:endParaRPr lang="en-US" altLang="vi-VN"/>
          </a:p>
        </p:txBody>
      </p:sp>
      <p:sp>
        <p:nvSpPr>
          <p:cNvPr id="6" name="Slide Number Placeholder 5"/>
          <p:cNvSpPr>
            <a:spLocks noGrp="1" noChangeArrowheads="1"/>
          </p:cNvSpPr>
          <p:nvPr>
            <p:ph type="sldNum" idx="12"/>
          </p:nvPr>
        </p:nvSpPr>
        <p:spPr/>
        <p:txBody>
          <a:bodyPr/>
          <a:lstStyle>
            <a:lvl1pPr>
              <a:defRPr/>
            </a:lvl1pPr>
          </a:lstStyle>
          <a:p>
            <a:pPr>
              <a:defRPr/>
            </a:pPr>
            <a:fld id="{F8BF8EFB-CF75-4BC4-93ED-5CCF67386F53}" type="slidenum">
              <a:rPr lang="en-US" altLang="vi-VN"/>
              <a:pPr>
                <a:defRPr/>
              </a:pPr>
              <a:t>‹#›</a:t>
            </a:fld>
            <a:endParaRPr lang="en-US" altLang="vi-VN"/>
          </a:p>
        </p:txBody>
      </p:sp>
    </p:spTree>
    <p:extLst>
      <p:ext uri="{BB962C8B-B14F-4D97-AF65-F5344CB8AC3E}">
        <p14:creationId xmlns:p14="http://schemas.microsoft.com/office/powerpoint/2010/main" val="4088586059"/>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700"/>
            <a:ext cx="8212138" cy="1125537"/>
          </a:xfrm>
        </p:spPr>
        <p:txBody>
          <a:bodyPr/>
          <a:lstStyle/>
          <a:p>
            <a:r>
              <a:rPr lang="en-US"/>
              <a:t>Click to edit Master title style</a:t>
            </a:r>
            <a:endParaRPr lang="vi-VN"/>
          </a:p>
        </p:txBody>
      </p:sp>
      <p:sp>
        <p:nvSpPr>
          <p:cNvPr id="3" name="Rectangle 3"/>
          <p:cNvSpPr>
            <a:spLocks noGrp="1" noChangeArrowheads="1"/>
          </p:cNvSpPr>
          <p:nvPr>
            <p:ph type="dt" idx="10"/>
          </p:nvPr>
        </p:nvSpPr>
        <p:spPr/>
        <p:txBody>
          <a:bodyPr/>
          <a:lstStyle>
            <a:lvl1pPr>
              <a:defRPr/>
            </a:lvl1pPr>
          </a:lstStyle>
          <a:p>
            <a:pPr>
              <a:defRPr/>
            </a:pPr>
            <a:endParaRPr lang="en-US" altLang="vi-VN"/>
          </a:p>
        </p:txBody>
      </p:sp>
      <p:sp>
        <p:nvSpPr>
          <p:cNvPr id="4" name="Rectangle 4"/>
          <p:cNvSpPr>
            <a:spLocks noGrp="1" noChangeArrowheads="1"/>
          </p:cNvSpPr>
          <p:nvPr>
            <p:ph type="ftr" idx="11"/>
          </p:nvPr>
        </p:nvSpPr>
        <p:spPr/>
        <p:txBody>
          <a:bodyPr/>
          <a:lstStyle>
            <a:lvl1pPr>
              <a:defRPr/>
            </a:lvl1pPr>
          </a:lstStyle>
          <a:p>
            <a:pPr>
              <a:defRPr/>
            </a:pPr>
            <a:endParaRPr lang="en-US" altLang="vi-VN"/>
          </a:p>
        </p:txBody>
      </p:sp>
      <p:sp>
        <p:nvSpPr>
          <p:cNvPr id="5" name="Rectangle 5"/>
          <p:cNvSpPr>
            <a:spLocks noGrp="1" noChangeArrowheads="1"/>
          </p:cNvSpPr>
          <p:nvPr>
            <p:ph type="sldNum" idx="12"/>
          </p:nvPr>
        </p:nvSpPr>
        <p:spPr/>
        <p:txBody>
          <a:bodyPr/>
          <a:lstStyle>
            <a:lvl1pPr>
              <a:defRPr/>
            </a:lvl1pPr>
          </a:lstStyle>
          <a:p>
            <a:pPr>
              <a:defRPr/>
            </a:pPr>
            <a:fld id="{C5C40564-F621-4164-AF6A-7396290855F6}" type="slidenum">
              <a:rPr lang="en-US" altLang="vi-VN"/>
              <a:pPr>
                <a:defRPr/>
              </a:pPr>
              <a:t>‹#›</a:t>
            </a:fld>
            <a:endParaRPr lang="en-US" altLang="vi-VN"/>
          </a:p>
        </p:txBody>
      </p:sp>
    </p:spTree>
    <p:extLst>
      <p:ext uri="{BB962C8B-B14F-4D97-AF65-F5344CB8AC3E}">
        <p14:creationId xmlns:p14="http://schemas.microsoft.com/office/powerpoint/2010/main" val="3678424774"/>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A8D00-4481-AC48-B9FA-EEE796215AF6}"/>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AB4FC7F-D2FB-39E4-EB11-43E7D5DD7F44}"/>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06A5A78-920A-6517-89AF-E71DC3E0778F}"/>
              </a:ext>
            </a:extLst>
          </p:cNvPr>
          <p:cNvSpPr>
            <a:spLocks noGrp="1"/>
          </p:cNvSpPr>
          <p:nvPr>
            <p:ph type="dt" sz="half" idx="10"/>
          </p:nvPr>
        </p:nvSpPr>
        <p:spPr/>
        <p:txBody>
          <a:bodyPr/>
          <a:lstStyle/>
          <a:p>
            <a:fld id="{FD00D22A-1293-4E69-AE30-E438550A07BC}" type="datetimeFigureOut">
              <a:rPr lang="en-US" smtClean="0">
                <a:solidFill>
                  <a:prstClr val="black">
                    <a:tint val="75000"/>
                  </a:prstClr>
                </a:solidFill>
              </a:rPr>
              <a:pPr/>
              <a:t>10/22/2024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179A712-C665-844B-4121-37F53CCCD20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2E9AF0D-FD0B-F747-CCFF-569EA03FC3E5}"/>
              </a:ext>
            </a:extLst>
          </p:cNvPr>
          <p:cNvSpPr>
            <a:spLocks noGrp="1"/>
          </p:cNvSpPr>
          <p:nvPr>
            <p:ph type="sldNum" sz="quarter" idx="12"/>
          </p:nvPr>
        </p:nvSpPr>
        <p:spPr/>
        <p:txBody>
          <a:bodyPr/>
          <a:lstStyle/>
          <a:p>
            <a:fld id="{14DB1F7F-6A5D-4B17-A63A-53959CD787F7}" type="slidenum">
              <a:rPr lang="en-US" smtClean="0">
                <a:solidFill>
                  <a:prstClr val="black">
                    <a:tint val="75000"/>
                  </a:prstClr>
                </a:solidFill>
              </a:rPr>
              <a:pPr/>
              <a:t>‹#›</a:t>
            </a:fld>
            <a:endParaRPr lang="en-US">
              <a:solidFill>
                <a:prstClr val="black">
                  <a:tint val="75000"/>
                </a:prstClr>
              </a:solidFill>
            </a:endParaRPr>
          </a:p>
        </p:txBody>
      </p:sp>
      <p:pic>
        <p:nvPicPr>
          <p:cNvPr id="8" name="Picture 7">
            <a:extLst>
              <a:ext uri="{FF2B5EF4-FFF2-40B4-BE49-F238E27FC236}">
                <a16:creationId xmlns:a16="http://schemas.microsoft.com/office/drawing/2014/main" id="{414B228C-E90E-F3F4-C50E-D7AE09C5E91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813" b="7813"/>
          <a:stretch/>
        </p:blipFill>
        <p:spPr>
          <a:xfrm>
            <a:off x="86588" y="103325"/>
            <a:ext cx="8915399" cy="6618241"/>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207315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DC18C-044E-B20D-EA07-F0EE2616F8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D919D5-CDF9-D8CA-49CB-5CD8C75E613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BDC93A-F31B-E3B1-4DF3-A0BF038ED443}"/>
              </a:ext>
            </a:extLst>
          </p:cNvPr>
          <p:cNvSpPr>
            <a:spLocks noGrp="1"/>
          </p:cNvSpPr>
          <p:nvPr>
            <p:ph type="dt" sz="half" idx="10"/>
          </p:nvPr>
        </p:nvSpPr>
        <p:spPr/>
        <p:txBody>
          <a:bodyPr/>
          <a:lstStyle/>
          <a:p>
            <a:fld id="{FD00D22A-1293-4E69-AE30-E438550A07BC}" type="datetimeFigureOut">
              <a:rPr lang="en-US" smtClean="0">
                <a:solidFill>
                  <a:prstClr val="black">
                    <a:tint val="75000"/>
                  </a:prstClr>
                </a:solidFill>
              </a:rPr>
              <a:pPr/>
              <a:t>10/22/2024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75375F5-C4A4-F358-E9D1-77F8C6772F5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7797E59-FF9B-7B21-14BC-9C79CF4DB5F1}"/>
              </a:ext>
            </a:extLst>
          </p:cNvPr>
          <p:cNvSpPr>
            <a:spLocks noGrp="1"/>
          </p:cNvSpPr>
          <p:nvPr>
            <p:ph type="sldNum" sz="quarter" idx="12"/>
          </p:nvPr>
        </p:nvSpPr>
        <p:spPr/>
        <p:txBody>
          <a:bodyPr/>
          <a:lstStyle/>
          <a:p>
            <a:fld id="{14DB1F7F-6A5D-4B17-A63A-53959CD787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90902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126CF-A39F-DE07-8D32-8A0388FF9E0E}"/>
              </a:ext>
            </a:extLst>
          </p:cNvPr>
          <p:cNvSpPr>
            <a:spLocks noGrp="1"/>
          </p:cNvSpPr>
          <p:nvPr>
            <p:ph type="title"/>
          </p:nvPr>
        </p:nvSpPr>
        <p:spPr>
          <a:xfrm>
            <a:off x="623888" y="1709829"/>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1094C4-FFC9-E706-C7EC-733B145527BE}"/>
              </a:ext>
            </a:extLst>
          </p:cNvPr>
          <p:cNvSpPr>
            <a:spLocks noGrp="1"/>
          </p:cNvSpPr>
          <p:nvPr>
            <p:ph type="body" idx="1"/>
          </p:nvPr>
        </p:nvSpPr>
        <p:spPr>
          <a:xfrm>
            <a:off x="623888" y="458955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7C4E544-74BC-4C99-F164-D919B0C8A557}"/>
              </a:ext>
            </a:extLst>
          </p:cNvPr>
          <p:cNvSpPr>
            <a:spLocks noGrp="1"/>
          </p:cNvSpPr>
          <p:nvPr>
            <p:ph type="dt" sz="half" idx="10"/>
          </p:nvPr>
        </p:nvSpPr>
        <p:spPr/>
        <p:txBody>
          <a:bodyPr/>
          <a:lstStyle/>
          <a:p>
            <a:fld id="{FD00D22A-1293-4E69-AE30-E438550A07BC}" type="datetimeFigureOut">
              <a:rPr lang="en-US" smtClean="0">
                <a:solidFill>
                  <a:prstClr val="black">
                    <a:tint val="75000"/>
                  </a:prstClr>
                </a:solidFill>
              </a:rPr>
              <a:pPr/>
              <a:t>10/22/2024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697C532-0D88-545E-9F15-FC89701A69A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219B701-085E-F24F-D80C-166007891515}"/>
              </a:ext>
            </a:extLst>
          </p:cNvPr>
          <p:cNvSpPr>
            <a:spLocks noGrp="1"/>
          </p:cNvSpPr>
          <p:nvPr>
            <p:ph type="sldNum" sz="quarter" idx="12"/>
          </p:nvPr>
        </p:nvSpPr>
        <p:spPr/>
        <p:txBody>
          <a:bodyPr/>
          <a:lstStyle/>
          <a:p>
            <a:fld id="{14DB1F7F-6A5D-4B17-A63A-53959CD787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78646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D9A47-BE26-3F8A-BC09-4571ECDE43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F06856-555A-2A69-F62C-1B3264FF26BE}"/>
              </a:ext>
            </a:extLst>
          </p:cNvPr>
          <p:cNvSpPr>
            <a:spLocks noGrp="1"/>
          </p:cNvSpPr>
          <p:nvPr>
            <p:ph sz="half" idx="1"/>
          </p:nvPr>
        </p:nvSpPr>
        <p:spPr>
          <a:xfrm>
            <a:off x="628651"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B16A85-475E-30C2-AAFE-AB762695C6A2}"/>
              </a:ext>
            </a:extLst>
          </p:cNvPr>
          <p:cNvSpPr>
            <a:spLocks noGrp="1"/>
          </p:cNvSpPr>
          <p:nvPr>
            <p:ph sz="half" idx="2"/>
          </p:nvPr>
        </p:nvSpPr>
        <p:spPr>
          <a:xfrm>
            <a:off x="4629151"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B1B54C3-A122-0F03-8B08-342280D8CA95}"/>
              </a:ext>
            </a:extLst>
          </p:cNvPr>
          <p:cNvSpPr>
            <a:spLocks noGrp="1"/>
          </p:cNvSpPr>
          <p:nvPr>
            <p:ph type="dt" sz="half" idx="10"/>
          </p:nvPr>
        </p:nvSpPr>
        <p:spPr/>
        <p:txBody>
          <a:bodyPr/>
          <a:lstStyle/>
          <a:p>
            <a:fld id="{FD00D22A-1293-4E69-AE30-E438550A07BC}" type="datetimeFigureOut">
              <a:rPr lang="en-US" smtClean="0">
                <a:solidFill>
                  <a:prstClr val="black">
                    <a:tint val="75000"/>
                  </a:prstClr>
                </a:solidFill>
              </a:rPr>
              <a:pPr/>
              <a:t>10/22/2024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792943A-822A-E7D0-5A27-D2173608A61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4928476F-9142-45E8-48B2-18F0680BC9CE}"/>
              </a:ext>
            </a:extLst>
          </p:cNvPr>
          <p:cNvSpPr>
            <a:spLocks noGrp="1"/>
          </p:cNvSpPr>
          <p:nvPr>
            <p:ph type="sldNum" sz="quarter" idx="12"/>
          </p:nvPr>
        </p:nvSpPr>
        <p:spPr/>
        <p:txBody>
          <a:bodyPr/>
          <a:lstStyle/>
          <a:p>
            <a:fld id="{14DB1F7F-6A5D-4B17-A63A-53959CD787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36983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A7D78-D31A-3D3A-1513-DA08BE82731C}"/>
              </a:ext>
            </a:extLst>
          </p:cNvPr>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F984D24-1CA8-426D-F4F3-3685419C98C5}"/>
              </a:ext>
            </a:extLst>
          </p:cNvPr>
          <p:cNvSpPr>
            <a:spLocks noGrp="1"/>
          </p:cNvSpPr>
          <p:nvPr>
            <p:ph type="body" idx="1"/>
          </p:nvPr>
        </p:nvSpPr>
        <p:spPr>
          <a:xfrm>
            <a:off x="629854"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47CF641-9C49-4801-8A78-DA25D6937107}"/>
              </a:ext>
            </a:extLst>
          </p:cNvPr>
          <p:cNvSpPr>
            <a:spLocks noGrp="1"/>
          </p:cNvSpPr>
          <p:nvPr>
            <p:ph sz="half" idx="2"/>
          </p:nvPr>
        </p:nvSpPr>
        <p:spPr>
          <a:xfrm>
            <a:off x="629854"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10594E-D744-863D-7C42-17E35AF40E00}"/>
              </a:ext>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0AD572A-36C8-D219-1B5B-61990C697B23}"/>
              </a:ext>
            </a:extLst>
          </p:cNvPr>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E056A1-CD68-F40A-C3E4-088859A390D8}"/>
              </a:ext>
            </a:extLst>
          </p:cNvPr>
          <p:cNvSpPr>
            <a:spLocks noGrp="1"/>
          </p:cNvSpPr>
          <p:nvPr>
            <p:ph type="dt" sz="half" idx="10"/>
          </p:nvPr>
        </p:nvSpPr>
        <p:spPr/>
        <p:txBody>
          <a:bodyPr/>
          <a:lstStyle/>
          <a:p>
            <a:fld id="{FD00D22A-1293-4E69-AE30-E438550A07BC}" type="datetimeFigureOut">
              <a:rPr lang="en-US" smtClean="0">
                <a:solidFill>
                  <a:prstClr val="black">
                    <a:tint val="75000"/>
                  </a:prstClr>
                </a:solidFill>
              </a:rPr>
              <a:pPr/>
              <a:t>10/22/2024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645B4324-EA11-FF64-EE56-C027CE7F7204}"/>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B3639A2E-1FE8-7D67-21EE-E7EFCFC63107}"/>
              </a:ext>
            </a:extLst>
          </p:cNvPr>
          <p:cNvSpPr>
            <a:spLocks noGrp="1"/>
          </p:cNvSpPr>
          <p:nvPr>
            <p:ph type="sldNum" sz="quarter" idx="12"/>
          </p:nvPr>
        </p:nvSpPr>
        <p:spPr/>
        <p:txBody>
          <a:bodyPr/>
          <a:lstStyle/>
          <a:p>
            <a:fld id="{14DB1F7F-6A5D-4B17-A63A-53959CD787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59455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801"/>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52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29A8B2-0818-4DE5-9C5C-A8B4F38BD068}" type="datetimeFigureOut">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15E083-3F6E-4F1C-9AA7-297C4DD7E1F2}" type="slidenum">
              <a:rPr lang="en-US" smtClean="0"/>
              <a:t>‹#›</a:t>
            </a:fld>
            <a:endParaRPr lang="en-US"/>
          </a:p>
        </p:txBody>
      </p:sp>
    </p:spTree>
    <p:extLst>
      <p:ext uri="{BB962C8B-B14F-4D97-AF65-F5344CB8AC3E}">
        <p14:creationId xmlns:p14="http://schemas.microsoft.com/office/powerpoint/2010/main" val="2361705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32E43-610B-2DAF-7C63-A3C82942D8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5A84ED2-8DA6-F49E-4C24-532C82CE2158}"/>
              </a:ext>
            </a:extLst>
          </p:cNvPr>
          <p:cNvSpPr>
            <a:spLocks noGrp="1"/>
          </p:cNvSpPr>
          <p:nvPr>
            <p:ph type="dt" sz="half" idx="10"/>
          </p:nvPr>
        </p:nvSpPr>
        <p:spPr/>
        <p:txBody>
          <a:bodyPr/>
          <a:lstStyle/>
          <a:p>
            <a:fld id="{FD00D22A-1293-4E69-AE30-E438550A07BC}" type="datetimeFigureOut">
              <a:rPr lang="en-US" smtClean="0">
                <a:solidFill>
                  <a:prstClr val="black">
                    <a:tint val="75000"/>
                  </a:prstClr>
                </a:solidFill>
              </a:rPr>
              <a:pPr/>
              <a:t>10/22/2024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090F6C94-3C68-DB4C-FB98-C1034E3BCF2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12212E50-C88B-81F7-1A15-7F09889608B7}"/>
              </a:ext>
            </a:extLst>
          </p:cNvPr>
          <p:cNvSpPr>
            <a:spLocks noGrp="1"/>
          </p:cNvSpPr>
          <p:nvPr>
            <p:ph type="sldNum" sz="quarter" idx="12"/>
          </p:nvPr>
        </p:nvSpPr>
        <p:spPr/>
        <p:txBody>
          <a:bodyPr/>
          <a:lstStyle/>
          <a:p>
            <a:fld id="{14DB1F7F-6A5D-4B17-A63A-53959CD787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93311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BCC32F-FE6F-6DFA-78AA-D6003B2BCC47}"/>
              </a:ext>
            </a:extLst>
          </p:cNvPr>
          <p:cNvSpPr>
            <a:spLocks noGrp="1"/>
          </p:cNvSpPr>
          <p:nvPr>
            <p:ph type="dt" sz="half" idx="10"/>
          </p:nvPr>
        </p:nvSpPr>
        <p:spPr/>
        <p:txBody>
          <a:bodyPr/>
          <a:lstStyle/>
          <a:p>
            <a:fld id="{FD00D22A-1293-4E69-AE30-E438550A07BC}" type="datetimeFigureOut">
              <a:rPr lang="en-US" smtClean="0">
                <a:solidFill>
                  <a:prstClr val="black">
                    <a:tint val="75000"/>
                  </a:prstClr>
                </a:solidFill>
              </a:rPr>
              <a:pPr/>
              <a:t>10/22/2024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509B1F4A-4B20-1C1E-9285-9C1AD3BCD6D9}"/>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106AF796-49AF-1C97-4894-DB4C954DF674}"/>
              </a:ext>
            </a:extLst>
          </p:cNvPr>
          <p:cNvSpPr>
            <a:spLocks noGrp="1"/>
          </p:cNvSpPr>
          <p:nvPr>
            <p:ph type="sldNum" sz="quarter" idx="12"/>
          </p:nvPr>
        </p:nvSpPr>
        <p:spPr/>
        <p:txBody>
          <a:bodyPr/>
          <a:lstStyle/>
          <a:p>
            <a:fld id="{14DB1F7F-6A5D-4B17-A63A-53959CD787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27613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A0B55-6A55-1AA9-107D-D96ED3FD9A27}"/>
              </a:ext>
            </a:extLst>
          </p:cNvPr>
          <p:cNvSpPr>
            <a:spLocks noGrp="1"/>
          </p:cNvSpPr>
          <p:nvPr>
            <p:ph type="title"/>
          </p:nvPr>
        </p:nvSpPr>
        <p:spPr>
          <a:xfrm>
            <a:off x="629847"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C13BB4-C34C-E3C7-CA04-56976A5EF55A}"/>
              </a:ext>
            </a:extLst>
          </p:cNvPr>
          <p:cNvSpPr>
            <a:spLocks noGrp="1"/>
          </p:cNvSpPr>
          <p:nvPr>
            <p:ph idx="1"/>
          </p:nvPr>
        </p:nvSpPr>
        <p:spPr>
          <a:xfrm>
            <a:off x="3887390" y="987516"/>
            <a:ext cx="462915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D6F58E-1675-19A6-2791-2A059639A68F}"/>
              </a:ext>
            </a:extLst>
          </p:cNvPr>
          <p:cNvSpPr>
            <a:spLocks noGrp="1"/>
          </p:cNvSpPr>
          <p:nvPr>
            <p:ph type="body" sz="half" idx="2"/>
          </p:nvPr>
        </p:nvSpPr>
        <p:spPr>
          <a:xfrm>
            <a:off x="629847"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CDD5BC-0556-BB12-7B56-64613869401E}"/>
              </a:ext>
            </a:extLst>
          </p:cNvPr>
          <p:cNvSpPr>
            <a:spLocks noGrp="1"/>
          </p:cNvSpPr>
          <p:nvPr>
            <p:ph type="dt" sz="half" idx="10"/>
          </p:nvPr>
        </p:nvSpPr>
        <p:spPr/>
        <p:txBody>
          <a:bodyPr/>
          <a:lstStyle/>
          <a:p>
            <a:fld id="{FD00D22A-1293-4E69-AE30-E438550A07BC}" type="datetimeFigureOut">
              <a:rPr lang="en-US" smtClean="0">
                <a:solidFill>
                  <a:prstClr val="black">
                    <a:tint val="75000"/>
                  </a:prstClr>
                </a:solidFill>
              </a:rPr>
              <a:pPr/>
              <a:t>10/22/2024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8E6547A-67CA-11B9-2FD5-ABD9ADD4F50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6ADEA96-ED0F-EFF8-A959-C13C930BD3F7}"/>
              </a:ext>
            </a:extLst>
          </p:cNvPr>
          <p:cNvSpPr>
            <a:spLocks noGrp="1"/>
          </p:cNvSpPr>
          <p:nvPr>
            <p:ph type="sldNum" sz="quarter" idx="12"/>
          </p:nvPr>
        </p:nvSpPr>
        <p:spPr/>
        <p:txBody>
          <a:bodyPr/>
          <a:lstStyle/>
          <a:p>
            <a:fld id="{14DB1F7F-6A5D-4B17-A63A-53959CD787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19650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F5812-097F-A44A-37FD-0988EC9E91CE}"/>
              </a:ext>
            </a:extLst>
          </p:cNvPr>
          <p:cNvSpPr>
            <a:spLocks noGrp="1"/>
          </p:cNvSpPr>
          <p:nvPr>
            <p:ph type="title"/>
          </p:nvPr>
        </p:nvSpPr>
        <p:spPr>
          <a:xfrm>
            <a:off x="629847"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631863F-1394-1FCB-2D79-B21B6D884A87}"/>
              </a:ext>
            </a:extLst>
          </p:cNvPr>
          <p:cNvSpPr>
            <a:spLocks noGrp="1"/>
          </p:cNvSpPr>
          <p:nvPr>
            <p:ph type="pic" idx="1"/>
          </p:nvPr>
        </p:nvSpPr>
        <p:spPr>
          <a:xfrm>
            <a:off x="3887390" y="987516"/>
            <a:ext cx="4629151"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0764F5A-7C6F-EC32-96EE-BD627A2318D3}"/>
              </a:ext>
            </a:extLst>
          </p:cNvPr>
          <p:cNvSpPr>
            <a:spLocks noGrp="1"/>
          </p:cNvSpPr>
          <p:nvPr>
            <p:ph type="body" sz="half" idx="2"/>
          </p:nvPr>
        </p:nvSpPr>
        <p:spPr>
          <a:xfrm>
            <a:off x="629847"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18BF67-6FD8-1B0F-0375-ACC8197FD908}"/>
              </a:ext>
            </a:extLst>
          </p:cNvPr>
          <p:cNvSpPr>
            <a:spLocks noGrp="1"/>
          </p:cNvSpPr>
          <p:nvPr>
            <p:ph type="dt" sz="half" idx="10"/>
          </p:nvPr>
        </p:nvSpPr>
        <p:spPr/>
        <p:txBody>
          <a:bodyPr/>
          <a:lstStyle/>
          <a:p>
            <a:fld id="{FD00D22A-1293-4E69-AE30-E438550A07BC}" type="datetimeFigureOut">
              <a:rPr lang="en-US" smtClean="0">
                <a:solidFill>
                  <a:prstClr val="black">
                    <a:tint val="75000"/>
                  </a:prstClr>
                </a:solidFill>
              </a:rPr>
              <a:pPr/>
              <a:t>10/22/2024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2754A96-BB51-5ECF-2D0E-FEA4F86CD1E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B23D7065-5A82-7CE9-5F13-837DDFDE9D85}"/>
              </a:ext>
            </a:extLst>
          </p:cNvPr>
          <p:cNvSpPr>
            <a:spLocks noGrp="1"/>
          </p:cNvSpPr>
          <p:nvPr>
            <p:ph type="sldNum" sz="quarter" idx="12"/>
          </p:nvPr>
        </p:nvSpPr>
        <p:spPr/>
        <p:txBody>
          <a:bodyPr/>
          <a:lstStyle/>
          <a:p>
            <a:fld id="{14DB1F7F-6A5D-4B17-A63A-53959CD787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44102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2D1D6-B4A7-216C-B557-AD4DBE83AC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01740A-8310-4012-04C1-DB8BB08A33B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626078-B7B0-3AA4-2546-F3B44998687B}"/>
              </a:ext>
            </a:extLst>
          </p:cNvPr>
          <p:cNvSpPr>
            <a:spLocks noGrp="1"/>
          </p:cNvSpPr>
          <p:nvPr>
            <p:ph type="dt" sz="half" idx="10"/>
          </p:nvPr>
        </p:nvSpPr>
        <p:spPr/>
        <p:txBody>
          <a:bodyPr/>
          <a:lstStyle/>
          <a:p>
            <a:fld id="{FD00D22A-1293-4E69-AE30-E438550A07BC}" type="datetimeFigureOut">
              <a:rPr lang="en-US" smtClean="0">
                <a:solidFill>
                  <a:prstClr val="black">
                    <a:tint val="75000"/>
                  </a:prstClr>
                </a:solidFill>
              </a:rPr>
              <a:pPr/>
              <a:t>10/22/2024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6185D5D-5B4B-082F-51B7-1618C3F5980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E5BF8EB-0F3F-BF63-8BC7-F32FD7E235F9}"/>
              </a:ext>
            </a:extLst>
          </p:cNvPr>
          <p:cNvSpPr>
            <a:spLocks noGrp="1"/>
          </p:cNvSpPr>
          <p:nvPr>
            <p:ph type="sldNum" sz="quarter" idx="12"/>
          </p:nvPr>
        </p:nvSpPr>
        <p:spPr/>
        <p:txBody>
          <a:bodyPr/>
          <a:lstStyle/>
          <a:p>
            <a:fld id="{14DB1F7F-6A5D-4B17-A63A-53959CD787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84130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6CA3ACB-BC7F-6919-B2DD-C8F28C27000B}"/>
              </a:ext>
            </a:extLst>
          </p:cNvPr>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E6F16E4-7675-A001-838A-BC3B2067A9AF}"/>
              </a:ext>
            </a:extLst>
          </p:cNvPr>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0A7139-1914-88FD-0055-41197597A56B}"/>
              </a:ext>
            </a:extLst>
          </p:cNvPr>
          <p:cNvSpPr>
            <a:spLocks noGrp="1"/>
          </p:cNvSpPr>
          <p:nvPr>
            <p:ph type="dt" sz="half" idx="10"/>
          </p:nvPr>
        </p:nvSpPr>
        <p:spPr/>
        <p:txBody>
          <a:bodyPr/>
          <a:lstStyle/>
          <a:p>
            <a:fld id="{FD00D22A-1293-4E69-AE30-E438550A07BC}" type="datetimeFigureOut">
              <a:rPr lang="en-US" smtClean="0">
                <a:solidFill>
                  <a:prstClr val="black">
                    <a:tint val="75000"/>
                  </a:prstClr>
                </a:solidFill>
              </a:rPr>
              <a:pPr/>
              <a:t>10/22/2024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B6B8A1F-6EFE-DF07-5B3C-67A3BB50290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20665FB-A6EC-E7B7-055A-9BA291EC2626}"/>
              </a:ext>
            </a:extLst>
          </p:cNvPr>
          <p:cNvSpPr>
            <a:spLocks noGrp="1"/>
          </p:cNvSpPr>
          <p:nvPr>
            <p:ph type="sldNum" sz="quarter" idx="12"/>
          </p:nvPr>
        </p:nvSpPr>
        <p:spPr/>
        <p:txBody>
          <a:bodyPr/>
          <a:lstStyle/>
          <a:p>
            <a:fld id="{14DB1F7F-6A5D-4B17-A63A-53959CD787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5577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A8D00-4481-AC48-B9FA-EEE796215AF6}"/>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AB4FC7F-D2FB-39E4-EB11-43E7D5DD7F44}"/>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06A5A78-920A-6517-89AF-E71DC3E0778F}"/>
              </a:ext>
            </a:extLst>
          </p:cNvPr>
          <p:cNvSpPr>
            <a:spLocks noGrp="1"/>
          </p:cNvSpPr>
          <p:nvPr>
            <p:ph type="dt" sz="half" idx="10"/>
          </p:nvPr>
        </p:nvSpPr>
        <p:spPr/>
        <p:txBody>
          <a:bodyPr/>
          <a:lstStyle/>
          <a:p>
            <a:fld id="{FD00D22A-1293-4E69-AE30-E438550A07BC}" type="datetimeFigureOut">
              <a:rPr lang="en-US" smtClean="0">
                <a:solidFill>
                  <a:prstClr val="black">
                    <a:tint val="75000"/>
                  </a:prstClr>
                </a:solidFill>
              </a:rPr>
              <a:pPr/>
              <a:t>10/22/2024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179A712-C665-844B-4121-37F53CCCD20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2E9AF0D-FD0B-F747-CCFF-569EA03FC3E5}"/>
              </a:ext>
            </a:extLst>
          </p:cNvPr>
          <p:cNvSpPr>
            <a:spLocks noGrp="1"/>
          </p:cNvSpPr>
          <p:nvPr>
            <p:ph type="sldNum" sz="quarter" idx="12"/>
          </p:nvPr>
        </p:nvSpPr>
        <p:spPr/>
        <p:txBody>
          <a:bodyPr/>
          <a:lstStyle/>
          <a:p>
            <a:fld id="{14DB1F7F-6A5D-4B17-A63A-53959CD787F7}" type="slidenum">
              <a:rPr lang="en-US" smtClean="0">
                <a:solidFill>
                  <a:prstClr val="black">
                    <a:tint val="75000"/>
                  </a:prstClr>
                </a:solidFill>
              </a:rPr>
              <a:pPr/>
              <a:t>‹#›</a:t>
            </a:fld>
            <a:endParaRPr lang="en-US">
              <a:solidFill>
                <a:prstClr val="black">
                  <a:tint val="75000"/>
                </a:prstClr>
              </a:solidFill>
            </a:endParaRPr>
          </a:p>
        </p:txBody>
      </p:sp>
      <p:pic>
        <p:nvPicPr>
          <p:cNvPr id="8" name="Picture 7">
            <a:extLst>
              <a:ext uri="{FF2B5EF4-FFF2-40B4-BE49-F238E27FC236}">
                <a16:creationId xmlns:a16="http://schemas.microsoft.com/office/drawing/2014/main" id="{414B228C-E90E-F3F4-C50E-D7AE09C5E91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813" b="7813"/>
          <a:stretch/>
        </p:blipFill>
        <p:spPr>
          <a:xfrm>
            <a:off x="86586" y="103289"/>
            <a:ext cx="8915399" cy="6618241"/>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5216169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DC18C-044E-B20D-EA07-F0EE2616F8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D919D5-CDF9-D8CA-49CB-5CD8C75E613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BDC93A-F31B-E3B1-4DF3-A0BF038ED443}"/>
              </a:ext>
            </a:extLst>
          </p:cNvPr>
          <p:cNvSpPr>
            <a:spLocks noGrp="1"/>
          </p:cNvSpPr>
          <p:nvPr>
            <p:ph type="dt" sz="half" idx="10"/>
          </p:nvPr>
        </p:nvSpPr>
        <p:spPr/>
        <p:txBody>
          <a:bodyPr/>
          <a:lstStyle/>
          <a:p>
            <a:fld id="{FD00D22A-1293-4E69-AE30-E438550A07BC}" type="datetimeFigureOut">
              <a:rPr lang="en-US" smtClean="0">
                <a:solidFill>
                  <a:prstClr val="black">
                    <a:tint val="75000"/>
                  </a:prstClr>
                </a:solidFill>
              </a:rPr>
              <a:pPr/>
              <a:t>10/22/2024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75375F5-C4A4-F358-E9D1-77F8C6772F5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7797E59-FF9B-7B21-14BC-9C79CF4DB5F1}"/>
              </a:ext>
            </a:extLst>
          </p:cNvPr>
          <p:cNvSpPr>
            <a:spLocks noGrp="1"/>
          </p:cNvSpPr>
          <p:nvPr>
            <p:ph type="sldNum" sz="quarter" idx="12"/>
          </p:nvPr>
        </p:nvSpPr>
        <p:spPr/>
        <p:txBody>
          <a:bodyPr/>
          <a:lstStyle/>
          <a:p>
            <a:fld id="{14DB1F7F-6A5D-4B17-A63A-53959CD787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82789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126CF-A39F-DE07-8D32-8A0388FF9E0E}"/>
              </a:ext>
            </a:extLst>
          </p:cNvPr>
          <p:cNvSpPr>
            <a:spLocks noGrp="1"/>
          </p:cNvSpPr>
          <p:nvPr>
            <p:ph type="title"/>
          </p:nvPr>
        </p:nvSpPr>
        <p:spPr>
          <a:xfrm>
            <a:off x="623888" y="1709793"/>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1094C4-FFC9-E706-C7EC-733B145527BE}"/>
              </a:ext>
            </a:extLst>
          </p:cNvPr>
          <p:cNvSpPr>
            <a:spLocks noGrp="1"/>
          </p:cNvSpPr>
          <p:nvPr>
            <p:ph type="body" idx="1"/>
          </p:nvPr>
        </p:nvSpPr>
        <p:spPr>
          <a:xfrm>
            <a:off x="623888" y="4589518"/>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7C4E544-74BC-4C99-F164-D919B0C8A557}"/>
              </a:ext>
            </a:extLst>
          </p:cNvPr>
          <p:cNvSpPr>
            <a:spLocks noGrp="1"/>
          </p:cNvSpPr>
          <p:nvPr>
            <p:ph type="dt" sz="half" idx="10"/>
          </p:nvPr>
        </p:nvSpPr>
        <p:spPr/>
        <p:txBody>
          <a:bodyPr/>
          <a:lstStyle/>
          <a:p>
            <a:fld id="{FD00D22A-1293-4E69-AE30-E438550A07BC}" type="datetimeFigureOut">
              <a:rPr lang="en-US" smtClean="0">
                <a:solidFill>
                  <a:prstClr val="black">
                    <a:tint val="75000"/>
                  </a:prstClr>
                </a:solidFill>
              </a:rPr>
              <a:pPr/>
              <a:t>10/22/2024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697C532-0D88-545E-9F15-FC89701A69A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219B701-085E-F24F-D80C-166007891515}"/>
              </a:ext>
            </a:extLst>
          </p:cNvPr>
          <p:cNvSpPr>
            <a:spLocks noGrp="1"/>
          </p:cNvSpPr>
          <p:nvPr>
            <p:ph type="sldNum" sz="quarter" idx="12"/>
          </p:nvPr>
        </p:nvSpPr>
        <p:spPr/>
        <p:txBody>
          <a:bodyPr/>
          <a:lstStyle/>
          <a:p>
            <a:fld id="{14DB1F7F-6A5D-4B17-A63A-53959CD787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47482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D9A47-BE26-3F8A-BC09-4571ECDE43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F06856-555A-2A69-F62C-1B3264FF26BE}"/>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B16A85-475E-30C2-AAFE-AB762695C6A2}"/>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B1B54C3-A122-0F03-8B08-342280D8CA95}"/>
              </a:ext>
            </a:extLst>
          </p:cNvPr>
          <p:cNvSpPr>
            <a:spLocks noGrp="1"/>
          </p:cNvSpPr>
          <p:nvPr>
            <p:ph type="dt" sz="half" idx="10"/>
          </p:nvPr>
        </p:nvSpPr>
        <p:spPr/>
        <p:txBody>
          <a:bodyPr/>
          <a:lstStyle/>
          <a:p>
            <a:fld id="{FD00D22A-1293-4E69-AE30-E438550A07BC}" type="datetimeFigureOut">
              <a:rPr lang="en-US" smtClean="0">
                <a:solidFill>
                  <a:prstClr val="black">
                    <a:tint val="75000"/>
                  </a:prstClr>
                </a:solidFill>
              </a:rPr>
              <a:pPr/>
              <a:t>10/22/2024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792943A-822A-E7D0-5A27-D2173608A61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4928476F-9142-45E8-48B2-18F0680BC9CE}"/>
              </a:ext>
            </a:extLst>
          </p:cNvPr>
          <p:cNvSpPr>
            <a:spLocks noGrp="1"/>
          </p:cNvSpPr>
          <p:nvPr>
            <p:ph type="sldNum" sz="quarter" idx="12"/>
          </p:nvPr>
        </p:nvSpPr>
        <p:spPr/>
        <p:txBody>
          <a:bodyPr/>
          <a:lstStyle/>
          <a:p>
            <a:fld id="{14DB1F7F-6A5D-4B17-A63A-53959CD787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4693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129A8B2-0818-4DE5-9C5C-A8B4F38BD068}" type="datetimeFigureOut">
              <a:rPr lang="en-US" smtClean="0"/>
              <a:t>10/22/2024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15E083-3F6E-4F1C-9AA7-297C4DD7E1F2}" type="slidenum">
              <a:rPr lang="en-US" smtClean="0"/>
              <a:t>‹#›</a:t>
            </a:fld>
            <a:endParaRPr lang="en-US"/>
          </a:p>
        </p:txBody>
      </p:sp>
    </p:spTree>
    <p:extLst>
      <p:ext uri="{BB962C8B-B14F-4D97-AF65-F5344CB8AC3E}">
        <p14:creationId xmlns:p14="http://schemas.microsoft.com/office/powerpoint/2010/main" val="3255827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A7D78-D31A-3D3A-1513-DA08BE82731C}"/>
              </a:ext>
            </a:extLst>
          </p:cNvPr>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F984D24-1CA8-426D-F4F3-3685419C98C5}"/>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47CF641-9C49-4801-8A78-DA25D6937107}"/>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10594E-D744-863D-7C42-17E35AF40E00}"/>
              </a:ext>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0AD572A-36C8-D219-1B5B-61990C697B23}"/>
              </a:ext>
            </a:extLst>
          </p:cNvPr>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E056A1-CD68-F40A-C3E4-088859A390D8}"/>
              </a:ext>
            </a:extLst>
          </p:cNvPr>
          <p:cNvSpPr>
            <a:spLocks noGrp="1"/>
          </p:cNvSpPr>
          <p:nvPr>
            <p:ph type="dt" sz="half" idx="10"/>
          </p:nvPr>
        </p:nvSpPr>
        <p:spPr/>
        <p:txBody>
          <a:bodyPr/>
          <a:lstStyle/>
          <a:p>
            <a:fld id="{FD00D22A-1293-4E69-AE30-E438550A07BC}" type="datetimeFigureOut">
              <a:rPr lang="en-US" smtClean="0">
                <a:solidFill>
                  <a:prstClr val="black">
                    <a:tint val="75000"/>
                  </a:prstClr>
                </a:solidFill>
              </a:rPr>
              <a:pPr/>
              <a:t>10/22/2024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645B4324-EA11-FF64-EE56-C027CE7F7204}"/>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B3639A2E-1FE8-7D67-21EE-E7EFCFC63107}"/>
              </a:ext>
            </a:extLst>
          </p:cNvPr>
          <p:cNvSpPr>
            <a:spLocks noGrp="1"/>
          </p:cNvSpPr>
          <p:nvPr>
            <p:ph type="sldNum" sz="quarter" idx="12"/>
          </p:nvPr>
        </p:nvSpPr>
        <p:spPr/>
        <p:txBody>
          <a:bodyPr/>
          <a:lstStyle/>
          <a:p>
            <a:fld id="{14DB1F7F-6A5D-4B17-A63A-53959CD787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59805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32E43-610B-2DAF-7C63-A3C82942D8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5A84ED2-8DA6-F49E-4C24-532C82CE2158}"/>
              </a:ext>
            </a:extLst>
          </p:cNvPr>
          <p:cNvSpPr>
            <a:spLocks noGrp="1"/>
          </p:cNvSpPr>
          <p:nvPr>
            <p:ph type="dt" sz="half" idx="10"/>
          </p:nvPr>
        </p:nvSpPr>
        <p:spPr/>
        <p:txBody>
          <a:bodyPr/>
          <a:lstStyle/>
          <a:p>
            <a:fld id="{FD00D22A-1293-4E69-AE30-E438550A07BC}" type="datetimeFigureOut">
              <a:rPr lang="en-US" smtClean="0">
                <a:solidFill>
                  <a:prstClr val="black">
                    <a:tint val="75000"/>
                  </a:prstClr>
                </a:solidFill>
              </a:rPr>
              <a:pPr/>
              <a:t>10/22/2024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090F6C94-3C68-DB4C-FB98-C1034E3BCF2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12212E50-C88B-81F7-1A15-7F09889608B7}"/>
              </a:ext>
            </a:extLst>
          </p:cNvPr>
          <p:cNvSpPr>
            <a:spLocks noGrp="1"/>
          </p:cNvSpPr>
          <p:nvPr>
            <p:ph type="sldNum" sz="quarter" idx="12"/>
          </p:nvPr>
        </p:nvSpPr>
        <p:spPr/>
        <p:txBody>
          <a:bodyPr/>
          <a:lstStyle/>
          <a:p>
            <a:fld id="{14DB1F7F-6A5D-4B17-A63A-53959CD787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3047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BCC32F-FE6F-6DFA-78AA-D6003B2BCC47}"/>
              </a:ext>
            </a:extLst>
          </p:cNvPr>
          <p:cNvSpPr>
            <a:spLocks noGrp="1"/>
          </p:cNvSpPr>
          <p:nvPr>
            <p:ph type="dt" sz="half" idx="10"/>
          </p:nvPr>
        </p:nvSpPr>
        <p:spPr/>
        <p:txBody>
          <a:bodyPr/>
          <a:lstStyle/>
          <a:p>
            <a:fld id="{FD00D22A-1293-4E69-AE30-E438550A07BC}" type="datetimeFigureOut">
              <a:rPr lang="en-US" smtClean="0">
                <a:solidFill>
                  <a:prstClr val="black">
                    <a:tint val="75000"/>
                  </a:prstClr>
                </a:solidFill>
              </a:rPr>
              <a:pPr/>
              <a:t>10/22/2024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509B1F4A-4B20-1C1E-9285-9C1AD3BCD6D9}"/>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106AF796-49AF-1C97-4894-DB4C954DF674}"/>
              </a:ext>
            </a:extLst>
          </p:cNvPr>
          <p:cNvSpPr>
            <a:spLocks noGrp="1"/>
          </p:cNvSpPr>
          <p:nvPr>
            <p:ph type="sldNum" sz="quarter" idx="12"/>
          </p:nvPr>
        </p:nvSpPr>
        <p:spPr/>
        <p:txBody>
          <a:bodyPr/>
          <a:lstStyle/>
          <a:p>
            <a:fld id="{14DB1F7F-6A5D-4B17-A63A-53959CD787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17922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A0B55-6A55-1AA9-107D-D96ED3FD9A27}"/>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C13BB4-C34C-E3C7-CA04-56976A5EF55A}"/>
              </a:ext>
            </a:extLst>
          </p:cNvPr>
          <p:cNvSpPr>
            <a:spLocks noGrp="1"/>
          </p:cNvSpPr>
          <p:nvPr>
            <p:ph idx="1"/>
          </p:nvPr>
        </p:nvSpPr>
        <p:spPr>
          <a:xfrm>
            <a:off x="3887391" y="987480"/>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D6F58E-1675-19A6-2791-2A059639A68F}"/>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CDD5BC-0556-BB12-7B56-64613869401E}"/>
              </a:ext>
            </a:extLst>
          </p:cNvPr>
          <p:cNvSpPr>
            <a:spLocks noGrp="1"/>
          </p:cNvSpPr>
          <p:nvPr>
            <p:ph type="dt" sz="half" idx="10"/>
          </p:nvPr>
        </p:nvSpPr>
        <p:spPr/>
        <p:txBody>
          <a:bodyPr/>
          <a:lstStyle/>
          <a:p>
            <a:fld id="{FD00D22A-1293-4E69-AE30-E438550A07BC}" type="datetimeFigureOut">
              <a:rPr lang="en-US" smtClean="0">
                <a:solidFill>
                  <a:prstClr val="black">
                    <a:tint val="75000"/>
                  </a:prstClr>
                </a:solidFill>
              </a:rPr>
              <a:pPr/>
              <a:t>10/22/2024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8E6547A-67CA-11B9-2FD5-ABD9ADD4F50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6ADEA96-ED0F-EFF8-A959-C13C930BD3F7}"/>
              </a:ext>
            </a:extLst>
          </p:cNvPr>
          <p:cNvSpPr>
            <a:spLocks noGrp="1"/>
          </p:cNvSpPr>
          <p:nvPr>
            <p:ph type="sldNum" sz="quarter" idx="12"/>
          </p:nvPr>
        </p:nvSpPr>
        <p:spPr/>
        <p:txBody>
          <a:bodyPr/>
          <a:lstStyle/>
          <a:p>
            <a:fld id="{14DB1F7F-6A5D-4B17-A63A-53959CD787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75214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F5812-097F-A44A-37FD-0988EC9E91CE}"/>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631863F-1394-1FCB-2D79-B21B6D884A87}"/>
              </a:ext>
            </a:extLst>
          </p:cNvPr>
          <p:cNvSpPr>
            <a:spLocks noGrp="1"/>
          </p:cNvSpPr>
          <p:nvPr>
            <p:ph type="pic" idx="1"/>
          </p:nvPr>
        </p:nvSpPr>
        <p:spPr>
          <a:xfrm>
            <a:off x="3887391" y="987480"/>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0764F5A-7C6F-EC32-96EE-BD627A2318D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18BF67-6FD8-1B0F-0375-ACC8197FD908}"/>
              </a:ext>
            </a:extLst>
          </p:cNvPr>
          <p:cNvSpPr>
            <a:spLocks noGrp="1"/>
          </p:cNvSpPr>
          <p:nvPr>
            <p:ph type="dt" sz="half" idx="10"/>
          </p:nvPr>
        </p:nvSpPr>
        <p:spPr/>
        <p:txBody>
          <a:bodyPr/>
          <a:lstStyle/>
          <a:p>
            <a:fld id="{FD00D22A-1293-4E69-AE30-E438550A07BC}" type="datetimeFigureOut">
              <a:rPr lang="en-US" smtClean="0">
                <a:solidFill>
                  <a:prstClr val="black">
                    <a:tint val="75000"/>
                  </a:prstClr>
                </a:solidFill>
              </a:rPr>
              <a:pPr/>
              <a:t>10/22/2024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2754A96-BB51-5ECF-2D0E-FEA4F86CD1E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B23D7065-5A82-7CE9-5F13-837DDFDE9D85}"/>
              </a:ext>
            </a:extLst>
          </p:cNvPr>
          <p:cNvSpPr>
            <a:spLocks noGrp="1"/>
          </p:cNvSpPr>
          <p:nvPr>
            <p:ph type="sldNum" sz="quarter" idx="12"/>
          </p:nvPr>
        </p:nvSpPr>
        <p:spPr/>
        <p:txBody>
          <a:bodyPr/>
          <a:lstStyle/>
          <a:p>
            <a:fld id="{14DB1F7F-6A5D-4B17-A63A-53959CD787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42124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2D1D6-B4A7-216C-B557-AD4DBE83AC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01740A-8310-4012-04C1-DB8BB08A33B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626078-B7B0-3AA4-2546-F3B44998687B}"/>
              </a:ext>
            </a:extLst>
          </p:cNvPr>
          <p:cNvSpPr>
            <a:spLocks noGrp="1"/>
          </p:cNvSpPr>
          <p:nvPr>
            <p:ph type="dt" sz="half" idx="10"/>
          </p:nvPr>
        </p:nvSpPr>
        <p:spPr/>
        <p:txBody>
          <a:bodyPr/>
          <a:lstStyle/>
          <a:p>
            <a:fld id="{FD00D22A-1293-4E69-AE30-E438550A07BC}" type="datetimeFigureOut">
              <a:rPr lang="en-US" smtClean="0">
                <a:solidFill>
                  <a:prstClr val="black">
                    <a:tint val="75000"/>
                  </a:prstClr>
                </a:solidFill>
              </a:rPr>
              <a:pPr/>
              <a:t>10/22/2024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6185D5D-5B4B-082F-51B7-1618C3F5980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E5BF8EB-0F3F-BF63-8BC7-F32FD7E235F9}"/>
              </a:ext>
            </a:extLst>
          </p:cNvPr>
          <p:cNvSpPr>
            <a:spLocks noGrp="1"/>
          </p:cNvSpPr>
          <p:nvPr>
            <p:ph type="sldNum" sz="quarter" idx="12"/>
          </p:nvPr>
        </p:nvSpPr>
        <p:spPr/>
        <p:txBody>
          <a:bodyPr/>
          <a:lstStyle/>
          <a:p>
            <a:fld id="{14DB1F7F-6A5D-4B17-A63A-53959CD787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2367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6CA3ACB-BC7F-6919-B2DD-C8F28C27000B}"/>
              </a:ext>
            </a:extLst>
          </p:cNvPr>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E6F16E4-7675-A001-838A-BC3B2067A9AF}"/>
              </a:ext>
            </a:extLst>
          </p:cNvPr>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0A7139-1914-88FD-0055-41197597A56B}"/>
              </a:ext>
            </a:extLst>
          </p:cNvPr>
          <p:cNvSpPr>
            <a:spLocks noGrp="1"/>
          </p:cNvSpPr>
          <p:nvPr>
            <p:ph type="dt" sz="half" idx="10"/>
          </p:nvPr>
        </p:nvSpPr>
        <p:spPr/>
        <p:txBody>
          <a:bodyPr/>
          <a:lstStyle/>
          <a:p>
            <a:fld id="{FD00D22A-1293-4E69-AE30-E438550A07BC}" type="datetimeFigureOut">
              <a:rPr lang="en-US" smtClean="0">
                <a:solidFill>
                  <a:prstClr val="black">
                    <a:tint val="75000"/>
                  </a:prstClr>
                </a:solidFill>
              </a:rPr>
              <a:pPr/>
              <a:t>10/22/2024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B6B8A1F-6EFE-DF07-5B3C-67A3BB50290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20665FB-A6EC-E7B7-055A-9BA291EC2626}"/>
              </a:ext>
            </a:extLst>
          </p:cNvPr>
          <p:cNvSpPr>
            <a:spLocks noGrp="1"/>
          </p:cNvSpPr>
          <p:nvPr>
            <p:ph type="sldNum" sz="quarter" idx="12"/>
          </p:nvPr>
        </p:nvSpPr>
        <p:spPr/>
        <p:txBody>
          <a:bodyPr/>
          <a:lstStyle/>
          <a:p>
            <a:fld id="{14DB1F7F-6A5D-4B17-A63A-53959CD787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66508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A8D00-4481-AC48-B9FA-EEE796215AF6}"/>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AB4FC7F-D2FB-39E4-EB11-43E7D5DD7F44}"/>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06A5A78-920A-6517-89AF-E71DC3E0778F}"/>
              </a:ext>
            </a:extLst>
          </p:cNvPr>
          <p:cNvSpPr>
            <a:spLocks noGrp="1"/>
          </p:cNvSpPr>
          <p:nvPr>
            <p:ph type="dt" sz="half" idx="10"/>
          </p:nvPr>
        </p:nvSpPr>
        <p:spPr/>
        <p:txBody>
          <a:bodyPr/>
          <a:lstStyle/>
          <a:p>
            <a:fld id="{FD00D22A-1293-4E69-AE30-E438550A07BC}" type="datetimeFigureOut">
              <a:rPr lang="en-US" smtClean="0">
                <a:solidFill>
                  <a:prstClr val="black">
                    <a:tint val="75000"/>
                  </a:prstClr>
                </a:solidFill>
              </a:rPr>
              <a:pPr/>
              <a:t>10/22/2024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179A712-C665-844B-4121-37F53CCCD20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2E9AF0D-FD0B-F747-CCFF-569EA03FC3E5}"/>
              </a:ext>
            </a:extLst>
          </p:cNvPr>
          <p:cNvSpPr>
            <a:spLocks noGrp="1"/>
          </p:cNvSpPr>
          <p:nvPr>
            <p:ph type="sldNum" sz="quarter" idx="12"/>
          </p:nvPr>
        </p:nvSpPr>
        <p:spPr/>
        <p:txBody>
          <a:bodyPr/>
          <a:lstStyle/>
          <a:p>
            <a:fld id="{14DB1F7F-6A5D-4B17-A63A-53959CD787F7}" type="slidenum">
              <a:rPr lang="en-US" smtClean="0">
                <a:solidFill>
                  <a:prstClr val="black">
                    <a:tint val="75000"/>
                  </a:prstClr>
                </a:solidFill>
              </a:rPr>
              <a:pPr/>
              <a:t>‹#›</a:t>
            </a:fld>
            <a:endParaRPr lang="en-US">
              <a:solidFill>
                <a:prstClr val="black">
                  <a:tint val="75000"/>
                </a:prstClr>
              </a:solidFill>
            </a:endParaRPr>
          </a:p>
        </p:txBody>
      </p:sp>
      <p:pic>
        <p:nvPicPr>
          <p:cNvPr id="8" name="Picture 7">
            <a:extLst>
              <a:ext uri="{FF2B5EF4-FFF2-40B4-BE49-F238E27FC236}">
                <a16:creationId xmlns:a16="http://schemas.microsoft.com/office/drawing/2014/main" id="{414B228C-E90E-F3F4-C50E-D7AE09C5E91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813" b="7813"/>
          <a:stretch/>
        </p:blipFill>
        <p:spPr>
          <a:xfrm>
            <a:off x="86580" y="103277"/>
            <a:ext cx="8915399" cy="6618241"/>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5700110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DC18C-044E-B20D-EA07-F0EE2616F8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D919D5-CDF9-D8CA-49CB-5CD8C75E613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BDC93A-F31B-E3B1-4DF3-A0BF038ED443}"/>
              </a:ext>
            </a:extLst>
          </p:cNvPr>
          <p:cNvSpPr>
            <a:spLocks noGrp="1"/>
          </p:cNvSpPr>
          <p:nvPr>
            <p:ph type="dt" sz="half" idx="10"/>
          </p:nvPr>
        </p:nvSpPr>
        <p:spPr/>
        <p:txBody>
          <a:bodyPr/>
          <a:lstStyle/>
          <a:p>
            <a:fld id="{FD00D22A-1293-4E69-AE30-E438550A07BC}" type="datetimeFigureOut">
              <a:rPr lang="en-US" smtClean="0">
                <a:solidFill>
                  <a:prstClr val="black">
                    <a:tint val="75000"/>
                  </a:prstClr>
                </a:solidFill>
              </a:rPr>
              <a:pPr/>
              <a:t>10/22/2024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75375F5-C4A4-F358-E9D1-77F8C6772F5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7797E59-FF9B-7B21-14BC-9C79CF4DB5F1}"/>
              </a:ext>
            </a:extLst>
          </p:cNvPr>
          <p:cNvSpPr>
            <a:spLocks noGrp="1"/>
          </p:cNvSpPr>
          <p:nvPr>
            <p:ph type="sldNum" sz="quarter" idx="12"/>
          </p:nvPr>
        </p:nvSpPr>
        <p:spPr/>
        <p:txBody>
          <a:bodyPr/>
          <a:lstStyle/>
          <a:p>
            <a:fld id="{14DB1F7F-6A5D-4B17-A63A-53959CD787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28613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126CF-A39F-DE07-8D32-8A0388FF9E0E}"/>
              </a:ext>
            </a:extLst>
          </p:cNvPr>
          <p:cNvSpPr>
            <a:spLocks noGrp="1"/>
          </p:cNvSpPr>
          <p:nvPr>
            <p:ph type="title"/>
          </p:nvPr>
        </p:nvSpPr>
        <p:spPr>
          <a:xfrm>
            <a:off x="623888" y="1709781"/>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1094C4-FFC9-E706-C7EC-733B145527BE}"/>
              </a:ext>
            </a:extLst>
          </p:cNvPr>
          <p:cNvSpPr>
            <a:spLocks noGrp="1"/>
          </p:cNvSpPr>
          <p:nvPr>
            <p:ph type="body" idx="1"/>
          </p:nvPr>
        </p:nvSpPr>
        <p:spPr>
          <a:xfrm>
            <a:off x="623888" y="4589506"/>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7C4E544-74BC-4C99-F164-D919B0C8A557}"/>
              </a:ext>
            </a:extLst>
          </p:cNvPr>
          <p:cNvSpPr>
            <a:spLocks noGrp="1"/>
          </p:cNvSpPr>
          <p:nvPr>
            <p:ph type="dt" sz="half" idx="10"/>
          </p:nvPr>
        </p:nvSpPr>
        <p:spPr/>
        <p:txBody>
          <a:bodyPr/>
          <a:lstStyle/>
          <a:p>
            <a:fld id="{FD00D22A-1293-4E69-AE30-E438550A07BC}" type="datetimeFigureOut">
              <a:rPr lang="en-US" smtClean="0">
                <a:solidFill>
                  <a:prstClr val="black">
                    <a:tint val="75000"/>
                  </a:prstClr>
                </a:solidFill>
              </a:rPr>
              <a:pPr/>
              <a:t>10/22/2024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697C532-0D88-545E-9F15-FC89701A69A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219B701-085E-F24F-D80C-166007891515}"/>
              </a:ext>
            </a:extLst>
          </p:cNvPr>
          <p:cNvSpPr>
            <a:spLocks noGrp="1"/>
          </p:cNvSpPr>
          <p:nvPr>
            <p:ph type="sldNum" sz="quarter" idx="12"/>
          </p:nvPr>
        </p:nvSpPr>
        <p:spPr/>
        <p:txBody>
          <a:bodyPr/>
          <a:lstStyle/>
          <a:p>
            <a:fld id="{14DB1F7F-6A5D-4B17-A63A-53959CD787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5650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129A8B2-0818-4DE5-9C5C-A8B4F38BD068}" type="datetimeFigureOut">
              <a:rPr lang="en-US" smtClean="0"/>
              <a:t>10/22/2024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D15E083-3F6E-4F1C-9AA7-297C4DD7E1F2}" type="slidenum">
              <a:rPr lang="en-US" smtClean="0"/>
              <a:t>‹#›</a:t>
            </a:fld>
            <a:endParaRPr lang="en-US"/>
          </a:p>
        </p:txBody>
      </p:sp>
    </p:spTree>
    <p:extLst>
      <p:ext uri="{BB962C8B-B14F-4D97-AF65-F5344CB8AC3E}">
        <p14:creationId xmlns:p14="http://schemas.microsoft.com/office/powerpoint/2010/main" val="2256504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D9A47-BE26-3F8A-BC09-4571ECDE43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F06856-555A-2A69-F62C-1B3264FF26BE}"/>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B16A85-475E-30C2-AAFE-AB762695C6A2}"/>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B1B54C3-A122-0F03-8B08-342280D8CA95}"/>
              </a:ext>
            </a:extLst>
          </p:cNvPr>
          <p:cNvSpPr>
            <a:spLocks noGrp="1"/>
          </p:cNvSpPr>
          <p:nvPr>
            <p:ph type="dt" sz="half" idx="10"/>
          </p:nvPr>
        </p:nvSpPr>
        <p:spPr/>
        <p:txBody>
          <a:bodyPr/>
          <a:lstStyle/>
          <a:p>
            <a:fld id="{FD00D22A-1293-4E69-AE30-E438550A07BC}" type="datetimeFigureOut">
              <a:rPr lang="en-US" smtClean="0">
                <a:solidFill>
                  <a:prstClr val="black">
                    <a:tint val="75000"/>
                  </a:prstClr>
                </a:solidFill>
              </a:rPr>
              <a:pPr/>
              <a:t>10/22/2024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792943A-822A-E7D0-5A27-D2173608A61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4928476F-9142-45E8-48B2-18F0680BC9CE}"/>
              </a:ext>
            </a:extLst>
          </p:cNvPr>
          <p:cNvSpPr>
            <a:spLocks noGrp="1"/>
          </p:cNvSpPr>
          <p:nvPr>
            <p:ph type="sldNum" sz="quarter" idx="12"/>
          </p:nvPr>
        </p:nvSpPr>
        <p:spPr/>
        <p:txBody>
          <a:bodyPr/>
          <a:lstStyle/>
          <a:p>
            <a:fld id="{14DB1F7F-6A5D-4B17-A63A-53959CD787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69426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A7D78-D31A-3D3A-1513-DA08BE82731C}"/>
              </a:ext>
            </a:extLst>
          </p:cNvPr>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F984D24-1CA8-426D-F4F3-3685419C98C5}"/>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47CF641-9C49-4801-8A78-DA25D6937107}"/>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10594E-D744-863D-7C42-17E35AF40E00}"/>
              </a:ext>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0AD572A-36C8-D219-1B5B-61990C697B23}"/>
              </a:ext>
            </a:extLst>
          </p:cNvPr>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E056A1-CD68-F40A-C3E4-088859A390D8}"/>
              </a:ext>
            </a:extLst>
          </p:cNvPr>
          <p:cNvSpPr>
            <a:spLocks noGrp="1"/>
          </p:cNvSpPr>
          <p:nvPr>
            <p:ph type="dt" sz="half" idx="10"/>
          </p:nvPr>
        </p:nvSpPr>
        <p:spPr/>
        <p:txBody>
          <a:bodyPr/>
          <a:lstStyle/>
          <a:p>
            <a:fld id="{FD00D22A-1293-4E69-AE30-E438550A07BC}" type="datetimeFigureOut">
              <a:rPr lang="en-US" smtClean="0">
                <a:solidFill>
                  <a:prstClr val="black">
                    <a:tint val="75000"/>
                  </a:prstClr>
                </a:solidFill>
              </a:rPr>
              <a:pPr/>
              <a:t>10/22/2024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645B4324-EA11-FF64-EE56-C027CE7F7204}"/>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B3639A2E-1FE8-7D67-21EE-E7EFCFC63107}"/>
              </a:ext>
            </a:extLst>
          </p:cNvPr>
          <p:cNvSpPr>
            <a:spLocks noGrp="1"/>
          </p:cNvSpPr>
          <p:nvPr>
            <p:ph type="sldNum" sz="quarter" idx="12"/>
          </p:nvPr>
        </p:nvSpPr>
        <p:spPr/>
        <p:txBody>
          <a:bodyPr/>
          <a:lstStyle/>
          <a:p>
            <a:fld id="{14DB1F7F-6A5D-4B17-A63A-53959CD787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39505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32E43-610B-2DAF-7C63-A3C82942D8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5A84ED2-8DA6-F49E-4C24-532C82CE2158}"/>
              </a:ext>
            </a:extLst>
          </p:cNvPr>
          <p:cNvSpPr>
            <a:spLocks noGrp="1"/>
          </p:cNvSpPr>
          <p:nvPr>
            <p:ph type="dt" sz="half" idx="10"/>
          </p:nvPr>
        </p:nvSpPr>
        <p:spPr/>
        <p:txBody>
          <a:bodyPr/>
          <a:lstStyle/>
          <a:p>
            <a:fld id="{FD00D22A-1293-4E69-AE30-E438550A07BC}" type="datetimeFigureOut">
              <a:rPr lang="en-US" smtClean="0">
                <a:solidFill>
                  <a:prstClr val="black">
                    <a:tint val="75000"/>
                  </a:prstClr>
                </a:solidFill>
              </a:rPr>
              <a:pPr/>
              <a:t>10/22/2024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090F6C94-3C68-DB4C-FB98-C1034E3BCF2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12212E50-C88B-81F7-1A15-7F09889608B7}"/>
              </a:ext>
            </a:extLst>
          </p:cNvPr>
          <p:cNvSpPr>
            <a:spLocks noGrp="1"/>
          </p:cNvSpPr>
          <p:nvPr>
            <p:ph type="sldNum" sz="quarter" idx="12"/>
          </p:nvPr>
        </p:nvSpPr>
        <p:spPr/>
        <p:txBody>
          <a:bodyPr/>
          <a:lstStyle/>
          <a:p>
            <a:fld id="{14DB1F7F-6A5D-4B17-A63A-53959CD787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37024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BCC32F-FE6F-6DFA-78AA-D6003B2BCC47}"/>
              </a:ext>
            </a:extLst>
          </p:cNvPr>
          <p:cNvSpPr>
            <a:spLocks noGrp="1"/>
          </p:cNvSpPr>
          <p:nvPr>
            <p:ph type="dt" sz="half" idx="10"/>
          </p:nvPr>
        </p:nvSpPr>
        <p:spPr/>
        <p:txBody>
          <a:bodyPr/>
          <a:lstStyle/>
          <a:p>
            <a:fld id="{FD00D22A-1293-4E69-AE30-E438550A07BC}" type="datetimeFigureOut">
              <a:rPr lang="en-US" smtClean="0">
                <a:solidFill>
                  <a:prstClr val="black">
                    <a:tint val="75000"/>
                  </a:prstClr>
                </a:solidFill>
              </a:rPr>
              <a:pPr/>
              <a:t>10/22/2024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509B1F4A-4B20-1C1E-9285-9C1AD3BCD6D9}"/>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106AF796-49AF-1C97-4894-DB4C954DF674}"/>
              </a:ext>
            </a:extLst>
          </p:cNvPr>
          <p:cNvSpPr>
            <a:spLocks noGrp="1"/>
          </p:cNvSpPr>
          <p:nvPr>
            <p:ph type="sldNum" sz="quarter" idx="12"/>
          </p:nvPr>
        </p:nvSpPr>
        <p:spPr/>
        <p:txBody>
          <a:bodyPr/>
          <a:lstStyle/>
          <a:p>
            <a:fld id="{14DB1F7F-6A5D-4B17-A63A-53959CD787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94229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A0B55-6A55-1AA9-107D-D96ED3FD9A27}"/>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C13BB4-C34C-E3C7-CA04-56976A5EF55A}"/>
              </a:ext>
            </a:extLst>
          </p:cNvPr>
          <p:cNvSpPr>
            <a:spLocks noGrp="1"/>
          </p:cNvSpPr>
          <p:nvPr>
            <p:ph idx="1"/>
          </p:nvPr>
        </p:nvSpPr>
        <p:spPr>
          <a:xfrm>
            <a:off x="3887391" y="98746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D6F58E-1675-19A6-2791-2A059639A68F}"/>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CDD5BC-0556-BB12-7B56-64613869401E}"/>
              </a:ext>
            </a:extLst>
          </p:cNvPr>
          <p:cNvSpPr>
            <a:spLocks noGrp="1"/>
          </p:cNvSpPr>
          <p:nvPr>
            <p:ph type="dt" sz="half" idx="10"/>
          </p:nvPr>
        </p:nvSpPr>
        <p:spPr/>
        <p:txBody>
          <a:bodyPr/>
          <a:lstStyle/>
          <a:p>
            <a:fld id="{FD00D22A-1293-4E69-AE30-E438550A07BC}" type="datetimeFigureOut">
              <a:rPr lang="en-US" smtClean="0">
                <a:solidFill>
                  <a:prstClr val="black">
                    <a:tint val="75000"/>
                  </a:prstClr>
                </a:solidFill>
              </a:rPr>
              <a:pPr/>
              <a:t>10/22/2024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8E6547A-67CA-11B9-2FD5-ABD9ADD4F50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6ADEA96-ED0F-EFF8-A959-C13C930BD3F7}"/>
              </a:ext>
            </a:extLst>
          </p:cNvPr>
          <p:cNvSpPr>
            <a:spLocks noGrp="1"/>
          </p:cNvSpPr>
          <p:nvPr>
            <p:ph type="sldNum" sz="quarter" idx="12"/>
          </p:nvPr>
        </p:nvSpPr>
        <p:spPr/>
        <p:txBody>
          <a:bodyPr/>
          <a:lstStyle/>
          <a:p>
            <a:fld id="{14DB1F7F-6A5D-4B17-A63A-53959CD787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44380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F5812-097F-A44A-37FD-0988EC9E91CE}"/>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631863F-1394-1FCB-2D79-B21B6D884A87}"/>
              </a:ext>
            </a:extLst>
          </p:cNvPr>
          <p:cNvSpPr>
            <a:spLocks noGrp="1"/>
          </p:cNvSpPr>
          <p:nvPr>
            <p:ph type="pic" idx="1"/>
          </p:nvPr>
        </p:nvSpPr>
        <p:spPr>
          <a:xfrm>
            <a:off x="3887391" y="987468"/>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0764F5A-7C6F-EC32-96EE-BD627A2318D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18BF67-6FD8-1B0F-0375-ACC8197FD908}"/>
              </a:ext>
            </a:extLst>
          </p:cNvPr>
          <p:cNvSpPr>
            <a:spLocks noGrp="1"/>
          </p:cNvSpPr>
          <p:nvPr>
            <p:ph type="dt" sz="half" idx="10"/>
          </p:nvPr>
        </p:nvSpPr>
        <p:spPr/>
        <p:txBody>
          <a:bodyPr/>
          <a:lstStyle/>
          <a:p>
            <a:fld id="{FD00D22A-1293-4E69-AE30-E438550A07BC}" type="datetimeFigureOut">
              <a:rPr lang="en-US" smtClean="0">
                <a:solidFill>
                  <a:prstClr val="black">
                    <a:tint val="75000"/>
                  </a:prstClr>
                </a:solidFill>
              </a:rPr>
              <a:pPr/>
              <a:t>10/22/2024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2754A96-BB51-5ECF-2D0E-FEA4F86CD1E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B23D7065-5A82-7CE9-5F13-837DDFDE9D85}"/>
              </a:ext>
            </a:extLst>
          </p:cNvPr>
          <p:cNvSpPr>
            <a:spLocks noGrp="1"/>
          </p:cNvSpPr>
          <p:nvPr>
            <p:ph type="sldNum" sz="quarter" idx="12"/>
          </p:nvPr>
        </p:nvSpPr>
        <p:spPr/>
        <p:txBody>
          <a:bodyPr/>
          <a:lstStyle/>
          <a:p>
            <a:fld id="{14DB1F7F-6A5D-4B17-A63A-53959CD787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124440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2D1D6-B4A7-216C-B557-AD4DBE83AC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01740A-8310-4012-04C1-DB8BB08A33B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626078-B7B0-3AA4-2546-F3B44998687B}"/>
              </a:ext>
            </a:extLst>
          </p:cNvPr>
          <p:cNvSpPr>
            <a:spLocks noGrp="1"/>
          </p:cNvSpPr>
          <p:nvPr>
            <p:ph type="dt" sz="half" idx="10"/>
          </p:nvPr>
        </p:nvSpPr>
        <p:spPr/>
        <p:txBody>
          <a:bodyPr/>
          <a:lstStyle/>
          <a:p>
            <a:fld id="{FD00D22A-1293-4E69-AE30-E438550A07BC}" type="datetimeFigureOut">
              <a:rPr lang="en-US" smtClean="0">
                <a:solidFill>
                  <a:prstClr val="black">
                    <a:tint val="75000"/>
                  </a:prstClr>
                </a:solidFill>
              </a:rPr>
              <a:pPr/>
              <a:t>10/22/2024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6185D5D-5B4B-082F-51B7-1618C3F5980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E5BF8EB-0F3F-BF63-8BC7-F32FD7E235F9}"/>
              </a:ext>
            </a:extLst>
          </p:cNvPr>
          <p:cNvSpPr>
            <a:spLocks noGrp="1"/>
          </p:cNvSpPr>
          <p:nvPr>
            <p:ph type="sldNum" sz="quarter" idx="12"/>
          </p:nvPr>
        </p:nvSpPr>
        <p:spPr/>
        <p:txBody>
          <a:bodyPr/>
          <a:lstStyle/>
          <a:p>
            <a:fld id="{14DB1F7F-6A5D-4B17-A63A-53959CD787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22125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6CA3ACB-BC7F-6919-B2DD-C8F28C27000B}"/>
              </a:ext>
            </a:extLst>
          </p:cNvPr>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E6F16E4-7675-A001-838A-BC3B2067A9AF}"/>
              </a:ext>
            </a:extLst>
          </p:cNvPr>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0A7139-1914-88FD-0055-41197597A56B}"/>
              </a:ext>
            </a:extLst>
          </p:cNvPr>
          <p:cNvSpPr>
            <a:spLocks noGrp="1"/>
          </p:cNvSpPr>
          <p:nvPr>
            <p:ph type="dt" sz="half" idx="10"/>
          </p:nvPr>
        </p:nvSpPr>
        <p:spPr/>
        <p:txBody>
          <a:bodyPr/>
          <a:lstStyle/>
          <a:p>
            <a:fld id="{FD00D22A-1293-4E69-AE30-E438550A07BC}" type="datetimeFigureOut">
              <a:rPr lang="en-US" smtClean="0">
                <a:solidFill>
                  <a:prstClr val="black">
                    <a:tint val="75000"/>
                  </a:prstClr>
                </a:solidFill>
              </a:rPr>
              <a:pPr/>
              <a:t>10/22/2024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B6B8A1F-6EFE-DF07-5B3C-67A3BB50290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20665FB-A6EC-E7B7-055A-9BA291EC2626}"/>
              </a:ext>
            </a:extLst>
          </p:cNvPr>
          <p:cNvSpPr>
            <a:spLocks noGrp="1"/>
          </p:cNvSpPr>
          <p:nvPr>
            <p:ph type="sldNum" sz="quarter" idx="12"/>
          </p:nvPr>
        </p:nvSpPr>
        <p:spPr/>
        <p:txBody>
          <a:bodyPr/>
          <a:lstStyle/>
          <a:p>
            <a:fld id="{14DB1F7F-6A5D-4B17-A63A-53959CD787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68136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A8D00-4481-AC48-B9FA-EEE796215AF6}"/>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AB4FC7F-D2FB-39E4-EB11-43E7D5DD7F44}"/>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06A5A78-920A-6517-89AF-E71DC3E0778F}"/>
              </a:ext>
            </a:extLst>
          </p:cNvPr>
          <p:cNvSpPr>
            <a:spLocks noGrp="1"/>
          </p:cNvSpPr>
          <p:nvPr>
            <p:ph type="dt" sz="half" idx="10"/>
          </p:nvPr>
        </p:nvSpPr>
        <p:spPr/>
        <p:txBody>
          <a:bodyPr/>
          <a:lstStyle/>
          <a:p>
            <a:fld id="{FD00D22A-1293-4E69-AE30-E438550A07BC}" type="datetimeFigureOut">
              <a:rPr lang="en-US" smtClean="0">
                <a:solidFill>
                  <a:prstClr val="black">
                    <a:tint val="75000"/>
                  </a:prstClr>
                </a:solidFill>
              </a:rPr>
              <a:pPr/>
              <a:t>10/22/2024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179A712-C665-844B-4121-37F53CCCD20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2E9AF0D-FD0B-F747-CCFF-569EA03FC3E5}"/>
              </a:ext>
            </a:extLst>
          </p:cNvPr>
          <p:cNvSpPr>
            <a:spLocks noGrp="1"/>
          </p:cNvSpPr>
          <p:nvPr>
            <p:ph type="sldNum" sz="quarter" idx="12"/>
          </p:nvPr>
        </p:nvSpPr>
        <p:spPr/>
        <p:txBody>
          <a:bodyPr/>
          <a:lstStyle/>
          <a:p>
            <a:fld id="{14DB1F7F-6A5D-4B17-A63A-53959CD787F7}" type="slidenum">
              <a:rPr lang="en-US" smtClean="0">
                <a:solidFill>
                  <a:prstClr val="black">
                    <a:tint val="75000"/>
                  </a:prstClr>
                </a:solidFill>
              </a:rPr>
              <a:pPr/>
              <a:t>‹#›</a:t>
            </a:fld>
            <a:endParaRPr lang="en-US">
              <a:solidFill>
                <a:prstClr val="black">
                  <a:tint val="75000"/>
                </a:prstClr>
              </a:solidFill>
            </a:endParaRPr>
          </a:p>
        </p:txBody>
      </p:sp>
      <p:pic>
        <p:nvPicPr>
          <p:cNvPr id="8" name="Picture 7">
            <a:extLst>
              <a:ext uri="{FF2B5EF4-FFF2-40B4-BE49-F238E27FC236}">
                <a16:creationId xmlns:a16="http://schemas.microsoft.com/office/drawing/2014/main" id="{414B228C-E90E-F3F4-C50E-D7AE09C5E91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813" b="7813"/>
          <a:stretch/>
        </p:blipFill>
        <p:spPr>
          <a:xfrm>
            <a:off x="86574" y="103265"/>
            <a:ext cx="8915399" cy="6618241"/>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83393219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DC18C-044E-B20D-EA07-F0EE2616F8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D919D5-CDF9-D8CA-49CB-5CD8C75E613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BDC93A-F31B-E3B1-4DF3-A0BF038ED443}"/>
              </a:ext>
            </a:extLst>
          </p:cNvPr>
          <p:cNvSpPr>
            <a:spLocks noGrp="1"/>
          </p:cNvSpPr>
          <p:nvPr>
            <p:ph type="dt" sz="half" idx="10"/>
          </p:nvPr>
        </p:nvSpPr>
        <p:spPr/>
        <p:txBody>
          <a:bodyPr/>
          <a:lstStyle/>
          <a:p>
            <a:fld id="{FD00D22A-1293-4E69-AE30-E438550A07BC}" type="datetimeFigureOut">
              <a:rPr lang="en-US" smtClean="0">
                <a:solidFill>
                  <a:prstClr val="black">
                    <a:tint val="75000"/>
                  </a:prstClr>
                </a:solidFill>
              </a:rPr>
              <a:pPr/>
              <a:t>10/22/2024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75375F5-C4A4-F358-E9D1-77F8C6772F5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7797E59-FF9B-7B21-14BC-9C79CF4DB5F1}"/>
              </a:ext>
            </a:extLst>
          </p:cNvPr>
          <p:cNvSpPr>
            <a:spLocks noGrp="1"/>
          </p:cNvSpPr>
          <p:nvPr>
            <p:ph type="sldNum" sz="quarter" idx="12"/>
          </p:nvPr>
        </p:nvSpPr>
        <p:spPr/>
        <p:txBody>
          <a:bodyPr/>
          <a:lstStyle/>
          <a:p>
            <a:fld id="{14DB1F7F-6A5D-4B17-A63A-53959CD787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38689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129A8B2-0818-4DE5-9C5C-A8B4F38BD068}" type="datetimeFigureOut">
              <a:rPr lang="en-US" smtClean="0"/>
              <a:t>10/22/2024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D15E083-3F6E-4F1C-9AA7-297C4DD7E1F2}" type="slidenum">
              <a:rPr lang="en-US" smtClean="0"/>
              <a:t>‹#›</a:t>
            </a:fld>
            <a:endParaRPr lang="en-US"/>
          </a:p>
        </p:txBody>
      </p:sp>
    </p:spTree>
    <p:extLst>
      <p:ext uri="{BB962C8B-B14F-4D97-AF65-F5344CB8AC3E}">
        <p14:creationId xmlns:p14="http://schemas.microsoft.com/office/powerpoint/2010/main" val="400359514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126CF-A39F-DE07-8D32-8A0388FF9E0E}"/>
              </a:ext>
            </a:extLst>
          </p:cNvPr>
          <p:cNvSpPr>
            <a:spLocks noGrp="1"/>
          </p:cNvSpPr>
          <p:nvPr>
            <p:ph type="title"/>
          </p:nvPr>
        </p:nvSpPr>
        <p:spPr>
          <a:xfrm>
            <a:off x="623888" y="1709769"/>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1094C4-FFC9-E706-C7EC-733B145527BE}"/>
              </a:ext>
            </a:extLst>
          </p:cNvPr>
          <p:cNvSpPr>
            <a:spLocks noGrp="1"/>
          </p:cNvSpPr>
          <p:nvPr>
            <p:ph type="body" idx="1"/>
          </p:nvPr>
        </p:nvSpPr>
        <p:spPr>
          <a:xfrm>
            <a:off x="623888" y="458949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7C4E544-74BC-4C99-F164-D919B0C8A557}"/>
              </a:ext>
            </a:extLst>
          </p:cNvPr>
          <p:cNvSpPr>
            <a:spLocks noGrp="1"/>
          </p:cNvSpPr>
          <p:nvPr>
            <p:ph type="dt" sz="half" idx="10"/>
          </p:nvPr>
        </p:nvSpPr>
        <p:spPr/>
        <p:txBody>
          <a:bodyPr/>
          <a:lstStyle/>
          <a:p>
            <a:fld id="{FD00D22A-1293-4E69-AE30-E438550A07BC}" type="datetimeFigureOut">
              <a:rPr lang="en-US" smtClean="0">
                <a:solidFill>
                  <a:prstClr val="black">
                    <a:tint val="75000"/>
                  </a:prstClr>
                </a:solidFill>
              </a:rPr>
              <a:pPr/>
              <a:t>10/22/2024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697C532-0D88-545E-9F15-FC89701A69A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219B701-085E-F24F-D80C-166007891515}"/>
              </a:ext>
            </a:extLst>
          </p:cNvPr>
          <p:cNvSpPr>
            <a:spLocks noGrp="1"/>
          </p:cNvSpPr>
          <p:nvPr>
            <p:ph type="sldNum" sz="quarter" idx="12"/>
          </p:nvPr>
        </p:nvSpPr>
        <p:spPr/>
        <p:txBody>
          <a:bodyPr/>
          <a:lstStyle/>
          <a:p>
            <a:fld id="{14DB1F7F-6A5D-4B17-A63A-53959CD787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461332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D9A47-BE26-3F8A-BC09-4571ECDE43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F06856-555A-2A69-F62C-1B3264FF26BE}"/>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B16A85-475E-30C2-AAFE-AB762695C6A2}"/>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B1B54C3-A122-0F03-8B08-342280D8CA95}"/>
              </a:ext>
            </a:extLst>
          </p:cNvPr>
          <p:cNvSpPr>
            <a:spLocks noGrp="1"/>
          </p:cNvSpPr>
          <p:nvPr>
            <p:ph type="dt" sz="half" idx="10"/>
          </p:nvPr>
        </p:nvSpPr>
        <p:spPr/>
        <p:txBody>
          <a:bodyPr/>
          <a:lstStyle/>
          <a:p>
            <a:fld id="{FD00D22A-1293-4E69-AE30-E438550A07BC}" type="datetimeFigureOut">
              <a:rPr lang="en-US" smtClean="0">
                <a:solidFill>
                  <a:prstClr val="black">
                    <a:tint val="75000"/>
                  </a:prstClr>
                </a:solidFill>
              </a:rPr>
              <a:pPr/>
              <a:t>10/22/2024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792943A-822A-E7D0-5A27-D2173608A61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4928476F-9142-45E8-48B2-18F0680BC9CE}"/>
              </a:ext>
            </a:extLst>
          </p:cNvPr>
          <p:cNvSpPr>
            <a:spLocks noGrp="1"/>
          </p:cNvSpPr>
          <p:nvPr>
            <p:ph type="sldNum" sz="quarter" idx="12"/>
          </p:nvPr>
        </p:nvSpPr>
        <p:spPr/>
        <p:txBody>
          <a:bodyPr/>
          <a:lstStyle/>
          <a:p>
            <a:fld id="{14DB1F7F-6A5D-4B17-A63A-53959CD787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349648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A7D78-D31A-3D3A-1513-DA08BE82731C}"/>
              </a:ext>
            </a:extLst>
          </p:cNvPr>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F984D24-1CA8-426D-F4F3-3685419C98C5}"/>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47CF641-9C49-4801-8A78-DA25D6937107}"/>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10594E-D744-863D-7C42-17E35AF40E00}"/>
              </a:ext>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0AD572A-36C8-D219-1B5B-61990C697B23}"/>
              </a:ext>
            </a:extLst>
          </p:cNvPr>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E056A1-CD68-F40A-C3E4-088859A390D8}"/>
              </a:ext>
            </a:extLst>
          </p:cNvPr>
          <p:cNvSpPr>
            <a:spLocks noGrp="1"/>
          </p:cNvSpPr>
          <p:nvPr>
            <p:ph type="dt" sz="half" idx="10"/>
          </p:nvPr>
        </p:nvSpPr>
        <p:spPr/>
        <p:txBody>
          <a:bodyPr/>
          <a:lstStyle/>
          <a:p>
            <a:fld id="{FD00D22A-1293-4E69-AE30-E438550A07BC}" type="datetimeFigureOut">
              <a:rPr lang="en-US" smtClean="0">
                <a:solidFill>
                  <a:prstClr val="black">
                    <a:tint val="75000"/>
                  </a:prstClr>
                </a:solidFill>
              </a:rPr>
              <a:pPr/>
              <a:t>10/22/2024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645B4324-EA11-FF64-EE56-C027CE7F7204}"/>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B3639A2E-1FE8-7D67-21EE-E7EFCFC63107}"/>
              </a:ext>
            </a:extLst>
          </p:cNvPr>
          <p:cNvSpPr>
            <a:spLocks noGrp="1"/>
          </p:cNvSpPr>
          <p:nvPr>
            <p:ph type="sldNum" sz="quarter" idx="12"/>
          </p:nvPr>
        </p:nvSpPr>
        <p:spPr/>
        <p:txBody>
          <a:bodyPr/>
          <a:lstStyle/>
          <a:p>
            <a:fld id="{14DB1F7F-6A5D-4B17-A63A-53959CD787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975911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32E43-610B-2DAF-7C63-A3C82942D8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5A84ED2-8DA6-F49E-4C24-532C82CE2158}"/>
              </a:ext>
            </a:extLst>
          </p:cNvPr>
          <p:cNvSpPr>
            <a:spLocks noGrp="1"/>
          </p:cNvSpPr>
          <p:nvPr>
            <p:ph type="dt" sz="half" idx="10"/>
          </p:nvPr>
        </p:nvSpPr>
        <p:spPr/>
        <p:txBody>
          <a:bodyPr/>
          <a:lstStyle/>
          <a:p>
            <a:fld id="{FD00D22A-1293-4E69-AE30-E438550A07BC}" type="datetimeFigureOut">
              <a:rPr lang="en-US" smtClean="0">
                <a:solidFill>
                  <a:prstClr val="black">
                    <a:tint val="75000"/>
                  </a:prstClr>
                </a:solidFill>
              </a:rPr>
              <a:pPr/>
              <a:t>10/22/2024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090F6C94-3C68-DB4C-FB98-C1034E3BCF2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12212E50-C88B-81F7-1A15-7F09889608B7}"/>
              </a:ext>
            </a:extLst>
          </p:cNvPr>
          <p:cNvSpPr>
            <a:spLocks noGrp="1"/>
          </p:cNvSpPr>
          <p:nvPr>
            <p:ph type="sldNum" sz="quarter" idx="12"/>
          </p:nvPr>
        </p:nvSpPr>
        <p:spPr/>
        <p:txBody>
          <a:bodyPr/>
          <a:lstStyle/>
          <a:p>
            <a:fld id="{14DB1F7F-6A5D-4B17-A63A-53959CD787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924700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BCC32F-FE6F-6DFA-78AA-D6003B2BCC47}"/>
              </a:ext>
            </a:extLst>
          </p:cNvPr>
          <p:cNvSpPr>
            <a:spLocks noGrp="1"/>
          </p:cNvSpPr>
          <p:nvPr>
            <p:ph type="dt" sz="half" idx="10"/>
          </p:nvPr>
        </p:nvSpPr>
        <p:spPr/>
        <p:txBody>
          <a:bodyPr/>
          <a:lstStyle/>
          <a:p>
            <a:fld id="{FD00D22A-1293-4E69-AE30-E438550A07BC}" type="datetimeFigureOut">
              <a:rPr lang="en-US" smtClean="0">
                <a:solidFill>
                  <a:prstClr val="black">
                    <a:tint val="75000"/>
                  </a:prstClr>
                </a:solidFill>
              </a:rPr>
              <a:pPr/>
              <a:t>10/22/2024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509B1F4A-4B20-1C1E-9285-9C1AD3BCD6D9}"/>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106AF796-49AF-1C97-4894-DB4C954DF674}"/>
              </a:ext>
            </a:extLst>
          </p:cNvPr>
          <p:cNvSpPr>
            <a:spLocks noGrp="1"/>
          </p:cNvSpPr>
          <p:nvPr>
            <p:ph type="sldNum" sz="quarter" idx="12"/>
          </p:nvPr>
        </p:nvSpPr>
        <p:spPr/>
        <p:txBody>
          <a:bodyPr/>
          <a:lstStyle/>
          <a:p>
            <a:fld id="{14DB1F7F-6A5D-4B17-A63A-53959CD787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984597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A0B55-6A55-1AA9-107D-D96ED3FD9A27}"/>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C13BB4-C34C-E3C7-CA04-56976A5EF55A}"/>
              </a:ext>
            </a:extLst>
          </p:cNvPr>
          <p:cNvSpPr>
            <a:spLocks noGrp="1"/>
          </p:cNvSpPr>
          <p:nvPr>
            <p:ph idx="1"/>
          </p:nvPr>
        </p:nvSpPr>
        <p:spPr>
          <a:xfrm>
            <a:off x="3887391" y="98745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D6F58E-1675-19A6-2791-2A059639A68F}"/>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CDD5BC-0556-BB12-7B56-64613869401E}"/>
              </a:ext>
            </a:extLst>
          </p:cNvPr>
          <p:cNvSpPr>
            <a:spLocks noGrp="1"/>
          </p:cNvSpPr>
          <p:nvPr>
            <p:ph type="dt" sz="half" idx="10"/>
          </p:nvPr>
        </p:nvSpPr>
        <p:spPr/>
        <p:txBody>
          <a:bodyPr/>
          <a:lstStyle/>
          <a:p>
            <a:fld id="{FD00D22A-1293-4E69-AE30-E438550A07BC}" type="datetimeFigureOut">
              <a:rPr lang="en-US" smtClean="0">
                <a:solidFill>
                  <a:prstClr val="black">
                    <a:tint val="75000"/>
                  </a:prstClr>
                </a:solidFill>
              </a:rPr>
              <a:pPr/>
              <a:t>10/22/2024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8E6547A-67CA-11B9-2FD5-ABD9ADD4F50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6ADEA96-ED0F-EFF8-A959-C13C930BD3F7}"/>
              </a:ext>
            </a:extLst>
          </p:cNvPr>
          <p:cNvSpPr>
            <a:spLocks noGrp="1"/>
          </p:cNvSpPr>
          <p:nvPr>
            <p:ph type="sldNum" sz="quarter" idx="12"/>
          </p:nvPr>
        </p:nvSpPr>
        <p:spPr/>
        <p:txBody>
          <a:bodyPr/>
          <a:lstStyle/>
          <a:p>
            <a:fld id="{14DB1F7F-6A5D-4B17-A63A-53959CD787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862832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F5812-097F-A44A-37FD-0988EC9E91CE}"/>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631863F-1394-1FCB-2D79-B21B6D884A87}"/>
              </a:ext>
            </a:extLst>
          </p:cNvPr>
          <p:cNvSpPr>
            <a:spLocks noGrp="1"/>
          </p:cNvSpPr>
          <p:nvPr>
            <p:ph type="pic" idx="1"/>
          </p:nvPr>
        </p:nvSpPr>
        <p:spPr>
          <a:xfrm>
            <a:off x="3887391" y="98745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0764F5A-7C6F-EC32-96EE-BD627A2318D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18BF67-6FD8-1B0F-0375-ACC8197FD908}"/>
              </a:ext>
            </a:extLst>
          </p:cNvPr>
          <p:cNvSpPr>
            <a:spLocks noGrp="1"/>
          </p:cNvSpPr>
          <p:nvPr>
            <p:ph type="dt" sz="half" idx="10"/>
          </p:nvPr>
        </p:nvSpPr>
        <p:spPr/>
        <p:txBody>
          <a:bodyPr/>
          <a:lstStyle/>
          <a:p>
            <a:fld id="{FD00D22A-1293-4E69-AE30-E438550A07BC}" type="datetimeFigureOut">
              <a:rPr lang="en-US" smtClean="0">
                <a:solidFill>
                  <a:prstClr val="black">
                    <a:tint val="75000"/>
                  </a:prstClr>
                </a:solidFill>
              </a:rPr>
              <a:pPr/>
              <a:t>10/22/2024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2754A96-BB51-5ECF-2D0E-FEA4F86CD1E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B23D7065-5A82-7CE9-5F13-837DDFDE9D85}"/>
              </a:ext>
            </a:extLst>
          </p:cNvPr>
          <p:cNvSpPr>
            <a:spLocks noGrp="1"/>
          </p:cNvSpPr>
          <p:nvPr>
            <p:ph type="sldNum" sz="quarter" idx="12"/>
          </p:nvPr>
        </p:nvSpPr>
        <p:spPr/>
        <p:txBody>
          <a:bodyPr/>
          <a:lstStyle/>
          <a:p>
            <a:fld id="{14DB1F7F-6A5D-4B17-A63A-53959CD787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07779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2D1D6-B4A7-216C-B557-AD4DBE83AC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01740A-8310-4012-04C1-DB8BB08A33B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626078-B7B0-3AA4-2546-F3B44998687B}"/>
              </a:ext>
            </a:extLst>
          </p:cNvPr>
          <p:cNvSpPr>
            <a:spLocks noGrp="1"/>
          </p:cNvSpPr>
          <p:nvPr>
            <p:ph type="dt" sz="half" idx="10"/>
          </p:nvPr>
        </p:nvSpPr>
        <p:spPr/>
        <p:txBody>
          <a:bodyPr/>
          <a:lstStyle/>
          <a:p>
            <a:fld id="{FD00D22A-1293-4E69-AE30-E438550A07BC}" type="datetimeFigureOut">
              <a:rPr lang="en-US" smtClean="0">
                <a:solidFill>
                  <a:prstClr val="black">
                    <a:tint val="75000"/>
                  </a:prstClr>
                </a:solidFill>
              </a:rPr>
              <a:pPr/>
              <a:t>10/22/2024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6185D5D-5B4B-082F-51B7-1618C3F5980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E5BF8EB-0F3F-BF63-8BC7-F32FD7E235F9}"/>
              </a:ext>
            </a:extLst>
          </p:cNvPr>
          <p:cNvSpPr>
            <a:spLocks noGrp="1"/>
          </p:cNvSpPr>
          <p:nvPr>
            <p:ph type="sldNum" sz="quarter" idx="12"/>
          </p:nvPr>
        </p:nvSpPr>
        <p:spPr/>
        <p:txBody>
          <a:bodyPr/>
          <a:lstStyle/>
          <a:p>
            <a:fld id="{14DB1F7F-6A5D-4B17-A63A-53959CD787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753092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6CA3ACB-BC7F-6919-B2DD-C8F28C27000B}"/>
              </a:ext>
            </a:extLst>
          </p:cNvPr>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E6F16E4-7675-A001-838A-BC3B2067A9AF}"/>
              </a:ext>
            </a:extLst>
          </p:cNvPr>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0A7139-1914-88FD-0055-41197597A56B}"/>
              </a:ext>
            </a:extLst>
          </p:cNvPr>
          <p:cNvSpPr>
            <a:spLocks noGrp="1"/>
          </p:cNvSpPr>
          <p:nvPr>
            <p:ph type="dt" sz="half" idx="10"/>
          </p:nvPr>
        </p:nvSpPr>
        <p:spPr/>
        <p:txBody>
          <a:bodyPr/>
          <a:lstStyle/>
          <a:p>
            <a:fld id="{FD00D22A-1293-4E69-AE30-E438550A07BC}" type="datetimeFigureOut">
              <a:rPr lang="en-US" smtClean="0">
                <a:solidFill>
                  <a:prstClr val="black">
                    <a:tint val="75000"/>
                  </a:prstClr>
                </a:solidFill>
              </a:rPr>
              <a:pPr/>
              <a:t>10/22/2024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B6B8A1F-6EFE-DF07-5B3C-67A3BB50290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20665FB-A6EC-E7B7-055A-9BA291EC2626}"/>
              </a:ext>
            </a:extLst>
          </p:cNvPr>
          <p:cNvSpPr>
            <a:spLocks noGrp="1"/>
          </p:cNvSpPr>
          <p:nvPr>
            <p:ph type="sldNum" sz="quarter" idx="12"/>
          </p:nvPr>
        </p:nvSpPr>
        <p:spPr/>
        <p:txBody>
          <a:bodyPr/>
          <a:lstStyle/>
          <a:p>
            <a:fld id="{14DB1F7F-6A5D-4B17-A63A-53959CD787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15853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A8D00-4481-AC48-B9FA-EEE796215AF6}"/>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AB4FC7F-D2FB-39E4-EB11-43E7D5DD7F44}"/>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06A5A78-920A-6517-89AF-E71DC3E0778F}"/>
              </a:ext>
            </a:extLst>
          </p:cNvPr>
          <p:cNvSpPr>
            <a:spLocks noGrp="1"/>
          </p:cNvSpPr>
          <p:nvPr>
            <p:ph type="dt" sz="half" idx="10"/>
          </p:nvPr>
        </p:nvSpPr>
        <p:spPr/>
        <p:txBody>
          <a:bodyPr/>
          <a:lstStyle/>
          <a:p>
            <a:fld id="{FD00D22A-1293-4E69-AE30-E438550A07BC}" type="datetimeFigureOut">
              <a:rPr lang="en-US" smtClean="0">
                <a:solidFill>
                  <a:prstClr val="black">
                    <a:tint val="75000"/>
                  </a:prstClr>
                </a:solidFill>
              </a:rPr>
              <a:pPr/>
              <a:t>10/22/2024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179A712-C665-844B-4121-37F53CCCD20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2E9AF0D-FD0B-F747-CCFF-569EA03FC3E5}"/>
              </a:ext>
            </a:extLst>
          </p:cNvPr>
          <p:cNvSpPr>
            <a:spLocks noGrp="1"/>
          </p:cNvSpPr>
          <p:nvPr>
            <p:ph type="sldNum" sz="quarter" idx="12"/>
          </p:nvPr>
        </p:nvSpPr>
        <p:spPr/>
        <p:txBody>
          <a:bodyPr/>
          <a:lstStyle/>
          <a:p>
            <a:fld id="{14DB1F7F-6A5D-4B17-A63A-53959CD787F7}" type="slidenum">
              <a:rPr lang="en-US" smtClean="0">
                <a:solidFill>
                  <a:prstClr val="black">
                    <a:tint val="75000"/>
                  </a:prstClr>
                </a:solidFill>
              </a:rPr>
              <a:pPr/>
              <a:t>‹#›</a:t>
            </a:fld>
            <a:endParaRPr lang="en-US">
              <a:solidFill>
                <a:prstClr val="black">
                  <a:tint val="75000"/>
                </a:prstClr>
              </a:solidFill>
            </a:endParaRPr>
          </a:p>
        </p:txBody>
      </p:sp>
      <p:pic>
        <p:nvPicPr>
          <p:cNvPr id="8" name="Picture 7">
            <a:extLst>
              <a:ext uri="{FF2B5EF4-FFF2-40B4-BE49-F238E27FC236}">
                <a16:creationId xmlns:a16="http://schemas.microsoft.com/office/drawing/2014/main" id="{414B228C-E90E-F3F4-C50E-D7AE09C5E91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813" b="7813"/>
          <a:stretch/>
        </p:blipFill>
        <p:spPr>
          <a:xfrm>
            <a:off x="86567" y="103251"/>
            <a:ext cx="8915399" cy="6618241"/>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40971101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29A8B2-0818-4DE5-9C5C-A8B4F38BD068}" type="datetimeFigureOut">
              <a:rPr lang="en-US" smtClean="0"/>
              <a:t>10/22/2024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D15E083-3F6E-4F1C-9AA7-297C4DD7E1F2}" type="slidenum">
              <a:rPr lang="en-US" smtClean="0"/>
              <a:t>‹#›</a:t>
            </a:fld>
            <a:endParaRPr lang="en-US"/>
          </a:p>
        </p:txBody>
      </p:sp>
    </p:spTree>
    <p:extLst>
      <p:ext uri="{BB962C8B-B14F-4D97-AF65-F5344CB8AC3E}">
        <p14:creationId xmlns:p14="http://schemas.microsoft.com/office/powerpoint/2010/main" val="428276364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DC18C-044E-B20D-EA07-F0EE2616F8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D919D5-CDF9-D8CA-49CB-5CD8C75E613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BDC93A-F31B-E3B1-4DF3-A0BF038ED443}"/>
              </a:ext>
            </a:extLst>
          </p:cNvPr>
          <p:cNvSpPr>
            <a:spLocks noGrp="1"/>
          </p:cNvSpPr>
          <p:nvPr>
            <p:ph type="dt" sz="half" idx="10"/>
          </p:nvPr>
        </p:nvSpPr>
        <p:spPr/>
        <p:txBody>
          <a:bodyPr/>
          <a:lstStyle/>
          <a:p>
            <a:fld id="{FD00D22A-1293-4E69-AE30-E438550A07BC}" type="datetimeFigureOut">
              <a:rPr lang="en-US" smtClean="0">
                <a:solidFill>
                  <a:prstClr val="black">
                    <a:tint val="75000"/>
                  </a:prstClr>
                </a:solidFill>
              </a:rPr>
              <a:pPr/>
              <a:t>10/22/2024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75375F5-C4A4-F358-E9D1-77F8C6772F5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7797E59-FF9B-7B21-14BC-9C79CF4DB5F1}"/>
              </a:ext>
            </a:extLst>
          </p:cNvPr>
          <p:cNvSpPr>
            <a:spLocks noGrp="1"/>
          </p:cNvSpPr>
          <p:nvPr>
            <p:ph type="sldNum" sz="quarter" idx="12"/>
          </p:nvPr>
        </p:nvSpPr>
        <p:spPr/>
        <p:txBody>
          <a:bodyPr/>
          <a:lstStyle/>
          <a:p>
            <a:fld id="{14DB1F7F-6A5D-4B17-A63A-53959CD787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633939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126CF-A39F-DE07-8D32-8A0388FF9E0E}"/>
              </a:ext>
            </a:extLst>
          </p:cNvPr>
          <p:cNvSpPr>
            <a:spLocks noGrp="1"/>
          </p:cNvSpPr>
          <p:nvPr>
            <p:ph type="title"/>
          </p:nvPr>
        </p:nvSpPr>
        <p:spPr>
          <a:xfrm>
            <a:off x="623888" y="1709755"/>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1094C4-FFC9-E706-C7EC-733B145527BE}"/>
              </a:ext>
            </a:extLst>
          </p:cNvPr>
          <p:cNvSpPr>
            <a:spLocks noGrp="1"/>
          </p:cNvSpPr>
          <p:nvPr>
            <p:ph type="body" idx="1"/>
          </p:nvPr>
        </p:nvSpPr>
        <p:spPr>
          <a:xfrm>
            <a:off x="623888" y="4589480"/>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7C4E544-74BC-4C99-F164-D919B0C8A557}"/>
              </a:ext>
            </a:extLst>
          </p:cNvPr>
          <p:cNvSpPr>
            <a:spLocks noGrp="1"/>
          </p:cNvSpPr>
          <p:nvPr>
            <p:ph type="dt" sz="half" idx="10"/>
          </p:nvPr>
        </p:nvSpPr>
        <p:spPr/>
        <p:txBody>
          <a:bodyPr/>
          <a:lstStyle/>
          <a:p>
            <a:fld id="{FD00D22A-1293-4E69-AE30-E438550A07BC}" type="datetimeFigureOut">
              <a:rPr lang="en-US" smtClean="0">
                <a:solidFill>
                  <a:prstClr val="black">
                    <a:tint val="75000"/>
                  </a:prstClr>
                </a:solidFill>
              </a:rPr>
              <a:pPr/>
              <a:t>10/22/2024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697C532-0D88-545E-9F15-FC89701A69A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219B701-085E-F24F-D80C-166007891515}"/>
              </a:ext>
            </a:extLst>
          </p:cNvPr>
          <p:cNvSpPr>
            <a:spLocks noGrp="1"/>
          </p:cNvSpPr>
          <p:nvPr>
            <p:ph type="sldNum" sz="quarter" idx="12"/>
          </p:nvPr>
        </p:nvSpPr>
        <p:spPr/>
        <p:txBody>
          <a:bodyPr/>
          <a:lstStyle/>
          <a:p>
            <a:fld id="{14DB1F7F-6A5D-4B17-A63A-53959CD787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842291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D9A47-BE26-3F8A-BC09-4571ECDE43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F06856-555A-2A69-F62C-1B3264FF26BE}"/>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B16A85-475E-30C2-AAFE-AB762695C6A2}"/>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B1B54C3-A122-0F03-8B08-342280D8CA95}"/>
              </a:ext>
            </a:extLst>
          </p:cNvPr>
          <p:cNvSpPr>
            <a:spLocks noGrp="1"/>
          </p:cNvSpPr>
          <p:nvPr>
            <p:ph type="dt" sz="half" idx="10"/>
          </p:nvPr>
        </p:nvSpPr>
        <p:spPr/>
        <p:txBody>
          <a:bodyPr/>
          <a:lstStyle/>
          <a:p>
            <a:fld id="{FD00D22A-1293-4E69-AE30-E438550A07BC}" type="datetimeFigureOut">
              <a:rPr lang="en-US" smtClean="0">
                <a:solidFill>
                  <a:prstClr val="black">
                    <a:tint val="75000"/>
                  </a:prstClr>
                </a:solidFill>
              </a:rPr>
              <a:pPr/>
              <a:t>10/22/2024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792943A-822A-E7D0-5A27-D2173608A61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4928476F-9142-45E8-48B2-18F0680BC9CE}"/>
              </a:ext>
            </a:extLst>
          </p:cNvPr>
          <p:cNvSpPr>
            <a:spLocks noGrp="1"/>
          </p:cNvSpPr>
          <p:nvPr>
            <p:ph type="sldNum" sz="quarter" idx="12"/>
          </p:nvPr>
        </p:nvSpPr>
        <p:spPr/>
        <p:txBody>
          <a:bodyPr/>
          <a:lstStyle/>
          <a:p>
            <a:fld id="{14DB1F7F-6A5D-4B17-A63A-53959CD787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909437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A7D78-D31A-3D3A-1513-DA08BE82731C}"/>
              </a:ext>
            </a:extLst>
          </p:cNvPr>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F984D24-1CA8-426D-F4F3-3685419C98C5}"/>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47CF641-9C49-4801-8A78-DA25D6937107}"/>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10594E-D744-863D-7C42-17E35AF40E00}"/>
              </a:ext>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0AD572A-36C8-D219-1B5B-61990C697B23}"/>
              </a:ext>
            </a:extLst>
          </p:cNvPr>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E056A1-CD68-F40A-C3E4-088859A390D8}"/>
              </a:ext>
            </a:extLst>
          </p:cNvPr>
          <p:cNvSpPr>
            <a:spLocks noGrp="1"/>
          </p:cNvSpPr>
          <p:nvPr>
            <p:ph type="dt" sz="half" idx="10"/>
          </p:nvPr>
        </p:nvSpPr>
        <p:spPr/>
        <p:txBody>
          <a:bodyPr/>
          <a:lstStyle/>
          <a:p>
            <a:fld id="{FD00D22A-1293-4E69-AE30-E438550A07BC}" type="datetimeFigureOut">
              <a:rPr lang="en-US" smtClean="0">
                <a:solidFill>
                  <a:prstClr val="black">
                    <a:tint val="75000"/>
                  </a:prstClr>
                </a:solidFill>
              </a:rPr>
              <a:pPr/>
              <a:t>10/22/2024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645B4324-EA11-FF64-EE56-C027CE7F7204}"/>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B3639A2E-1FE8-7D67-21EE-E7EFCFC63107}"/>
              </a:ext>
            </a:extLst>
          </p:cNvPr>
          <p:cNvSpPr>
            <a:spLocks noGrp="1"/>
          </p:cNvSpPr>
          <p:nvPr>
            <p:ph type="sldNum" sz="quarter" idx="12"/>
          </p:nvPr>
        </p:nvSpPr>
        <p:spPr/>
        <p:txBody>
          <a:bodyPr/>
          <a:lstStyle/>
          <a:p>
            <a:fld id="{14DB1F7F-6A5D-4B17-A63A-53959CD787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881833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32E43-610B-2DAF-7C63-A3C82942D8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5A84ED2-8DA6-F49E-4C24-532C82CE2158}"/>
              </a:ext>
            </a:extLst>
          </p:cNvPr>
          <p:cNvSpPr>
            <a:spLocks noGrp="1"/>
          </p:cNvSpPr>
          <p:nvPr>
            <p:ph type="dt" sz="half" idx="10"/>
          </p:nvPr>
        </p:nvSpPr>
        <p:spPr/>
        <p:txBody>
          <a:bodyPr/>
          <a:lstStyle/>
          <a:p>
            <a:fld id="{FD00D22A-1293-4E69-AE30-E438550A07BC}" type="datetimeFigureOut">
              <a:rPr lang="en-US" smtClean="0">
                <a:solidFill>
                  <a:prstClr val="black">
                    <a:tint val="75000"/>
                  </a:prstClr>
                </a:solidFill>
              </a:rPr>
              <a:pPr/>
              <a:t>10/22/2024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090F6C94-3C68-DB4C-FB98-C1034E3BCF2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12212E50-C88B-81F7-1A15-7F09889608B7}"/>
              </a:ext>
            </a:extLst>
          </p:cNvPr>
          <p:cNvSpPr>
            <a:spLocks noGrp="1"/>
          </p:cNvSpPr>
          <p:nvPr>
            <p:ph type="sldNum" sz="quarter" idx="12"/>
          </p:nvPr>
        </p:nvSpPr>
        <p:spPr/>
        <p:txBody>
          <a:bodyPr/>
          <a:lstStyle/>
          <a:p>
            <a:fld id="{14DB1F7F-6A5D-4B17-A63A-53959CD787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170098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BCC32F-FE6F-6DFA-78AA-D6003B2BCC47}"/>
              </a:ext>
            </a:extLst>
          </p:cNvPr>
          <p:cNvSpPr>
            <a:spLocks noGrp="1"/>
          </p:cNvSpPr>
          <p:nvPr>
            <p:ph type="dt" sz="half" idx="10"/>
          </p:nvPr>
        </p:nvSpPr>
        <p:spPr/>
        <p:txBody>
          <a:bodyPr/>
          <a:lstStyle/>
          <a:p>
            <a:fld id="{FD00D22A-1293-4E69-AE30-E438550A07BC}" type="datetimeFigureOut">
              <a:rPr lang="en-US" smtClean="0">
                <a:solidFill>
                  <a:prstClr val="black">
                    <a:tint val="75000"/>
                  </a:prstClr>
                </a:solidFill>
              </a:rPr>
              <a:pPr/>
              <a:t>10/22/2024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509B1F4A-4B20-1C1E-9285-9C1AD3BCD6D9}"/>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106AF796-49AF-1C97-4894-DB4C954DF674}"/>
              </a:ext>
            </a:extLst>
          </p:cNvPr>
          <p:cNvSpPr>
            <a:spLocks noGrp="1"/>
          </p:cNvSpPr>
          <p:nvPr>
            <p:ph type="sldNum" sz="quarter" idx="12"/>
          </p:nvPr>
        </p:nvSpPr>
        <p:spPr/>
        <p:txBody>
          <a:bodyPr/>
          <a:lstStyle/>
          <a:p>
            <a:fld id="{14DB1F7F-6A5D-4B17-A63A-53959CD787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138320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A0B55-6A55-1AA9-107D-D96ED3FD9A27}"/>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C13BB4-C34C-E3C7-CA04-56976A5EF55A}"/>
              </a:ext>
            </a:extLst>
          </p:cNvPr>
          <p:cNvSpPr>
            <a:spLocks noGrp="1"/>
          </p:cNvSpPr>
          <p:nvPr>
            <p:ph idx="1"/>
          </p:nvPr>
        </p:nvSpPr>
        <p:spPr>
          <a:xfrm>
            <a:off x="3887391" y="987442"/>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D6F58E-1675-19A6-2791-2A059639A68F}"/>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CDD5BC-0556-BB12-7B56-64613869401E}"/>
              </a:ext>
            </a:extLst>
          </p:cNvPr>
          <p:cNvSpPr>
            <a:spLocks noGrp="1"/>
          </p:cNvSpPr>
          <p:nvPr>
            <p:ph type="dt" sz="half" idx="10"/>
          </p:nvPr>
        </p:nvSpPr>
        <p:spPr/>
        <p:txBody>
          <a:bodyPr/>
          <a:lstStyle/>
          <a:p>
            <a:fld id="{FD00D22A-1293-4E69-AE30-E438550A07BC}" type="datetimeFigureOut">
              <a:rPr lang="en-US" smtClean="0">
                <a:solidFill>
                  <a:prstClr val="black">
                    <a:tint val="75000"/>
                  </a:prstClr>
                </a:solidFill>
              </a:rPr>
              <a:pPr/>
              <a:t>10/22/2024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8E6547A-67CA-11B9-2FD5-ABD9ADD4F50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6ADEA96-ED0F-EFF8-A959-C13C930BD3F7}"/>
              </a:ext>
            </a:extLst>
          </p:cNvPr>
          <p:cNvSpPr>
            <a:spLocks noGrp="1"/>
          </p:cNvSpPr>
          <p:nvPr>
            <p:ph type="sldNum" sz="quarter" idx="12"/>
          </p:nvPr>
        </p:nvSpPr>
        <p:spPr/>
        <p:txBody>
          <a:bodyPr/>
          <a:lstStyle/>
          <a:p>
            <a:fld id="{14DB1F7F-6A5D-4B17-A63A-53959CD787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815826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F5812-097F-A44A-37FD-0988EC9E91CE}"/>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631863F-1394-1FCB-2D79-B21B6D884A87}"/>
              </a:ext>
            </a:extLst>
          </p:cNvPr>
          <p:cNvSpPr>
            <a:spLocks noGrp="1"/>
          </p:cNvSpPr>
          <p:nvPr>
            <p:ph type="pic" idx="1"/>
          </p:nvPr>
        </p:nvSpPr>
        <p:spPr>
          <a:xfrm>
            <a:off x="3887391" y="987442"/>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0764F5A-7C6F-EC32-96EE-BD627A2318D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18BF67-6FD8-1B0F-0375-ACC8197FD908}"/>
              </a:ext>
            </a:extLst>
          </p:cNvPr>
          <p:cNvSpPr>
            <a:spLocks noGrp="1"/>
          </p:cNvSpPr>
          <p:nvPr>
            <p:ph type="dt" sz="half" idx="10"/>
          </p:nvPr>
        </p:nvSpPr>
        <p:spPr/>
        <p:txBody>
          <a:bodyPr/>
          <a:lstStyle/>
          <a:p>
            <a:fld id="{FD00D22A-1293-4E69-AE30-E438550A07BC}" type="datetimeFigureOut">
              <a:rPr lang="en-US" smtClean="0">
                <a:solidFill>
                  <a:prstClr val="black">
                    <a:tint val="75000"/>
                  </a:prstClr>
                </a:solidFill>
              </a:rPr>
              <a:pPr/>
              <a:t>10/22/2024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2754A96-BB51-5ECF-2D0E-FEA4F86CD1E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B23D7065-5A82-7CE9-5F13-837DDFDE9D85}"/>
              </a:ext>
            </a:extLst>
          </p:cNvPr>
          <p:cNvSpPr>
            <a:spLocks noGrp="1"/>
          </p:cNvSpPr>
          <p:nvPr>
            <p:ph type="sldNum" sz="quarter" idx="12"/>
          </p:nvPr>
        </p:nvSpPr>
        <p:spPr/>
        <p:txBody>
          <a:bodyPr/>
          <a:lstStyle/>
          <a:p>
            <a:fld id="{14DB1F7F-6A5D-4B17-A63A-53959CD787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507244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2D1D6-B4A7-216C-B557-AD4DBE83AC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01740A-8310-4012-04C1-DB8BB08A33B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626078-B7B0-3AA4-2546-F3B44998687B}"/>
              </a:ext>
            </a:extLst>
          </p:cNvPr>
          <p:cNvSpPr>
            <a:spLocks noGrp="1"/>
          </p:cNvSpPr>
          <p:nvPr>
            <p:ph type="dt" sz="half" idx="10"/>
          </p:nvPr>
        </p:nvSpPr>
        <p:spPr/>
        <p:txBody>
          <a:bodyPr/>
          <a:lstStyle/>
          <a:p>
            <a:fld id="{FD00D22A-1293-4E69-AE30-E438550A07BC}" type="datetimeFigureOut">
              <a:rPr lang="en-US" smtClean="0">
                <a:solidFill>
                  <a:prstClr val="black">
                    <a:tint val="75000"/>
                  </a:prstClr>
                </a:solidFill>
              </a:rPr>
              <a:pPr/>
              <a:t>10/22/2024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6185D5D-5B4B-082F-51B7-1618C3F5980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E5BF8EB-0F3F-BF63-8BC7-F32FD7E235F9}"/>
              </a:ext>
            </a:extLst>
          </p:cNvPr>
          <p:cNvSpPr>
            <a:spLocks noGrp="1"/>
          </p:cNvSpPr>
          <p:nvPr>
            <p:ph type="sldNum" sz="quarter" idx="12"/>
          </p:nvPr>
        </p:nvSpPr>
        <p:spPr/>
        <p:txBody>
          <a:bodyPr/>
          <a:lstStyle/>
          <a:p>
            <a:fld id="{14DB1F7F-6A5D-4B17-A63A-53959CD787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833149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6CA3ACB-BC7F-6919-B2DD-C8F28C27000B}"/>
              </a:ext>
            </a:extLst>
          </p:cNvPr>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E6F16E4-7675-A001-838A-BC3B2067A9AF}"/>
              </a:ext>
            </a:extLst>
          </p:cNvPr>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0A7139-1914-88FD-0055-41197597A56B}"/>
              </a:ext>
            </a:extLst>
          </p:cNvPr>
          <p:cNvSpPr>
            <a:spLocks noGrp="1"/>
          </p:cNvSpPr>
          <p:nvPr>
            <p:ph type="dt" sz="half" idx="10"/>
          </p:nvPr>
        </p:nvSpPr>
        <p:spPr/>
        <p:txBody>
          <a:bodyPr/>
          <a:lstStyle/>
          <a:p>
            <a:fld id="{FD00D22A-1293-4E69-AE30-E438550A07BC}" type="datetimeFigureOut">
              <a:rPr lang="en-US" smtClean="0">
                <a:solidFill>
                  <a:prstClr val="black">
                    <a:tint val="75000"/>
                  </a:prstClr>
                </a:solidFill>
              </a:rPr>
              <a:pPr/>
              <a:t>10/22/2024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B6B8A1F-6EFE-DF07-5B3C-67A3BB50290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20665FB-A6EC-E7B7-055A-9BA291EC2626}"/>
              </a:ext>
            </a:extLst>
          </p:cNvPr>
          <p:cNvSpPr>
            <a:spLocks noGrp="1"/>
          </p:cNvSpPr>
          <p:nvPr>
            <p:ph type="sldNum" sz="quarter" idx="12"/>
          </p:nvPr>
        </p:nvSpPr>
        <p:spPr/>
        <p:txBody>
          <a:bodyPr/>
          <a:lstStyle/>
          <a:p>
            <a:fld id="{14DB1F7F-6A5D-4B17-A63A-53959CD787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5228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8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29A8B2-0818-4DE5-9C5C-A8B4F38BD068}" type="datetimeFigureOut">
              <a:rPr lang="en-US" smtClean="0"/>
              <a:t>10/22/2024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15E083-3F6E-4F1C-9AA7-297C4DD7E1F2}" type="slidenum">
              <a:rPr lang="en-US" smtClean="0"/>
              <a:t>‹#›</a:t>
            </a:fld>
            <a:endParaRPr lang="en-US"/>
          </a:p>
        </p:txBody>
      </p:sp>
    </p:spTree>
    <p:extLst>
      <p:ext uri="{BB962C8B-B14F-4D97-AF65-F5344CB8AC3E}">
        <p14:creationId xmlns:p14="http://schemas.microsoft.com/office/powerpoint/2010/main" val="206927527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A8D00-4481-AC48-B9FA-EEE796215AF6}"/>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AB4FC7F-D2FB-39E4-EB11-43E7D5DD7F44}"/>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06A5A78-920A-6517-89AF-E71DC3E0778F}"/>
              </a:ext>
            </a:extLst>
          </p:cNvPr>
          <p:cNvSpPr>
            <a:spLocks noGrp="1"/>
          </p:cNvSpPr>
          <p:nvPr>
            <p:ph type="dt" sz="half" idx="10"/>
          </p:nvPr>
        </p:nvSpPr>
        <p:spPr/>
        <p:txBody>
          <a:bodyPr/>
          <a:lstStyle/>
          <a:p>
            <a:fld id="{FD00D22A-1293-4E69-AE30-E438550A07BC}" type="datetimeFigureOut">
              <a:rPr lang="en-US" smtClean="0">
                <a:solidFill>
                  <a:prstClr val="black">
                    <a:tint val="75000"/>
                  </a:prstClr>
                </a:solidFill>
              </a:rPr>
              <a:pPr/>
              <a:t>10/22/2024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179A712-C665-844B-4121-37F53CCCD20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2E9AF0D-FD0B-F747-CCFF-569EA03FC3E5}"/>
              </a:ext>
            </a:extLst>
          </p:cNvPr>
          <p:cNvSpPr>
            <a:spLocks noGrp="1"/>
          </p:cNvSpPr>
          <p:nvPr>
            <p:ph type="sldNum" sz="quarter" idx="12"/>
          </p:nvPr>
        </p:nvSpPr>
        <p:spPr/>
        <p:txBody>
          <a:bodyPr/>
          <a:lstStyle/>
          <a:p>
            <a:fld id="{14DB1F7F-6A5D-4B17-A63A-53959CD787F7}" type="slidenum">
              <a:rPr lang="en-US" smtClean="0">
                <a:solidFill>
                  <a:prstClr val="black">
                    <a:tint val="75000"/>
                  </a:prstClr>
                </a:solidFill>
              </a:rPr>
              <a:pPr/>
              <a:t>‹#›</a:t>
            </a:fld>
            <a:endParaRPr lang="en-US">
              <a:solidFill>
                <a:prstClr val="black">
                  <a:tint val="75000"/>
                </a:prstClr>
              </a:solidFill>
            </a:endParaRPr>
          </a:p>
        </p:txBody>
      </p:sp>
      <p:pic>
        <p:nvPicPr>
          <p:cNvPr id="8" name="Picture 7">
            <a:extLst>
              <a:ext uri="{FF2B5EF4-FFF2-40B4-BE49-F238E27FC236}">
                <a16:creationId xmlns:a16="http://schemas.microsoft.com/office/drawing/2014/main" id="{414B228C-E90E-F3F4-C50E-D7AE09C5E91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813" b="7813"/>
          <a:stretch/>
        </p:blipFill>
        <p:spPr>
          <a:xfrm>
            <a:off x="86559" y="103235"/>
            <a:ext cx="8915399" cy="6618241"/>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28677147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DC18C-044E-B20D-EA07-F0EE2616F8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D919D5-CDF9-D8CA-49CB-5CD8C75E613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BDC93A-F31B-E3B1-4DF3-A0BF038ED443}"/>
              </a:ext>
            </a:extLst>
          </p:cNvPr>
          <p:cNvSpPr>
            <a:spLocks noGrp="1"/>
          </p:cNvSpPr>
          <p:nvPr>
            <p:ph type="dt" sz="half" idx="10"/>
          </p:nvPr>
        </p:nvSpPr>
        <p:spPr/>
        <p:txBody>
          <a:bodyPr/>
          <a:lstStyle/>
          <a:p>
            <a:fld id="{FD00D22A-1293-4E69-AE30-E438550A07BC}" type="datetimeFigureOut">
              <a:rPr lang="en-US" smtClean="0">
                <a:solidFill>
                  <a:prstClr val="black">
                    <a:tint val="75000"/>
                  </a:prstClr>
                </a:solidFill>
              </a:rPr>
              <a:pPr/>
              <a:t>10/22/2024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75375F5-C4A4-F358-E9D1-77F8C6772F5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7797E59-FF9B-7B21-14BC-9C79CF4DB5F1}"/>
              </a:ext>
            </a:extLst>
          </p:cNvPr>
          <p:cNvSpPr>
            <a:spLocks noGrp="1"/>
          </p:cNvSpPr>
          <p:nvPr>
            <p:ph type="sldNum" sz="quarter" idx="12"/>
          </p:nvPr>
        </p:nvSpPr>
        <p:spPr/>
        <p:txBody>
          <a:bodyPr/>
          <a:lstStyle/>
          <a:p>
            <a:fld id="{14DB1F7F-6A5D-4B17-A63A-53959CD787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817483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126CF-A39F-DE07-8D32-8A0388FF9E0E}"/>
              </a:ext>
            </a:extLst>
          </p:cNvPr>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1094C4-FFC9-E706-C7EC-733B145527BE}"/>
              </a:ext>
            </a:extLst>
          </p:cNvPr>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7C4E544-74BC-4C99-F164-D919B0C8A557}"/>
              </a:ext>
            </a:extLst>
          </p:cNvPr>
          <p:cNvSpPr>
            <a:spLocks noGrp="1"/>
          </p:cNvSpPr>
          <p:nvPr>
            <p:ph type="dt" sz="half" idx="10"/>
          </p:nvPr>
        </p:nvSpPr>
        <p:spPr/>
        <p:txBody>
          <a:bodyPr/>
          <a:lstStyle/>
          <a:p>
            <a:fld id="{FD00D22A-1293-4E69-AE30-E438550A07BC}" type="datetimeFigureOut">
              <a:rPr lang="en-US" smtClean="0">
                <a:solidFill>
                  <a:prstClr val="black">
                    <a:tint val="75000"/>
                  </a:prstClr>
                </a:solidFill>
              </a:rPr>
              <a:pPr/>
              <a:t>10/22/2024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697C532-0D88-545E-9F15-FC89701A69A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219B701-085E-F24F-D80C-166007891515}"/>
              </a:ext>
            </a:extLst>
          </p:cNvPr>
          <p:cNvSpPr>
            <a:spLocks noGrp="1"/>
          </p:cNvSpPr>
          <p:nvPr>
            <p:ph type="sldNum" sz="quarter" idx="12"/>
          </p:nvPr>
        </p:nvSpPr>
        <p:spPr/>
        <p:txBody>
          <a:bodyPr/>
          <a:lstStyle/>
          <a:p>
            <a:fld id="{14DB1F7F-6A5D-4B17-A63A-53959CD787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374059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D9A47-BE26-3F8A-BC09-4571ECDE43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F06856-555A-2A69-F62C-1B3264FF26BE}"/>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B16A85-475E-30C2-AAFE-AB762695C6A2}"/>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B1B54C3-A122-0F03-8B08-342280D8CA95}"/>
              </a:ext>
            </a:extLst>
          </p:cNvPr>
          <p:cNvSpPr>
            <a:spLocks noGrp="1"/>
          </p:cNvSpPr>
          <p:nvPr>
            <p:ph type="dt" sz="half" idx="10"/>
          </p:nvPr>
        </p:nvSpPr>
        <p:spPr/>
        <p:txBody>
          <a:bodyPr/>
          <a:lstStyle/>
          <a:p>
            <a:fld id="{FD00D22A-1293-4E69-AE30-E438550A07BC}" type="datetimeFigureOut">
              <a:rPr lang="en-US" smtClean="0">
                <a:solidFill>
                  <a:prstClr val="black">
                    <a:tint val="75000"/>
                  </a:prstClr>
                </a:solidFill>
              </a:rPr>
              <a:pPr/>
              <a:t>10/22/2024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792943A-822A-E7D0-5A27-D2173608A61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4928476F-9142-45E8-48B2-18F0680BC9CE}"/>
              </a:ext>
            </a:extLst>
          </p:cNvPr>
          <p:cNvSpPr>
            <a:spLocks noGrp="1"/>
          </p:cNvSpPr>
          <p:nvPr>
            <p:ph type="sldNum" sz="quarter" idx="12"/>
          </p:nvPr>
        </p:nvSpPr>
        <p:spPr/>
        <p:txBody>
          <a:bodyPr/>
          <a:lstStyle/>
          <a:p>
            <a:fld id="{14DB1F7F-6A5D-4B17-A63A-53959CD787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512758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A7D78-D31A-3D3A-1513-DA08BE82731C}"/>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F984D24-1CA8-426D-F4F3-3685419C98C5}"/>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47CF641-9C49-4801-8A78-DA25D6937107}"/>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10594E-D744-863D-7C42-17E35AF40E00}"/>
              </a:ext>
            </a:extLst>
          </p:cNvPr>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0AD572A-36C8-D219-1B5B-61990C697B23}"/>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E056A1-CD68-F40A-C3E4-088859A390D8}"/>
              </a:ext>
            </a:extLst>
          </p:cNvPr>
          <p:cNvSpPr>
            <a:spLocks noGrp="1"/>
          </p:cNvSpPr>
          <p:nvPr>
            <p:ph type="dt" sz="half" idx="10"/>
          </p:nvPr>
        </p:nvSpPr>
        <p:spPr/>
        <p:txBody>
          <a:bodyPr/>
          <a:lstStyle/>
          <a:p>
            <a:fld id="{FD00D22A-1293-4E69-AE30-E438550A07BC}" type="datetimeFigureOut">
              <a:rPr lang="en-US" smtClean="0">
                <a:solidFill>
                  <a:prstClr val="black">
                    <a:tint val="75000"/>
                  </a:prstClr>
                </a:solidFill>
              </a:rPr>
              <a:pPr/>
              <a:t>10/22/2024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645B4324-EA11-FF64-EE56-C027CE7F7204}"/>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B3639A2E-1FE8-7D67-21EE-E7EFCFC63107}"/>
              </a:ext>
            </a:extLst>
          </p:cNvPr>
          <p:cNvSpPr>
            <a:spLocks noGrp="1"/>
          </p:cNvSpPr>
          <p:nvPr>
            <p:ph type="sldNum" sz="quarter" idx="12"/>
          </p:nvPr>
        </p:nvSpPr>
        <p:spPr/>
        <p:txBody>
          <a:bodyPr/>
          <a:lstStyle/>
          <a:p>
            <a:fld id="{14DB1F7F-6A5D-4B17-A63A-53959CD787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170432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32E43-610B-2DAF-7C63-A3C82942D8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5A84ED2-8DA6-F49E-4C24-532C82CE2158}"/>
              </a:ext>
            </a:extLst>
          </p:cNvPr>
          <p:cNvSpPr>
            <a:spLocks noGrp="1"/>
          </p:cNvSpPr>
          <p:nvPr>
            <p:ph type="dt" sz="half" idx="10"/>
          </p:nvPr>
        </p:nvSpPr>
        <p:spPr/>
        <p:txBody>
          <a:bodyPr/>
          <a:lstStyle/>
          <a:p>
            <a:fld id="{FD00D22A-1293-4E69-AE30-E438550A07BC}" type="datetimeFigureOut">
              <a:rPr lang="en-US" smtClean="0">
                <a:solidFill>
                  <a:prstClr val="black">
                    <a:tint val="75000"/>
                  </a:prstClr>
                </a:solidFill>
              </a:rPr>
              <a:pPr/>
              <a:t>10/22/2024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090F6C94-3C68-DB4C-FB98-C1034E3BCF2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12212E50-C88B-81F7-1A15-7F09889608B7}"/>
              </a:ext>
            </a:extLst>
          </p:cNvPr>
          <p:cNvSpPr>
            <a:spLocks noGrp="1"/>
          </p:cNvSpPr>
          <p:nvPr>
            <p:ph type="sldNum" sz="quarter" idx="12"/>
          </p:nvPr>
        </p:nvSpPr>
        <p:spPr/>
        <p:txBody>
          <a:bodyPr/>
          <a:lstStyle/>
          <a:p>
            <a:fld id="{14DB1F7F-6A5D-4B17-A63A-53959CD787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854640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BCC32F-FE6F-6DFA-78AA-D6003B2BCC47}"/>
              </a:ext>
            </a:extLst>
          </p:cNvPr>
          <p:cNvSpPr>
            <a:spLocks noGrp="1"/>
          </p:cNvSpPr>
          <p:nvPr>
            <p:ph type="dt" sz="half" idx="10"/>
          </p:nvPr>
        </p:nvSpPr>
        <p:spPr/>
        <p:txBody>
          <a:bodyPr/>
          <a:lstStyle/>
          <a:p>
            <a:fld id="{FD00D22A-1293-4E69-AE30-E438550A07BC}" type="datetimeFigureOut">
              <a:rPr lang="en-US" smtClean="0">
                <a:solidFill>
                  <a:prstClr val="black">
                    <a:tint val="75000"/>
                  </a:prstClr>
                </a:solidFill>
              </a:rPr>
              <a:pPr/>
              <a:t>10/22/2024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509B1F4A-4B20-1C1E-9285-9C1AD3BCD6D9}"/>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106AF796-49AF-1C97-4894-DB4C954DF674}"/>
              </a:ext>
            </a:extLst>
          </p:cNvPr>
          <p:cNvSpPr>
            <a:spLocks noGrp="1"/>
          </p:cNvSpPr>
          <p:nvPr>
            <p:ph type="sldNum" sz="quarter" idx="12"/>
          </p:nvPr>
        </p:nvSpPr>
        <p:spPr/>
        <p:txBody>
          <a:bodyPr/>
          <a:lstStyle/>
          <a:p>
            <a:fld id="{14DB1F7F-6A5D-4B17-A63A-53959CD787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4854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A0B55-6A55-1AA9-107D-D96ED3FD9A27}"/>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C13BB4-C34C-E3C7-CA04-56976A5EF55A}"/>
              </a:ext>
            </a:extLst>
          </p:cNvPr>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D6F58E-1675-19A6-2791-2A059639A68F}"/>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CDD5BC-0556-BB12-7B56-64613869401E}"/>
              </a:ext>
            </a:extLst>
          </p:cNvPr>
          <p:cNvSpPr>
            <a:spLocks noGrp="1"/>
          </p:cNvSpPr>
          <p:nvPr>
            <p:ph type="dt" sz="half" idx="10"/>
          </p:nvPr>
        </p:nvSpPr>
        <p:spPr/>
        <p:txBody>
          <a:bodyPr/>
          <a:lstStyle/>
          <a:p>
            <a:fld id="{FD00D22A-1293-4E69-AE30-E438550A07BC}" type="datetimeFigureOut">
              <a:rPr lang="en-US" smtClean="0">
                <a:solidFill>
                  <a:prstClr val="black">
                    <a:tint val="75000"/>
                  </a:prstClr>
                </a:solidFill>
              </a:rPr>
              <a:pPr/>
              <a:t>10/22/2024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8E6547A-67CA-11B9-2FD5-ABD9ADD4F50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6ADEA96-ED0F-EFF8-A959-C13C930BD3F7}"/>
              </a:ext>
            </a:extLst>
          </p:cNvPr>
          <p:cNvSpPr>
            <a:spLocks noGrp="1"/>
          </p:cNvSpPr>
          <p:nvPr>
            <p:ph type="sldNum" sz="quarter" idx="12"/>
          </p:nvPr>
        </p:nvSpPr>
        <p:spPr/>
        <p:txBody>
          <a:bodyPr/>
          <a:lstStyle/>
          <a:p>
            <a:fld id="{14DB1F7F-6A5D-4B17-A63A-53959CD787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245449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F5812-097F-A44A-37FD-0988EC9E91CE}"/>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631863F-1394-1FCB-2D79-B21B6D884A87}"/>
              </a:ext>
            </a:extLst>
          </p:cNvPr>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0764F5A-7C6F-EC32-96EE-BD627A2318D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18BF67-6FD8-1B0F-0375-ACC8197FD908}"/>
              </a:ext>
            </a:extLst>
          </p:cNvPr>
          <p:cNvSpPr>
            <a:spLocks noGrp="1"/>
          </p:cNvSpPr>
          <p:nvPr>
            <p:ph type="dt" sz="half" idx="10"/>
          </p:nvPr>
        </p:nvSpPr>
        <p:spPr/>
        <p:txBody>
          <a:bodyPr/>
          <a:lstStyle/>
          <a:p>
            <a:fld id="{FD00D22A-1293-4E69-AE30-E438550A07BC}" type="datetimeFigureOut">
              <a:rPr lang="en-US" smtClean="0">
                <a:solidFill>
                  <a:prstClr val="black">
                    <a:tint val="75000"/>
                  </a:prstClr>
                </a:solidFill>
              </a:rPr>
              <a:pPr/>
              <a:t>10/22/2024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2754A96-BB51-5ECF-2D0E-FEA4F86CD1E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B23D7065-5A82-7CE9-5F13-837DDFDE9D85}"/>
              </a:ext>
            </a:extLst>
          </p:cNvPr>
          <p:cNvSpPr>
            <a:spLocks noGrp="1"/>
          </p:cNvSpPr>
          <p:nvPr>
            <p:ph type="sldNum" sz="quarter" idx="12"/>
          </p:nvPr>
        </p:nvSpPr>
        <p:spPr/>
        <p:txBody>
          <a:bodyPr/>
          <a:lstStyle/>
          <a:p>
            <a:fld id="{14DB1F7F-6A5D-4B17-A63A-53959CD787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927308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2D1D6-B4A7-216C-B557-AD4DBE83AC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01740A-8310-4012-04C1-DB8BB08A33B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626078-B7B0-3AA4-2546-F3B44998687B}"/>
              </a:ext>
            </a:extLst>
          </p:cNvPr>
          <p:cNvSpPr>
            <a:spLocks noGrp="1"/>
          </p:cNvSpPr>
          <p:nvPr>
            <p:ph type="dt" sz="half" idx="10"/>
          </p:nvPr>
        </p:nvSpPr>
        <p:spPr/>
        <p:txBody>
          <a:bodyPr/>
          <a:lstStyle/>
          <a:p>
            <a:fld id="{FD00D22A-1293-4E69-AE30-E438550A07BC}" type="datetimeFigureOut">
              <a:rPr lang="en-US" smtClean="0">
                <a:solidFill>
                  <a:prstClr val="black">
                    <a:tint val="75000"/>
                  </a:prstClr>
                </a:solidFill>
              </a:rPr>
              <a:pPr/>
              <a:t>10/22/2024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6185D5D-5B4B-082F-51B7-1618C3F5980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E5BF8EB-0F3F-BF63-8BC7-F32FD7E235F9}"/>
              </a:ext>
            </a:extLst>
          </p:cNvPr>
          <p:cNvSpPr>
            <a:spLocks noGrp="1"/>
          </p:cNvSpPr>
          <p:nvPr>
            <p:ph type="sldNum" sz="quarter" idx="12"/>
          </p:nvPr>
        </p:nvSpPr>
        <p:spPr/>
        <p:txBody>
          <a:bodyPr/>
          <a:lstStyle/>
          <a:p>
            <a:fld id="{14DB1F7F-6A5D-4B17-A63A-53959CD787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07873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88"/>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29A8B2-0818-4DE5-9C5C-A8B4F38BD068}" type="datetimeFigureOut">
              <a:rPr lang="en-US" smtClean="0"/>
              <a:t>10/22/2024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15E083-3F6E-4F1C-9AA7-297C4DD7E1F2}" type="slidenum">
              <a:rPr lang="en-US" smtClean="0"/>
              <a:t>‹#›</a:t>
            </a:fld>
            <a:endParaRPr lang="en-US"/>
          </a:p>
        </p:txBody>
      </p:sp>
    </p:spTree>
    <p:extLst>
      <p:ext uri="{BB962C8B-B14F-4D97-AF65-F5344CB8AC3E}">
        <p14:creationId xmlns:p14="http://schemas.microsoft.com/office/powerpoint/2010/main" val="402026631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6CA3ACB-BC7F-6919-B2DD-C8F28C27000B}"/>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E6F16E4-7675-A001-838A-BC3B2067A9AF}"/>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0A7139-1914-88FD-0055-41197597A56B}"/>
              </a:ext>
            </a:extLst>
          </p:cNvPr>
          <p:cNvSpPr>
            <a:spLocks noGrp="1"/>
          </p:cNvSpPr>
          <p:nvPr>
            <p:ph type="dt" sz="half" idx="10"/>
          </p:nvPr>
        </p:nvSpPr>
        <p:spPr/>
        <p:txBody>
          <a:bodyPr/>
          <a:lstStyle/>
          <a:p>
            <a:fld id="{FD00D22A-1293-4E69-AE30-E438550A07BC}" type="datetimeFigureOut">
              <a:rPr lang="en-US" smtClean="0">
                <a:solidFill>
                  <a:prstClr val="black">
                    <a:tint val="75000"/>
                  </a:prstClr>
                </a:solidFill>
              </a:rPr>
              <a:pPr/>
              <a:t>10/22/2024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B6B8A1F-6EFE-DF07-5B3C-67A3BB50290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20665FB-A6EC-E7B7-055A-9BA291EC2626}"/>
              </a:ext>
            </a:extLst>
          </p:cNvPr>
          <p:cNvSpPr>
            <a:spLocks noGrp="1"/>
          </p:cNvSpPr>
          <p:nvPr>
            <p:ph type="sldNum" sz="quarter" idx="12"/>
          </p:nvPr>
        </p:nvSpPr>
        <p:spPr/>
        <p:txBody>
          <a:bodyPr/>
          <a:lstStyle/>
          <a:p>
            <a:fld id="{14DB1F7F-6A5D-4B17-A63A-53959CD787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63468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2.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2.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2.jpe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2.jpe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2.jpe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2.jpe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41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29A8B2-0818-4DE5-9C5C-A8B4F38BD068}" type="datetimeFigureOut">
              <a:rPr lang="en-US" smtClean="0"/>
              <a:t>10/22/2024</a:t>
            </a:fld>
            <a:endParaRPr lang="en-US"/>
          </a:p>
        </p:txBody>
      </p:sp>
      <p:sp>
        <p:nvSpPr>
          <p:cNvPr id="5" name="Footer Placeholder 4"/>
          <p:cNvSpPr>
            <a:spLocks noGrp="1"/>
          </p:cNvSpPr>
          <p:nvPr>
            <p:ph type="ftr" sz="quarter" idx="3"/>
          </p:nvPr>
        </p:nvSpPr>
        <p:spPr>
          <a:xfrm>
            <a:off x="3028950" y="635641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41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15E083-3F6E-4F1C-9AA7-297C4DD7E1F2}" type="slidenum">
              <a:rPr lang="en-US" smtClean="0"/>
              <a:t>‹#›</a:t>
            </a:fld>
            <a:endParaRPr lang="en-US"/>
          </a:p>
        </p:txBody>
      </p:sp>
    </p:spTree>
    <p:extLst>
      <p:ext uri="{BB962C8B-B14F-4D97-AF65-F5344CB8AC3E}">
        <p14:creationId xmlns:p14="http://schemas.microsoft.com/office/powerpoint/2010/main" val="30645070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457200" y="274700"/>
            <a:ext cx="8212138" cy="112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ctr" anchorCtr="0" compatLnSpc="1">
            <a:prstTxWarp prst="textNoShape">
              <a:avLst/>
            </a:prstTxWarp>
          </a:bodyPr>
          <a:lstStyle/>
          <a:p>
            <a:pPr lvl="0"/>
            <a:r>
              <a:rPr lang="en-GB" altLang="vi-VN"/>
              <a:t>Nhấn để chỉnh sửa định dạng cho tiêu đề</a:t>
            </a:r>
          </a:p>
        </p:txBody>
      </p:sp>
      <p:sp>
        <p:nvSpPr>
          <p:cNvPr id="1027" name="Rectangle 2"/>
          <p:cNvSpPr>
            <a:spLocks noGrp="1" noChangeArrowheads="1"/>
          </p:cNvSpPr>
          <p:nvPr>
            <p:ph type="body" idx="1"/>
          </p:nvPr>
        </p:nvSpPr>
        <p:spPr bwMode="auto">
          <a:xfrm>
            <a:off x="457200" y="1600205"/>
            <a:ext cx="8212138" cy="396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p>
            <a:pPr lvl="0"/>
            <a:r>
              <a:rPr lang="en-GB" altLang="vi-VN"/>
              <a:t>Nhấn để chỉnh sửa định dạng văn bản phác thảo</a:t>
            </a:r>
          </a:p>
          <a:p>
            <a:pPr lvl="1"/>
            <a:r>
              <a:rPr lang="en-GB" altLang="vi-VN"/>
              <a:t>Cấp phác thảo thứ hai</a:t>
            </a:r>
          </a:p>
          <a:p>
            <a:pPr lvl="2"/>
            <a:r>
              <a:rPr lang="en-GB" altLang="vi-VN"/>
              <a:t>Cấp phác thảo thứ ba</a:t>
            </a:r>
          </a:p>
          <a:p>
            <a:pPr lvl="3"/>
            <a:r>
              <a:rPr lang="en-GB" altLang="vi-VN"/>
              <a:t>Cấp phác thảo thứ tư</a:t>
            </a:r>
          </a:p>
          <a:p>
            <a:pPr lvl="4"/>
            <a:r>
              <a:rPr lang="en-GB" altLang="vi-VN"/>
              <a:t>Cấp phác thảo thứ năm</a:t>
            </a:r>
          </a:p>
          <a:p>
            <a:pPr lvl="4"/>
            <a:r>
              <a:rPr lang="en-GB" altLang="vi-VN"/>
              <a:t>Cấp phác thảo thứ sáu</a:t>
            </a:r>
          </a:p>
          <a:p>
            <a:pPr lvl="4"/>
            <a:r>
              <a:rPr lang="en-GB" altLang="vi-VN"/>
              <a:t>Cấp phác thảo thứ bảy</a:t>
            </a:r>
          </a:p>
        </p:txBody>
      </p:sp>
      <p:sp>
        <p:nvSpPr>
          <p:cNvPr id="2" name="Rectangle 3"/>
          <p:cNvSpPr>
            <a:spLocks noGrp="1" noChangeArrowheads="1"/>
          </p:cNvSpPr>
          <p:nvPr>
            <p:ph type="dt"/>
          </p:nvPr>
        </p:nvSpPr>
        <p:spPr bwMode="auto">
          <a:xfrm>
            <a:off x="457200" y="6245225"/>
            <a:ext cx="2116138" cy="458788"/>
          </a:xfrm>
          <a:prstGeom prst="rect">
            <a:avLst/>
          </a:prstGeom>
          <a:noFill/>
          <a:ln>
            <a:noFill/>
          </a:ln>
          <a:effectLst/>
        </p:spPr>
        <p:txBody>
          <a:bodyPr vert="horz" wrap="square" lIns="90000" tIns="46800" rIns="90000" bIns="46800" numCol="1" anchor="t" anchorCtr="0" compatLnSpc="1">
            <a:prstTxWarp prst="textNoShape">
              <a:avLst/>
            </a:prstTxWarp>
          </a:bodyPr>
          <a:lstStyle>
            <a:lvl1pPr eaLnBrk="1" hangingPunct="1">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ea typeface="+mn-ea"/>
                <a:cs typeface="Segoe UI" panose="020B0502040204020203" pitchFamily="34" charset="0"/>
              </a:defRPr>
            </a:lvl1pPr>
          </a:lstStyle>
          <a:p>
            <a:pPr defTabSz="449263" fontAlgn="base">
              <a:spcBef>
                <a:spcPct val="0"/>
              </a:spcBef>
              <a:spcAft>
                <a:spcPct val="0"/>
              </a:spcAft>
              <a:defRPr/>
            </a:pPr>
            <a:endParaRPr lang="en-US" altLang="vi-VN"/>
          </a:p>
        </p:txBody>
      </p:sp>
      <p:sp>
        <p:nvSpPr>
          <p:cNvPr id="1028" name="Rectangle 4"/>
          <p:cNvSpPr>
            <a:spLocks noGrp="1" noChangeArrowheads="1"/>
          </p:cNvSpPr>
          <p:nvPr>
            <p:ph type="ftr"/>
          </p:nvPr>
        </p:nvSpPr>
        <p:spPr bwMode="auto">
          <a:xfrm>
            <a:off x="3124200" y="6245225"/>
            <a:ext cx="2878138" cy="458788"/>
          </a:xfrm>
          <a:prstGeom prst="rect">
            <a:avLst/>
          </a:prstGeom>
          <a:noFill/>
          <a:ln>
            <a:noFill/>
          </a:ln>
          <a:effectLst/>
        </p:spPr>
        <p:txBody>
          <a:bodyPr vert="horz" wrap="square" lIns="90000" tIns="46800" rIns="90000" bIns="46800" numCol="1" anchor="t" anchorCtr="0" compatLnSpc="1">
            <a:prstTxWarp prst="textNoShape">
              <a:avLst/>
            </a:prstTxWarp>
          </a:bodyPr>
          <a:lstStyle>
            <a:lvl1pPr eaLnBrk="1" hangingPunct="1">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ea typeface="+mn-ea"/>
                <a:cs typeface="Segoe UI" panose="020B0502040204020203" pitchFamily="34" charset="0"/>
              </a:defRPr>
            </a:lvl1pPr>
          </a:lstStyle>
          <a:p>
            <a:pPr defTabSz="449263" fontAlgn="base">
              <a:spcBef>
                <a:spcPct val="0"/>
              </a:spcBef>
              <a:spcAft>
                <a:spcPct val="0"/>
              </a:spcAft>
              <a:defRPr/>
            </a:pPr>
            <a:endParaRPr lang="en-US" altLang="vi-VN"/>
          </a:p>
        </p:txBody>
      </p:sp>
      <p:sp>
        <p:nvSpPr>
          <p:cNvPr id="1029" name="Rectangle 5"/>
          <p:cNvSpPr>
            <a:spLocks noGrp="1" noChangeArrowheads="1"/>
          </p:cNvSpPr>
          <p:nvPr>
            <p:ph type="sldNum"/>
          </p:nvPr>
        </p:nvSpPr>
        <p:spPr bwMode="auto">
          <a:xfrm>
            <a:off x="6553200" y="6245225"/>
            <a:ext cx="2116138" cy="458788"/>
          </a:xfrm>
          <a:prstGeom prst="rect">
            <a:avLst/>
          </a:prstGeom>
          <a:noFill/>
          <a:ln>
            <a:noFill/>
          </a:ln>
          <a:effectLst/>
        </p:spPr>
        <p:txBody>
          <a:bodyPr vert="horz" wrap="square" lIns="90000" tIns="46800" rIns="90000" bIns="46800" numCol="1" anchor="t" anchorCtr="0" compatLnSpc="1">
            <a:prstTxWarp prst="textNoShape">
              <a:avLst/>
            </a:prstTxWarp>
          </a:bodyPr>
          <a:lstStyle>
            <a:lvl1pPr eaLnBrk="1" hangingPunct="1">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cs typeface="Segoe UI" pitchFamily="34" charset="0"/>
              </a:defRPr>
            </a:lvl1pPr>
          </a:lstStyle>
          <a:p>
            <a:pPr defTabSz="449263" fontAlgn="base">
              <a:spcBef>
                <a:spcPct val="0"/>
              </a:spcBef>
              <a:spcAft>
                <a:spcPct val="0"/>
              </a:spcAft>
              <a:defRPr/>
            </a:pPr>
            <a:fld id="{C7BFB159-DDB6-4F44-BB10-006C14CAA559}" type="slidenum">
              <a:rPr lang="en-US" altLang="vi-VN">
                <a:latin typeface="Times New Roman" pitchFamily="18" charset="0"/>
              </a:rPr>
              <a:pPr defTabSz="449263" fontAlgn="base">
                <a:spcBef>
                  <a:spcPct val="0"/>
                </a:spcBef>
                <a:spcAft>
                  <a:spcPct val="0"/>
                </a:spcAft>
                <a:defRPr/>
              </a:pPr>
              <a:t>‹#›</a:t>
            </a:fld>
            <a:endParaRPr lang="en-US" altLang="vi-VN">
              <a:latin typeface="Times New Roman" pitchFamily="18" charset="0"/>
            </a:endParaRPr>
          </a:p>
        </p:txBody>
      </p:sp>
    </p:spTree>
    <p:extLst>
      <p:ext uri="{BB962C8B-B14F-4D97-AF65-F5344CB8AC3E}">
        <p14:creationId xmlns:p14="http://schemas.microsoft.com/office/powerpoint/2010/main" val="261038057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ransition spd="med"/>
  <p:txStyles>
    <p:titleStyle>
      <a:lvl1pPr algn="ctr" defTabSz="449263" rtl="0" eaLnBrk="0" fontAlgn="base" hangingPunct="0">
        <a:spcBef>
          <a:spcPct val="0"/>
        </a:spcBef>
        <a:spcAft>
          <a:spcPct val="0"/>
        </a:spcAft>
        <a:buClr>
          <a:srgbClr val="000000"/>
        </a:buClr>
        <a:buSzPct val="100000"/>
        <a:buFont typeface="Times New Roman" pitchFamily="18" charset="0"/>
        <a:defRPr sz="4400" kern="1200">
          <a:solidFill>
            <a:srgbClr val="000000"/>
          </a:solidFill>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panose="020B0604020202020204" pitchFamily="34" charset="0"/>
          <a:ea typeface="Microsoft YaHei" panose="020B0503020204020204" pitchFamily="34" charset="-122"/>
        </a:defRPr>
      </a:lvl2pPr>
      <a:lvl3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panose="020B0604020202020204" pitchFamily="34" charset="0"/>
          <a:ea typeface="Microsoft YaHei" panose="020B0503020204020204" pitchFamily="34" charset="-122"/>
        </a:defRPr>
      </a:lvl3pPr>
      <a:lvl4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panose="020B0604020202020204" pitchFamily="34" charset="0"/>
          <a:ea typeface="Microsoft YaHei" panose="020B0503020204020204" pitchFamily="34" charset="-122"/>
        </a:defRPr>
      </a:lvl4pPr>
      <a:lvl5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panose="020B0604020202020204" pitchFamily="34" charset="0"/>
          <a:ea typeface="Microsoft YaHei" panose="020B0503020204020204" pitchFamily="34" charset="-122"/>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itchFamily="18" charset="0"/>
        <a:buChar char="•"/>
        <a:defRPr sz="2800" kern="1200">
          <a:solidFill>
            <a:srgbClr val="000000"/>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itchFamily="18" charset="0"/>
        <a:buChar char="–"/>
        <a:defRPr sz="2800" kern="1200">
          <a:solidFill>
            <a:srgbClr val="000000"/>
          </a:solidFill>
          <a:latin typeface="+mn-lt"/>
          <a:ea typeface="+mn-ea"/>
          <a:cs typeface="+mn-cs"/>
        </a:defRPr>
      </a:lvl2pPr>
      <a:lvl3pPr marL="1143000" indent="-228600" algn="l" defTabSz="449263" rtl="0" eaLnBrk="0" fontAlgn="base" hangingPunct="0">
        <a:spcBef>
          <a:spcPts val="600"/>
        </a:spcBef>
        <a:spcAft>
          <a:spcPct val="0"/>
        </a:spcAft>
        <a:buClr>
          <a:srgbClr val="000000"/>
        </a:buClr>
        <a:buSzPct val="100000"/>
        <a:buFont typeface="Times New Roman" pitchFamily="18" charset="0"/>
        <a:buChar char="•"/>
        <a:defRPr sz="2400" kern="1200">
          <a:solidFill>
            <a:srgbClr val="000000"/>
          </a:solidFill>
          <a:latin typeface="+mn-lt"/>
          <a:ea typeface="+mn-ea"/>
          <a:cs typeface="+mn-cs"/>
        </a:defRPr>
      </a:lvl3pPr>
      <a:lvl4pPr marL="1600200" indent="-228600" algn="l" defTabSz="449263" rtl="0" eaLnBrk="0" fontAlgn="base" hangingPunct="0">
        <a:spcBef>
          <a:spcPts val="500"/>
        </a:spcBef>
        <a:spcAft>
          <a:spcPct val="0"/>
        </a:spcAft>
        <a:buClr>
          <a:srgbClr val="000000"/>
        </a:buClr>
        <a:buSzPct val="100000"/>
        <a:buFont typeface="Times New Roman" pitchFamily="18" charset="0"/>
        <a:buChar char="–"/>
        <a:defRPr sz="2000" kern="1200">
          <a:solidFill>
            <a:srgbClr val="000000"/>
          </a:solidFill>
          <a:latin typeface="+mn-lt"/>
          <a:ea typeface="+mn-ea"/>
          <a:cs typeface="+mn-cs"/>
        </a:defRPr>
      </a:lvl4pPr>
      <a:lvl5pPr marL="2057400" indent="-228600" algn="l" defTabSz="449263" rtl="0" eaLnBrk="0" fontAlgn="base" hangingPunct="0">
        <a:spcBef>
          <a:spcPts val="500"/>
        </a:spcBef>
        <a:spcAft>
          <a:spcPct val="0"/>
        </a:spcAft>
        <a:buClr>
          <a:srgbClr val="000000"/>
        </a:buClr>
        <a:buSzPct val="100000"/>
        <a:buFont typeface="Times New Roman" pitchFamily="18" charset="0"/>
        <a:buChar char="»"/>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E0498A-A215-2719-D9D9-77D58AA6EDB0}"/>
              </a:ext>
            </a:extLst>
          </p:cNvPr>
          <p:cNvSpPr>
            <a:spLocks noGrp="1"/>
          </p:cNvSpPr>
          <p:nvPr>
            <p:ph type="title"/>
          </p:nvPr>
        </p:nvSpPr>
        <p:spPr>
          <a:xfrm>
            <a:off x="628651"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E5153F4-9EC7-6B53-EECF-DF4EB65A2618}"/>
              </a:ext>
            </a:extLst>
          </p:cNvPr>
          <p:cNvSpPr>
            <a:spLocks noGrp="1"/>
          </p:cNvSpPr>
          <p:nvPr>
            <p:ph type="body" idx="1"/>
          </p:nvPr>
        </p:nvSpPr>
        <p:spPr>
          <a:xfrm>
            <a:off x="628651"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767D6E-7983-93EE-F21F-9C2FED761AB2}"/>
              </a:ext>
            </a:extLst>
          </p:cNvPr>
          <p:cNvSpPr>
            <a:spLocks noGrp="1"/>
          </p:cNvSpPr>
          <p:nvPr>
            <p:ph type="dt" sz="half" idx="2"/>
          </p:nvPr>
        </p:nvSpPr>
        <p:spPr>
          <a:xfrm>
            <a:off x="628651" y="635644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FD00D22A-1293-4E69-AE30-E438550A07BC}" type="datetimeFigureOut">
              <a:rPr lang="en-US" smtClean="0">
                <a:solidFill>
                  <a:prstClr val="black">
                    <a:tint val="75000"/>
                  </a:prstClr>
                </a:solidFill>
              </a:rPr>
              <a:pPr defTabSz="914400"/>
              <a:t>10/22/2024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7365593-4771-B7AE-8DD2-214F29C1CBCF}"/>
              </a:ext>
            </a:extLst>
          </p:cNvPr>
          <p:cNvSpPr>
            <a:spLocks noGrp="1"/>
          </p:cNvSpPr>
          <p:nvPr>
            <p:ph type="ftr" sz="quarter" idx="3"/>
          </p:nvPr>
        </p:nvSpPr>
        <p:spPr>
          <a:xfrm>
            <a:off x="3028951" y="635644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EB6D997-F576-8587-E0B1-ABD5DEE08377}"/>
              </a:ext>
            </a:extLst>
          </p:cNvPr>
          <p:cNvSpPr>
            <a:spLocks noGrp="1"/>
          </p:cNvSpPr>
          <p:nvPr>
            <p:ph type="sldNum" sz="quarter" idx="4"/>
          </p:nvPr>
        </p:nvSpPr>
        <p:spPr>
          <a:xfrm>
            <a:off x="6457951" y="635644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14DB1F7F-6A5D-4B17-A63A-53959CD787F7}" type="slidenum">
              <a:rPr lang="en-US" smtClean="0">
                <a:solidFill>
                  <a:prstClr val="black">
                    <a:tint val="75000"/>
                  </a:prstClr>
                </a:solidFill>
              </a:rPr>
              <a:pPr defTabSz="914400"/>
              <a:t>‹#›</a:t>
            </a:fld>
            <a:endParaRPr lang="en-US">
              <a:solidFill>
                <a:prstClr val="black">
                  <a:tint val="75000"/>
                </a:prstClr>
              </a:solidFill>
            </a:endParaRPr>
          </a:p>
        </p:txBody>
      </p:sp>
      <p:pic>
        <p:nvPicPr>
          <p:cNvPr id="7" name="Picture 6">
            <a:extLst>
              <a:ext uri="{FF2B5EF4-FFF2-40B4-BE49-F238E27FC236}">
                <a16:creationId xmlns:a16="http://schemas.microsoft.com/office/drawing/2014/main" id="{CB743FD3-F90E-7A13-9A45-EF6894A9476E}"/>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t="7813" b="7813"/>
          <a:stretch/>
        </p:blipFill>
        <p:spPr>
          <a:xfrm>
            <a:off x="86601" y="103325"/>
            <a:ext cx="8975323" cy="6618241"/>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413275684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E0498A-A215-2719-D9D9-77D58AA6EDB0}"/>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E5153F4-9EC7-6B53-EECF-DF4EB65A261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767D6E-7983-93EE-F21F-9C2FED761AB2}"/>
              </a:ext>
            </a:extLst>
          </p:cNvPr>
          <p:cNvSpPr>
            <a:spLocks noGrp="1"/>
          </p:cNvSpPr>
          <p:nvPr>
            <p:ph type="dt" sz="half" idx="2"/>
          </p:nvPr>
        </p:nvSpPr>
        <p:spPr>
          <a:xfrm>
            <a:off x="628650" y="6356405"/>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FD00D22A-1293-4E69-AE30-E438550A07BC}" type="datetimeFigureOut">
              <a:rPr lang="en-US" smtClean="0">
                <a:solidFill>
                  <a:prstClr val="black">
                    <a:tint val="75000"/>
                  </a:prstClr>
                </a:solidFill>
              </a:rPr>
              <a:pPr defTabSz="914400"/>
              <a:t>10/22/2024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7365593-4771-B7AE-8DD2-214F29C1CBCF}"/>
              </a:ext>
            </a:extLst>
          </p:cNvPr>
          <p:cNvSpPr>
            <a:spLocks noGrp="1"/>
          </p:cNvSpPr>
          <p:nvPr>
            <p:ph type="ftr" sz="quarter" idx="3"/>
          </p:nvPr>
        </p:nvSpPr>
        <p:spPr>
          <a:xfrm>
            <a:off x="3028950" y="6356405"/>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EB6D997-F576-8587-E0B1-ABD5DEE08377}"/>
              </a:ext>
            </a:extLst>
          </p:cNvPr>
          <p:cNvSpPr>
            <a:spLocks noGrp="1"/>
          </p:cNvSpPr>
          <p:nvPr>
            <p:ph type="sldNum" sz="quarter" idx="4"/>
          </p:nvPr>
        </p:nvSpPr>
        <p:spPr>
          <a:xfrm>
            <a:off x="6457950" y="635640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14DB1F7F-6A5D-4B17-A63A-53959CD787F7}" type="slidenum">
              <a:rPr lang="en-US" smtClean="0">
                <a:solidFill>
                  <a:prstClr val="black">
                    <a:tint val="75000"/>
                  </a:prstClr>
                </a:solidFill>
              </a:rPr>
              <a:pPr defTabSz="914400"/>
              <a:t>‹#›</a:t>
            </a:fld>
            <a:endParaRPr lang="en-US">
              <a:solidFill>
                <a:prstClr val="black">
                  <a:tint val="75000"/>
                </a:prstClr>
              </a:solidFill>
            </a:endParaRPr>
          </a:p>
        </p:txBody>
      </p:sp>
      <p:pic>
        <p:nvPicPr>
          <p:cNvPr id="7" name="Picture 6">
            <a:extLst>
              <a:ext uri="{FF2B5EF4-FFF2-40B4-BE49-F238E27FC236}">
                <a16:creationId xmlns:a16="http://schemas.microsoft.com/office/drawing/2014/main" id="{CB743FD3-F90E-7A13-9A45-EF6894A9476E}"/>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t="7813" b="7813"/>
          <a:stretch/>
        </p:blipFill>
        <p:spPr>
          <a:xfrm>
            <a:off x="86586" y="103289"/>
            <a:ext cx="8975323" cy="6618241"/>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56457046"/>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E0498A-A215-2719-D9D9-77D58AA6EDB0}"/>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E5153F4-9EC7-6B53-EECF-DF4EB65A261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767D6E-7983-93EE-F21F-9C2FED761AB2}"/>
              </a:ext>
            </a:extLst>
          </p:cNvPr>
          <p:cNvSpPr>
            <a:spLocks noGrp="1"/>
          </p:cNvSpPr>
          <p:nvPr>
            <p:ph type="dt" sz="half" idx="2"/>
          </p:nvPr>
        </p:nvSpPr>
        <p:spPr>
          <a:xfrm>
            <a:off x="628650" y="635639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FD00D22A-1293-4E69-AE30-E438550A07BC}" type="datetimeFigureOut">
              <a:rPr lang="en-US" smtClean="0">
                <a:solidFill>
                  <a:prstClr val="black">
                    <a:tint val="75000"/>
                  </a:prstClr>
                </a:solidFill>
              </a:rPr>
              <a:pPr defTabSz="914400"/>
              <a:t>10/22/2024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7365593-4771-B7AE-8DD2-214F29C1CBCF}"/>
              </a:ext>
            </a:extLst>
          </p:cNvPr>
          <p:cNvSpPr>
            <a:spLocks noGrp="1"/>
          </p:cNvSpPr>
          <p:nvPr>
            <p:ph type="ftr" sz="quarter" idx="3"/>
          </p:nvPr>
        </p:nvSpPr>
        <p:spPr>
          <a:xfrm>
            <a:off x="3028950" y="635639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EB6D997-F576-8587-E0B1-ABD5DEE08377}"/>
              </a:ext>
            </a:extLst>
          </p:cNvPr>
          <p:cNvSpPr>
            <a:spLocks noGrp="1"/>
          </p:cNvSpPr>
          <p:nvPr>
            <p:ph type="sldNum" sz="quarter" idx="4"/>
          </p:nvPr>
        </p:nvSpPr>
        <p:spPr>
          <a:xfrm>
            <a:off x="6457950" y="635639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14DB1F7F-6A5D-4B17-A63A-53959CD787F7}" type="slidenum">
              <a:rPr lang="en-US" smtClean="0">
                <a:solidFill>
                  <a:prstClr val="black">
                    <a:tint val="75000"/>
                  </a:prstClr>
                </a:solidFill>
              </a:rPr>
              <a:pPr defTabSz="914400"/>
              <a:t>‹#›</a:t>
            </a:fld>
            <a:endParaRPr lang="en-US">
              <a:solidFill>
                <a:prstClr val="black">
                  <a:tint val="75000"/>
                </a:prstClr>
              </a:solidFill>
            </a:endParaRPr>
          </a:p>
        </p:txBody>
      </p:sp>
      <p:pic>
        <p:nvPicPr>
          <p:cNvPr id="7" name="Picture 6">
            <a:extLst>
              <a:ext uri="{FF2B5EF4-FFF2-40B4-BE49-F238E27FC236}">
                <a16:creationId xmlns:a16="http://schemas.microsoft.com/office/drawing/2014/main" id="{CB743FD3-F90E-7A13-9A45-EF6894A9476E}"/>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t="7813" b="7813"/>
          <a:stretch/>
        </p:blipFill>
        <p:spPr>
          <a:xfrm>
            <a:off x="86580" y="103277"/>
            <a:ext cx="8975323" cy="6618241"/>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02110804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E0498A-A215-2719-D9D9-77D58AA6EDB0}"/>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E5153F4-9EC7-6B53-EECF-DF4EB65A261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767D6E-7983-93EE-F21F-9C2FED761AB2}"/>
              </a:ext>
            </a:extLst>
          </p:cNvPr>
          <p:cNvSpPr>
            <a:spLocks noGrp="1"/>
          </p:cNvSpPr>
          <p:nvPr>
            <p:ph type="dt" sz="half" idx="2"/>
          </p:nvPr>
        </p:nvSpPr>
        <p:spPr>
          <a:xfrm>
            <a:off x="628650" y="635638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FD00D22A-1293-4E69-AE30-E438550A07BC}" type="datetimeFigureOut">
              <a:rPr lang="en-US" smtClean="0">
                <a:solidFill>
                  <a:prstClr val="black">
                    <a:tint val="75000"/>
                  </a:prstClr>
                </a:solidFill>
              </a:rPr>
              <a:pPr defTabSz="914400"/>
              <a:t>10/22/2024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7365593-4771-B7AE-8DD2-214F29C1CBCF}"/>
              </a:ext>
            </a:extLst>
          </p:cNvPr>
          <p:cNvSpPr>
            <a:spLocks noGrp="1"/>
          </p:cNvSpPr>
          <p:nvPr>
            <p:ph type="ftr" sz="quarter" idx="3"/>
          </p:nvPr>
        </p:nvSpPr>
        <p:spPr>
          <a:xfrm>
            <a:off x="3028950" y="635638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EB6D997-F576-8587-E0B1-ABD5DEE08377}"/>
              </a:ext>
            </a:extLst>
          </p:cNvPr>
          <p:cNvSpPr>
            <a:spLocks noGrp="1"/>
          </p:cNvSpPr>
          <p:nvPr>
            <p:ph type="sldNum" sz="quarter" idx="4"/>
          </p:nvPr>
        </p:nvSpPr>
        <p:spPr>
          <a:xfrm>
            <a:off x="6457950" y="635638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14DB1F7F-6A5D-4B17-A63A-53959CD787F7}" type="slidenum">
              <a:rPr lang="en-US" smtClean="0">
                <a:solidFill>
                  <a:prstClr val="black">
                    <a:tint val="75000"/>
                  </a:prstClr>
                </a:solidFill>
              </a:rPr>
              <a:pPr defTabSz="914400"/>
              <a:t>‹#›</a:t>
            </a:fld>
            <a:endParaRPr lang="en-US">
              <a:solidFill>
                <a:prstClr val="black">
                  <a:tint val="75000"/>
                </a:prstClr>
              </a:solidFill>
            </a:endParaRPr>
          </a:p>
        </p:txBody>
      </p:sp>
      <p:pic>
        <p:nvPicPr>
          <p:cNvPr id="7" name="Picture 6">
            <a:extLst>
              <a:ext uri="{FF2B5EF4-FFF2-40B4-BE49-F238E27FC236}">
                <a16:creationId xmlns:a16="http://schemas.microsoft.com/office/drawing/2014/main" id="{CB743FD3-F90E-7A13-9A45-EF6894A9476E}"/>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t="7813" b="7813"/>
          <a:stretch/>
        </p:blipFill>
        <p:spPr>
          <a:xfrm>
            <a:off x="86574" y="103265"/>
            <a:ext cx="8975323" cy="6618241"/>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4063499945"/>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E0498A-A215-2719-D9D9-77D58AA6EDB0}"/>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E5153F4-9EC7-6B53-EECF-DF4EB65A261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767D6E-7983-93EE-F21F-9C2FED761AB2}"/>
              </a:ext>
            </a:extLst>
          </p:cNvPr>
          <p:cNvSpPr>
            <a:spLocks noGrp="1"/>
          </p:cNvSpPr>
          <p:nvPr>
            <p:ph type="dt" sz="half" idx="2"/>
          </p:nvPr>
        </p:nvSpPr>
        <p:spPr>
          <a:xfrm>
            <a:off x="628650" y="6356367"/>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FD00D22A-1293-4E69-AE30-E438550A07BC}" type="datetimeFigureOut">
              <a:rPr lang="en-US" smtClean="0">
                <a:solidFill>
                  <a:prstClr val="black">
                    <a:tint val="75000"/>
                  </a:prstClr>
                </a:solidFill>
              </a:rPr>
              <a:pPr defTabSz="914400"/>
              <a:t>10/22/2024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7365593-4771-B7AE-8DD2-214F29C1CBCF}"/>
              </a:ext>
            </a:extLst>
          </p:cNvPr>
          <p:cNvSpPr>
            <a:spLocks noGrp="1"/>
          </p:cNvSpPr>
          <p:nvPr>
            <p:ph type="ftr" sz="quarter" idx="3"/>
          </p:nvPr>
        </p:nvSpPr>
        <p:spPr>
          <a:xfrm>
            <a:off x="3028950" y="6356367"/>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EB6D997-F576-8587-E0B1-ABD5DEE08377}"/>
              </a:ext>
            </a:extLst>
          </p:cNvPr>
          <p:cNvSpPr>
            <a:spLocks noGrp="1"/>
          </p:cNvSpPr>
          <p:nvPr>
            <p:ph type="sldNum" sz="quarter" idx="4"/>
          </p:nvPr>
        </p:nvSpPr>
        <p:spPr>
          <a:xfrm>
            <a:off x="6457950" y="6356367"/>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14DB1F7F-6A5D-4B17-A63A-53959CD787F7}" type="slidenum">
              <a:rPr lang="en-US" smtClean="0">
                <a:solidFill>
                  <a:prstClr val="black">
                    <a:tint val="75000"/>
                  </a:prstClr>
                </a:solidFill>
              </a:rPr>
              <a:pPr defTabSz="914400"/>
              <a:t>‹#›</a:t>
            </a:fld>
            <a:endParaRPr lang="en-US">
              <a:solidFill>
                <a:prstClr val="black">
                  <a:tint val="75000"/>
                </a:prstClr>
              </a:solidFill>
            </a:endParaRPr>
          </a:p>
        </p:txBody>
      </p:sp>
      <p:pic>
        <p:nvPicPr>
          <p:cNvPr id="7" name="Picture 6">
            <a:extLst>
              <a:ext uri="{FF2B5EF4-FFF2-40B4-BE49-F238E27FC236}">
                <a16:creationId xmlns:a16="http://schemas.microsoft.com/office/drawing/2014/main" id="{CB743FD3-F90E-7A13-9A45-EF6894A9476E}"/>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t="7813" b="7813"/>
          <a:stretch/>
        </p:blipFill>
        <p:spPr>
          <a:xfrm>
            <a:off x="86567" y="103251"/>
            <a:ext cx="8975323" cy="6618241"/>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476255881"/>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E0498A-A215-2719-D9D9-77D58AA6EDB0}"/>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E5153F4-9EC7-6B53-EECF-DF4EB65A261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767D6E-7983-93EE-F21F-9C2FED761AB2}"/>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FD00D22A-1293-4E69-AE30-E438550A07BC}" type="datetimeFigureOut">
              <a:rPr lang="en-US" smtClean="0">
                <a:solidFill>
                  <a:prstClr val="black">
                    <a:tint val="75000"/>
                  </a:prstClr>
                </a:solidFill>
              </a:rPr>
              <a:pPr defTabSz="914400"/>
              <a:t>10/22/2024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7365593-4771-B7AE-8DD2-214F29C1CBCF}"/>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EB6D997-F576-8587-E0B1-ABD5DEE08377}"/>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14DB1F7F-6A5D-4B17-A63A-53959CD787F7}" type="slidenum">
              <a:rPr lang="en-US" smtClean="0">
                <a:solidFill>
                  <a:prstClr val="black">
                    <a:tint val="75000"/>
                  </a:prstClr>
                </a:solidFill>
              </a:rPr>
              <a:pPr defTabSz="914400"/>
              <a:t>‹#›</a:t>
            </a:fld>
            <a:endParaRPr lang="en-US">
              <a:solidFill>
                <a:prstClr val="black">
                  <a:tint val="75000"/>
                </a:prstClr>
              </a:solidFill>
            </a:endParaRPr>
          </a:p>
        </p:txBody>
      </p:sp>
      <p:pic>
        <p:nvPicPr>
          <p:cNvPr id="7" name="Picture 6">
            <a:extLst>
              <a:ext uri="{FF2B5EF4-FFF2-40B4-BE49-F238E27FC236}">
                <a16:creationId xmlns:a16="http://schemas.microsoft.com/office/drawing/2014/main" id="{CB743FD3-F90E-7A13-9A45-EF6894A9476E}"/>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t="7813" b="7813"/>
          <a:stretch/>
        </p:blipFill>
        <p:spPr>
          <a:xfrm>
            <a:off x="86559" y="103235"/>
            <a:ext cx="8975323" cy="6618241"/>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64144318"/>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7.xml"/><Relationship Id="rId4" Type="http://schemas.openxmlformats.org/officeDocument/2006/relationships/image" Target="../media/image5.wmf"/></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7.xml"/><Relationship Id="rId4" Type="http://schemas.openxmlformats.org/officeDocument/2006/relationships/image" Target="../media/image5.wmf"/></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7.xml"/><Relationship Id="rId4" Type="http://schemas.openxmlformats.org/officeDocument/2006/relationships/image" Target="../media/image5.wmf"/></Relationships>
</file>

<file path=ppt/slides/_rels/slide1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1.wav"/><Relationship Id="rId7" Type="http://schemas.openxmlformats.org/officeDocument/2006/relationships/image" Target="../media/image11.png"/><Relationship Id="rId12" Type="http://schemas.openxmlformats.org/officeDocument/2006/relationships/slide" Target="slide15.xml"/><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10.png"/><Relationship Id="rId11" Type="http://schemas.openxmlformats.org/officeDocument/2006/relationships/slide" Target="slide10.xml"/><Relationship Id="rId5" Type="http://schemas.openxmlformats.org/officeDocument/2006/relationships/image" Target="../media/image9.png"/><Relationship Id="rId10" Type="http://schemas.openxmlformats.org/officeDocument/2006/relationships/slide" Target="slide16.xml"/><Relationship Id="rId4" Type="http://schemas.openxmlformats.org/officeDocument/2006/relationships/image" Target="../media/image8.png"/><Relationship Id="rId9" Type="http://schemas.openxmlformats.org/officeDocument/2006/relationships/slide" Target="slide7.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slide" Target="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16.jpeg"/><Relationship Id="rId5" Type="http://schemas.openxmlformats.org/officeDocument/2006/relationships/image" Target="../media/image14.png"/><Relationship Id="rId4" Type="http://schemas.openxmlformats.org/officeDocument/2006/relationships/slide" Target="slide13.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17.png"/><Relationship Id="rId5" Type="http://schemas.openxmlformats.org/officeDocument/2006/relationships/image" Target="../media/image14.png"/><Relationship Id="rId4" Type="http://schemas.openxmlformats.org/officeDocument/2006/relationships/slide" Target="slide13.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7.xml"/><Relationship Id="rId1" Type="http://schemas.openxmlformats.org/officeDocument/2006/relationships/tags" Target="../tags/tag5.xml"/></Relationships>
</file>

<file path=ppt/slides/_rels/slide2.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jpg"/><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14.xml"/><Relationship Id="rId1" Type="http://schemas.openxmlformats.org/officeDocument/2006/relationships/tags" Target="../tags/tag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19.xml"/><Relationship Id="rId1" Type="http://schemas.openxmlformats.org/officeDocument/2006/relationships/tags" Target="../tags/tag7.xml"/><Relationship Id="rId6" Type="http://schemas.openxmlformats.org/officeDocument/2006/relationships/image" Target="../media/image27.png"/><Relationship Id="rId5" Type="http://schemas.openxmlformats.org/officeDocument/2006/relationships/image" Target="../media/image25.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1.gif"/><Relationship Id="rId2" Type="http://schemas.openxmlformats.org/officeDocument/2006/relationships/slideLayout" Target="../slideLayouts/slideLayout19.xml"/><Relationship Id="rId1" Type="http://schemas.openxmlformats.org/officeDocument/2006/relationships/tags" Target="../tags/tag8.xml"/><Relationship Id="rId6" Type="http://schemas.openxmlformats.org/officeDocument/2006/relationships/image" Target="../media/image23.png"/><Relationship Id="rId5" Type="http://schemas.openxmlformats.org/officeDocument/2006/relationships/image" Target="../media/image3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3.png"/><Relationship Id="rId2" Type="http://schemas.openxmlformats.org/officeDocument/2006/relationships/slideLayout" Target="../slideLayouts/slideLayout19.xml"/><Relationship Id="rId1" Type="http://schemas.openxmlformats.org/officeDocument/2006/relationships/tags" Target="../tags/tag9.xml"/><Relationship Id="rId6" Type="http://schemas.openxmlformats.org/officeDocument/2006/relationships/image" Target="../media/image32.png"/><Relationship Id="rId5" Type="http://schemas.openxmlformats.org/officeDocument/2006/relationships/image" Target="../media/image30.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customXml" Target="../ink/ink1.xml"/><Relationship Id="rId12" Type="http://schemas.openxmlformats.org/officeDocument/2006/relationships/image" Target="../media/image38.png"/><Relationship Id="rId2" Type="http://schemas.openxmlformats.org/officeDocument/2006/relationships/slideLayout" Target="../slideLayouts/slideLayout7.xml"/><Relationship Id="rId1" Type="http://schemas.openxmlformats.org/officeDocument/2006/relationships/tags" Target="../tags/tag10.xml"/><Relationship Id="rId11" Type="http://schemas.openxmlformats.org/officeDocument/2006/relationships/image" Target="../media/image34.jpg"/><Relationship Id="rId5" Type="http://schemas.openxmlformats.org/officeDocument/2006/relationships/customXml" Target="../ink/ink2.xml"/><Relationship Id="rId10" Type="http://schemas.openxmlformats.org/officeDocument/2006/relationships/image" Target="../media/image37.png"/><Relationship Id="rId4" Type="http://schemas.openxmlformats.org/officeDocument/2006/relationships/image" Target="../media/image35.png"/><Relationship Id="rId9" Type="http://schemas.openxmlformats.org/officeDocument/2006/relationships/customXml" Target="../ink/ink3.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4.jp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34.jp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8.xml"/></Relationships>
</file>

<file path=ppt/slides/_rels/slide30.xml.rels><?xml version="1.0" encoding="UTF-8" standalone="yes"?>
<Relationships xmlns="http://schemas.openxmlformats.org/package/2006/relationships"><Relationship Id="rId8" Type="http://schemas.openxmlformats.org/officeDocument/2006/relationships/image" Target="../media/image31.gif"/><Relationship Id="rId3" Type="http://schemas.openxmlformats.org/officeDocument/2006/relationships/image" Target="../media/image28.png"/><Relationship Id="rId7" Type="http://schemas.openxmlformats.org/officeDocument/2006/relationships/image" Target="../media/image33.png"/><Relationship Id="rId2" Type="http://schemas.openxmlformats.org/officeDocument/2006/relationships/slideLayout" Target="../slideLayouts/slideLayout19.xml"/><Relationship Id="rId1" Type="http://schemas.openxmlformats.org/officeDocument/2006/relationships/tags" Target="../tags/tag11.xml"/><Relationship Id="rId6" Type="http://schemas.openxmlformats.org/officeDocument/2006/relationships/image" Target="../media/image32.png"/><Relationship Id="rId5" Type="http://schemas.openxmlformats.org/officeDocument/2006/relationships/image" Target="../media/image30.png"/><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2.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7.xml"/><Relationship Id="rId1" Type="http://schemas.openxmlformats.org/officeDocument/2006/relationships/tags" Target="../tags/tag13.xml"/><Relationship Id="rId4" Type="http://schemas.openxmlformats.org/officeDocument/2006/relationships/image" Target="../media/image31.gif"/></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7.xml"/><Relationship Id="rId1" Type="http://schemas.openxmlformats.org/officeDocument/2006/relationships/tags" Target="../tags/tag14.xml"/><Relationship Id="rId5" Type="http://schemas.openxmlformats.org/officeDocument/2006/relationships/image" Target="../media/image31.gif"/><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7.xml"/><Relationship Id="rId1" Type="http://schemas.openxmlformats.org/officeDocument/2006/relationships/tags" Target="../tags/tag15.xml"/><Relationship Id="rId5" Type="http://schemas.openxmlformats.org/officeDocument/2006/relationships/image" Target="../media/image55.png"/><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6.xml"/></Relationships>
</file>

<file path=ppt/slides/_rels/slide36.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slideLayout" Target="../slideLayouts/slideLayout7.xml"/><Relationship Id="rId1" Type="http://schemas.openxmlformats.org/officeDocument/2006/relationships/tags" Target="../tags/tag17.xml"/></Relationships>
</file>

<file path=ppt/slides/_rels/slide37.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66.png"/><Relationship Id="rId2" Type="http://schemas.openxmlformats.org/officeDocument/2006/relationships/image" Target="../media/image56.jpeg"/><Relationship Id="rId16" Type="http://schemas.openxmlformats.org/officeDocument/2006/relationships/image" Target="../media/image70.png"/><Relationship Id="rId1" Type="http://schemas.openxmlformats.org/officeDocument/2006/relationships/slideLayout" Target="../slideLayouts/slideLayout1.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5" Type="http://schemas.openxmlformats.org/officeDocument/2006/relationships/image" Target="../media/image6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 Id="rId14" Type="http://schemas.openxmlformats.org/officeDocument/2006/relationships/image" Target="../media/image68.png"/></Relationships>
</file>

<file path=ppt/slides/_rels/slide3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1.xml"/><Relationship Id="rId4" Type="http://schemas.openxmlformats.org/officeDocument/2006/relationships/image" Target="../media/image73.png"/></Relationships>
</file>

<file path=ppt/slides/_rels/slide39.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1.png"/><Relationship Id="rId18" Type="http://schemas.openxmlformats.org/officeDocument/2006/relationships/slide" Target="slide44.xml"/><Relationship Id="rId26" Type="http://schemas.openxmlformats.org/officeDocument/2006/relationships/image" Target="../media/image90.png"/><Relationship Id="rId3" Type="http://schemas.openxmlformats.org/officeDocument/2006/relationships/image" Target="../media/image74.png"/><Relationship Id="rId21" Type="http://schemas.openxmlformats.org/officeDocument/2006/relationships/image" Target="../media/image86.png"/><Relationship Id="rId7" Type="http://schemas.openxmlformats.org/officeDocument/2006/relationships/image" Target="../media/image78.png"/><Relationship Id="rId12" Type="http://schemas.openxmlformats.org/officeDocument/2006/relationships/slide" Target="slide42.xml"/><Relationship Id="rId17" Type="http://schemas.openxmlformats.org/officeDocument/2006/relationships/image" Target="../media/image83.png"/><Relationship Id="rId25" Type="http://schemas.openxmlformats.org/officeDocument/2006/relationships/image" Target="../media/image89.png"/><Relationship Id="rId2" Type="http://schemas.openxmlformats.org/officeDocument/2006/relationships/image" Target="../media/image71.jpeg"/><Relationship Id="rId16" Type="http://schemas.openxmlformats.org/officeDocument/2006/relationships/slide" Target="slide43.xml"/><Relationship Id="rId20" Type="http://schemas.openxmlformats.org/officeDocument/2006/relationships/image" Target="../media/image85.png"/><Relationship Id="rId29" Type="http://schemas.openxmlformats.org/officeDocument/2006/relationships/image" Target="../media/image93.png"/><Relationship Id="rId1" Type="http://schemas.openxmlformats.org/officeDocument/2006/relationships/slideLayout" Target="../slideLayouts/slideLayout1.xml"/><Relationship Id="rId6" Type="http://schemas.openxmlformats.org/officeDocument/2006/relationships/image" Target="../media/image77.png"/><Relationship Id="rId11" Type="http://schemas.openxmlformats.org/officeDocument/2006/relationships/image" Target="../media/image80.png"/><Relationship Id="rId24" Type="http://schemas.openxmlformats.org/officeDocument/2006/relationships/image" Target="../media/image88.png"/><Relationship Id="rId32" Type="http://schemas.openxmlformats.org/officeDocument/2006/relationships/slide" Target="slide45.xml"/><Relationship Id="rId5" Type="http://schemas.openxmlformats.org/officeDocument/2006/relationships/image" Target="../media/image76.png"/><Relationship Id="rId15" Type="http://schemas.openxmlformats.org/officeDocument/2006/relationships/image" Target="../media/image82.png"/><Relationship Id="rId23" Type="http://schemas.openxmlformats.org/officeDocument/2006/relationships/image" Target="../media/image67.png"/><Relationship Id="rId28" Type="http://schemas.openxmlformats.org/officeDocument/2006/relationships/image" Target="../media/image92.png"/><Relationship Id="rId10" Type="http://schemas.openxmlformats.org/officeDocument/2006/relationships/image" Target="../media/image64.png"/><Relationship Id="rId19" Type="http://schemas.openxmlformats.org/officeDocument/2006/relationships/image" Target="../media/image84.png"/><Relationship Id="rId31" Type="http://schemas.openxmlformats.org/officeDocument/2006/relationships/image" Target="../media/image95.png"/><Relationship Id="rId4" Type="http://schemas.openxmlformats.org/officeDocument/2006/relationships/image" Target="../media/image75.png"/><Relationship Id="rId9" Type="http://schemas.openxmlformats.org/officeDocument/2006/relationships/slide" Target="slide40.xml"/><Relationship Id="rId14" Type="http://schemas.openxmlformats.org/officeDocument/2006/relationships/slide" Target="slide41.xml"/><Relationship Id="rId22" Type="http://schemas.openxmlformats.org/officeDocument/2006/relationships/image" Target="../media/image87.png"/><Relationship Id="rId27" Type="http://schemas.openxmlformats.org/officeDocument/2006/relationships/image" Target="../media/image91.png"/><Relationship Id="rId30" Type="http://schemas.openxmlformats.org/officeDocument/2006/relationships/image" Target="../media/image94.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59.xml"/></Relationships>
</file>

<file path=ppt/slides/_rels/slide40.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image" Target="../media/image96.jpeg"/><Relationship Id="rId1" Type="http://schemas.openxmlformats.org/officeDocument/2006/relationships/slideLayout" Target="../slideLayouts/slideLayout1.xml"/><Relationship Id="rId4" Type="http://schemas.openxmlformats.org/officeDocument/2006/relationships/image" Target="../media/image73.png"/></Relationships>
</file>

<file path=ppt/slides/_rels/slide41.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image" Target="../media/image97.jpeg"/><Relationship Id="rId1" Type="http://schemas.openxmlformats.org/officeDocument/2006/relationships/slideLayout" Target="../slideLayouts/slideLayout1.xml"/><Relationship Id="rId4" Type="http://schemas.openxmlformats.org/officeDocument/2006/relationships/image" Target="../media/image73.png"/></Relationships>
</file>

<file path=ppt/slides/_rels/slide4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1.xml"/><Relationship Id="rId6" Type="http://schemas.openxmlformats.org/officeDocument/2006/relationships/image" Target="../media/image98.png"/><Relationship Id="rId5" Type="http://schemas.openxmlformats.org/officeDocument/2006/relationships/image" Target="../media/image73.png"/><Relationship Id="rId4" Type="http://schemas.openxmlformats.org/officeDocument/2006/relationships/slide" Target="slide39.xml"/></Relationships>
</file>

<file path=ppt/slides/_rels/slide43.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audio" Target="../media/audio3.wav"/><Relationship Id="rId7" Type="http://schemas.openxmlformats.org/officeDocument/2006/relationships/slide" Target="slide39.xml"/><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72.png"/><Relationship Id="rId5" Type="http://schemas.openxmlformats.org/officeDocument/2006/relationships/image" Target="../media/image71.jpeg"/><Relationship Id="rId10" Type="http://schemas.openxmlformats.org/officeDocument/2006/relationships/image" Target="../media/image100.png"/><Relationship Id="rId4" Type="http://schemas.openxmlformats.org/officeDocument/2006/relationships/audio" Target="../media/audio4.wav"/><Relationship Id="rId9" Type="http://schemas.openxmlformats.org/officeDocument/2006/relationships/image" Target="../media/image99.png"/></Relationships>
</file>

<file path=ppt/slides/_rels/slide44.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audio" Target="../media/audio3.wav"/><Relationship Id="rId7" Type="http://schemas.openxmlformats.org/officeDocument/2006/relationships/image" Target="../media/image100.pn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99.png"/><Relationship Id="rId5" Type="http://schemas.openxmlformats.org/officeDocument/2006/relationships/image" Target="../media/image101.jpeg"/><Relationship Id="rId4" Type="http://schemas.openxmlformats.org/officeDocument/2006/relationships/audio" Target="../media/audio4.wav"/><Relationship Id="rId9" Type="http://schemas.openxmlformats.org/officeDocument/2006/relationships/image" Target="../media/image73.png"/></Relationships>
</file>

<file path=ppt/slides/_rels/slide45.xml.rels><?xml version="1.0" encoding="UTF-8" standalone="yes"?>
<Relationships xmlns="http://schemas.openxmlformats.org/package/2006/relationships"><Relationship Id="rId3" Type="http://schemas.openxmlformats.org/officeDocument/2006/relationships/image" Target="../media/image103.gif"/><Relationship Id="rId2" Type="http://schemas.openxmlformats.org/officeDocument/2006/relationships/image" Target="../media/image102.gi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04.wmf"/><Relationship Id="rId7" Type="http://schemas.openxmlformats.org/officeDocument/2006/relationships/image" Target="../media/image108.png"/><Relationship Id="rId2" Type="http://schemas.openxmlformats.org/officeDocument/2006/relationships/slideLayout" Target="../slideLayouts/slideLayout12.xml"/><Relationship Id="rId1" Type="http://schemas.openxmlformats.org/officeDocument/2006/relationships/tags" Target="../tags/tag18.xml"/><Relationship Id="rId6" Type="http://schemas.openxmlformats.org/officeDocument/2006/relationships/image" Target="../media/image107.gif"/><Relationship Id="rId5" Type="http://schemas.openxmlformats.org/officeDocument/2006/relationships/image" Target="../media/image106.png"/><Relationship Id="rId4" Type="http://schemas.openxmlformats.org/officeDocument/2006/relationships/image" Target="../media/image105.gif"/></Relationships>
</file>

<file path=ppt/slides/_rels/slide47.xml.rels><?xml version="1.0" encoding="UTF-8" standalone="yes"?>
<Relationships xmlns="http://schemas.openxmlformats.org/package/2006/relationships"><Relationship Id="rId3" Type="http://schemas.openxmlformats.org/officeDocument/2006/relationships/image" Target="../media/image110.gif"/><Relationship Id="rId2" Type="http://schemas.openxmlformats.org/officeDocument/2006/relationships/image" Target="../media/image109.jpeg"/><Relationship Id="rId1" Type="http://schemas.openxmlformats.org/officeDocument/2006/relationships/slideLayout" Target="../slideLayouts/slideLayout12.xml"/><Relationship Id="rId4" Type="http://schemas.openxmlformats.org/officeDocument/2006/relationships/image" Target="../media/image111.gif"/></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70.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8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37.xml"/><Relationship Id="rId4" Type="http://schemas.openxmlformats.org/officeDocument/2006/relationships/image" Target="../media/image5.wmf"/></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7.xml"/><Relationship Id="rId4" Type="http://schemas.openxmlformats.org/officeDocument/2006/relationships/image" Target="../media/image5.wmf"/></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7.xml"/><Relationship Id="rId4" Type="http://schemas.openxmlformats.org/officeDocument/2006/relationships/image" Target="../media/image5.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FD018241-17C0-E2FA-0121-40BB6C1512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572" t="3810" r="7001" b="7047"/>
          <a:stretch>
            <a:fillRect/>
          </a:stretch>
        </p:blipFill>
        <p:spPr bwMode="auto">
          <a:xfrm>
            <a:off x="0" y="0"/>
            <a:ext cx="9144000" cy="683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2">
            <a:extLst>
              <a:ext uri="{FF2B5EF4-FFF2-40B4-BE49-F238E27FC236}">
                <a16:creationId xmlns:a16="http://schemas.microsoft.com/office/drawing/2014/main" id="{2011DFDB-6620-FF62-144C-25B014BB9AD8}"/>
              </a:ext>
            </a:extLst>
          </p:cNvPr>
          <p:cNvSpPr txBox="1">
            <a:spLocks noChangeArrowheads="1"/>
          </p:cNvSpPr>
          <p:nvPr/>
        </p:nvSpPr>
        <p:spPr bwMode="auto">
          <a:xfrm>
            <a:off x="685798" y="1571625"/>
            <a:ext cx="7146927" cy="1877437"/>
          </a:xfrm>
          <a:prstGeom prst="rect">
            <a:avLst/>
          </a:prstGeom>
          <a:noFill/>
          <a:ln w="9525">
            <a:noFill/>
            <a:miter lim="800000"/>
            <a:headEnd/>
            <a:tailEnd/>
          </a:ln>
          <a:effectLst/>
        </p:spPr>
        <p:txBody>
          <a:bodyPr wrap="square">
            <a:spAutoFit/>
          </a:bodyPr>
          <a:lstStyle/>
          <a:p>
            <a:pPr algn="ctr" eaLnBrk="1" hangingPunct="1">
              <a:spcBef>
                <a:spcPts val="2400"/>
              </a:spcBef>
              <a:defRPr/>
            </a:pPr>
            <a:r>
              <a:rPr lang="en-US" sz="48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CHÀO MỪNG </a:t>
            </a:r>
          </a:p>
          <a:p>
            <a:pPr algn="ctr" eaLnBrk="1" hangingPunct="1">
              <a:spcBef>
                <a:spcPts val="2400"/>
              </a:spcBef>
              <a:defRPr/>
            </a:pPr>
            <a:r>
              <a:rPr lang="en-US" sz="48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CÁC EM HỌC SINH</a:t>
            </a:r>
          </a:p>
        </p:txBody>
      </p:sp>
      <p:sp>
        <p:nvSpPr>
          <p:cNvPr id="2" name="TextBox 1">
            <a:extLst>
              <a:ext uri="{FF2B5EF4-FFF2-40B4-BE49-F238E27FC236}">
                <a16:creationId xmlns:a16="http://schemas.microsoft.com/office/drawing/2014/main" id="{9647E06C-A31E-0415-8B0B-BDAABE7C498C}"/>
              </a:ext>
            </a:extLst>
          </p:cNvPr>
          <p:cNvSpPr txBox="1"/>
          <p:nvPr/>
        </p:nvSpPr>
        <p:spPr>
          <a:xfrm>
            <a:off x="1809750" y="542925"/>
            <a:ext cx="5680076" cy="954107"/>
          </a:xfrm>
          <a:prstGeom prst="rect">
            <a:avLst/>
          </a:prstGeom>
          <a:noFill/>
        </p:spPr>
        <p:txBody>
          <a:bodyPr wrap="square" rtlCol="0">
            <a:spAutoFit/>
          </a:bodyPr>
          <a:lstStyle/>
          <a:p>
            <a:pPr algn="ctr" eaLnBrk="1" fontAlgn="base" hangingPunct="1">
              <a:spcBef>
                <a:spcPct val="0"/>
              </a:spcBef>
              <a:spcAft>
                <a:spcPct val="0"/>
              </a:spcAft>
            </a:pPr>
            <a:r>
              <a:rPr lang="en-US" altLang="en-US" sz="2800" b="1" dirty="0">
                <a:solidFill>
                  <a:srgbClr val="0000FF"/>
                </a:solidFill>
                <a:latin typeface="Times New Roman" pitchFamily="18" charset="0"/>
                <a:cs typeface="Times New Roman" pitchFamily="18" charset="0"/>
              </a:rPr>
              <a:t>TRƯỜNG THCS THỊ TRẤN HUYỆN CHÂU THÀNH</a:t>
            </a:r>
          </a:p>
        </p:txBody>
      </p:sp>
      <p:sp>
        <p:nvSpPr>
          <p:cNvPr id="3" name="TextBox 2">
            <a:extLst>
              <a:ext uri="{FF2B5EF4-FFF2-40B4-BE49-F238E27FC236}">
                <a16:creationId xmlns:a16="http://schemas.microsoft.com/office/drawing/2014/main" id="{E52E9328-2646-EA3A-63A1-E3B77EE33F5F}"/>
              </a:ext>
            </a:extLst>
          </p:cNvPr>
          <p:cNvSpPr txBox="1"/>
          <p:nvPr/>
        </p:nvSpPr>
        <p:spPr>
          <a:xfrm>
            <a:off x="2994025" y="4076700"/>
            <a:ext cx="4838700" cy="523220"/>
          </a:xfrm>
          <a:prstGeom prst="rect">
            <a:avLst/>
          </a:prstGeom>
          <a:noFill/>
        </p:spPr>
        <p:txBody>
          <a:bodyPr wrap="square" rtlCol="0">
            <a:spAutoFit/>
          </a:bodyPr>
          <a:lstStyle/>
          <a:p>
            <a:r>
              <a:rPr lang="en-US" sz="2800" b="1" dirty="0">
                <a:solidFill>
                  <a:srgbClr val="0000FF"/>
                </a:solidFill>
              </a:rPr>
              <a:t>GVBM: </a:t>
            </a:r>
            <a:r>
              <a:rPr lang="en-US" sz="2800" b="1" dirty="0" err="1">
                <a:solidFill>
                  <a:srgbClr val="0000FF"/>
                </a:solidFill>
              </a:rPr>
              <a:t>Trần</a:t>
            </a:r>
            <a:r>
              <a:rPr lang="en-US" sz="2800" b="1" dirty="0">
                <a:solidFill>
                  <a:srgbClr val="0000FF"/>
                </a:solidFill>
              </a:rPr>
              <a:t> Thanh </a:t>
            </a:r>
            <a:r>
              <a:rPr lang="en-US" sz="2800" b="1" dirty="0" err="1">
                <a:solidFill>
                  <a:srgbClr val="0000FF"/>
                </a:solidFill>
              </a:rPr>
              <a:t>Liêm</a:t>
            </a:r>
            <a:endParaRPr lang="en-US" sz="2800" b="1" dirty="0">
              <a:solidFill>
                <a:srgbClr val="0000FF"/>
              </a:solidFill>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mph" presetSubtype="0" repeatCount="indefinite" fill="hold" grpId="0" nodeType="withEffect">
                                  <p:stCondLst>
                                    <p:cond delay="0"/>
                                  </p:stCondLst>
                                  <p:endCondLst>
                                    <p:cond evt="onNext" delay="0">
                                      <p:tgtEl>
                                        <p:sldTgt/>
                                      </p:tgtEl>
                                    </p:cond>
                                  </p:endCondLst>
                                  <p:iterate type="wd">
                                    <p:tmPct val="0"/>
                                  </p:iterate>
                                  <p:childTnLst>
                                    <p:animClr clrSpc="hsl" dir="cw">
                                      <p:cBhvr override="childStyle">
                                        <p:cTn id="6" dur="500" fill="hold"/>
                                        <p:tgtEl>
                                          <p:spTgt spid="5"/>
                                        </p:tgtEl>
                                        <p:attrNameLst>
                                          <p:attrName>style.color</p:attrName>
                                        </p:attrNameLst>
                                      </p:cBhvr>
                                      <p:by>
                                        <p:hsl h="7200000" s="0" l="0"/>
                                      </p:by>
                                    </p:animClr>
                                    <p:animClr clrSpc="hsl" dir="cw">
                                      <p:cBhvr>
                                        <p:cTn id="7" dur="500" fill="hold"/>
                                        <p:tgtEl>
                                          <p:spTgt spid="5"/>
                                        </p:tgtEl>
                                        <p:attrNameLst>
                                          <p:attrName>fillcolor</p:attrName>
                                        </p:attrNameLst>
                                      </p:cBhvr>
                                      <p:by>
                                        <p:hsl h="7200000" s="0" l="0"/>
                                      </p:by>
                                    </p:animClr>
                                    <p:animClr clrSpc="hsl" dir="cw">
                                      <p:cBhvr>
                                        <p:cTn id="8" dur="500" fill="hold"/>
                                        <p:tgtEl>
                                          <p:spTgt spid="5"/>
                                        </p:tgtEl>
                                        <p:attrNameLst>
                                          <p:attrName>stroke.color</p:attrName>
                                        </p:attrNameLst>
                                      </p:cBhvr>
                                      <p:by>
                                        <p:hsl h="7200000" s="0" l="0"/>
                                      </p:by>
                                    </p:animClr>
                                    <p:set>
                                      <p:cBhvr>
                                        <p:cTn id="9" dur="500" fill="hold"/>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019C58C-6CF4-44ED-973E-2C4008358235}"/>
              </a:ext>
            </a:extLst>
          </p:cNvPr>
          <p:cNvGrpSpPr/>
          <p:nvPr/>
        </p:nvGrpSpPr>
        <p:grpSpPr>
          <a:xfrm>
            <a:off x="20035" y="5171090"/>
            <a:ext cx="9176756" cy="1686910"/>
            <a:chOff x="-81773" y="5171090"/>
            <a:chExt cx="12235674" cy="1686910"/>
          </a:xfrm>
        </p:grpSpPr>
        <p:pic>
          <p:nvPicPr>
            <p:cNvPr id="6" name="Picture 5">
              <a:extLst>
                <a:ext uri="{FF2B5EF4-FFF2-40B4-BE49-F238E27FC236}">
                  <a16:creationId xmlns:a16="http://schemas.microsoft.com/office/drawing/2014/main" id="{B7CD84F7-28C9-41D7-A9AF-CA07C17BE4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73" y="5171090"/>
              <a:ext cx="3941283" cy="1686910"/>
            </a:xfrm>
            <a:prstGeom prst="rect">
              <a:avLst/>
            </a:prstGeom>
          </p:spPr>
        </p:pic>
        <p:pic>
          <p:nvPicPr>
            <p:cNvPr id="7" name="Picture 6">
              <a:extLst>
                <a:ext uri="{FF2B5EF4-FFF2-40B4-BE49-F238E27FC236}">
                  <a16:creationId xmlns:a16="http://schemas.microsoft.com/office/drawing/2014/main" id="{F340577D-7296-4F0D-B8A2-97CFD50332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9510" y="5171090"/>
              <a:ext cx="3941283" cy="1686910"/>
            </a:xfrm>
            <a:prstGeom prst="rect">
              <a:avLst/>
            </a:prstGeom>
          </p:spPr>
        </p:pic>
        <p:pic>
          <p:nvPicPr>
            <p:cNvPr id="8" name="Picture 7">
              <a:extLst>
                <a:ext uri="{FF2B5EF4-FFF2-40B4-BE49-F238E27FC236}">
                  <a16:creationId xmlns:a16="http://schemas.microsoft.com/office/drawing/2014/main" id="{09BAB3DD-7E7F-48A6-BA29-54D9A512EC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0793" y="5171090"/>
              <a:ext cx="3941283" cy="1686910"/>
            </a:xfrm>
            <a:prstGeom prst="rect">
              <a:avLst/>
            </a:prstGeom>
          </p:spPr>
        </p:pic>
        <p:pic>
          <p:nvPicPr>
            <p:cNvPr id="9" name="Picture 8">
              <a:extLst>
                <a:ext uri="{FF2B5EF4-FFF2-40B4-BE49-F238E27FC236}">
                  <a16:creationId xmlns:a16="http://schemas.microsoft.com/office/drawing/2014/main" id="{6A7BB1F2-D515-4CF6-B7E2-B2CC41ADE750}"/>
                </a:ext>
              </a:extLst>
            </p:cNvPr>
            <p:cNvPicPr>
              <a:picLocks noChangeAspect="1"/>
            </p:cNvPicPr>
            <p:nvPr/>
          </p:nvPicPr>
          <p:blipFill rotWithShape="1">
            <a:blip r:embed="rId2">
              <a:extLst>
                <a:ext uri="{28A0092B-C50C-407E-A947-70E740481C1C}">
                  <a14:useLocalDpi xmlns:a14="http://schemas.microsoft.com/office/drawing/2010/main" val="0"/>
                </a:ext>
              </a:extLst>
            </a:blip>
            <a:srcRect r="89551"/>
            <a:stretch/>
          </p:blipFill>
          <p:spPr>
            <a:xfrm>
              <a:off x="11742077" y="5171090"/>
              <a:ext cx="411824" cy="1686910"/>
            </a:xfrm>
            <a:prstGeom prst="rect">
              <a:avLst/>
            </a:prstGeom>
          </p:spPr>
        </p:pic>
      </p:grpSp>
      <p:grpSp>
        <p:nvGrpSpPr>
          <p:cNvPr id="10" name="Group 9">
            <a:extLst>
              <a:ext uri="{FF2B5EF4-FFF2-40B4-BE49-F238E27FC236}">
                <a16:creationId xmlns:a16="http://schemas.microsoft.com/office/drawing/2014/main" id="{647D2A23-6E7E-413A-B3BA-D1B199502889}"/>
              </a:ext>
            </a:extLst>
          </p:cNvPr>
          <p:cNvGrpSpPr/>
          <p:nvPr/>
        </p:nvGrpSpPr>
        <p:grpSpPr>
          <a:xfrm>
            <a:off x="2025869" y="-327833"/>
            <a:ext cx="5446986" cy="3234006"/>
            <a:chOff x="2617270" y="-196051"/>
            <a:chExt cx="7262648" cy="3234006"/>
          </a:xfrm>
        </p:grpSpPr>
        <p:grpSp>
          <p:nvGrpSpPr>
            <p:cNvPr id="11" name="Group 10">
              <a:extLst>
                <a:ext uri="{FF2B5EF4-FFF2-40B4-BE49-F238E27FC236}">
                  <a16:creationId xmlns:a16="http://schemas.microsoft.com/office/drawing/2014/main" id="{2E63C7FF-0134-4DE1-AAB8-DEFAB222BCC3}"/>
                </a:ext>
              </a:extLst>
            </p:cNvPr>
            <p:cNvGrpSpPr/>
            <p:nvPr/>
          </p:nvGrpSpPr>
          <p:grpSpPr>
            <a:xfrm>
              <a:off x="2617270" y="-196051"/>
              <a:ext cx="7262648" cy="3234006"/>
              <a:chOff x="2617270" y="-196051"/>
              <a:chExt cx="7262648" cy="3234006"/>
            </a:xfrm>
          </p:grpSpPr>
          <p:pic>
            <p:nvPicPr>
              <p:cNvPr id="13" name="Picture 12">
                <a:extLst>
                  <a:ext uri="{FF2B5EF4-FFF2-40B4-BE49-F238E27FC236}">
                    <a16:creationId xmlns:a16="http://schemas.microsoft.com/office/drawing/2014/main" id="{6714896D-4A6D-4076-B8D8-1484D1EE5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7270" y="-196051"/>
                <a:ext cx="7262648" cy="3234006"/>
              </a:xfrm>
              <a:prstGeom prst="rect">
                <a:avLst/>
              </a:prstGeom>
            </p:spPr>
          </p:pic>
          <p:sp>
            <p:nvSpPr>
              <p:cNvPr id="14" name="Rectangle 13">
                <a:extLst>
                  <a:ext uri="{FF2B5EF4-FFF2-40B4-BE49-F238E27FC236}">
                    <a16:creationId xmlns:a16="http://schemas.microsoft.com/office/drawing/2014/main" id="{C95D1AA8-0B52-41FC-AC07-265F8D40B997}"/>
                  </a:ext>
                </a:extLst>
              </p:cNvPr>
              <p:cNvSpPr/>
              <p:nvPr/>
            </p:nvSpPr>
            <p:spPr>
              <a:xfrm>
                <a:off x="3967994" y="1124607"/>
                <a:ext cx="4881716" cy="6411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pSp>
        <p:sp>
          <p:nvSpPr>
            <p:cNvPr id="12" name="TextBox 11">
              <a:extLst>
                <a:ext uri="{FF2B5EF4-FFF2-40B4-BE49-F238E27FC236}">
                  <a16:creationId xmlns:a16="http://schemas.microsoft.com/office/drawing/2014/main" id="{27FC420D-CF6E-4C8B-ADC8-48DBB6D52F9C}"/>
                </a:ext>
              </a:extLst>
            </p:cNvPr>
            <p:cNvSpPr txBox="1"/>
            <p:nvPr/>
          </p:nvSpPr>
          <p:spPr>
            <a:xfrm>
              <a:off x="4095448" y="1198179"/>
              <a:ext cx="4554566" cy="523220"/>
            </a:xfrm>
            <a:prstGeom prst="rect">
              <a:avLst/>
            </a:prstGeom>
            <a:noFill/>
          </p:spPr>
          <p:txBody>
            <a:bodyPr wrap="square" rtlCol="0">
              <a:spAutoFit/>
            </a:bodyPr>
            <a:lstStyle/>
            <a:p>
              <a:pPr algn="ctr" defTabSz="914400"/>
              <a:r>
                <a:rPr lang="en-US" sz="2800" b="1" dirty="0">
                  <a:solidFill>
                    <a:srgbClr val="002060"/>
                  </a:solidFill>
                  <a:latin typeface="Times New Roman" panose="02020603050405020304" pitchFamily="18" charset="0"/>
                  <a:cs typeface="Times New Roman" panose="02020603050405020304" pitchFamily="18" charset="0"/>
                </a:rPr>
                <a:t>LUYỆN TẬP</a:t>
              </a:r>
            </a:p>
          </p:txBody>
        </p:sp>
      </p:grpSp>
      <p:sp>
        <p:nvSpPr>
          <p:cNvPr id="15" name="TextBox 14">
            <a:extLst>
              <a:ext uri="{FF2B5EF4-FFF2-40B4-BE49-F238E27FC236}">
                <a16:creationId xmlns:a16="http://schemas.microsoft.com/office/drawing/2014/main" id="{C6688949-44B6-DB03-1439-16851CA7C122}"/>
              </a:ext>
            </a:extLst>
          </p:cNvPr>
          <p:cNvSpPr txBox="1"/>
          <p:nvPr/>
        </p:nvSpPr>
        <p:spPr>
          <a:xfrm>
            <a:off x="573192" y="2582040"/>
            <a:ext cx="7898435" cy="2308324"/>
          </a:xfrm>
          <a:prstGeom prst="rect">
            <a:avLst/>
          </a:prstGeom>
          <a:noFill/>
        </p:spPr>
        <p:txBody>
          <a:bodyPr wrap="square">
            <a:spAutoFit/>
          </a:bodyPr>
          <a:lstStyle/>
          <a:p>
            <a:pPr algn="just" defTabSz="914400">
              <a:lnSpc>
                <a:spcPct val="150000"/>
              </a:lnSpc>
            </a:pPr>
            <a:r>
              <a:rPr lang="en-US" sz="2400" b="1" err="1">
                <a:solidFill>
                  <a:srgbClr val="FF0000"/>
                </a:solidFill>
                <a:latin typeface="Times New Roman" panose="02020603050405020304" pitchFamily="18" charset="0"/>
                <a:ea typeface="Times New Roman" panose="02020603050405020304" pitchFamily="18" charset="0"/>
              </a:rPr>
              <a:t>Câu</a:t>
            </a:r>
            <a:r>
              <a:rPr lang="en-US" sz="2400" b="1">
                <a:solidFill>
                  <a:srgbClr val="FF0000"/>
                </a:solidFill>
                <a:latin typeface="Times New Roman" panose="02020603050405020304" pitchFamily="18" charset="0"/>
                <a:ea typeface="Times New Roman" panose="02020603050405020304" pitchFamily="18" charset="0"/>
              </a:rPr>
              <a:t> 8</a:t>
            </a:r>
            <a:r>
              <a:rPr lang="en-US" sz="2400">
                <a:solidFill>
                  <a:srgbClr val="FF0000"/>
                </a:solidFill>
                <a:latin typeface="Times New Roman" panose="02020603050405020304" pitchFamily="18" charset="0"/>
                <a:ea typeface="Times New Roman" panose="02020603050405020304" pitchFamily="18" charset="0"/>
              </a:rPr>
              <a:t>:</a:t>
            </a:r>
            <a:r>
              <a:rPr lang="en-US" sz="2400">
                <a:solidFill>
                  <a:srgbClr val="002060"/>
                </a:solidFill>
                <a:latin typeface="Times New Roman" panose="02020603050405020304" pitchFamily="18" charset="0"/>
                <a:ea typeface="Times New Roman" panose="02020603050405020304" pitchFamily="18" charset="0"/>
              </a:rPr>
              <a:t> </a:t>
            </a:r>
            <a:r>
              <a:rPr lang="en-US" sz="2400" b="1">
                <a:solidFill>
                  <a:srgbClr val="FF0000"/>
                </a:solidFill>
                <a:latin typeface="Times New Roman" panose="02020603050405020304" pitchFamily="18" charset="0"/>
                <a:ea typeface="Times New Roman" panose="02020603050405020304" pitchFamily="18" charset="0"/>
              </a:rPr>
              <a:t>Thiên Chúa giáo được hoàng đế La mã công nhận vào thời gian nào?</a:t>
            </a:r>
          </a:p>
          <a:p>
            <a:pPr algn="just" defTabSz="914400">
              <a:lnSpc>
                <a:spcPct val="150000"/>
              </a:lnSpc>
            </a:pPr>
            <a:r>
              <a:rPr lang="en-US" sz="2400">
                <a:solidFill>
                  <a:srgbClr val="002060"/>
                </a:solidFill>
                <a:latin typeface="Times New Roman" panose="02020603050405020304" pitchFamily="18" charset="0"/>
                <a:ea typeface="Times New Roman" panose="02020603050405020304" pitchFamily="18" charset="0"/>
              </a:rPr>
              <a:t>A. Thế kỉ I                                                </a:t>
            </a:r>
            <a:r>
              <a:rPr lang="en-US" sz="2400" dirty="0">
                <a:solidFill>
                  <a:srgbClr val="002060"/>
                </a:solidFill>
                <a:latin typeface="Times New Roman" panose="02020603050405020304" pitchFamily="18" charset="0"/>
                <a:ea typeface="Times New Roman" panose="02020603050405020304" pitchFamily="18" charset="0"/>
              </a:rPr>
              <a:t>B</a:t>
            </a:r>
            <a:r>
              <a:rPr lang="en-US" sz="2400">
                <a:solidFill>
                  <a:srgbClr val="002060"/>
                </a:solidFill>
                <a:latin typeface="Times New Roman" panose="02020603050405020304" pitchFamily="18" charset="0"/>
                <a:ea typeface="Times New Roman" panose="02020603050405020304" pitchFamily="18" charset="0"/>
              </a:rPr>
              <a:t>. Thế kỉ II</a:t>
            </a:r>
            <a:endParaRPr lang="en-US" sz="2400" dirty="0">
              <a:solidFill>
                <a:srgbClr val="002060"/>
              </a:solidFill>
              <a:latin typeface="Times New Roman" panose="02020603050405020304" pitchFamily="18" charset="0"/>
              <a:ea typeface="Times New Roman" panose="02020603050405020304" pitchFamily="18" charset="0"/>
            </a:endParaRPr>
          </a:p>
          <a:p>
            <a:pPr algn="just" defTabSz="914400">
              <a:lnSpc>
                <a:spcPct val="150000"/>
              </a:lnSpc>
            </a:pPr>
            <a:r>
              <a:rPr lang="en-US" sz="2400" dirty="0">
                <a:solidFill>
                  <a:srgbClr val="002060"/>
                </a:solidFill>
                <a:latin typeface="Times New Roman" panose="02020603050405020304" pitchFamily="18" charset="0"/>
                <a:ea typeface="Times New Roman" panose="02020603050405020304" pitchFamily="18" charset="0"/>
              </a:rPr>
              <a:t>C</a:t>
            </a:r>
            <a:r>
              <a:rPr lang="en-US" sz="2400">
                <a:solidFill>
                  <a:srgbClr val="002060"/>
                </a:solidFill>
                <a:latin typeface="Times New Roman" panose="02020603050405020304" pitchFamily="18" charset="0"/>
                <a:ea typeface="Times New Roman" panose="02020603050405020304" pitchFamily="18" charset="0"/>
              </a:rPr>
              <a:t>. Thế kỉ III                                             D. Thế kỉ IV</a:t>
            </a:r>
            <a:endParaRPr lang="en-US" sz="2400" dirty="0">
              <a:solidFill>
                <a:srgbClr val="002060"/>
              </a:solidFill>
              <a:latin typeface="Times New Roman" panose="02020603050405020304" pitchFamily="18" charset="0"/>
              <a:ea typeface="Times New Roman" panose="02020603050405020304" pitchFamily="18" charset="0"/>
            </a:endParaRPr>
          </a:p>
        </p:txBody>
      </p:sp>
      <p:sp>
        <p:nvSpPr>
          <p:cNvPr id="16" name="Oval 15">
            <a:extLst>
              <a:ext uri="{FF2B5EF4-FFF2-40B4-BE49-F238E27FC236}">
                <a16:creationId xmlns:a16="http://schemas.microsoft.com/office/drawing/2014/main" id="{8FA29F20-D233-F01A-4B20-9C21E7B9CD12}"/>
              </a:ext>
            </a:extLst>
          </p:cNvPr>
          <p:cNvSpPr/>
          <p:nvPr/>
        </p:nvSpPr>
        <p:spPr>
          <a:xfrm>
            <a:off x="5443228" y="4301785"/>
            <a:ext cx="488732" cy="588579"/>
          </a:xfrm>
          <a:prstGeom prst="ellipse">
            <a:avLst/>
          </a:pr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pic>
        <p:nvPicPr>
          <p:cNvPr id="17" name="Picture 45" descr="POINSET2">
            <a:extLst>
              <a:ext uri="{FF2B5EF4-FFF2-40B4-BE49-F238E27FC236}">
                <a16:creationId xmlns:a16="http://schemas.microsoft.com/office/drawing/2014/main" id="{76A7EDB1-BA3D-4D91-86B7-D7CDF341371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7439579" y="-160272"/>
            <a:ext cx="1475016" cy="193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5" descr="POINSET2">
            <a:extLst>
              <a:ext uri="{FF2B5EF4-FFF2-40B4-BE49-F238E27FC236}">
                <a16:creationId xmlns:a16="http://schemas.microsoft.com/office/drawing/2014/main" id="{76A7EDB1-BA3D-4D91-86B7-D7CDF341371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061" y="89"/>
            <a:ext cx="1106263" cy="2581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8765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42F5928-EB31-46C3-B5F0-896B2D2BF3FD}"/>
              </a:ext>
            </a:extLst>
          </p:cNvPr>
          <p:cNvGrpSpPr/>
          <p:nvPr/>
        </p:nvGrpSpPr>
        <p:grpSpPr>
          <a:xfrm>
            <a:off x="20035" y="5171090"/>
            <a:ext cx="9176756" cy="1686910"/>
            <a:chOff x="-81773" y="5171090"/>
            <a:chExt cx="12235674" cy="1686910"/>
          </a:xfrm>
        </p:grpSpPr>
        <p:pic>
          <p:nvPicPr>
            <p:cNvPr id="6" name="Picture 5">
              <a:extLst>
                <a:ext uri="{FF2B5EF4-FFF2-40B4-BE49-F238E27FC236}">
                  <a16:creationId xmlns:a16="http://schemas.microsoft.com/office/drawing/2014/main" id="{6B5C77D1-A6F6-413D-9345-1055B896D8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73" y="5171090"/>
              <a:ext cx="3941283" cy="1686910"/>
            </a:xfrm>
            <a:prstGeom prst="rect">
              <a:avLst/>
            </a:prstGeom>
          </p:spPr>
        </p:pic>
        <p:pic>
          <p:nvPicPr>
            <p:cNvPr id="7" name="Picture 6">
              <a:extLst>
                <a:ext uri="{FF2B5EF4-FFF2-40B4-BE49-F238E27FC236}">
                  <a16:creationId xmlns:a16="http://schemas.microsoft.com/office/drawing/2014/main" id="{8610CFC5-4203-4016-AB35-0BC31EA6E6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9510" y="5171090"/>
              <a:ext cx="3941283" cy="1686910"/>
            </a:xfrm>
            <a:prstGeom prst="rect">
              <a:avLst/>
            </a:prstGeom>
          </p:spPr>
        </p:pic>
        <p:pic>
          <p:nvPicPr>
            <p:cNvPr id="8" name="Picture 7">
              <a:extLst>
                <a:ext uri="{FF2B5EF4-FFF2-40B4-BE49-F238E27FC236}">
                  <a16:creationId xmlns:a16="http://schemas.microsoft.com/office/drawing/2014/main" id="{31B838B1-98F8-4A9D-830F-265337497D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0793" y="5171090"/>
              <a:ext cx="3941283" cy="1686910"/>
            </a:xfrm>
            <a:prstGeom prst="rect">
              <a:avLst/>
            </a:prstGeom>
          </p:spPr>
        </p:pic>
        <p:pic>
          <p:nvPicPr>
            <p:cNvPr id="9" name="Picture 8">
              <a:extLst>
                <a:ext uri="{FF2B5EF4-FFF2-40B4-BE49-F238E27FC236}">
                  <a16:creationId xmlns:a16="http://schemas.microsoft.com/office/drawing/2014/main" id="{0F14D921-D9B3-463D-85D4-419A7DCC18C6}"/>
                </a:ext>
              </a:extLst>
            </p:cNvPr>
            <p:cNvPicPr>
              <a:picLocks noChangeAspect="1"/>
            </p:cNvPicPr>
            <p:nvPr/>
          </p:nvPicPr>
          <p:blipFill rotWithShape="1">
            <a:blip r:embed="rId2">
              <a:extLst>
                <a:ext uri="{28A0092B-C50C-407E-A947-70E740481C1C}">
                  <a14:useLocalDpi xmlns:a14="http://schemas.microsoft.com/office/drawing/2010/main" val="0"/>
                </a:ext>
              </a:extLst>
            </a:blip>
            <a:srcRect r="89551"/>
            <a:stretch/>
          </p:blipFill>
          <p:spPr>
            <a:xfrm>
              <a:off x="11742077" y="5171090"/>
              <a:ext cx="411824" cy="1686910"/>
            </a:xfrm>
            <a:prstGeom prst="rect">
              <a:avLst/>
            </a:prstGeom>
          </p:spPr>
        </p:pic>
      </p:grpSp>
      <p:grpSp>
        <p:nvGrpSpPr>
          <p:cNvPr id="10" name="Group 9">
            <a:extLst>
              <a:ext uri="{FF2B5EF4-FFF2-40B4-BE49-F238E27FC236}">
                <a16:creationId xmlns:a16="http://schemas.microsoft.com/office/drawing/2014/main" id="{64BB9EA3-00BD-421F-A212-E51902BDE6D3}"/>
              </a:ext>
            </a:extLst>
          </p:cNvPr>
          <p:cNvGrpSpPr/>
          <p:nvPr/>
        </p:nvGrpSpPr>
        <p:grpSpPr>
          <a:xfrm>
            <a:off x="2025869" y="-327833"/>
            <a:ext cx="5446986" cy="3234006"/>
            <a:chOff x="2617270" y="-196051"/>
            <a:chExt cx="7262648" cy="3234006"/>
          </a:xfrm>
        </p:grpSpPr>
        <p:grpSp>
          <p:nvGrpSpPr>
            <p:cNvPr id="11" name="Group 10">
              <a:extLst>
                <a:ext uri="{FF2B5EF4-FFF2-40B4-BE49-F238E27FC236}">
                  <a16:creationId xmlns:a16="http://schemas.microsoft.com/office/drawing/2014/main" id="{44270D0B-CD5E-4E39-9BE5-53FC38664C94}"/>
                </a:ext>
              </a:extLst>
            </p:cNvPr>
            <p:cNvGrpSpPr/>
            <p:nvPr/>
          </p:nvGrpSpPr>
          <p:grpSpPr>
            <a:xfrm>
              <a:off x="2617270" y="-196051"/>
              <a:ext cx="7262648" cy="3234006"/>
              <a:chOff x="2617270" y="-196051"/>
              <a:chExt cx="7262648" cy="3234006"/>
            </a:xfrm>
          </p:grpSpPr>
          <p:pic>
            <p:nvPicPr>
              <p:cNvPr id="13" name="Picture 12">
                <a:extLst>
                  <a:ext uri="{FF2B5EF4-FFF2-40B4-BE49-F238E27FC236}">
                    <a16:creationId xmlns:a16="http://schemas.microsoft.com/office/drawing/2014/main" id="{AE29B7DD-F383-4A54-86DF-F081337993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7270" y="-196051"/>
                <a:ext cx="7262648" cy="3234006"/>
              </a:xfrm>
              <a:prstGeom prst="rect">
                <a:avLst/>
              </a:prstGeom>
            </p:spPr>
          </p:pic>
          <p:sp>
            <p:nvSpPr>
              <p:cNvPr id="14" name="Rectangle 13">
                <a:extLst>
                  <a:ext uri="{FF2B5EF4-FFF2-40B4-BE49-F238E27FC236}">
                    <a16:creationId xmlns:a16="http://schemas.microsoft.com/office/drawing/2014/main" id="{64813EEE-1200-4717-99AC-8AA8E53925C0}"/>
                  </a:ext>
                </a:extLst>
              </p:cNvPr>
              <p:cNvSpPr/>
              <p:nvPr/>
            </p:nvSpPr>
            <p:spPr>
              <a:xfrm>
                <a:off x="3967994" y="1124607"/>
                <a:ext cx="4881716" cy="6411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pSp>
        <p:sp>
          <p:nvSpPr>
            <p:cNvPr id="12" name="TextBox 11">
              <a:extLst>
                <a:ext uri="{FF2B5EF4-FFF2-40B4-BE49-F238E27FC236}">
                  <a16:creationId xmlns:a16="http://schemas.microsoft.com/office/drawing/2014/main" id="{FAA82F56-369D-4AFC-9279-E54DB983EB6D}"/>
                </a:ext>
              </a:extLst>
            </p:cNvPr>
            <p:cNvSpPr txBox="1"/>
            <p:nvPr/>
          </p:nvSpPr>
          <p:spPr>
            <a:xfrm>
              <a:off x="4095448" y="1198179"/>
              <a:ext cx="4554566" cy="523220"/>
            </a:xfrm>
            <a:prstGeom prst="rect">
              <a:avLst/>
            </a:prstGeom>
            <a:noFill/>
          </p:spPr>
          <p:txBody>
            <a:bodyPr wrap="square" rtlCol="0">
              <a:spAutoFit/>
            </a:bodyPr>
            <a:lstStyle/>
            <a:p>
              <a:pPr algn="ctr" defTabSz="914400"/>
              <a:r>
                <a:rPr lang="en-US" sz="2800" b="1" dirty="0">
                  <a:solidFill>
                    <a:srgbClr val="002060"/>
                  </a:solidFill>
                  <a:latin typeface="Times New Roman" panose="02020603050405020304" pitchFamily="18" charset="0"/>
                  <a:cs typeface="Times New Roman" panose="02020603050405020304" pitchFamily="18" charset="0"/>
                </a:rPr>
                <a:t>LUYỆN TẬP</a:t>
              </a:r>
            </a:p>
          </p:txBody>
        </p:sp>
      </p:grpSp>
      <p:sp>
        <p:nvSpPr>
          <p:cNvPr id="15" name="TextBox 14">
            <a:extLst>
              <a:ext uri="{FF2B5EF4-FFF2-40B4-BE49-F238E27FC236}">
                <a16:creationId xmlns:a16="http://schemas.microsoft.com/office/drawing/2014/main" id="{EDC2F735-235F-C574-9237-2B5708897F1B}"/>
              </a:ext>
            </a:extLst>
          </p:cNvPr>
          <p:cNvSpPr txBox="1"/>
          <p:nvPr/>
        </p:nvSpPr>
        <p:spPr>
          <a:xfrm>
            <a:off x="1086469" y="2747703"/>
            <a:ext cx="7801454" cy="2862322"/>
          </a:xfrm>
          <a:prstGeom prst="rect">
            <a:avLst/>
          </a:prstGeom>
          <a:noFill/>
        </p:spPr>
        <p:txBody>
          <a:bodyPr wrap="square">
            <a:spAutoFit/>
          </a:bodyPr>
          <a:lstStyle/>
          <a:p>
            <a:pPr algn="just" defTabSz="914400">
              <a:lnSpc>
                <a:spcPct val="150000"/>
              </a:lnSpc>
            </a:pPr>
            <a:r>
              <a:rPr lang="en-US" sz="2400" b="1" err="1">
                <a:solidFill>
                  <a:srgbClr val="FF0000"/>
                </a:solidFill>
                <a:latin typeface="Times New Roman" panose="02020603050405020304" pitchFamily="18" charset="0"/>
                <a:ea typeface="Times New Roman" panose="02020603050405020304" pitchFamily="18" charset="0"/>
              </a:rPr>
              <a:t>Câu</a:t>
            </a:r>
            <a:r>
              <a:rPr lang="en-US" sz="2400" b="1">
                <a:solidFill>
                  <a:srgbClr val="FF0000"/>
                </a:solidFill>
                <a:latin typeface="Times New Roman" panose="02020603050405020304" pitchFamily="18" charset="0"/>
                <a:ea typeface="Times New Roman" panose="02020603050405020304" pitchFamily="18" charset="0"/>
              </a:rPr>
              <a:t> 9</a:t>
            </a:r>
            <a:r>
              <a:rPr lang="en-US" sz="2400">
                <a:solidFill>
                  <a:srgbClr val="FF0000"/>
                </a:solidFill>
                <a:latin typeface="Times New Roman" panose="02020603050405020304" pitchFamily="18" charset="0"/>
                <a:ea typeface="Times New Roman" panose="02020603050405020304" pitchFamily="18" charset="0"/>
              </a:rPr>
              <a:t>:</a:t>
            </a:r>
            <a:r>
              <a:rPr lang="en-US" sz="2400">
                <a:solidFill>
                  <a:srgbClr val="002060"/>
                </a:solidFill>
                <a:latin typeface="Times New Roman" panose="02020603050405020304" pitchFamily="18" charset="0"/>
                <a:ea typeface="Times New Roman" panose="02020603050405020304" pitchFamily="18" charset="0"/>
              </a:rPr>
              <a:t> </a:t>
            </a:r>
            <a:r>
              <a:rPr lang="en-US" sz="2400" b="1">
                <a:solidFill>
                  <a:srgbClr val="FF0000"/>
                </a:solidFill>
                <a:latin typeface="Times New Roman" panose="02020603050405020304" pitchFamily="18" charset="0"/>
                <a:ea typeface="Times New Roman" panose="02020603050405020304" pitchFamily="18" charset="0"/>
              </a:rPr>
              <a:t>Nguồn gốc của Thiên Chúa giáo là </a:t>
            </a:r>
          </a:p>
          <a:p>
            <a:pPr marL="457200" indent="-457200" algn="just" defTabSz="914400">
              <a:lnSpc>
                <a:spcPct val="150000"/>
              </a:lnSpc>
              <a:buFontTx/>
              <a:buAutoNum type="alphaUcPeriod"/>
            </a:pPr>
            <a:r>
              <a:rPr lang="en-US" sz="2400">
                <a:solidFill>
                  <a:srgbClr val="002060"/>
                </a:solidFill>
                <a:latin typeface="Times New Roman" panose="02020603050405020304" pitchFamily="18" charset="0"/>
                <a:ea typeface="Times New Roman" panose="02020603050405020304" pitchFamily="18" charset="0"/>
              </a:rPr>
              <a:t>Kế thừa giáo lí cơ bản và tính điều của đạo Hồi                                    </a:t>
            </a:r>
          </a:p>
          <a:p>
            <a:pPr algn="just" defTabSz="914400">
              <a:lnSpc>
                <a:spcPct val="150000"/>
              </a:lnSpc>
            </a:pPr>
            <a:r>
              <a:rPr lang="en-US" sz="2400">
                <a:solidFill>
                  <a:srgbClr val="002060"/>
                </a:solidFill>
                <a:latin typeface="Times New Roman" panose="02020603050405020304" pitchFamily="18" charset="0"/>
                <a:ea typeface="Times New Roman" panose="02020603050405020304" pitchFamily="18" charset="0"/>
              </a:rPr>
              <a:t>B. Kế thừa giáo lí cơ bản và tính điều của đạo Phật</a:t>
            </a:r>
            <a:endParaRPr lang="en-US" sz="2400" dirty="0">
              <a:solidFill>
                <a:srgbClr val="002060"/>
              </a:solidFill>
              <a:latin typeface="Times New Roman" panose="02020603050405020304" pitchFamily="18" charset="0"/>
              <a:ea typeface="Times New Roman" panose="02020603050405020304" pitchFamily="18" charset="0"/>
            </a:endParaRPr>
          </a:p>
          <a:p>
            <a:pPr algn="just" defTabSz="914400">
              <a:lnSpc>
                <a:spcPct val="150000"/>
              </a:lnSpc>
            </a:pPr>
            <a:r>
              <a:rPr lang="en-US" sz="2400" dirty="0">
                <a:solidFill>
                  <a:srgbClr val="002060"/>
                </a:solidFill>
                <a:latin typeface="Times New Roman" panose="02020603050405020304" pitchFamily="18" charset="0"/>
                <a:ea typeface="Times New Roman" panose="02020603050405020304" pitchFamily="18" charset="0"/>
              </a:rPr>
              <a:t>C</a:t>
            </a:r>
            <a:r>
              <a:rPr lang="en-US" sz="2400">
                <a:solidFill>
                  <a:srgbClr val="002060"/>
                </a:solidFill>
                <a:latin typeface="Times New Roman" panose="02020603050405020304" pitchFamily="18" charset="0"/>
                <a:ea typeface="Times New Roman" panose="02020603050405020304" pitchFamily="18" charset="0"/>
              </a:rPr>
              <a:t>. Kế thừa giáo lí cơ bản và tính điều của đạo Hin-Đu                                 </a:t>
            </a:r>
          </a:p>
          <a:p>
            <a:pPr algn="just" defTabSz="914400">
              <a:lnSpc>
                <a:spcPct val="150000"/>
              </a:lnSpc>
            </a:pPr>
            <a:r>
              <a:rPr lang="en-US" sz="2400">
                <a:solidFill>
                  <a:srgbClr val="002060"/>
                </a:solidFill>
                <a:latin typeface="Times New Roman" panose="02020603050405020304" pitchFamily="18" charset="0"/>
                <a:ea typeface="Times New Roman" panose="02020603050405020304" pitchFamily="18" charset="0"/>
              </a:rPr>
              <a:t>D. Kế thừa giáo lí cơ bản và tính điều của người Do Thái.</a:t>
            </a:r>
            <a:endParaRPr lang="en-US" sz="2400" dirty="0">
              <a:solidFill>
                <a:srgbClr val="002060"/>
              </a:solidFill>
              <a:latin typeface="Times New Roman" panose="02020603050405020304" pitchFamily="18" charset="0"/>
              <a:ea typeface="Times New Roman" panose="02020603050405020304" pitchFamily="18" charset="0"/>
            </a:endParaRPr>
          </a:p>
        </p:txBody>
      </p:sp>
      <p:sp>
        <p:nvSpPr>
          <p:cNvPr id="16" name="Oval 15">
            <a:extLst>
              <a:ext uri="{FF2B5EF4-FFF2-40B4-BE49-F238E27FC236}">
                <a16:creationId xmlns:a16="http://schemas.microsoft.com/office/drawing/2014/main" id="{EBC61923-9F6F-8488-65CF-513A855730FE}"/>
              </a:ext>
            </a:extLst>
          </p:cNvPr>
          <p:cNvSpPr/>
          <p:nvPr/>
        </p:nvSpPr>
        <p:spPr>
          <a:xfrm>
            <a:off x="999445" y="4959668"/>
            <a:ext cx="488732" cy="588579"/>
          </a:xfrm>
          <a:prstGeom prst="ellipse">
            <a:avLst/>
          </a:pr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pic>
        <p:nvPicPr>
          <p:cNvPr id="17" name="Picture 45" descr="POINSET2">
            <a:extLst>
              <a:ext uri="{FF2B5EF4-FFF2-40B4-BE49-F238E27FC236}">
                <a16:creationId xmlns:a16="http://schemas.microsoft.com/office/drawing/2014/main" id="{76A7EDB1-BA3D-4D91-86B7-D7CDF341371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7439579" y="-160272"/>
            <a:ext cx="1475016" cy="193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5" descr="POINSET2">
            <a:extLst>
              <a:ext uri="{FF2B5EF4-FFF2-40B4-BE49-F238E27FC236}">
                <a16:creationId xmlns:a16="http://schemas.microsoft.com/office/drawing/2014/main" id="{76A7EDB1-BA3D-4D91-86B7-D7CDF341371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061" y="89"/>
            <a:ext cx="1106263" cy="2581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8919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7C281B1-4A81-47A7-B33C-EE50D06B6392}"/>
              </a:ext>
            </a:extLst>
          </p:cNvPr>
          <p:cNvGrpSpPr/>
          <p:nvPr/>
        </p:nvGrpSpPr>
        <p:grpSpPr>
          <a:xfrm>
            <a:off x="20035" y="5171090"/>
            <a:ext cx="9176756" cy="1686910"/>
            <a:chOff x="-81773" y="5171090"/>
            <a:chExt cx="12235674" cy="1686910"/>
          </a:xfrm>
        </p:grpSpPr>
        <p:pic>
          <p:nvPicPr>
            <p:cNvPr id="6" name="Picture 5">
              <a:extLst>
                <a:ext uri="{FF2B5EF4-FFF2-40B4-BE49-F238E27FC236}">
                  <a16:creationId xmlns:a16="http://schemas.microsoft.com/office/drawing/2014/main" id="{F355081F-A29A-4E7E-A769-D6A340BAC8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73" y="5171090"/>
              <a:ext cx="3941283" cy="1686910"/>
            </a:xfrm>
            <a:prstGeom prst="rect">
              <a:avLst/>
            </a:prstGeom>
          </p:spPr>
        </p:pic>
        <p:pic>
          <p:nvPicPr>
            <p:cNvPr id="7" name="Picture 6">
              <a:extLst>
                <a:ext uri="{FF2B5EF4-FFF2-40B4-BE49-F238E27FC236}">
                  <a16:creationId xmlns:a16="http://schemas.microsoft.com/office/drawing/2014/main" id="{56AF67BB-E87C-4858-87E7-8002E683D0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9510" y="5171090"/>
              <a:ext cx="3941283" cy="1686910"/>
            </a:xfrm>
            <a:prstGeom prst="rect">
              <a:avLst/>
            </a:prstGeom>
          </p:spPr>
        </p:pic>
        <p:pic>
          <p:nvPicPr>
            <p:cNvPr id="8" name="Picture 7">
              <a:extLst>
                <a:ext uri="{FF2B5EF4-FFF2-40B4-BE49-F238E27FC236}">
                  <a16:creationId xmlns:a16="http://schemas.microsoft.com/office/drawing/2014/main" id="{EBC30049-3984-498A-8470-771DCA58A8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0793" y="5171090"/>
              <a:ext cx="3941283" cy="1686910"/>
            </a:xfrm>
            <a:prstGeom prst="rect">
              <a:avLst/>
            </a:prstGeom>
          </p:spPr>
        </p:pic>
        <p:pic>
          <p:nvPicPr>
            <p:cNvPr id="9" name="Picture 8">
              <a:extLst>
                <a:ext uri="{FF2B5EF4-FFF2-40B4-BE49-F238E27FC236}">
                  <a16:creationId xmlns:a16="http://schemas.microsoft.com/office/drawing/2014/main" id="{A62FC674-9132-4474-A240-11C510AA2BC3}"/>
                </a:ext>
              </a:extLst>
            </p:cNvPr>
            <p:cNvPicPr>
              <a:picLocks noChangeAspect="1"/>
            </p:cNvPicPr>
            <p:nvPr/>
          </p:nvPicPr>
          <p:blipFill rotWithShape="1">
            <a:blip r:embed="rId2">
              <a:extLst>
                <a:ext uri="{28A0092B-C50C-407E-A947-70E740481C1C}">
                  <a14:useLocalDpi xmlns:a14="http://schemas.microsoft.com/office/drawing/2010/main" val="0"/>
                </a:ext>
              </a:extLst>
            </a:blip>
            <a:srcRect r="89551"/>
            <a:stretch/>
          </p:blipFill>
          <p:spPr>
            <a:xfrm>
              <a:off x="11742077" y="5171090"/>
              <a:ext cx="411824" cy="1686910"/>
            </a:xfrm>
            <a:prstGeom prst="rect">
              <a:avLst/>
            </a:prstGeom>
          </p:spPr>
        </p:pic>
      </p:grpSp>
      <p:grpSp>
        <p:nvGrpSpPr>
          <p:cNvPr id="10" name="Group 9">
            <a:extLst>
              <a:ext uri="{FF2B5EF4-FFF2-40B4-BE49-F238E27FC236}">
                <a16:creationId xmlns:a16="http://schemas.microsoft.com/office/drawing/2014/main" id="{586E5E1B-552B-4E79-8410-9A7622B6B1EF}"/>
              </a:ext>
            </a:extLst>
          </p:cNvPr>
          <p:cNvGrpSpPr/>
          <p:nvPr/>
        </p:nvGrpSpPr>
        <p:grpSpPr>
          <a:xfrm>
            <a:off x="2025869" y="-327833"/>
            <a:ext cx="5446986" cy="3234006"/>
            <a:chOff x="2617270" y="-196051"/>
            <a:chExt cx="7262648" cy="3234006"/>
          </a:xfrm>
        </p:grpSpPr>
        <p:grpSp>
          <p:nvGrpSpPr>
            <p:cNvPr id="11" name="Group 10">
              <a:extLst>
                <a:ext uri="{FF2B5EF4-FFF2-40B4-BE49-F238E27FC236}">
                  <a16:creationId xmlns:a16="http://schemas.microsoft.com/office/drawing/2014/main" id="{BDFD3BD4-0765-44E6-A295-8CF5DC4EDB06}"/>
                </a:ext>
              </a:extLst>
            </p:cNvPr>
            <p:cNvGrpSpPr/>
            <p:nvPr/>
          </p:nvGrpSpPr>
          <p:grpSpPr>
            <a:xfrm>
              <a:off x="2617270" y="-196051"/>
              <a:ext cx="7262648" cy="3234006"/>
              <a:chOff x="2617270" y="-196051"/>
              <a:chExt cx="7262648" cy="3234006"/>
            </a:xfrm>
          </p:grpSpPr>
          <p:pic>
            <p:nvPicPr>
              <p:cNvPr id="13" name="Picture 12">
                <a:extLst>
                  <a:ext uri="{FF2B5EF4-FFF2-40B4-BE49-F238E27FC236}">
                    <a16:creationId xmlns:a16="http://schemas.microsoft.com/office/drawing/2014/main" id="{EFDBBD83-B55D-4A90-AD0F-C5EB60AD7E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7270" y="-196051"/>
                <a:ext cx="7262648" cy="3234006"/>
              </a:xfrm>
              <a:prstGeom prst="rect">
                <a:avLst/>
              </a:prstGeom>
            </p:spPr>
          </p:pic>
          <p:sp>
            <p:nvSpPr>
              <p:cNvPr id="14" name="Rectangle 13">
                <a:extLst>
                  <a:ext uri="{FF2B5EF4-FFF2-40B4-BE49-F238E27FC236}">
                    <a16:creationId xmlns:a16="http://schemas.microsoft.com/office/drawing/2014/main" id="{A8347FFC-4607-46FD-BB9B-D9FB8EE86D8C}"/>
                  </a:ext>
                </a:extLst>
              </p:cNvPr>
              <p:cNvSpPr/>
              <p:nvPr/>
            </p:nvSpPr>
            <p:spPr>
              <a:xfrm>
                <a:off x="3967994" y="1124607"/>
                <a:ext cx="4881716" cy="6411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pSp>
        <p:sp>
          <p:nvSpPr>
            <p:cNvPr id="12" name="TextBox 11">
              <a:extLst>
                <a:ext uri="{FF2B5EF4-FFF2-40B4-BE49-F238E27FC236}">
                  <a16:creationId xmlns:a16="http://schemas.microsoft.com/office/drawing/2014/main" id="{4D0055B6-26D1-4CDC-A10B-23F1F0D05641}"/>
                </a:ext>
              </a:extLst>
            </p:cNvPr>
            <p:cNvSpPr txBox="1"/>
            <p:nvPr/>
          </p:nvSpPr>
          <p:spPr>
            <a:xfrm>
              <a:off x="4095448" y="1198179"/>
              <a:ext cx="4554566" cy="523220"/>
            </a:xfrm>
            <a:prstGeom prst="rect">
              <a:avLst/>
            </a:prstGeom>
            <a:noFill/>
          </p:spPr>
          <p:txBody>
            <a:bodyPr wrap="square" rtlCol="0">
              <a:spAutoFit/>
            </a:bodyPr>
            <a:lstStyle/>
            <a:p>
              <a:pPr algn="ctr" defTabSz="914400"/>
              <a:r>
                <a:rPr lang="en-US" sz="2800" b="1" dirty="0">
                  <a:solidFill>
                    <a:srgbClr val="002060"/>
                  </a:solidFill>
                  <a:latin typeface="Times New Roman" panose="02020603050405020304" pitchFamily="18" charset="0"/>
                  <a:cs typeface="Times New Roman" panose="02020603050405020304" pitchFamily="18" charset="0"/>
                </a:rPr>
                <a:t>LUYỆN TẬP</a:t>
              </a:r>
            </a:p>
          </p:txBody>
        </p:sp>
      </p:grpSp>
      <p:sp>
        <p:nvSpPr>
          <p:cNvPr id="16" name="TextBox 15">
            <a:extLst>
              <a:ext uri="{FF2B5EF4-FFF2-40B4-BE49-F238E27FC236}">
                <a16:creationId xmlns:a16="http://schemas.microsoft.com/office/drawing/2014/main" id="{03ADC60A-5ECF-4389-DB83-7B7BA523D95D}"/>
              </a:ext>
            </a:extLst>
          </p:cNvPr>
          <p:cNvSpPr txBox="1"/>
          <p:nvPr/>
        </p:nvSpPr>
        <p:spPr>
          <a:xfrm>
            <a:off x="705469" y="2660324"/>
            <a:ext cx="8182454" cy="1754326"/>
          </a:xfrm>
          <a:prstGeom prst="rect">
            <a:avLst/>
          </a:prstGeom>
          <a:noFill/>
        </p:spPr>
        <p:txBody>
          <a:bodyPr wrap="square">
            <a:spAutoFit/>
          </a:bodyPr>
          <a:lstStyle/>
          <a:p>
            <a:pPr algn="just" defTabSz="914400">
              <a:lnSpc>
                <a:spcPct val="150000"/>
              </a:lnSpc>
            </a:pPr>
            <a:r>
              <a:rPr lang="en-US" sz="2400" b="1" err="1">
                <a:solidFill>
                  <a:srgbClr val="FF0000"/>
                </a:solidFill>
                <a:latin typeface="Times New Roman" panose="02020603050405020304" pitchFamily="18" charset="0"/>
                <a:ea typeface="Times New Roman" panose="02020603050405020304" pitchFamily="18" charset="0"/>
              </a:rPr>
              <a:t>Câu</a:t>
            </a:r>
            <a:r>
              <a:rPr lang="en-US" sz="2400" b="1">
                <a:solidFill>
                  <a:srgbClr val="FF0000"/>
                </a:solidFill>
                <a:latin typeface="Times New Roman" panose="02020603050405020304" pitchFamily="18" charset="0"/>
                <a:ea typeface="Times New Roman" panose="02020603050405020304" pitchFamily="18" charset="0"/>
              </a:rPr>
              <a:t> 10</a:t>
            </a:r>
            <a:r>
              <a:rPr lang="en-US" sz="2400">
                <a:solidFill>
                  <a:srgbClr val="FF0000"/>
                </a:solidFill>
                <a:latin typeface="Times New Roman" panose="02020603050405020304" pitchFamily="18" charset="0"/>
                <a:ea typeface="Times New Roman" panose="02020603050405020304" pitchFamily="18" charset="0"/>
              </a:rPr>
              <a:t>: </a:t>
            </a:r>
            <a:r>
              <a:rPr lang="en-US" sz="2400" b="1">
                <a:solidFill>
                  <a:srgbClr val="FF0000"/>
                </a:solidFill>
                <a:latin typeface="Times New Roman" panose="02020603050405020304" pitchFamily="18" charset="0"/>
                <a:ea typeface="Times New Roman" panose="02020603050405020304" pitchFamily="18" charset="0"/>
              </a:rPr>
              <a:t>Ai là người đứng đầu giáo hội Thiên Chúa giáo?</a:t>
            </a:r>
          </a:p>
          <a:p>
            <a:pPr algn="just" defTabSz="914400">
              <a:lnSpc>
                <a:spcPct val="150000"/>
              </a:lnSpc>
            </a:pPr>
            <a:r>
              <a:rPr lang="en-US" sz="2400">
                <a:solidFill>
                  <a:srgbClr val="002060"/>
                </a:solidFill>
                <a:latin typeface="Times New Roman" panose="02020603050405020304" pitchFamily="18" charset="0"/>
                <a:ea typeface="Times New Roman" panose="02020603050405020304" pitchFamily="18" charset="0"/>
              </a:rPr>
              <a:t>A. Hồng Y                                          </a:t>
            </a:r>
            <a:r>
              <a:rPr lang="en-US" sz="2400" dirty="0">
                <a:solidFill>
                  <a:srgbClr val="002060"/>
                </a:solidFill>
                <a:latin typeface="Times New Roman" panose="02020603050405020304" pitchFamily="18" charset="0"/>
                <a:ea typeface="Times New Roman" panose="02020603050405020304" pitchFamily="18" charset="0"/>
              </a:rPr>
              <a:t>B</a:t>
            </a:r>
            <a:r>
              <a:rPr lang="en-US" sz="2400">
                <a:solidFill>
                  <a:srgbClr val="002060"/>
                </a:solidFill>
                <a:latin typeface="Times New Roman" panose="02020603050405020304" pitchFamily="18" charset="0"/>
                <a:ea typeface="Times New Roman" panose="02020603050405020304" pitchFamily="18" charset="0"/>
              </a:rPr>
              <a:t>. Giáo hoàng</a:t>
            </a:r>
            <a:endParaRPr lang="en-US" sz="2400" dirty="0">
              <a:solidFill>
                <a:srgbClr val="002060"/>
              </a:solidFill>
              <a:latin typeface="Times New Roman" panose="02020603050405020304" pitchFamily="18" charset="0"/>
              <a:ea typeface="Times New Roman" panose="02020603050405020304" pitchFamily="18" charset="0"/>
            </a:endParaRPr>
          </a:p>
          <a:p>
            <a:pPr algn="just" defTabSz="914400">
              <a:lnSpc>
                <a:spcPct val="150000"/>
              </a:lnSpc>
            </a:pPr>
            <a:r>
              <a:rPr lang="en-US" sz="2400" dirty="0">
                <a:solidFill>
                  <a:srgbClr val="002060"/>
                </a:solidFill>
                <a:latin typeface="Times New Roman" panose="02020603050405020304" pitchFamily="18" charset="0"/>
                <a:ea typeface="Times New Roman" panose="02020603050405020304" pitchFamily="18" charset="0"/>
              </a:rPr>
              <a:t>C</a:t>
            </a:r>
            <a:r>
              <a:rPr lang="en-US" sz="2400">
                <a:solidFill>
                  <a:srgbClr val="002060"/>
                </a:solidFill>
                <a:latin typeface="Times New Roman" panose="02020603050405020304" pitchFamily="18" charset="0"/>
                <a:ea typeface="Times New Roman" panose="02020603050405020304" pitchFamily="18" charset="0"/>
              </a:rPr>
              <a:t>. Tổng giám mục                              D. Linh mục</a:t>
            </a:r>
            <a:endParaRPr lang="en-US" sz="2400" dirty="0">
              <a:solidFill>
                <a:srgbClr val="002060"/>
              </a:solidFill>
              <a:latin typeface="Times New Roman" panose="02020603050405020304" pitchFamily="18" charset="0"/>
              <a:ea typeface="Times New Roman" panose="02020603050405020304" pitchFamily="18" charset="0"/>
            </a:endParaRPr>
          </a:p>
        </p:txBody>
      </p:sp>
      <p:sp>
        <p:nvSpPr>
          <p:cNvPr id="17" name="Oval 16">
            <a:extLst>
              <a:ext uri="{FF2B5EF4-FFF2-40B4-BE49-F238E27FC236}">
                <a16:creationId xmlns:a16="http://schemas.microsoft.com/office/drawing/2014/main" id="{F131D88D-D80F-B5F3-7520-2FA967BF3761}"/>
              </a:ext>
            </a:extLst>
          </p:cNvPr>
          <p:cNvSpPr/>
          <p:nvPr/>
        </p:nvSpPr>
        <p:spPr>
          <a:xfrm>
            <a:off x="5194495" y="3243203"/>
            <a:ext cx="488732" cy="588579"/>
          </a:xfrm>
          <a:prstGeom prst="ellipse">
            <a:avLst/>
          </a:pr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pic>
        <p:nvPicPr>
          <p:cNvPr id="15" name="Picture 45" descr="POINSET2">
            <a:extLst>
              <a:ext uri="{FF2B5EF4-FFF2-40B4-BE49-F238E27FC236}">
                <a16:creationId xmlns:a16="http://schemas.microsoft.com/office/drawing/2014/main" id="{76A7EDB1-BA3D-4D91-86B7-D7CDF341371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7439579" y="-160272"/>
            <a:ext cx="1475016" cy="193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5" descr="POINSET2">
            <a:extLst>
              <a:ext uri="{FF2B5EF4-FFF2-40B4-BE49-F238E27FC236}">
                <a16:creationId xmlns:a16="http://schemas.microsoft.com/office/drawing/2014/main" id="{76A7EDB1-BA3D-4D91-86B7-D7CDF341371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061" y="89"/>
            <a:ext cx="1106263" cy="2581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8173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6" descr="Cay png 2 » PNG Image">
            <a:extLst>
              <a:ext uri="{FF2B5EF4-FFF2-40B4-BE49-F238E27FC236}">
                <a16:creationId xmlns:a16="http://schemas.microsoft.com/office/drawing/2014/main" id="{63866D3F-A15B-2192-E603-59B082E628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8692" r="24300" b="5196"/>
          <a:stretch>
            <a:fillRect/>
          </a:stretch>
        </p:blipFill>
        <p:spPr bwMode="auto">
          <a:xfrm>
            <a:off x="1219200" y="744571"/>
            <a:ext cx="6553200" cy="5925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Rectangle 41">
            <a:extLst>
              <a:ext uri="{FF2B5EF4-FFF2-40B4-BE49-F238E27FC236}">
                <a16:creationId xmlns:a16="http://schemas.microsoft.com/office/drawing/2014/main" id="{C25644D4-0CAA-9868-EDDF-34F06CF2E719}"/>
              </a:ext>
            </a:extLst>
          </p:cNvPr>
          <p:cNvSpPr/>
          <p:nvPr/>
        </p:nvSpPr>
        <p:spPr>
          <a:xfrm>
            <a:off x="2400300" y="185907"/>
            <a:ext cx="43434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000" b="1" dirty="0">
                <a:solidFill>
                  <a:srgbClr val="FF0000"/>
                </a:solidFill>
                <a:latin typeface="Times New Roman" pitchFamily="18" charset="0"/>
                <a:cs typeface="Times New Roman" pitchFamily="18" charset="0"/>
              </a:rPr>
              <a:t>KHỞI ĐỘNG</a:t>
            </a:r>
            <a:endParaRPr lang="vi-VN" sz="3000" b="1" dirty="0">
              <a:solidFill>
                <a:srgbClr val="FF0000"/>
              </a:solidFill>
              <a:latin typeface="Times New Roman" pitchFamily="18" charset="0"/>
              <a:cs typeface="Times New Roman" pitchFamily="18" charset="0"/>
            </a:endParaRPr>
          </a:p>
        </p:txBody>
      </p:sp>
      <p:pic>
        <p:nvPicPr>
          <p:cNvPr id="3" name="Picture 2">
            <a:extLst>
              <a:ext uri="{FF2B5EF4-FFF2-40B4-BE49-F238E27FC236}">
                <a16:creationId xmlns:a16="http://schemas.microsoft.com/office/drawing/2014/main" id="{1BD65DDB-0F50-79E6-6BD4-A98B45808F3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79819" y="1790700"/>
            <a:ext cx="7016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17985606-E937-D68E-132A-3BC9C0534B8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718082" y="1920243"/>
            <a:ext cx="688975"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BAC0CD69-29A4-9A06-3368-2F2969976AF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196681" y="2790887"/>
            <a:ext cx="76200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99E1C658-5D8E-C71B-0383-8A71B98D2C3E}"/>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075019" y="3065470"/>
            <a:ext cx="688975"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a:hlinkClick r:id="rId9" action="ppaction://hlinksldjump"/>
            <a:extLst>
              <a:ext uri="{FF2B5EF4-FFF2-40B4-BE49-F238E27FC236}">
                <a16:creationId xmlns:a16="http://schemas.microsoft.com/office/drawing/2014/main" id="{3B7D00D7-F9A1-AB40-831E-08D6300FAD9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87756" y="1811338"/>
            <a:ext cx="7016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a:hlinkClick r:id="rId10" action="ppaction://hlinksldjump"/>
            <a:extLst>
              <a:ext uri="{FF2B5EF4-FFF2-40B4-BE49-F238E27FC236}">
                <a16:creationId xmlns:a16="http://schemas.microsoft.com/office/drawing/2014/main" id="{FDA99985-021F-3EB5-F74F-86FC1EF47873}"/>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075019" y="3059113"/>
            <a:ext cx="688975"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7">
            <a:hlinkClick r:id="rId11" action="ppaction://hlinksldjump"/>
            <a:extLst>
              <a:ext uri="{FF2B5EF4-FFF2-40B4-BE49-F238E27FC236}">
                <a16:creationId xmlns:a16="http://schemas.microsoft.com/office/drawing/2014/main" id="{1F8C0704-0DE0-C8F9-FA26-8595D6E3312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196681" y="2790887"/>
            <a:ext cx="76200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a:hlinkClick r:id="rId12" action="ppaction://hlinksldjump"/>
            <a:extLst>
              <a:ext uri="{FF2B5EF4-FFF2-40B4-BE49-F238E27FC236}">
                <a16:creationId xmlns:a16="http://schemas.microsoft.com/office/drawing/2014/main" id="{90C3F4F8-A667-4E33-9F1F-3EBF2CBFBFC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721257" y="1930598"/>
            <a:ext cx="688975"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ight Arrow 9">
            <a:hlinkClick r:id="rId11" action="ppaction://hlinksldjump"/>
            <a:extLst>
              <a:ext uri="{FF2B5EF4-FFF2-40B4-BE49-F238E27FC236}">
                <a16:creationId xmlns:a16="http://schemas.microsoft.com/office/drawing/2014/main" id="{25CC614F-C808-A88B-82BC-A82F2BF5F623}"/>
              </a:ext>
            </a:extLst>
          </p:cNvPr>
          <p:cNvSpPr/>
          <p:nvPr/>
        </p:nvSpPr>
        <p:spPr>
          <a:xfrm>
            <a:off x="8610600" y="6477000"/>
            <a:ext cx="5334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a:p>
        </p:txBody>
      </p:sp>
    </p:spTree>
    <p:custDataLst>
      <p:tags r:id="rId1"/>
    </p:custData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 restart="whenNotActive" fill="hold" evtFilter="cancelBubble" nodeType="interactiveSeq">
                <p:stCondLst>
                  <p:cond evt="onClick" delay="0">
                    <p:tgtEl>
                      <p:spTgt spid="27"/>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0" presetClass="exit" presetSubtype="0" fill="hold" nodeType="clickEffect">
                                  <p:stCondLst>
                                    <p:cond delay="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4" restart="whenNotActive" fill="hold" evtFilter="cancelBubble" nodeType="interactiveSeq">
                <p:stCondLst>
                  <p:cond evt="onClick" delay="0">
                    <p:tgtEl>
                      <p:spTgt spid="28"/>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10" presetClass="exit" presetSubtype="0" fill="hold" nodeType="clickEffect">
                                  <p:stCondLst>
                                    <p:cond delay="0"/>
                                  </p:stCondLst>
                                  <p:childTnLst>
                                    <p:animEffect transition="out" filter="fade">
                                      <p:cBhvr>
                                        <p:cTn id="18" dur="500"/>
                                        <p:tgtEl>
                                          <p:spTgt spid="28"/>
                                        </p:tgtEl>
                                      </p:cBhvr>
                                    </p:animEffect>
                                    <p:set>
                                      <p:cBhvr>
                                        <p:cTn id="19"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20" restart="whenNotActive" fill="hold" evtFilter="cancelBubble" nodeType="interactiveSeq">
                <p:stCondLst>
                  <p:cond evt="onClick" delay="0">
                    <p:tgtEl>
                      <p:spTgt spid="29"/>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10" presetClass="exit" presetSubtype="0" fill="hold" nodeType="clickEffect">
                                  <p:stCondLst>
                                    <p:cond delay="0"/>
                                  </p:stCondLst>
                                  <p:childTnLst>
                                    <p:animEffect transition="out" filter="fade">
                                      <p:cBhvr>
                                        <p:cTn id="24" dur="500"/>
                                        <p:tgtEl>
                                          <p:spTgt spid="29"/>
                                        </p:tgtEl>
                                      </p:cBhvr>
                                    </p:animEffect>
                                    <p:set>
                                      <p:cBhvr>
                                        <p:cTn id="25"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26" restart="whenNotActive" fill="hold" evtFilter="cancelBubble" nodeType="interactiveSeq">
                <p:stCondLst>
                  <p:cond evt="onClick" delay="0">
                    <p:tgtEl>
                      <p:spTgt spid="3"/>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37" presetClass="exit" presetSubtype="0" fill="hold" nodeType="clickEffect">
                                  <p:stCondLst>
                                    <p:cond delay="0"/>
                                  </p:stCondLst>
                                  <p:childTnLst>
                                    <p:animEffect transition="out" filter="fade">
                                      <p:cBhvr>
                                        <p:cTn id="30" dur="1000"/>
                                        <p:tgtEl>
                                          <p:spTgt spid="3"/>
                                        </p:tgtEl>
                                      </p:cBhvr>
                                    </p:animEffect>
                                    <p:anim calcmode="lin" valueType="num">
                                      <p:cBhvr>
                                        <p:cTn id="31" dur="1000"/>
                                        <p:tgtEl>
                                          <p:spTgt spid="3"/>
                                        </p:tgtEl>
                                        <p:attrNameLst>
                                          <p:attrName>ppt_x</p:attrName>
                                        </p:attrNameLst>
                                      </p:cBhvr>
                                      <p:tavLst>
                                        <p:tav tm="0">
                                          <p:val>
                                            <p:strVal val="ppt_x"/>
                                          </p:val>
                                        </p:tav>
                                        <p:tav tm="100000">
                                          <p:val>
                                            <p:strVal val="ppt_x"/>
                                          </p:val>
                                        </p:tav>
                                      </p:tavLst>
                                    </p:anim>
                                    <p:anim calcmode="lin" valueType="num">
                                      <p:cBhvr>
                                        <p:cTn id="32" dur="100" decel="100000"/>
                                        <p:tgtEl>
                                          <p:spTgt spid="3"/>
                                        </p:tgtEl>
                                        <p:attrNameLst>
                                          <p:attrName>ppt_y</p:attrName>
                                        </p:attrNameLst>
                                      </p:cBhvr>
                                      <p:tavLst>
                                        <p:tav tm="0">
                                          <p:val>
                                            <p:strVal val="ppt_y"/>
                                          </p:val>
                                        </p:tav>
                                        <p:tav tm="100000">
                                          <p:val>
                                            <p:strVal val="ppt_y-.03"/>
                                          </p:val>
                                        </p:tav>
                                      </p:tavLst>
                                    </p:anim>
                                    <p:anim calcmode="lin" valueType="num">
                                      <p:cBhvr>
                                        <p:cTn id="33" dur="900" accel="100000">
                                          <p:stCondLst>
                                            <p:cond delay="100"/>
                                          </p:stCondLst>
                                        </p:cTn>
                                        <p:tgtEl>
                                          <p:spTgt spid="3"/>
                                        </p:tgtEl>
                                        <p:attrNameLst>
                                          <p:attrName>ppt_y</p:attrName>
                                        </p:attrNameLst>
                                      </p:cBhvr>
                                      <p:tavLst>
                                        <p:tav tm="0">
                                          <p:val>
                                            <p:strVal val="ppt_y"/>
                                          </p:val>
                                        </p:tav>
                                        <p:tav tm="100000">
                                          <p:val>
                                            <p:strVal val="ppt_y+1"/>
                                          </p:val>
                                        </p:tav>
                                      </p:tavLst>
                                    </p:anim>
                                    <p:set>
                                      <p:cBhvr>
                                        <p:cTn id="34" dur="1" fill="hold">
                                          <p:stCondLst>
                                            <p:cond delay="999"/>
                                          </p:stCondLst>
                                        </p:cTn>
                                        <p:tgtEl>
                                          <p:spTgt spid="3"/>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3"/>
                  </p:tgtEl>
                </p:cond>
              </p:nextCondLst>
            </p:seq>
            <p:seq concurrent="1" nextAc="seek">
              <p:cTn id="35" restart="whenNotActive" fill="hold" evtFilter="cancelBubble" nodeType="interactiveSeq">
                <p:stCondLst>
                  <p:cond evt="onClick" delay="0">
                    <p:tgtEl>
                      <p:spTgt spid="4"/>
                    </p:tgtEl>
                  </p:cond>
                </p:stCondLst>
                <p:endSync evt="end" delay="0">
                  <p:rtn val="all"/>
                </p:endSync>
                <p:childTnLst>
                  <p:par>
                    <p:cTn id="36" fill="hold" nodeType="clickPar">
                      <p:stCondLst>
                        <p:cond delay="0"/>
                      </p:stCondLst>
                      <p:childTnLst>
                        <p:par>
                          <p:cTn id="37" fill="hold" nodeType="withGroup">
                            <p:stCondLst>
                              <p:cond delay="0"/>
                            </p:stCondLst>
                            <p:childTnLst>
                              <p:par>
                                <p:cTn id="38" presetID="37" presetClass="exit" presetSubtype="0" fill="hold" nodeType="clickEffect">
                                  <p:stCondLst>
                                    <p:cond delay="0"/>
                                  </p:stCondLst>
                                  <p:childTnLst>
                                    <p:animEffect transition="out" filter="fade">
                                      <p:cBhvr>
                                        <p:cTn id="39" dur="1000"/>
                                        <p:tgtEl>
                                          <p:spTgt spid="4"/>
                                        </p:tgtEl>
                                      </p:cBhvr>
                                    </p:animEffect>
                                    <p:anim calcmode="lin" valueType="num">
                                      <p:cBhvr>
                                        <p:cTn id="40" dur="1000"/>
                                        <p:tgtEl>
                                          <p:spTgt spid="4"/>
                                        </p:tgtEl>
                                        <p:attrNameLst>
                                          <p:attrName>ppt_x</p:attrName>
                                        </p:attrNameLst>
                                      </p:cBhvr>
                                      <p:tavLst>
                                        <p:tav tm="0">
                                          <p:val>
                                            <p:strVal val="ppt_x"/>
                                          </p:val>
                                        </p:tav>
                                        <p:tav tm="100000">
                                          <p:val>
                                            <p:strVal val="ppt_x"/>
                                          </p:val>
                                        </p:tav>
                                      </p:tavLst>
                                    </p:anim>
                                    <p:anim calcmode="lin" valueType="num">
                                      <p:cBhvr>
                                        <p:cTn id="41" dur="100" decel="100000"/>
                                        <p:tgtEl>
                                          <p:spTgt spid="4"/>
                                        </p:tgtEl>
                                        <p:attrNameLst>
                                          <p:attrName>ppt_y</p:attrName>
                                        </p:attrNameLst>
                                      </p:cBhvr>
                                      <p:tavLst>
                                        <p:tav tm="0">
                                          <p:val>
                                            <p:strVal val="ppt_y"/>
                                          </p:val>
                                        </p:tav>
                                        <p:tav tm="100000">
                                          <p:val>
                                            <p:strVal val="ppt_y-.03"/>
                                          </p:val>
                                        </p:tav>
                                      </p:tavLst>
                                    </p:anim>
                                    <p:anim calcmode="lin" valueType="num">
                                      <p:cBhvr>
                                        <p:cTn id="42" dur="900" accel="100000">
                                          <p:stCondLst>
                                            <p:cond delay="100"/>
                                          </p:stCondLst>
                                        </p:cTn>
                                        <p:tgtEl>
                                          <p:spTgt spid="4"/>
                                        </p:tgtEl>
                                        <p:attrNameLst>
                                          <p:attrName>ppt_y</p:attrName>
                                        </p:attrNameLst>
                                      </p:cBhvr>
                                      <p:tavLst>
                                        <p:tav tm="0">
                                          <p:val>
                                            <p:strVal val="ppt_y"/>
                                          </p:val>
                                        </p:tav>
                                        <p:tav tm="100000">
                                          <p:val>
                                            <p:strVal val="ppt_y+1"/>
                                          </p:val>
                                        </p:tav>
                                      </p:tavLst>
                                    </p:anim>
                                    <p:set>
                                      <p:cBhvr>
                                        <p:cTn id="43" dur="1" fill="hold">
                                          <p:stCondLst>
                                            <p:cond delay="999"/>
                                          </p:stCondLst>
                                        </p:cTn>
                                        <p:tgtEl>
                                          <p:spTgt spid="4"/>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4"/>
                  </p:tgtEl>
                </p:cond>
              </p:nextCondLst>
            </p:seq>
            <p:seq concurrent="1" nextAc="seek">
              <p:cTn id="44" restart="whenNotActive" fill="hold" evtFilter="cancelBubble" nodeType="interactiveSeq">
                <p:stCondLst>
                  <p:cond evt="onClick" delay="0">
                    <p:tgtEl>
                      <p:spTgt spid="5"/>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37" presetClass="exit" presetSubtype="0" fill="hold" nodeType="clickEffect">
                                  <p:stCondLst>
                                    <p:cond delay="0"/>
                                  </p:stCondLst>
                                  <p:childTnLst>
                                    <p:animEffect transition="out" filter="fade">
                                      <p:cBhvr>
                                        <p:cTn id="48" dur="1000"/>
                                        <p:tgtEl>
                                          <p:spTgt spid="5"/>
                                        </p:tgtEl>
                                      </p:cBhvr>
                                    </p:animEffect>
                                    <p:anim calcmode="lin" valueType="num">
                                      <p:cBhvr>
                                        <p:cTn id="49" dur="1000"/>
                                        <p:tgtEl>
                                          <p:spTgt spid="5"/>
                                        </p:tgtEl>
                                        <p:attrNameLst>
                                          <p:attrName>ppt_x</p:attrName>
                                        </p:attrNameLst>
                                      </p:cBhvr>
                                      <p:tavLst>
                                        <p:tav tm="0">
                                          <p:val>
                                            <p:strVal val="ppt_x"/>
                                          </p:val>
                                        </p:tav>
                                        <p:tav tm="100000">
                                          <p:val>
                                            <p:strVal val="ppt_x"/>
                                          </p:val>
                                        </p:tav>
                                      </p:tavLst>
                                    </p:anim>
                                    <p:anim calcmode="lin" valueType="num">
                                      <p:cBhvr>
                                        <p:cTn id="50" dur="100" decel="100000"/>
                                        <p:tgtEl>
                                          <p:spTgt spid="5"/>
                                        </p:tgtEl>
                                        <p:attrNameLst>
                                          <p:attrName>ppt_y</p:attrName>
                                        </p:attrNameLst>
                                      </p:cBhvr>
                                      <p:tavLst>
                                        <p:tav tm="0">
                                          <p:val>
                                            <p:strVal val="ppt_y"/>
                                          </p:val>
                                        </p:tav>
                                        <p:tav tm="100000">
                                          <p:val>
                                            <p:strVal val="ppt_y-.03"/>
                                          </p:val>
                                        </p:tav>
                                      </p:tavLst>
                                    </p:anim>
                                    <p:anim calcmode="lin" valueType="num">
                                      <p:cBhvr>
                                        <p:cTn id="51" dur="900" accel="100000">
                                          <p:stCondLst>
                                            <p:cond delay="100"/>
                                          </p:stCondLst>
                                        </p:cTn>
                                        <p:tgtEl>
                                          <p:spTgt spid="5"/>
                                        </p:tgtEl>
                                        <p:attrNameLst>
                                          <p:attrName>ppt_y</p:attrName>
                                        </p:attrNameLst>
                                      </p:cBhvr>
                                      <p:tavLst>
                                        <p:tav tm="0">
                                          <p:val>
                                            <p:strVal val="ppt_y"/>
                                          </p:val>
                                        </p:tav>
                                        <p:tav tm="100000">
                                          <p:val>
                                            <p:strVal val="ppt_y+1"/>
                                          </p:val>
                                        </p:tav>
                                      </p:tavLst>
                                    </p:anim>
                                    <p:set>
                                      <p:cBhvr>
                                        <p:cTn id="52" dur="1" fill="hold">
                                          <p:stCondLst>
                                            <p:cond delay="999"/>
                                          </p:stCondLst>
                                        </p:cTn>
                                        <p:tgtEl>
                                          <p:spTgt spid="5"/>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53" restart="whenNotActive" fill="hold" evtFilter="cancelBubble" nodeType="interactiveSeq">
                <p:stCondLst>
                  <p:cond evt="onClick" delay="0">
                    <p:tgtEl>
                      <p:spTgt spid="6"/>
                    </p:tgtEl>
                  </p:cond>
                </p:stCondLst>
                <p:endSync evt="end" delay="0">
                  <p:rtn val="all"/>
                </p:endSync>
                <p:childTnLst>
                  <p:par>
                    <p:cTn id="54" fill="hold" nodeType="clickPar">
                      <p:stCondLst>
                        <p:cond delay="0"/>
                      </p:stCondLst>
                      <p:childTnLst>
                        <p:par>
                          <p:cTn id="55" fill="hold" nodeType="withGroup">
                            <p:stCondLst>
                              <p:cond delay="0"/>
                            </p:stCondLst>
                            <p:childTnLst>
                              <p:par>
                                <p:cTn id="56" presetID="37" presetClass="exit" presetSubtype="0" fill="hold" nodeType="clickEffect">
                                  <p:stCondLst>
                                    <p:cond delay="0"/>
                                  </p:stCondLst>
                                  <p:childTnLst>
                                    <p:animEffect transition="out" filter="fade">
                                      <p:cBhvr>
                                        <p:cTn id="57" dur="1000"/>
                                        <p:tgtEl>
                                          <p:spTgt spid="6"/>
                                        </p:tgtEl>
                                      </p:cBhvr>
                                    </p:animEffect>
                                    <p:anim calcmode="lin" valueType="num">
                                      <p:cBhvr>
                                        <p:cTn id="58" dur="1000"/>
                                        <p:tgtEl>
                                          <p:spTgt spid="6"/>
                                        </p:tgtEl>
                                        <p:attrNameLst>
                                          <p:attrName>ppt_x</p:attrName>
                                        </p:attrNameLst>
                                      </p:cBhvr>
                                      <p:tavLst>
                                        <p:tav tm="0">
                                          <p:val>
                                            <p:strVal val="ppt_x"/>
                                          </p:val>
                                        </p:tav>
                                        <p:tav tm="100000">
                                          <p:val>
                                            <p:strVal val="ppt_x"/>
                                          </p:val>
                                        </p:tav>
                                      </p:tavLst>
                                    </p:anim>
                                    <p:anim calcmode="lin" valueType="num">
                                      <p:cBhvr>
                                        <p:cTn id="59" dur="100" decel="100000"/>
                                        <p:tgtEl>
                                          <p:spTgt spid="6"/>
                                        </p:tgtEl>
                                        <p:attrNameLst>
                                          <p:attrName>ppt_y</p:attrName>
                                        </p:attrNameLst>
                                      </p:cBhvr>
                                      <p:tavLst>
                                        <p:tav tm="0">
                                          <p:val>
                                            <p:strVal val="ppt_y"/>
                                          </p:val>
                                        </p:tav>
                                        <p:tav tm="100000">
                                          <p:val>
                                            <p:strVal val="ppt_y-.03"/>
                                          </p:val>
                                        </p:tav>
                                      </p:tavLst>
                                    </p:anim>
                                    <p:anim calcmode="lin" valueType="num">
                                      <p:cBhvr>
                                        <p:cTn id="60" dur="900" accel="100000">
                                          <p:stCondLst>
                                            <p:cond delay="100"/>
                                          </p:stCondLst>
                                        </p:cTn>
                                        <p:tgtEl>
                                          <p:spTgt spid="6"/>
                                        </p:tgtEl>
                                        <p:attrNameLst>
                                          <p:attrName>ppt_y</p:attrName>
                                        </p:attrNameLst>
                                      </p:cBhvr>
                                      <p:tavLst>
                                        <p:tav tm="0">
                                          <p:val>
                                            <p:strVal val="ppt_y"/>
                                          </p:val>
                                        </p:tav>
                                        <p:tav tm="100000">
                                          <p:val>
                                            <p:strVal val="ppt_y+1"/>
                                          </p:val>
                                        </p:tav>
                                      </p:tavLst>
                                    </p:anim>
                                    <p:set>
                                      <p:cBhvr>
                                        <p:cTn id="61"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6"/>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61" descr="Teacher in front of chalkboard with copy space for your text Premium Vector Kỹ Thuật Giáo Dục, Tin Nhắn, Phát Họa, Ý Tưởng, Khung, Địa Lý">
            <a:extLst>
              <a:ext uri="{FF2B5EF4-FFF2-40B4-BE49-F238E27FC236}">
                <a16:creationId xmlns:a16="http://schemas.microsoft.com/office/drawing/2014/main" id="{9D8C2FBF-E524-BE22-2153-B093FB0147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6" t="4738" r="2824" b="3990"/>
          <a:stretch>
            <a:fillRect/>
          </a:stretch>
        </p:blipFill>
        <p:spPr bwMode="auto">
          <a:xfrm>
            <a:off x="0" y="-4763"/>
            <a:ext cx="9144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3" descr="RED, APPLE, FOOD, FRUIT, MENU, APPLES, CARTOON, FREE - Public ">
            <a:hlinkClick r:id="rId4" action="ppaction://hlinksldjump"/>
            <a:extLst>
              <a:ext uri="{FF2B5EF4-FFF2-40B4-BE49-F238E27FC236}">
                <a16:creationId xmlns:a16="http://schemas.microsoft.com/office/drawing/2014/main" id="{41AE1D71-7326-00E8-3296-4F449253FF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58200" y="6097588"/>
            <a:ext cx="685800" cy="76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5440A82A-18A5-A445-CA73-9514BF5A7A43}"/>
              </a:ext>
            </a:extLst>
          </p:cNvPr>
          <p:cNvSpPr/>
          <p:nvPr/>
        </p:nvSpPr>
        <p:spPr>
          <a:xfrm>
            <a:off x="3394871" y="340217"/>
            <a:ext cx="54864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2800" b="1" dirty="0">
                <a:solidFill>
                  <a:prstClr val="white"/>
                </a:solidFill>
                <a:latin typeface="Times New Roman" pitchFamily="18" charset="0"/>
                <a:cs typeface="Times New Roman" pitchFamily="18" charset="0"/>
              </a:rPr>
              <a:t>Nhìn hình đoán tên nước</a:t>
            </a:r>
            <a:endParaRPr lang="vi-VN" sz="2800" b="1" dirty="0">
              <a:solidFill>
                <a:prstClr val="white"/>
              </a:solidFill>
              <a:latin typeface="Times New Roman" pitchFamily="18" charset="0"/>
              <a:cs typeface="Times New Roman" pitchFamily="18" charset="0"/>
            </a:endParaRPr>
          </a:p>
        </p:txBody>
      </p:sp>
      <p:sp>
        <p:nvSpPr>
          <p:cNvPr id="2" name="AutoShape 2" descr="Xem ảnh gốc"/>
          <p:cNvSpPr>
            <a:spLocks noChangeAspect="1" noChangeArrowheads="1"/>
          </p:cNvSpPr>
          <p:nvPr/>
        </p:nvSpPr>
        <p:spPr bwMode="auto">
          <a:xfrm>
            <a:off x="155582" y="-13652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307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5031" y="1337859"/>
            <a:ext cx="4206240" cy="2980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Cloud Callout 10">
            <a:extLst>
              <a:ext uri="{FF2B5EF4-FFF2-40B4-BE49-F238E27FC236}">
                <a16:creationId xmlns:a16="http://schemas.microsoft.com/office/drawing/2014/main" id="{01B2196D-B56B-ADF3-9BE2-E06687E73AA2}"/>
              </a:ext>
            </a:extLst>
          </p:cNvPr>
          <p:cNvSpPr/>
          <p:nvPr/>
        </p:nvSpPr>
        <p:spPr>
          <a:xfrm>
            <a:off x="2254252" y="762000"/>
            <a:ext cx="2281238" cy="2120900"/>
          </a:xfrm>
          <a:prstGeom prst="cloudCallout">
            <a:avLst>
              <a:gd name="adj1" fmla="val -42516"/>
              <a:gd name="adj2" fmla="val 97221"/>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prstClr val="black"/>
                </a:solidFill>
                <a:latin typeface="Times New Roman" pitchFamily="18" charset="0"/>
                <a:cs typeface="Times New Roman" pitchFamily="18" charset="0"/>
              </a:rPr>
              <a:t>Đây</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là</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quốc</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kì</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của</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nước</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nào</a:t>
            </a:r>
            <a:r>
              <a:rPr lang="en-US" sz="2400" b="1" dirty="0">
                <a:solidFill>
                  <a:prstClr val="black"/>
                </a:solidFill>
                <a:latin typeface="Times New Roman" pitchFamily="18" charset="0"/>
                <a:cs typeface="Times New Roman" pitchFamily="18" charset="0"/>
              </a:rPr>
              <a:t>?</a:t>
            </a:r>
            <a:endParaRPr lang="vi-VN" sz="2400" b="1" dirty="0">
              <a:solidFill>
                <a:prstClr val="black"/>
              </a:solidFill>
              <a:latin typeface="Times New Roman" pitchFamily="18" charset="0"/>
              <a:cs typeface="Times New Roman" pitchFamily="18" charset="0"/>
            </a:endParaRPr>
          </a:p>
        </p:txBody>
      </p:sp>
      <p:sp>
        <p:nvSpPr>
          <p:cNvPr id="9" name="Rectangle 8">
            <a:extLst>
              <a:ext uri="{FF2B5EF4-FFF2-40B4-BE49-F238E27FC236}">
                <a16:creationId xmlns:a16="http://schemas.microsoft.com/office/drawing/2014/main" id="{467954D6-DD6F-6024-5B70-D386DDEA4039}"/>
              </a:ext>
            </a:extLst>
          </p:cNvPr>
          <p:cNvSpPr/>
          <p:nvPr/>
        </p:nvSpPr>
        <p:spPr>
          <a:xfrm>
            <a:off x="3962400" y="4580888"/>
            <a:ext cx="44958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dirty="0">
                <a:solidFill>
                  <a:srgbClr val="FFFF00"/>
                </a:solidFill>
                <a:latin typeface="Times New Roman" pitchFamily="18" charset="0"/>
                <a:cs typeface="Times New Roman" pitchFamily="18" charset="0"/>
              </a:rPr>
              <a:t>BỒ ĐÀO NHA</a:t>
            </a:r>
            <a:endParaRPr lang="vi-VN" sz="3600" b="1" dirty="0">
              <a:solidFill>
                <a:srgbClr val="FFFF00"/>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267641982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55"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strVal val="#ppt_w*0.70"/>
                                          </p:val>
                                        </p:tav>
                                        <p:tav tm="100000">
                                          <p:val>
                                            <p:strVal val="#ppt_w"/>
                                          </p:val>
                                        </p:tav>
                                      </p:tavLst>
                                    </p:anim>
                                    <p:anim calcmode="lin" valueType="num">
                                      <p:cBhvr>
                                        <p:cTn id="13" dur="1000" fill="hold"/>
                                        <p:tgtEl>
                                          <p:spTgt spid="11"/>
                                        </p:tgtEl>
                                        <p:attrNameLst>
                                          <p:attrName>ppt_h</p:attrName>
                                        </p:attrNameLst>
                                      </p:cBhvr>
                                      <p:tavLst>
                                        <p:tav tm="0">
                                          <p:val>
                                            <p:strVal val="#ppt_h"/>
                                          </p:val>
                                        </p:tav>
                                        <p:tav tm="100000">
                                          <p:val>
                                            <p:strVal val="#ppt_h"/>
                                          </p:val>
                                        </p:tav>
                                      </p:tavLst>
                                    </p:anim>
                                    <p:animEffect transition="in" filter="fade">
                                      <p:cBhvr>
                                        <p:cTn id="14" dur="10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xit" presetSubtype="0" fill="hold" grpId="1" nodeType="clickEffect">
                                  <p:stCondLst>
                                    <p:cond delay="0"/>
                                  </p:stCondLst>
                                  <p:childTnLst>
                                    <p:animEffect transition="out" filter="dissolv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3" presetClass="entr" presetSubtype="16"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plus(in)">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1" grpId="1" animBg="1"/>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61" descr="Teacher in front of chalkboard with copy space for your text Premium Vector Kỹ Thuật Giáo Dục, Tin Nhắn, Phát Họa, Ý Tưởng, Khung, Địa Lý">
            <a:extLst>
              <a:ext uri="{FF2B5EF4-FFF2-40B4-BE49-F238E27FC236}">
                <a16:creationId xmlns:a16="http://schemas.microsoft.com/office/drawing/2014/main" id="{1734DF8D-70C5-2608-F1BB-36EE551507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6" t="4738" r="2824" b="3990"/>
          <a:stretch>
            <a:fillRect/>
          </a:stretch>
        </p:blipFill>
        <p:spPr bwMode="auto">
          <a:xfrm>
            <a:off x="1588" y="20638"/>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3" descr="RED, APPLE, FOOD, FRUIT, MENU, APPLES, CARTOON, FREE - Public ">
            <a:hlinkClick r:id="rId4" action="ppaction://hlinksldjump"/>
            <a:extLst>
              <a:ext uri="{FF2B5EF4-FFF2-40B4-BE49-F238E27FC236}">
                <a16:creationId xmlns:a16="http://schemas.microsoft.com/office/drawing/2014/main" id="{1B067667-A5E1-FB3A-7025-BCEDC7AFCE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58200" y="6097588"/>
            <a:ext cx="685800" cy="76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loud Callout 7">
            <a:extLst>
              <a:ext uri="{FF2B5EF4-FFF2-40B4-BE49-F238E27FC236}">
                <a16:creationId xmlns:a16="http://schemas.microsoft.com/office/drawing/2014/main" id="{01B2196D-B56B-ADF3-9BE2-E06687E73AA2}"/>
              </a:ext>
            </a:extLst>
          </p:cNvPr>
          <p:cNvSpPr/>
          <p:nvPr/>
        </p:nvSpPr>
        <p:spPr>
          <a:xfrm>
            <a:off x="2254252" y="762000"/>
            <a:ext cx="2281238" cy="2120900"/>
          </a:xfrm>
          <a:prstGeom prst="cloudCallout">
            <a:avLst>
              <a:gd name="adj1" fmla="val -42516"/>
              <a:gd name="adj2" fmla="val 97221"/>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chemeClr val="tx1"/>
                </a:solidFill>
                <a:latin typeface="Times New Roman" pitchFamily="18" charset="0"/>
                <a:cs typeface="Times New Roman" pitchFamily="18" charset="0"/>
              </a:rPr>
              <a:t>Đây</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là</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quốc</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kì</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của</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nước</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nào</a:t>
            </a:r>
            <a:r>
              <a:rPr lang="en-US" sz="2400" b="1" dirty="0">
                <a:solidFill>
                  <a:schemeClr val="tx1"/>
                </a:solidFill>
                <a:latin typeface="Times New Roman" pitchFamily="18" charset="0"/>
                <a:cs typeface="Times New Roman" pitchFamily="18" charset="0"/>
              </a:rPr>
              <a:t>?</a:t>
            </a:r>
            <a:endParaRPr lang="vi-VN" sz="2400" b="1" dirty="0">
              <a:solidFill>
                <a:schemeClr val="tx1"/>
              </a:solidFill>
              <a:latin typeface="Times New Roman" pitchFamily="18" charset="0"/>
              <a:cs typeface="Times New Roman" pitchFamily="18" charset="0"/>
            </a:endParaRPr>
          </a:p>
        </p:txBody>
      </p:sp>
      <p:sp>
        <p:nvSpPr>
          <p:cNvPr id="9" name="Rectangle 8">
            <a:extLst>
              <a:ext uri="{FF2B5EF4-FFF2-40B4-BE49-F238E27FC236}">
                <a16:creationId xmlns:a16="http://schemas.microsoft.com/office/drawing/2014/main" id="{B0C66926-7C54-9227-8719-6977ED9ADA54}"/>
              </a:ext>
            </a:extLst>
          </p:cNvPr>
          <p:cNvSpPr/>
          <p:nvPr/>
        </p:nvSpPr>
        <p:spPr>
          <a:xfrm>
            <a:off x="5016500" y="609600"/>
            <a:ext cx="2971800" cy="5286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3000" b="1" dirty="0">
                <a:solidFill>
                  <a:srgbClr val="FFFF00"/>
                </a:solidFill>
                <a:latin typeface="Times New Roman" pitchFamily="18" charset="0"/>
                <a:cs typeface="Times New Roman" pitchFamily="18" charset="0"/>
              </a:rPr>
              <a:t>TÂY BAN NHA</a:t>
            </a:r>
            <a:endParaRPr lang="vi-VN" sz="3000" b="1" dirty="0">
              <a:solidFill>
                <a:srgbClr val="FFFF00"/>
              </a:solidFill>
              <a:latin typeface="Times New Roman" pitchFamily="18" charset="0"/>
              <a:cs typeface="Times New Roman" pitchFamily="18" charset="0"/>
            </a:endParaRPr>
          </a:p>
        </p:txBody>
      </p:sp>
      <p:pic>
        <p:nvPicPr>
          <p:cNvPr id="8200" name="Picture 8" descr="Ý nghĩa của lá cờ Tây Ban Nha và các biểu tượng">
            <a:extLst>
              <a:ext uri="{FF2B5EF4-FFF2-40B4-BE49-F238E27FC236}">
                <a16:creationId xmlns:a16="http://schemas.microsoft.com/office/drawing/2014/main" id="{3A40AF02-01C6-F197-7129-4AE5225385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08513" y="1422400"/>
            <a:ext cx="4191000"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14" presetClass="entr" presetSubtype="10" fill="hold" nodeType="withEffect">
                                  <p:stCondLst>
                                    <p:cond delay="0"/>
                                  </p:stCondLst>
                                  <p:childTnLst>
                                    <p:set>
                                      <p:cBhvr>
                                        <p:cTn id="11" dur="1" fill="hold">
                                          <p:stCondLst>
                                            <p:cond delay="0"/>
                                          </p:stCondLst>
                                        </p:cTn>
                                        <p:tgtEl>
                                          <p:spTgt spid="8200"/>
                                        </p:tgtEl>
                                        <p:attrNameLst>
                                          <p:attrName>style.visibility</p:attrName>
                                        </p:attrNameLst>
                                      </p:cBhvr>
                                      <p:to>
                                        <p:strVal val="visible"/>
                                      </p:to>
                                    </p:set>
                                    <p:animEffect transition="in" filter="randombar(horizontal)">
                                      <p:cBhvr>
                                        <p:cTn id="12" dur="500"/>
                                        <p:tgtEl>
                                          <p:spTgt spid="820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xit" presetSubtype="0" fill="hold" grpId="1" nodeType="clickEffect">
                                  <p:stCondLst>
                                    <p:cond delay="0"/>
                                  </p:stCondLst>
                                  <p:childTnLst>
                                    <p:animEffect transition="out" filter="dissolve">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par>
                          <p:cTn id="18" fill="hold" nodeType="afterGroup">
                            <p:stCondLst>
                              <p:cond delay="500"/>
                            </p:stCondLst>
                            <p:childTnLst>
                              <p:par>
                                <p:cTn id="19" presetID="21" presetClass="entr" presetSubtype="4"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heel(4)">
                                      <p:cBhvr>
                                        <p:cTn id="2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61" descr="Teacher in front of chalkboard with copy space for your text Premium Vector Kỹ Thuật Giáo Dục, Tin Nhắn, Phát Họa, Ý Tưởng, Khung, Địa Lý">
            <a:extLst>
              <a:ext uri="{FF2B5EF4-FFF2-40B4-BE49-F238E27FC236}">
                <a16:creationId xmlns:a16="http://schemas.microsoft.com/office/drawing/2014/main" id="{0C007BF1-27AB-744A-9EB0-74FCAC130A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6" t="4738" r="2824" b="3990"/>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2" descr="RED, APPLE, FOOD, FRUIT, MENU, APPLES, CARTOON, FREE - Public ">
            <a:hlinkClick r:id="rId4" action="ppaction://hlinksldjump"/>
            <a:extLst>
              <a:ext uri="{FF2B5EF4-FFF2-40B4-BE49-F238E27FC236}">
                <a16:creationId xmlns:a16="http://schemas.microsoft.com/office/drawing/2014/main" id="{18378145-9C27-A0C8-CD03-4E3A82ECCE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58200" y="6097588"/>
            <a:ext cx="685800" cy="76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2">
            <a:extLst>
              <a:ext uri="{FF2B5EF4-FFF2-40B4-BE49-F238E27FC236}">
                <a16:creationId xmlns:a16="http://schemas.microsoft.com/office/drawing/2014/main" id="{DE03E3F0-44C6-6FA3-F03F-04194C4493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37039" y="1219200"/>
            <a:ext cx="47117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loud Callout 5">
            <a:extLst>
              <a:ext uri="{FF2B5EF4-FFF2-40B4-BE49-F238E27FC236}">
                <a16:creationId xmlns:a16="http://schemas.microsoft.com/office/drawing/2014/main" id="{CE2E271C-1C58-DDB1-A66F-D3AD56447FFB}"/>
              </a:ext>
            </a:extLst>
          </p:cNvPr>
          <p:cNvSpPr/>
          <p:nvPr/>
        </p:nvSpPr>
        <p:spPr>
          <a:xfrm>
            <a:off x="2380592" y="398525"/>
            <a:ext cx="2531165" cy="2497137"/>
          </a:xfrm>
          <a:prstGeom prst="cloudCallout">
            <a:avLst>
              <a:gd name="adj1" fmla="val -43554"/>
              <a:gd name="adj2" fmla="val 76718"/>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chemeClr val="tx1"/>
                </a:solidFill>
                <a:latin typeface="Times New Roman" pitchFamily="18" charset="0"/>
                <a:cs typeface="Times New Roman" pitchFamily="18" charset="0"/>
              </a:rPr>
              <a:t>Em</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hãy</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cho</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biết</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tên</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của</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châu</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lục</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trong</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hình</a:t>
            </a:r>
            <a:endParaRPr lang="vi-VN" sz="2400" b="1" dirty="0">
              <a:solidFill>
                <a:schemeClr val="tx1"/>
              </a:solidFill>
              <a:latin typeface="Times New Roman" pitchFamily="18" charset="0"/>
              <a:cs typeface="Times New Roman" pitchFamily="18" charset="0"/>
            </a:endParaRPr>
          </a:p>
        </p:txBody>
      </p:sp>
      <p:sp>
        <p:nvSpPr>
          <p:cNvPr id="9" name="Rectangle 8">
            <a:extLst>
              <a:ext uri="{FF2B5EF4-FFF2-40B4-BE49-F238E27FC236}">
                <a16:creationId xmlns:a16="http://schemas.microsoft.com/office/drawing/2014/main" id="{19D0FBFF-32A8-E7B2-10A6-46509FD90C17}"/>
              </a:ext>
            </a:extLst>
          </p:cNvPr>
          <p:cNvSpPr/>
          <p:nvPr/>
        </p:nvSpPr>
        <p:spPr>
          <a:xfrm>
            <a:off x="5106988" y="398525"/>
            <a:ext cx="2971800" cy="528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3000" b="1" dirty="0">
                <a:solidFill>
                  <a:srgbClr val="FFFF00"/>
                </a:solidFill>
                <a:latin typeface="Times New Roman" pitchFamily="18" charset="0"/>
                <a:cs typeface="Times New Roman" pitchFamily="18" charset="0"/>
              </a:rPr>
              <a:t>CHÂU Á</a:t>
            </a:r>
            <a:endParaRPr lang="vi-VN" sz="3000" b="1" dirty="0">
              <a:solidFill>
                <a:srgbClr val="FFFF00"/>
              </a:solidFill>
              <a:latin typeface="Times New Roman" pitchFamily="18" charset="0"/>
              <a:cs typeface="Times New Roman" pitchFamily="18" charset="0"/>
            </a:endParaRPr>
          </a:p>
        </p:txBody>
      </p:sp>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6" presetClass="entr" presetSubtype="16" fill="hold" nodeType="withEffect">
                                  <p:stCondLst>
                                    <p:cond delay="0"/>
                                  </p:stCondLst>
                                  <p:childTnLst>
                                    <p:set>
                                      <p:cBhvr>
                                        <p:cTn id="11" dur="1" fill="hold">
                                          <p:stCondLst>
                                            <p:cond delay="0"/>
                                          </p:stCondLst>
                                        </p:cTn>
                                        <p:tgtEl>
                                          <p:spTgt spid="8196"/>
                                        </p:tgtEl>
                                        <p:attrNameLst>
                                          <p:attrName>style.visibility</p:attrName>
                                        </p:attrNameLst>
                                      </p:cBhvr>
                                      <p:to>
                                        <p:strVal val="visible"/>
                                      </p:to>
                                    </p:set>
                                    <p:animEffect transition="in" filter="circle(in)">
                                      <p:cBhvr>
                                        <p:cTn id="12" dur="1000"/>
                                        <p:tgtEl>
                                          <p:spTgt spid="819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xit" presetSubtype="0" fill="hold" grpId="1" nodeType="clickEffect">
                                  <p:stCondLst>
                                    <p:cond delay="0"/>
                                  </p:stCondLst>
                                  <p:childTnLst>
                                    <p:animEffect transition="out" filter="dissolve">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par>
                          <p:cTn id="18" fill="hold" nodeType="afterGroup">
                            <p:stCondLst>
                              <p:cond delay="500"/>
                            </p:stCondLst>
                            <p:childTnLst>
                              <p:par>
                                <p:cTn id="19" presetID="21" presetClass="entr" presetSubtype="4"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heel(4)">
                                      <p:cBhvr>
                                        <p:cTn id="2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Kinh nghiệm du lịch Châu Âu tự túc: nên đi nước nào?">
            <a:extLst>
              <a:ext uri="{FF2B5EF4-FFF2-40B4-BE49-F238E27FC236}">
                <a16:creationId xmlns:a16="http://schemas.microsoft.com/office/drawing/2014/main" id="{A94554BA-1E8E-8B8E-2126-F78F65A769F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9167" b="15556"/>
          <a:stretch/>
        </p:blipFill>
        <p:spPr bwMode="auto">
          <a:xfrm>
            <a:off x="876300" y="346893"/>
            <a:ext cx="7391400" cy="57912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19D0FBFF-32A8-E7B2-10A6-46509FD90C17}"/>
              </a:ext>
            </a:extLst>
          </p:cNvPr>
          <p:cNvSpPr/>
          <p:nvPr/>
        </p:nvSpPr>
        <p:spPr>
          <a:xfrm>
            <a:off x="2904700" y="6138093"/>
            <a:ext cx="2971800" cy="528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3000" b="1">
                <a:solidFill>
                  <a:srgbClr val="FF0000"/>
                </a:solidFill>
                <a:latin typeface="Times New Roman" pitchFamily="18" charset="0"/>
                <a:cs typeface="Times New Roman" pitchFamily="18" charset="0"/>
              </a:rPr>
              <a:t>CHÂU ÂU</a:t>
            </a:r>
            <a:endParaRPr lang="vi-VN" sz="30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657490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4)">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0" name="Picture 6">
            <a:extLst>
              <a:ext uri="{FF2B5EF4-FFF2-40B4-BE49-F238E27FC236}">
                <a16:creationId xmlns:a16="http://schemas.microsoft.com/office/drawing/2014/main" id="{4EA5CF45-B260-4D33-2DED-0735C947C3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3577" y="2490850"/>
            <a:ext cx="7210425" cy="4014787"/>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a:extLst>
              <a:ext uri="{FF2B5EF4-FFF2-40B4-BE49-F238E27FC236}">
                <a16:creationId xmlns:a16="http://schemas.microsoft.com/office/drawing/2014/main" id="{478B5FC0-C9F2-06D4-956A-BB0DEBF386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3576" y="304800"/>
            <a:ext cx="7199313" cy="2838450"/>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a:extLst>
              <a:ext uri="{FF2B5EF4-FFF2-40B4-BE49-F238E27FC236}">
                <a16:creationId xmlns:a16="http://schemas.microsoft.com/office/drawing/2014/main" id="{749EC4BF-1DEB-B10A-E1B6-4B6F338E1A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 y="746125"/>
            <a:ext cx="4424363" cy="41719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left)">
                                      <p:cBhvr>
                                        <p:cTn id="17" dur="500"/>
                                        <p:tgtEl>
                                          <p:spTgt spid="215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7776D5D-E9A6-DFFB-BA10-57D74BF15121}"/>
              </a:ext>
            </a:extLst>
          </p:cNvPr>
          <p:cNvSpPr/>
          <p:nvPr/>
        </p:nvSpPr>
        <p:spPr>
          <a:xfrm>
            <a:off x="0" y="79512"/>
            <a:ext cx="1143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err="1">
                <a:solidFill>
                  <a:srgbClr val="FF0000"/>
                </a:solidFill>
                <a:latin typeface="Times New Roman" pitchFamily="18" charset="0"/>
                <a:cs typeface="Times New Roman" pitchFamily="18" charset="0"/>
              </a:rPr>
              <a:t>Tiết</a:t>
            </a:r>
            <a:r>
              <a:rPr lang="en-US" sz="2400" b="1">
                <a:solidFill>
                  <a:srgbClr val="FF0000"/>
                </a:solidFill>
                <a:latin typeface="Times New Roman" pitchFamily="18" charset="0"/>
                <a:cs typeface="Times New Roman" pitchFamily="18" charset="0"/>
              </a:rPr>
              <a:t> 4</a:t>
            </a:r>
            <a:endParaRPr lang="vi-VN" sz="2400" b="1" dirty="0">
              <a:solidFill>
                <a:srgbClr val="FF0000"/>
              </a:solidFill>
              <a:latin typeface="Times New Roman" pitchFamily="18" charset="0"/>
              <a:cs typeface="Times New Roman" pitchFamily="18" charset="0"/>
            </a:endParaRPr>
          </a:p>
        </p:txBody>
      </p:sp>
      <p:sp>
        <p:nvSpPr>
          <p:cNvPr id="4" name="Rectangle 3">
            <a:extLst>
              <a:ext uri="{FF2B5EF4-FFF2-40B4-BE49-F238E27FC236}">
                <a16:creationId xmlns:a16="http://schemas.microsoft.com/office/drawing/2014/main" id="{A66F30D7-7237-5770-FE35-14115DBECE8A}"/>
              </a:ext>
            </a:extLst>
          </p:cNvPr>
          <p:cNvSpPr/>
          <p:nvPr/>
        </p:nvSpPr>
        <p:spPr>
          <a:xfrm>
            <a:off x="1752600" y="39756"/>
            <a:ext cx="6317974"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Bài</a:t>
            </a:r>
            <a:r>
              <a:rPr lang="en-US" sz="2400" b="1" dirty="0">
                <a:solidFill>
                  <a:srgbClr val="FF0000"/>
                </a:solidFill>
                <a:latin typeface="Times New Roman" pitchFamily="18" charset="0"/>
                <a:cs typeface="Times New Roman" pitchFamily="18" charset="0"/>
              </a:rPr>
              <a:t> 2: CÁC CUỘC PHÁT KIẾN ĐỊA LÍ </a:t>
            </a:r>
            <a:endParaRPr lang="vi-VN" sz="2400" b="1" dirty="0">
              <a:solidFill>
                <a:srgbClr val="FF0000"/>
              </a:solidFill>
              <a:latin typeface="Times New Roman" pitchFamily="18" charset="0"/>
              <a:cs typeface="Times New Roman" pitchFamily="18" charset="0"/>
            </a:endParaRPr>
          </a:p>
        </p:txBody>
      </p:sp>
      <p:cxnSp>
        <p:nvCxnSpPr>
          <p:cNvPr id="6" name="Straight Connector 5">
            <a:extLst>
              <a:ext uri="{FF2B5EF4-FFF2-40B4-BE49-F238E27FC236}">
                <a16:creationId xmlns:a16="http://schemas.microsoft.com/office/drawing/2014/main" id="{8AA80092-4011-8A66-D590-F39BD1F30B6F}"/>
              </a:ext>
            </a:extLst>
          </p:cNvPr>
          <p:cNvCxnSpPr/>
          <p:nvPr/>
        </p:nvCxnSpPr>
        <p:spPr>
          <a:xfrm>
            <a:off x="0" y="571347"/>
            <a:ext cx="9144000" cy="158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B6734E12-90D1-9D77-FC60-C3CD41EC8B36}"/>
              </a:ext>
            </a:extLst>
          </p:cNvPr>
          <p:cNvSpPr/>
          <p:nvPr/>
        </p:nvSpPr>
        <p:spPr>
          <a:xfrm>
            <a:off x="8285" y="1003199"/>
            <a:ext cx="4563717"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nl-NL" sz="2700" b="1" dirty="0">
                <a:solidFill>
                  <a:srgbClr val="FF0000"/>
                </a:solidFill>
                <a:latin typeface="Times New Roman" pitchFamily="18" charset="0"/>
                <a:cs typeface="Times New Roman" pitchFamily="18" charset="0"/>
              </a:rPr>
              <a:t>1. </a:t>
            </a:r>
            <a:r>
              <a:rPr lang="nl-NL" sz="2700" b="1" u="sng" dirty="0">
                <a:solidFill>
                  <a:srgbClr val="FF0000"/>
                </a:solidFill>
                <a:latin typeface="Times New Roman" pitchFamily="18" charset="0"/>
                <a:cs typeface="Times New Roman" pitchFamily="18" charset="0"/>
              </a:rPr>
              <a:t>Hành trình của một số cuộc phát kiến địa l</a:t>
            </a:r>
            <a:r>
              <a:rPr lang="nl-NL" sz="2700" b="1" dirty="0">
                <a:solidFill>
                  <a:srgbClr val="FF0000"/>
                </a:solidFill>
                <a:latin typeface="Times New Roman" pitchFamily="18" charset="0"/>
                <a:cs typeface="Times New Roman" pitchFamily="18" charset="0"/>
              </a:rPr>
              <a:t>í</a:t>
            </a:r>
            <a:endParaRPr lang="vi-VN" sz="2700" dirty="0">
              <a:solidFill>
                <a:srgbClr val="FF0000"/>
              </a:solidFill>
              <a:latin typeface="Times New Roman" pitchFamily="18" charset="0"/>
              <a:cs typeface="Times New Roman" pitchFamily="18" charset="0"/>
            </a:endParaRPr>
          </a:p>
        </p:txBody>
      </p:sp>
      <p:cxnSp>
        <p:nvCxnSpPr>
          <p:cNvPr id="7" name="Straight Connector 6">
            <a:extLst>
              <a:ext uri="{FF2B5EF4-FFF2-40B4-BE49-F238E27FC236}">
                <a16:creationId xmlns:a16="http://schemas.microsoft.com/office/drawing/2014/main" id="{8AA80092-4011-8A66-D590-F39BD1F30B6F}"/>
              </a:ext>
            </a:extLst>
          </p:cNvPr>
          <p:cNvCxnSpPr/>
          <p:nvPr/>
        </p:nvCxnSpPr>
        <p:spPr>
          <a:xfrm>
            <a:off x="4584879" y="695459"/>
            <a:ext cx="0" cy="6040192"/>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8A7F9ED-FBAF-4CD6-E517-696026EFD394}"/>
              </a:ext>
            </a:extLst>
          </p:cNvPr>
          <p:cNvSpPr txBox="1"/>
          <p:nvPr/>
        </p:nvSpPr>
        <p:spPr>
          <a:xfrm>
            <a:off x="4713668" y="1689030"/>
            <a:ext cx="4262907" cy="2939266"/>
          </a:xfrm>
          <a:prstGeom prst="rect">
            <a:avLst/>
          </a:prstGeom>
          <a:noFill/>
        </p:spPr>
        <p:txBody>
          <a:bodyPr wrap="square">
            <a:spAutoFit/>
          </a:bodyPr>
          <a:lstStyle/>
          <a:p>
            <a:pPr algn="just"/>
            <a:r>
              <a:rPr lang="en-US" sz="2600" b="1" dirty="0" err="1">
                <a:solidFill>
                  <a:srgbClr val="0000FF"/>
                </a:solidFill>
                <a:latin typeface="Times New Roman" panose="02020603050405020304" pitchFamily="18" charset="0"/>
                <a:cs typeface="Times New Roman" panose="02020603050405020304" pitchFamily="18" charset="0"/>
              </a:rPr>
              <a:t>Đọc</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thông</a:t>
            </a:r>
            <a:r>
              <a:rPr lang="en-US" sz="2600" b="1" dirty="0">
                <a:solidFill>
                  <a:srgbClr val="0000FF"/>
                </a:solidFill>
                <a:latin typeface="Times New Roman" panose="02020603050405020304" pitchFamily="18" charset="0"/>
                <a:cs typeface="Times New Roman" panose="02020603050405020304" pitchFamily="18" charset="0"/>
              </a:rPr>
              <a:t> tin </a:t>
            </a:r>
            <a:r>
              <a:rPr lang="en-US" sz="2600" b="1" err="1">
                <a:solidFill>
                  <a:srgbClr val="0000FF"/>
                </a:solidFill>
                <a:latin typeface="Times New Roman" panose="02020603050405020304" pitchFamily="18" charset="0"/>
                <a:cs typeface="Times New Roman" panose="02020603050405020304" pitchFamily="18" charset="0"/>
              </a:rPr>
              <a:t>trang</a:t>
            </a:r>
            <a:r>
              <a:rPr lang="en-US" sz="2600" b="1">
                <a:solidFill>
                  <a:srgbClr val="0000FF"/>
                </a:solidFill>
                <a:latin typeface="Times New Roman" panose="02020603050405020304" pitchFamily="18" charset="0"/>
                <a:cs typeface="Times New Roman" panose="02020603050405020304" pitchFamily="18" charset="0"/>
              </a:rPr>
              <a:t> 14-15/SGK</a:t>
            </a:r>
            <a:r>
              <a:rPr lang="en-US" sz="26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tìm</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hiểu</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err="1">
                <a:solidFill>
                  <a:srgbClr val="0000FF"/>
                </a:solidFill>
                <a:latin typeface="Times New Roman" panose="02020603050405020304" pitchFamily="18" charset="0"/>
                <a:cs typeface="Times New Roman" panose="02020603050405020304" pitchFamily="18" charset="0"/>
              </a:rPr>
              <a:t>hình</a:t>
            </a:r>
            <a:r>
              <a:rPr lang="en-US" sz="2700" b="1">
                <a:solidFill>
                  <a:srgbClr val="0000FF"/>
                </a:solidFill>
                <a:latin typeface="Times New Roman" panose="02020603050405020304" pitchFamily="18" charset="0"/>
                <a:cs typeface="Times New Roman" panose="02020603050405020304" pitchFamily="18" charset="0"/>
              </a:rPr>
              <a:t> 2.1: </a:t>
            </a:r>
            <a:r>
              <a:rPr lang="en-US" sz="2700" b="1" dirty="0" err="1">
                <a:solidFill>
                  <a:srgbClr val="0000FF"/>
                </a:solidFill>
                <a:latin typeface="Times New Roman" panose="02020603050405020304" pitchFamily="18" charset="0"/>
                <a:cs typeface="Times New Roman" panose="02020603050405020304" pitchFamily="18" charset="0"/>
              </a:rPr>
              <a:t>Sơ</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err="1">
                <a:solidFill>
                  <a:srgbClr val="0000FF"/>
                </a:solidFill>
                <a:latin typeface="Times New Roman" panose="02020603050405020304" pitchFamily="18" charset="0"/>
                <a:cs typeface="Times New Roman" panose="02020603050405020304" pitchFamily="18" charset="0"/>
              </a:rPr>
              <a:t>đồ</a:t>
            </a:r>
            <a:r>
              <a:rPr lang="en-US" sz="2700" b="1">
                <a:solidFill>
                  <a:srgbClr val="0000FF"/>
                </a:solidFill>
                <a:latin typeface="Times New Roman" panose="02020603050405020304" pitchFamily="18" charset="0"/>
                <a:cs typeface="Times New Roman" panose="02020603050405020304" pitchFamily="18" charset="0"/>
              </a:rPr>
              <a:t> của </a:t>
            </a:r>
            <a:r>
              <a:rPr lang="en-US" sz="2700" b="1" dirty="0" err="1">
                <a:solidFill>
                  <a:srgbClr val="0000FF"/>
                </a:solidFill>
                <a:latin typeface="Times New Roman" panose="02020603050405020304" pitchFamily="18" charset="0"/>
                <a:cs typeface="Times New Roman" panose="02020603050405020304" pitchFamily="18" charset="0"/>
              </a:rPr>
              <a:t>các</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cuộc</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phát</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kiến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địa</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lí</a:t>
            </a:r>
            <a:r>
              <a:rPr lang="en-US" sz="2700" b="1" dirty="0">
                <a:solidFill>
                  <a:srgbClr val="0000FF"/>
                </a:solidFill>
                <a:latin typeface="Times New Roman" panose="02020603050405020304" pitchFamily="18" charset="0"/>
                <a:cs typeface="Times New Roman" panose="02020603050405020304" pitchFamily="18" charset="0"/>
              </a:rPr>
              <a:t>, </a:t>
            </a:r>
            <a:r>
              <a:rPr lang="en-US" sz="2600" b="1" err="1">
                <a:solidFill>
                  <a:srgbClr val="0000FF"/>
                </a:solidFill>
                <a:latin typeface="Times New Roman" panose="02020603050405020304" pitchFamily="18" charset="0"/>
                <a:cs typeface="Times New Roman" panose="02020603050405020304" pitchFamily="18" charset="0"/>
              </a:rPr>
              <a:t>thảo</a:t>
            </a:r>
            <a:r>
              <a:rPr lang="en-US" sz="2600" b="1">
                <a:solidFill>
                  <a:srgbClr val="0000FF"/>
                </a:solidFill>
                <a:latin typeface="Times New Roman" panose="02020603050405020304" pitchFamily="18" charset="0"/>
                <a:cs typeface="Times New Roman" panose="02020603050405020304" pitchFamily="18" charset="0"/>
              </a:rPr>
              <a:t> luận tìm hiểu khái niệm và nguyên nhân dẫn đến các cuộc phát kiến địa lí.</a:t>
            </a:r>
            <a:endParaRPr lang="en-US" sz="2600" b="1" dirty="0">
              <a:solidFill>
                <a:srgbClr val="0000FF"/>
              </a:solidFill>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4463" y="4921871"/>
            <a:ext cx="841375" cy="98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5" presetClass="entr" presetSubtype="1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heckerboard(across)">
                                      <p:cBhvr>
                                        <p:cTn id="19" dur="500"/>
                                        <p:tgtEl>
                                          <p:spTgt spid="6"/>
                                        </p:tgtEl>
                                      </p:cBhvr>
                                    </p:animEffect>
                                  </p:childTnLst>
                                </p:cTn>
                              </p:par>
                            </p:childTnLst>
                          </p:cTn>
                        </p:par>
                        <p:par>
                          <p:cTn id="20" fill="hold">
                            <p:stCondLst>
                              <p:cond delay="500"/>
                            </p:stCondLst>
                            <p:childTnLst>
                              <p:par>
                                <p:cTn id="21" presetID="6" presetClass="entr" presetSubtype="16"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circle(in)">
                                      <p:cBhvr>
                                        <p:cTn id="23" dur="10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checkerboard(across)">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randombar(horizontal)">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1"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B18E45-0B62-0359-E717-B095C0B319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7672" y="320919"/>
            <a:ext cx="6216161" cy="621616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TextBox 5">
            <a:extLst>
              <a:ext uri="{FF2B5EF4-FFF2-40B4-BE49-F238E27FC236}">
                <a16:creationId xmlns:a16="http://schemas.microsoft.com/office/drawing/2014/main" id="{35D5AAA6-2795-6AC7-7C6C-1A51E6FC1242}"/>
              </a:ext>
            </a:extLst>
          </p:cNvPr>
          <p:cNvSpPr txBox="1"/>
          <p:nvPr/>
        </p:nvSpPr>
        <p:spPr>
          <a:xfrm>
            <a:off x="1936463" y="2401027"/>
            <a:ext cx="5024808" cy="1754326"/>
          </a:xfrm>
          <a:prstGeom prst="rect">
            <a:avLst/>
          </a:prstGeom>
          <a:noFill/>
        </p:spPr>
        <p:txBody>
          <a:bodyPr wrap="square" rtlCol="0">
            <a:spAutoFit/>
          </a:bodyPr>
          <a:lstStyle/>
          <a:p>
            <a:pPr algn="ctr" defTabSz="914400"/>
            <a:r>
              <a:rPr lang="en-US" sz="5400" b="1">
                <a:solidFill>
                  <a:srgbClr val="002060"/>
                </a:solidFill>
                <a:latin typeface="Times New Roman" panose="02020603050405020304" pitchFamily="18" charset="0"/>
                <a:cs typeface="Times New Roman" panose="02020603050405020304" pitchFamily="18" charset="0"/>
              </a:rPr>
              <a:t>KIỂM TRA KIẾN THỨC</a:t>
            </a:r>
            <a:endParaRPr lang="en-US" sz="5400" b="1" dirty="0">
              <a:solidFill>
                <a:srgbClr val="002060"/>
              </a:solidFill>
              <a:latin typeface="Times New Roman" panose="02020603050405020304" pitchFamily="18" charset="0"/>
              <a:cs typeface="Times New Roman" panose="02020603050405020304" pitchFamily="18" charset="0"/>
            </a:endParaRPr>
          </a:p>
        </p:txBody>
      </p:sp>
      <p:pic>
        <p:nvPicPr>
          <p:cNvPr id="4" name="Picture 45" descr="POINSET2">
            <a:extLst>
              <a:ext uri="{FF2B5EF4-FFF2-40B4-BE49-F238E27FC236}">
                <a16:creationId xmlns:a16="http://schemas.microsoft.com/office/drawing/2014/main" id="{76A7EDB1-BA3D-4D91-86B7-D7CDF341371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063" y="93"/>
            <a:ext cx="1106263" cy="2581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5" descr="POINSET2">
            <a:extLst>
              <a:ext uri="{FF2B5EF4-FFF2-40B4-BE49-F238E27FC236}">
                <a16:creationId xmlns:a16="http://schemas.microsoft.com/office/drawing/2014/main" id="{76A7EDB1-BA3D-4D91-86B7-D7CDF341371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7439579" y="-160272"/>
            <a:ext cx="1475016" cy="193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5" descr="POINSET2">
            <a:extLst>
              <a:ext uri="{FF2B5EF4-FFF2-40B4-BE49-F238E27FC236}">
                <a16:creationId xmlns:a16="http://schemas.microsoft.com/office/drawing/2014/main" id="{76A7EDB1-BA3D-4D91-86B7-D7CDF341371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7950789" y="4155405"/>
            <a:ext cx="1106263" cy="2581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5" descr="POINSET2">
            <a:extLst>
              <a:ext uri="{FF2B5EF4-FFF2-40B4-BE49-F238E27FC236}">
                <a16:creationId xmlns:a16="http://schemas.microsoft.com/office/drawing/2014/main" id="{76A7EDB1-BA3D-4D91-86B7-D7CDF341371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230723" y="5049612"/>
            <a:ext cx="1475016" cy="193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02022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circle(in)">
                                      <p:cBhvr>
                                        <p:cTn id="10"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8" name="Right Arrow 4"/>
          <p:cNvSpPr>
            <a:spLocks noChangeArrowheads="1"/>
          </p:cNvSpPr>
          <p:nvPr/>
        </p:nvSpPr>
        <p:spPr bwMode="auto">
          <a:xfrm>
            <a:off x="395290" y="1971851"/>
            <a:ext cx="4357016" cy="1700189"/>
          </a:xfrm>
          <a:prstGeom prst="rightArrow">
            <a:avLst>
              <a:gd name="adj1" fmla="val 50000"/>
              <a:gd name="adj2" fmla="val 50042"/>
            </a:avLst>
          </a:prstGeom>
          <a:solidFill>
            <a:srgbClr val="00B8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lvl="0" algn="just">
              <a:tabLst>
                <a:tab pos="76200" algn="l"/>
              </a:tabLst>
            </a:pPr>
            <a:r>
              <a:rPr lang="en-US" sz="2600">
                <a:solidFill>
                  <a:srgbClr val="FFFF00"/>
                </a:solidFill>
                <a:latin typeface="Times New Roman"/>
                <a:ea typeface="Times New Roman"/>
                <a:cs typeface="Times New Roman"/>
              </a:rPr>
              <a:t>Là tìm ra những vùng đất mới, những con người mới</a:t>
            </a:r>
            <a:endParaRPr lang="en-US" sz="2600">
              <a:solidFill>
                <a:srgbClr val="FFFF00"/>
              </a:solidFill>
              <a:latin typeface="VNI-Times"/>
              <a:ea typeface="Times New Roman"/>
              <a:cs typeface="Times New Roman"/>
            </a:endParaRPr>
          </a:p>
        </p:txBody>
      </p:sp>
      <p:sp>
        <p:nvSpPr>
          <p:cNvPr id="7" name="Cloud Callout 6"/>
          <p:cNvSpPr>
            <a:spLocks noChangeArrowheads="1"/>
          </p:cNvSpPr>
          <p:nvPr/>
        </p:nvSpPr>
        <p:spPr bwMode="auto">
          <a:xfrm>
            <a:off x="4850833" y="1913969"/>
            <a:ext cx="4140200" cy="1745132"/>
          </a:xfrm>
          <a:prstGeom prst="cloudCallout">
            <a:avLst>
              <a:gd name="adj1" fmla="val 13072"/>
              <a:gd name="adj2" fmla="val 76711"/>
            </a:avLst>
          </a:prstGeom>
          <a:noFill/>
          <a:ln w="9525" algn="ctr">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pPr lvl="0" algn="ctr" defTabSz="449263" eaLnBrk="0" fontAlgn="base" hangingPunct="0">
              <a:spcBef>
                <a:spcPct val="0"/>
              </a:spcBef>
              <a:spcAft>
                <a:spcPct val="0"/>
              </a:spcAft>
            </a:pPr>
            <a:r>
              <a:rPr lang="en-US" altLang="en-US" sz="3200">
                <a:solidFill>
                  <a:srgbClr val="FFFFFF"/>
                </a:solidFill>
              </a:rPr>
              <a:t>Phát kiến địa lí là gì?</a:t>
            </a:r>
            <a:endParaRPr lang="vi-VN" altLang="en-US" sz="3200">
              <a:solidFill>
                <a:srgbClr val="FFFFFF"/>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845579"/>
            <a:ext cx="7169150" cy="120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2704" y="4149141"/>
            <a:ext cx="2272145" cy="2272145"/>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 y="252544"/>
            <a:ext cx="1146175"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2113" y="252544"/>
            <a:ext cx="6316663"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24534208"/>
      </p:ext>
    </p:extLst>
  </p:cSld>
  <p:clrMapOvr>
    <a:masterClrMapping/>
  </p:clrMapOvr>
  <p:transition spd="med" advTm="3643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3798"/>
                                        </p:tgtEl>
                                        <p:attrNameLst>
                                          <p:attrName>style.visibility</p:attrName>
                                        </p:attrNameLst>
                                      </p:cBhvr>
                                      <p:to>
                                        <p:strVal val="visible"/>
                                      </p:to>
                                    </p:set>
                                    <p:animEffect transition="in" filter="barn(inVertical)">
                                      <p:cBhvr>
                                        <p:cTn id="12" dur="500"/>
                                        <p:tgtEl>
                                          <p:spTgt spid="337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8"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a:spLocks noChangeArrowheads="1"/>
          </p:cNvSpPr>
          <p:nvPr/>
        </p:nvSpPr>
        <p:spPr bwMode="auto">
          <a:xfrm>
            <a:off x="4735512" y="848502"/>
            <a:ext cx="4408488" cy="2691685"/>
          </a:xfrm>
          <a:prstGeom prst="cloudCallout">
            <a:avLst>
              <a:gd name="adj1" fmla="val -76927"/>
              <a:gd name="adj2" fmla="val 83856"/>
            </a:avLst>
          </a:prstGeom>
          <a:noFill/>
          <a:ln w="9525" algn="ctr">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pPr algn="just" defTabSz="449263" fontAlgn="base">
              <a:spcBef>
                <a:spcPct val="0"/>
              </a:spcBef>
              <a:spcAft>
                <a:spcPct val="0"/>
              </a:spcAft>
              <a:buClr>
                <a:srgbClr val="000000"/>
              </a:buClr>
              <a:buSzPct val="100000"/>
            </a:pPr>
            <a:r>
              <a:rPr lang="nl-NL" sz="3200" b="1" i="1">
                <a:solidFill>
                  <a:srgbClr val="FFFF00"/>
                </a:solidFill>
                <a:latin typeface="Times New Roman"/>
                <a:ea typeface="Times New Roman"/>
              </a:rPr>
              <a:t>Nguyên nhân dẫn đến các cuộc phát kiến địa lí?</a:t>
            </a:r>
            <a:endParaRPr lang="en-US" altLang="en-US" sz="3200">
              <a:solidFill>
                <a:srgbClr val="FFFF00"/>
              </a:solidFill>
              <a:latin typeface="Times New Roman" pitchFamily="18" charset="0"/>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0684" y="4184950"/>
            <a:ext cx="2272145" cy="2272145"/>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loud Callout 7"/>
          <p:cNvSpPr>
            <a:spLocks noChangeArrowheads="1"/>
          </p:cNvSpPr>
          <p:nvPr/>
        </p:nvSpPr>
        <p:spPr bwMode="auto">
          <a:xfrm>
            <a:off x="4464050" y="3540187"/>
            <a:ext cx="4284663" cy="3097213"/>
          </a:xfrm>
          <a:prstGeom prst="cloudCallout">
            <a:avLst>
              <a:gd name="adj1" fmla="val -63970"/>
              <a:gd name="adj2" fmla="val 12005"/>
            </a:avLst>
          </a:prstGeom>
          <a:noFill/>
          <a:ln w="9525" algn="ctr">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pPr algn="just">
              <a:spcAft>
                <a:spcPts val="0"/>
              </a:spcAft>
              <a:tabLst>
                <a:tab pos="76200" algn="l"/>
              </a:tabLst>
            </a:pPr>
            <a:r>
              <a:rPr lang="nl-NL" sz="2800" b="1" i="1">
                <a:solidFill>
                  <a:schemeClr val="bg1"/>
                </a:solidFill>
                <a:latin typeface="Times New Roman"/>
                <a:ea typeface="Times New Roman"/>
                <a:cs typeface="Times New Roman"/>
              </a:rPr>
              <a:t>Những điều kiện nào giúp cho các cuộc phát kiến địa lý được tiến hành?</a:t>
            </a:r>
            <a:endParaRPr lang="en-US" sz="2800">
              <a:solidFill>
                <a:schemeClr val="bg1"/>
              </a:solidFill>
              <a:effectLst/>
              <a:latin typeface="VNI-Times"/>
              <a:ea typeface="Times New Roman"/>
              <a:cs typeface="Times New Roman"/>
            </a:endParaRPr>
          </a:p>
        </p:txBody>
      </p:sp>
      <p:pic>
        <p:nvPicPr>
          <p:cNvPr id="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0692" y="262497"/>
            <a:ext cx="6316663"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 y="252544"/>
            <a:ext cx="1146175"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26" y="1033455"/>
            <a:ext cx="4797425" cy="112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a:extLst>
              <a:ext uri="{FF2B5EF4-FFF2-40B4-BE49-F238E27FC236}">
                <a16:creationId xmlns:a16="http://schemas.microsoft.com/office/drawing/2014/main" id="{B6734E12-90D1-9D77-FC60-C3CD41EC8B36}"/>
              </a:ext>
            </a:extLst>
          </p:cNvPr>
          <p:cNvSpPr/>
          <p:nvPr/>
        </p:nvSpPr>
        <p:spPr>
          <a:xfrm>
            <a:off x="254825" y="2569681"/>
            <a:ext cx="4563717" cy="685800"/>
          </a:xfrm>
          <a:prstGeom prst="rect">
            <a:avLst/>
          </a:prstGeom>
          <a:noFill/>
          <a:ln w="12700" cap="flat" cmpd="sng" algn="ctr">
            <a:noFill/>
            <a:prstDash val="solid"/>
            <a:miter lim="800000"/>
          </a:ln>
          <a:effectLst/>
        </p:spPr>
        <p:txBody>
          <a:bodyPr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nl-NL" sz="2700" b="1" i="0" u="none" strike="noStrike" kern="0" cap="none" spc="0" normalizeH="0" baseline="0" noProof="0">
                <a:ln>
                  <a:noFill/>
                </a:ln>
                <a:solidFill>
                  <a:srgbClr val="FF0000"/>
                </a:solidFill>
                <a:effectLst/>
                <a:uLnTx/>
                <a:uFillTx/>
                <a:latin typeface="Times New Roman" pitchFamily="18" charset="0"/>
                <a:ea typeface="+mn-ea"/>
                <a:cs typeface="Times New Roman" pitchFamily="18" charset="0"/>
              </a:rPr>
              <a:t>   </a:t>
            </a:r>
            <a:r>
              <a:rPr kumimoji="0" lang="nl-NL" sz="2700" b="1" i="0" u="none" strike="noStrike" kern="0" cap="none" spc="0" normalizeH="0" baseline="0" noProof="0">
                <a:ln>
                  <a:noFill/>
                </a:ln>
                <a:solidFill>
                  <a:schemeClr val="bg1"/>
                </a:solidFill>
                <a:effectLst/>
                <a:uLnTx/>
                <a:uFillTx/>
                <a:latin typeface="Times New Roman" pitchFamily="18" charset="0"/>
                <a:ea typeface="+mn-ea"/>
                <a:cs typeface="Times New Roman" pitchFamily="18" charset="0"/>
              </a:rPr>
              <a:t>THẢO</a:t>
            </a:r>
            <a:r>
              <a:rPr kumimoji="0" lang="nl-NL" sz="2700" b="1" i="0" u="none" strike="noStrike" kern="0" cap="none" spc="0" normalizeH="0" noProof="0">
                <a:ln>
                  <a:noFill/>
                </a:ln>
                <a:solidFill>
                  <a:schemeClr val="bg1"/>
                </a:solidFill>
                <a:effectLst/>
                <a:uLnTx/>
                <a:uFillTx/>
                <a:latin typeface="Times New Roman" pitchFamily="18" charset="0"/>
                <a:ea typeface="+mn-ea"/>
                <a:cs typeface="Times New Roman" pitchFamily="18" charset="0"/>
              </a:rPr>
              <a:t> LUẬN 3 PHÚT</a:t>
            </a:r>
            <a:endParaRPr kumimoji="0" lang="vi-VN" sz="2700" b="0" i="0" u="none" strike="noStrike" kern="0" cap="none" spc="0" normalizeH="0" baseline="0" noProof="0" dirty="0">
              <a:ln>
                <a:noFill/>
              </a:ln>
              <a:solidFill>
                <a:schemeClr val="bg1"/>
              </a:solidFill>
              <a:effectLst/>
              <a:uLnTx/>
              <a:uFillTx/>
              <a:latin typeface="Times New Roman" pitchFamily="18" charset="0"/>
              <a:ea typeface="+mn-ea"/>
              <a:cs typeface="Times New Roman" pitchFamily="18" charset="0"/>
            </a:endParaRPr>
          </a:p>
        </p:txBody>
      </p:sp>
    </p:spTree>
    <p:custDataLst>
      <p:tags r:id="rId1"/>
    </p:custDataLst>
    <p:extLst>
      <p:ext uri="{BB962C8B-B14F-4D97-AF65-F5344CB8AC3E}">
        <p14:creationId xmlns:p14="http://schemas.microsoft.com/office/powerpoint/2010/main" val="2095185313"/>
      </p:ext>
    </p:extLst>
  </p:cSld>
  <p:clrMapOvr>
    <a:masterClrMapping/>
  </p:clrMapOvr>
  <p:transition spd="med" advTm="4188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par>
                          <p:cTn id="13" fill="hold">
                            <p:stCondLst>
                              <p:cond delay="500"/>
                            </p:stCondLst>
                            <p:childTnLst>
                              <p:par>
                                <p:cTn id="14" presetID="6" presetClass="entr" presetSubtype="16"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ircle(in)">
                                      <p:cBhvr>
                                        <p:cTn id="1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6"/>
          <p:cNvPicPr>
            <a:picLocks noChangeAspect="1"/>
          </p:cNvPicPr>
          <p:nvPr/>
        </p:nvPicPr>
        <p:blipFill>
          <a:blip r:embed="rId3">
            <a:extLst>
              <a:ext uri="{28A0092B-C50C-407E-A947-70E740481C1C}">
                <a14:useLocalDpi xmlns:a14="http://schemas.microsoft.com/office/drawing/2010/main" val="0"/>
              </a:ext>
            </a:extLst>
          </a:blip>
          <a:srcRect r="963"/>
          <a:stretch>
            <a:fillRect/>
          </a:stretch>
        </p:blipFill>
        <p:spPr bwMode="auto">
          <a:xfrm rot="12870486" flipV="1">
            <a:off x="7926388" y="1192213"/>
            <a:ext cx="1168400"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219105" y="1575425"/>
            <a:ext cx="8693105" cy="3938001"/>
          </a:xfrm>
          <a:prstGeom prst="rect">
            <a:avLst/>
          </a:prstGeom>
          <a:noFill/>
        </p:spPr>
        <p:txBody>
          <a:bodyPr wrap="square">
            <a:spAutoFit/>
          </a:bodyPr>
          <a:lstStyle/>
          <a:p>
            <a:pPr lvl="1">
              <a:lnSpc>
                <a:spcPct val="115000"/>
              </a:lnSpc>
              <a:spcBef>
                <a:spcPts val="600"/>
              </a:spcBef>
              <a:spcAft>
                <a:spcPts val="600"/>
              </a:spcAft>
            </a:pPr>
            <a:r>
              <a:rPr lang="en-US" sz="2600" b="1" i="1">
                <a:solidFill>
                  <a:schemeClr val="bg1"/>
                </a:solidFill>
                <a:latin typeface="Times New Roman"/>
                <a:ea typeface="Times"/>
                <a:cs typeface="Times New Roman"/>
              </a:rPr>
              <a:t>1.1.Nguyên nhân</a:t>
            </a:r>
            <a:endParaRPr lang="en-US" sz="2600">
              <a:solidFill>
                <a:schemeClr val="bg1"/>
              </a:solidFill>
              <a:latin typeface="VNI-Times"/>
              <a:ea typeface="Times New Roman"/>
              <a:cs typeface="Times New Roman"/>
            </a:endParaRPr>
          </a:p>
          <a:p>
            <a:pPr algn="just">
              <a:spcBef>
                <a:spcPts val="600"/>
              </a:spcBef>
              <a:spcAft>
                <a:spcPts val="600"/>
              </a:spcAft>
            </a:pPr>
            <a:r>
              <a:rPr lang="en-US" sz="2600" i="1">
                <a:solidFill>
                  <a:schemeClr val="bg1"/>
                </a:solidFill>
                <a:latin typeface="Times New Roman"/>
                <a:ea typeface="Times"/>
                <a:cs typeface="Times New Roman"/>
              </a:rPr>
              <a:t>   </a:t>
            </a:r>
            <a:r>
              <a:rPr lang="en-US" sz="3800" i="1">
                <a:solidFill>
                  <a:schemeClr val="bg1"/>
                </a:solidFill>
                <a:latin typeface="Times New Roman"/>
                <a:ea typeface="Times"/>
                <a:cs typeface="Times New Roman"/>
              </a:rPr>
              <a:t>- Nhu cầu về hương liệu, vàng bạc, thị trường.</a:t>
            </a:r>
            <a:endParaRPr lang="en-US" sz="3800">
              <a:solidFill>
                <a:schemeClr val="bg1"/>
              </a:solidFill>
              <a:latin typeface="VNI-Times"/>
              <a:ea typeface="Times New Roman"/>
              <a:cs typeface="Times New Roman"/>
            </a:endParaRPr>
          </a:p>
          <a:p>
            <a:pPr algn="just">
              <a:spcBef>
                <a:spcPts val="600"/>
              </a:spcBef>
              <a:spcAft>
                <a:spcPts val="600"/>
              </a:spcAft>
            </a:pPr>
            <a:r>
              <a:rPr lang="en-US" sz="3800" i="1">
                <a:solidFill>
                  <a:schemeClr val="bg1"/>
                </a:solidFill>
                <a:latin typeface="Times New Roman"/>
                <a:ea typeface="Times"/>
                <a:cs typeface="Times New Roman"/>
              </a:rPr>
              <a:t>   -  Con đường buôn bán qua Tây Á và Địa Trung Hải bị người Ả Rập độc chiếm.</a:t>
            </a:r>
            <a:endParaRPr lang="en-US" sz="3800">
              <a:solidFill>
                <a:schemeClr val="bg1"/>
              </a:solidFill>
              <a:latin typeface="VNI-Times"/>
              <a:ea typeface="Times New Roman"/>
              <a:cs typeface="Times New Roman"/>
            </a:endParaRPr>
          </a:p>
          <a:p>
            <a:pPr lvl="0">
              <a:spcBef>
                <a:spcPts val="600"/>
              </a:spcBef>
              <a:spcAft>
                <a:spcPts val="600"/>
              </a:spcAft>
            </a:pPr>
            <a:r>
              <a:rPr lang="en-US" sz="3800" i="1">
                <a:solidFill>
                  <a:srgbClr val="FFFFFF"/>
                </a:solidFill>
                <a:latin typeface="Times New Roman"/>
                <a:ea typeface="Times"/>
                <a:cs typeface="Times New Roman"/>
              </a:rPr>
              <a:t>   </a:t>
            </a:r>
            <a:endParaRPr lang="x-none" dirty="0">
              <a:solidFill>
                <a:srgbClr val="FFFFFF"/>
              </a:solidFill>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8512" y="338199"/>
            <a:ext cx="6316663"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486" y="338198"/>
            <a:ext cx="1146175"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9076" y="1018456"/>
            <a:ext cx="7169150" cy="120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2" descr="loihay"/>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954592" y="1693221"/>
            <a:ext cx="656828" cy="55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0" y="4637834"/>
            <a:ext cx="8693105" cy="1791260"/>
          </a:xfrm>
          <a:prstGeom prst="rect">
            <a:avLst/>
          </a:prstGeom>
          <a:noFill/>
        </p:spPr>
        <p:txBody>
          <a:bodyPr wrap="square">
            <a:spAutoFit/>
          </a:bodyPr>
          <a:lstStyle/>
          <a:p>
            <a:pPr lvl="1">
              <a:lnSpc>
                <a:spcPct val="115000"/>
              </a:lnSpc>
              <a:spcBef>
                <a:spcPts val="600"/>
              </a:spcBef>
              <a:spcAft>
                <a:spcPts val="600"/>
              </a:spcAft>
            </a:pPr>
            <a:r>
              <a:rPr lang="en-US" sz="3800" i="1">
                <a:solidFill>
                  <a:srgbClr val="FFFFFF"/>
                </a:solidFill>
                <a:latin typeface="Times New Roman"/>
                <a:ea typeface="Times"/>
                <a:cs typeface="Times New Roman"/>
              </a:rPr>
              <a:t>-</a:t>
            </a:r>
            <a:r>
              <a:rPr lang="en-US" sz="3800" b="1" i="1">
                <a:solidFill>
                  <a:srgbClr val="FFFFFF"/>
                </a:solidFill>
                <a:latin typeface="Times New Roman"/>
                <a:ea typeface="Times"/>
                <a:cs typeface="Times New Roman"/>
              </a:rPr>
              <a:t> </a:t>
            </a:r>
            <a:r>
              <a:rPr lang="en-GB" sz="3800" i="1">
                <a:solidFill>
                  <a:srgbClr val="FFFFFF"/>
                </a:solidFill>
                <a:latin typeface="Times New Roman"/>
                <a:ea typeface="Times New Roman"/>
                <a:cs typeface="Times New Roman"/>
              </a:rPr>
              <a:t>Những tiến bộ của khoa học – kĩ thuật, tri thức địa lí và thiên văn của con người</a:t>
            </a:r>
            <a:r>
              <a:rPr lang="en-GB" sz="3800" b="1" i="1">
                <a:solidFill>
                  <a:srgbClr val="FFFFFF"/>
                </a:solidFill>
                <a:latin typeface="Times New Roman"/>
                <a:ea typeface="Times New Roman"/>
                <a:cs typeface="Times New Roman"/>
              </a:rPr>
              <a:t>.</a:t>
            </a:r>
            <a:endParaRPr lang="en-US" sz="3800">
              <a:solidFill>
                <a:srgbClr val="FFFFFF"/>
              </a:solidFill>
              <a:latin typeface="VNI-Times"/>
              <a:ea typeface="Times New Roman"/>
              <a:cs typeface="Times New Roman"/>
            </a:endParaRPr>
          </a:p>
          <a:p>
            <a:pPr defTabSz="449263" eaLnBrk="0" fontAlgn="base" hangingPunct="0">
              <a:spcBef>
                <a:spcPct val="0"/>
              </a:spcBef>
              <a:spcAft>
                <a:spcPct val="0"/>
              </a:spcAft>
              <a:defRPr/>
            </a:pPr>
            <a:endParaRPr lang="x-none" dirty="0">
              <a:solidFill>
                <a:srgbClr val="FFFFFF"/>
              </a:solidFill>
            </a:endParaRPr>
          </a:p>
        </p:txBody>
      </p:sp>
    </p:spTree>
    <p:custDataLst>
      <p:tags r:id="rId1"/>
    </p:custDataLst>
    <p:extLst>
      <p:ext uri="{BB962C8B-B14F-4D97-AF65-F5344CB8AC3E}">
        <p14:creationId xmlns:p14="http://schemas.microsoft.com/office/powerpoint/2010/main" val="2241319666"/>
      </p:ext>
    </p:extLst>
  </p:cSld>
  <p:clrMapOvr>
    <a:masterClrMapping/>
  </p:clrMapOvr>
  <p:transition spd="med" advTm="12107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strips(downLeft)">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strips(downLeft)">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strips(downLeft)">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strips(downLeft)">
                                      <p:cBhvr>
                                        <p:cTn id="2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6"/>
          <p:cNvPicPr>
            <a:picLocks noChangeAspect="1"/>
          </p:cNvPicPr>
          <p:nvPr/>
        </p:nvPicPr>
        <p:blipFill>
          <a:blip r:embed="rId3">
            <a:extLst>
              <a:ext uri="{28A0092B-C50C-407E-A947-70E740481C1C}">
                <a14:useLocalDpi xmlns:a14="http://schemas.microsoft.com/office/drawing/2010/main" val="0"/>
              </a:ext>
            </a:extLst>
          </a:blip>
          <a:srcRect r="963"/>
          <a:stretch>
            <a:fillRect/>
          </a:stretch>
        </p:blipFill>
        <p:spPr bwMode="auto">
          <a:xfrm rot="12870486" flipV="1">
            <a:off x="7926388" y="1192213"/>
            <a:ext cx="1168400"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8512" y="338199"/>
            <a:ext cx="6316663"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486" y="338198"/>
            <a:ext cx="1146175"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5" name="Picture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1037692"/>
            <a:ext cx="7169150" cy="120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2562" y="1683866"/>
            <a:ext cx="8693150" cy="1493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584454158"/>
      </p:ext>
    </p:extLst>
  </p:cSld>
  <p:clrMapOvr>
    <a:masterClrMapping/>
  </p:clrMapOvr>
  <p:transition spd="med" advTm="121075"/>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7776D5D-E9A6-DFFB-BA10-57D74BF15121}"/>
              </a:ext>
            </a:extLst>
          </p:cNvPr>
          <p:cNvSpPr/>
          <p:nvPr/>
        </p:nvSpPr>
        <p:spPr>
          <a:xfrm>
            <a:off x="0" y="79512"/>
            <a:ext cx="1143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Tiết</a:t>
            </a:r>
            <a:r>
              <a:rPr lang="en-US" sz="2400" b="1" dirty="0">
                <a:solidFill>
                  <a:srgbClr val="FF0000"/>
                </a:solidFill>
                <a:latin typeface="Times New Roman" pitchFamily="18" charset="0"/>
                <a:cs typeface="Times New Roman" pitchFamily="18" charset="0"/>
              </a:rPr>
              <a:t> …</a:t>
            </a:r>
            <a:endParaRPr lang="vi-VN" sz="2400" b="1" dirty="0">
              <a:solidFill>
                <a:srgbClr val="FF0000"/>
              </a:solidFill>
              <a:latin typeface="Times New Roman" pitchFamily="18" charset="0"/>
              <a:cs typeface="Times New Roman" pitchFamily="18" charset="0"/>
            </a:endParaRPr>
          </a:p>
        </p:txBody>
      </p:sp>
      <p:sp>
        <p:nvSpPr>
          <p:cNvPr id="4" name="Rectangle 3">
            <a:extLst>
              <a:ext uri="{FF2B5EF4-FFF2-40B4-BE49-F238E27FC236}">
                <a16:creationId xmlns:a16="http://schemas.microsoft.com/office/drawing/2014/main" id="{A66F30D7-7237-5770-FE35-14115DBECE8A}"/>
              </a:ext>
            </a:extLst>
          </p:cNvPr>
          <p:cNvSpPr/>
          <p:nvPr/>
        </p:nvSpPr>
        <p:spPr>
          <a:xfrm>
            <a:off x="1752600" y="39756"/>
            <a:ext cx="6317974"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Bài</a:t>
            </a:r>
            <a:r>
              <a:rPr lang="en-US" sz="2400" b="1" dirty="0">
                <a:solidFill>
                  <a:srgbClr val="FF0000"/>
                </a:solidFill>
                <a:latin typeface="Times New Roman" pitchFamily="18" charset="0"/>
                <a:cs typeface="Times New Roman" pitchFamily="18" charset="0"/>
              </a:rPr>
              <a:t> 2: CÁC CUỘC PHÁT KIẾN ĐỊA LÍ </a:t>
            </a:r>
            <a:endParaRPr lang="vi-VN" sz="2400" b="1" dirty="0">
              <a:solidFill>
                <a:srgbClr val="FF0000"/>
              </a:solidFill>
              <a:latin typeface="Times New Roman" pitchFamily="18" charset="0"/>
              <a:cs typeface="Times New Roman" pitchFamily="18" charset="0"/>
            </a:endParaRPr>
          </a:p>
        </p:txBody>
      </p:sp>
      <p:cxnSp>
        <p:nvCxnSpPr>
          <p:cNvPr id="6" name="Straight Connector 5">
            <a:extLst>
              <a:ext uri="{FF2B5EF4-FFF2-40B4-BE49-F238E27FC236}">
                <a16:creationId xmlns:a16="http://schemas.microsoft.com/office/drawing/2014/main" id="{8AA80092-4011-8A66-D590-F39BD1F30B6F}"/>
              </a:ext>
            </a:extLst>
          </p:cNvPr>
          <p:cNvCxnSpPr/>
          <p:nvPr/>
        </p:nvCxnSpPr>
        <p:spPr>
          <a:xfrm>
            <a:off x="0" y="571347"/>
            <a:ext cx="9144000" cy="158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B6734E12-90D1-9D77-FC60-C3CD41EC8B36}"/>
              </a:ext>
            </a:extLst>
          </p:cNvPr>
          <p:cNvSpPr/>
          <p:nvPr/>
        </p:nvSpPr>
        <p:spPr>
          <a:xfrm>
            <a:off x="8314" y="545066"/>
            <a:ext cx="8062291" cy="6371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nl-NL" sz="2700" b="1" dirty="0">
                <a:solidFill>
                  <a:srgbClr val="FF0000"/>
                </a:solidFill>
                <a:latin typeface="Times New Roman" pitchFamily="18" charset="0"/>
                <a:cs typeface="Times New Roman" pitchFamily="18" charset="0"/>
              </a:rPr>
              <a:t>1. Hành trình của một số cuộc phát kiến địa lí</a:t>
            </a:r>
            <a:endParaRPr lang="vi-VN" sz="2700" dirty="0">
              <a:solidFill>
                <a:srgbClr val="FF0000"/>
              </a:solidFill>
              <a:latin typeface="Times New Roman" pitchFamily="18" charset="0"/>
              <a:cs typeface="Times New Roman" pitchFamily="18" charset="0"/>
            </a:endParaRPr>
          </a:p>
        </p:txBody>
      </p:sp>
      <p:sp>
        <p:nvSpPr>
          <p:cNvPr id="17" name="TextBox 16">
            <a:extLst>
              <a:ext uri="{FF2B5EF4-FFF2-40B4-BE49-F238E27FC236}">
                <a16:creationId xmlns:a16="http://schemas.microsoft.com/office/drawing/2014/main" id="{58A7F9ED-FBAF-4CD6-E517-696026EFD394}"/>
              </a:ext>
            </a:extLst>
          </p:cNvPr>
          <p:cNvSpPr txBox="1"/>
          <p:nvPr/>
        </p:nvSpPr>
        <p:spPr>
          <a:xfrm>
            <a:off x="8283" y="1182293"/>
            <a:ext cx="2363856" cy="3000821"/>
          </a:xfrm>
          <a:prstGeom prst="rect">
            <a:avLst/>
          </a:prstGeom>
          <a:noFill/>
        </p:spPr>
        <p:txBody>
          <a:bodyPr wrap="square">
            <a:spAutoFit/>
          </a:bodyPr>
          <a:lstStyle/>
          <a:p>
            <a:pPr algn="just"/>
            <a:r>
              <a:rPr lang="nl-NL"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Năm</a:t>
            </a:r>
            <a:r>
              <a:rPr lang="en-US" sz="2700" b="1" dirty="0">
                <a:solidFill>
                  <a:srgbClr val="0000FF"/>
                </a:solidFill>
                <a:latin typeface="Times New Roman" panose="02020603050405020304" pitchFamily="18" charset="0"/>
                <a:cs typeface="Times New Roman" panose="02020603050405020304" pitchFamily="18" charset="0"/>
              </a:rPr>
              <a:t> 1487, B. </a:t>
            </a:r>
            <a:r>
              <a:rPr lang="en-US" sz="2700" b="1" dirty="0" err="1">
                <a:solidFill>
                  <a:srgbClr val="0000FF"/>
                </a:solidFill>
                <a:latin typeface="Times New Roman" panose="02020603050405020304" pitchFamily="18" charset="0"/>
                <a:cs typeface="Times New Roman" panose="02020603050405020304" pitchFamily="18" charset="0"/>
              </a:rPr>
              <a:t>Đi</a:t>
            </a:r>
            <a:r>
              <a:rPr lang="en-US" sz="2700" b="1" dirty="0">
                <a:solidFill>
                  <a:srgbClr val="0000FF"/>
                </a:solidFill>
                <a:latin typeface="Times New Roman" panose="02020603050405020304" pitchFamily="18" charset="0"/>
                <a:cs typeface="Times New Roman" panose="02020603050405020304" pitchFamily="18" charset="0"/>
              </a:rPr>
              <a:t>-a-</a:t>
            </a:r>
            <a:r>
              <a:rPr lang="en-US" sz="2700" b="1" dirty="0" err="1">
                <a:solidFill>
                  <a:srgbClr val="0000FF"/>
                </a:solidFill>
                <a:latin typeface="Times New Roman" panose="02020603050405020304" pitchFamily="18" charset="0"/>
                <a:cs typeface="Times New Roman" panose="02020603050405020304" pitchFamily="18" charset="0"/>
              </a:rPr>
              <a:t>xơ</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đã</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dẫn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đầu</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đoàn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thám</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hiểm</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đến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được</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mũi</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cực</a:t>
            </a:r>
            <a:r>
              <a:rPr lang="en-US" sz="2700" b="1" dirty="0">
                <a:solidFill>
                  <a:srgbClr val="0000FF"/>
                </a:solidFill>
                <a:latin typeface="Times New Roman" panose="02020603050405020304" pitchFamily="18" charset="0"/>
                <a:cs typeface="Times New Roman" panose="02020603050405020304" pitchFamily="18" charset="0"/>
              </a:rPr>
              <a:t> Nam </a:t>
            </a:r>
            <a:r>
              <a:rPr lang="en-US" sz="2700" b="1" dirty="0" err="1">
                <a:solidFill>
                  <a:srgbClr val="0000FF"/>
                </a:solidFill>
                <a:latin typeface="Times New Roman" panose="02020603050405020304" pitchFamily="18" charset="0"/>
                <a:cs typeface="Times New Roman" panose="02020603050405020304" pitchFamily="18" charset="0"/>
              </a:rPr>
              <a:t>châu</a:t>
            </a:r>
            <a:r>
              <a:rPr lang="en-US" sz="2700" b="1" dirty="0">
                <a:solidFill>
                  <a:srgbClr val="0000FF"/>
                </a:solidFill>
                <a:latin typeface="Times New Roman" panose="02020603050405020304" pitchFamily="18" charset="0"/>
                <a:cs typeface="Times New Roman" panose="02020603050405020304" pitchFamily="18" charset="0"/>
              </a:rPr>
              <a:t> Phi. </a:t>
            </a:r>
          </a:p>
        </p:txBody>
      </p:sp>
      <p:grpSp>
        <p:nvGrpSpPr>
          <p:cNvPr id="55" name="Group 54">
            <a:extLst>
              <a:ext uri="{FF2B5EF4-FFF2-40B4-BE49-F238E27FC236}">
                <a16:creationId xmlns:a16="http://schemas.microsoft.com/office/drawing/2014/main" id="{AC124444-37DB-0598-AFE1-B39DCDDCF6E8}"/>
              </a:ext>
            </a:extLst>
          </p:cNvPr>
          <p:cNvGrpSpPr/>
          <p:nvPr/>
        </p:nvGrpSpPr>
        <p:grpSpPr>
          <a:xfrm>
            <a:off x="5525781" y="4783842"/>
            <a:ext cx="62640" cy="119520"/>
            <a:chOff x="5525781" y="4783842"/>
            <a:chExt cx="62640" cy="119520"/>
          </a:xfrm>
        </p:grpSpPr>
        <mc:AlternateContent xmlns:mc="http://schemas.openxmlformats.org/markup-compatibility/2006" xmlns:p14="http://schemas.microsoft.com/office/powerpoint/2010/main" xmlns:aink="http://schemas.microsoft.com/office/drawing/2016/ink">
          <mc:Choice Requires="p14 aink">
            <p:contentPart p14:bwMode="auto" r:id="rId3">
              <p14:nvContentPartPr>
                <p14:cNvPr id="52" name="Ink 51">
                  <a:extLst>
                    <a:ext uri="{FF2B5EF4-FFF2-40B4-BE49-F238E27FC236}">
                      <a16:creationId xmlns:a16="http://schemas.microsoft.com/office/drawing/2014/main" id="{7DD22EE2-BE58-958E-1121-5FC34F53EF6F}"/>
                    </a:ext>
                  </a:extLst>
                </p14:cNvPr>
                <p14:cNvContentPartPr/>
                <p14:nvPr/>
              </p14:nvContentPartPr>
              <p14:xfrm>
                <a:off x="5552421" y="4863402"/>
                <a:ext cx="360" cy="360"/>
              </p14:xfrm>
            </p:contentPart>
          </mc:Choice>
          <mc:Fallback xmlns="">
            <p:pic>
              <p:nvPicPr>
                <p:cNvPr id="52" name="Ink 51">
                  <a:extLst>
                    <a:ext uri="{FF2B5EF4-FFF2-40B4-BE49-F238E27FC236}">
                      <a16:creationId xmlns:p14="http://schemas.microsoft.com/office/powerpoint/2010/main" xmlns:aink="http://schemas.microsoft.com/office/drawing/2016/ink" xmlns="" xmlns:a16="http://schemas.microsoft.com/office/drawing/2014/main" id="{7DD22EE2-BE58-958E-1121-5FC34F53EF6F}"/>
                    </a:ext>
                  </a:extLst>
                </p:cNvPr>
                <p:cNvPicPr/>
                <p:nvPr/>
              </p:nvPicPr>
              <p:blipFill>
                <a:blip r:embed="rId4"/>
                <a:stretch>
                  <a:fillRect/>
                </a:stretch>
              </p:blipFill>
              <p:spPr>
                <a:xfrm>
                  <a:off x="5534421" y="4755402"/>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
              <p14:nvContentPartPr>
                <p14:cNvPr id="53" name="Ink 52">
                  <a:extLst>
                    <a:ext uri="{FF2B5EF4-FFF2-40B4-BE49-F238E27FC236}">
                      <a16:creationId xmlns:a16="http://schemas.microsoft.com/office/drawing/2014/main" id="{ED19B91D-8AD8-AD43-BAA4-CAA5FA88F37E}"/>
                    </a:ext>
                  </a:extLst>
                </p14:cNvPr>
                <p14:cNvContentPartPr/>
                <p14:nvPr/>
              </p14:nvContentPartPr>
              <p14:xfrm>
                <a:off x="5552421" y="4783842"/>
                <a:ext cx="36000" cy="13320"/>
              </p14:xfrm>
            </p:contentPart>
          </mc:Choice>
          <mc:Fallback xmlns="">
            <p:pic>
              <p:nvPicPr>
                <p:cNvPr id="53" name="Ink 52">
                  <a:extLst>
                    <a:ext uri="{FF2B5EF4-FFF2-40B4-BE49-F238E27FC236}">
                      <a16:creationId xmlns:p14="http://schemas.microsoft.com/office/powerpoint/2010/main" xmlns:aink="http://schemas.microsoft.com/office/drawing/2016/ink" xmlns="" xmlns:a16="http://schemas.microsoft.com/office/drawing/2014/main" id="{ED19B91D-8AD8-AD43-BAA4-CAA5FA88F37E}"/>
                    </a:ext>
                  </a:extLst>
                </p:cNvPr>
                <p:cNvPicPr/>
                <p:nvPr/>
              </p:nvPicPr>
              <p:blipFill>
                <a:blip r:embed="rId8"/>
                <a:stretch>
                  <a:fillRect/>
                </a:stretch>
              </p:blipFill>
              <p:spPr>
                <a:xfrm>
                  <a:off x="5534421" y="4676202"/>
                  <a:ext cx="71640" cy="2289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
              <p14:nvContentPartPr>
                <p14:cNvPr id="54" name="Ink 53">
                  <a:extLst>
                    <a:ext uri="{FF2B5EF4-FFF2-40B4-BE49-F238E27FC236}">
                      <a16:creationId xmlns:a16="http://schemas.microsoft.com/office/drawing/2014/main" id="{DE3A6BBC-1D34-DA7D-F9ED-900D05233F6E}"/>
                    </a:ext>
                  </a:extLst>
                </p14:cNvPr>
                <p14:cNvContentPartPr/>
                <p14:nvPr/>
              </p14:nvContentPartPr>
              <p14:xfrm>
                <a:off x="5525781" y="4903002"/>
                <a:ext cx="360" cy="360"/>
              </p14:xfrm>
            </p:contentPart>
          </mc:Choice>
          <mc:Fallback xmlns="">
            <p:pic>
              <p:nvPicPr>
                <p:cNvPr id="54" name="Ink 53">
                  <a:extLst>
                    <a:ext uri="{FF2B5EF4-FFF2-40B4-BE49-F238E27FC236}">
                      <a16:creationId xmlns:p14="http://schemas.microsoft.com/office/powerpoint/2010/main" xmlns:aink="http://schemas.microsoft.com/office/drawing/2016/ink" xmlns="" xmlns:a16="http://schemas.microsoft.com/office/drawing/2014/main" id="{DE3A6BBC-1D34-DA7D-F9ED-900D05233F6E}"/>
                    </a:ext>
                  </a:extLst>
                </p:cNvPr>
                <p:cNvPicPr/>
                <p:nvPr/>
              </p:nvPicPr>
              <p:blipFill>
                <a:blip r:embed="rId10"/>
                <a:stretch>
                  <a:fillRect/>
                </a:stretch>
              </p:blipFill>
              <p:spPr>
                <a:xfrm>
                  <a:off x="5507781" y="4795002"/>
                  <a:ext cx="36000" cy="216000"/>
                </a:xfrm>
                <a:prstGeom prst="rect">
                  <a:avLst/>
                </a:prstGeom>
              </p:spPr>
            </p:pic>
          </mc:Fallback>
        </mc:AlternateContent>
      </p:grpSp>
      <p:pic>
        <p:nvPicPr>
          <p:cNvPr id="16" name="object 2">
            <a:extLst>
              <a:ext uri="{FF2B5EF4-FFF2-40B4-BE49-F238E27FC236}">
                <a16:creationId xmlns:a16="http://schemas.microsoft.com/office/drawing/2014/main" id="{488327C4-2C5E-9527-56E2-7F9FFF97CC28}"/>
              </a:ext>
            </a:extLst>
          </p:cNvPr>
          <p:cNvPicPr/>
          <p:nvPr/>
        </p:nvPicPr>
        <p:blipFill>
          <a:blip r:embed="rId11" cstate="print"/>
          <a:stretch>
            <a:fillRect/>
          </a:stretch>
        </p:blipFill>
        <p:spPr>
          <a:xfrm>
            <a:off x="2372141" y="1182010"/>
            <a:ext cx="6771861" cy="4800600"/>
          </a:xfrm>
          <a:prstGeom prst="rect">
            <a:avLst/>
          </a:prstGeom>
          <a:ln w="28575">
            <a:solidFill>
              <a:schemeClr val="tx1"/>
            </a:solidFill>
          </a:ln>
        </p:spPr>
      </p:pic>
      <p:sp>
        <p:nvSpPr>
          <p:cNvPr id="20" name="Rectangle 19">
            <a:extLst>
              <a:ext uri="{FF2B5EF4-FFF2-40B4-BE49-F238E27FC236}">
                <a16:creationId xmlns:a16="http://schemas.microsoft.com/office/drawing/2014/main" id="{6BECD520-BBF2-B8BC-70B0-20036A59D3FF}"/>
              </a:ext>
            </a:extLst>
          </p:cNvPr>
          <p:cNvSpPr/>
          <p:nvPr/>
        </p:nvSpPr>
        <p:spPr>
          <a:xfrm>
            <a:off x="4748195" y="2224537"/>
            <a:ext cx="833233" cy="7459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latin typeface="Times New Roman" panose="02020603050405020304" pitchFamily="18" charset="0"/>
                <a:cs typeface="Times New Roman" panose="02020603050405020304" pitchFamily="18" charset="0"/>
              </a:rPr>
              <a:t>BỒ </a:t>
            </a:r>
          </a:p>
          <a:p>
            <a:pPr algn="ctr"/>
            <a:r>
              <a:rPr lang="en-US" sz="1000" b="1" dirty="0">
                <a:solidFill>
                  <a:schemeClr val="tx1"/>
                </a:solidFill>
                <a:latin typeface="Times New Roman" panose="02020603050405020304" pitchFamily="18" charset="0"/>
                <a:cs typeface="Times New Roman" panose="02020603050405020304" pitchFamily="18" charset="0"/>
              </a:rPr>
              <a:t>       ĐÀO</a:t>
            </a:r>
          </a:p>
          <a:p>
            <a:pPr algn="ctr"/>
            <a:r>
              <a:rPr lang="en-US" sz="1000" b="1" dirty="0">
                <a:solidFill>
                  <a:schemeClr val="tx1"/>
                </a:solidFill>
                <a:latin typeface="Times New Roman" panose="02020603050405020304" pitchFamily="18" charset="0"/>
                <a:cs typeface="Times New Roman" panose="02020603050405020304" pitchFamily="18" charset="0"/>
              </a:rPr>
              <a:t>           NHA</a:t>
            </a:r>
          </a:p>
        </p:txBody>
      </p:sp>
      <p:sp>
        <p:nvSpPr>
          <p:cNvPr id="5" name="Freeform: Shape 4">
            <a:extLst>
              <a:ext uri="{FF2B5EF4-FFF2-40B4-BE49-F238E27FC236}">
                <a16:creationId xmlns:a16="http://schemas.microsoft.com/office/drawing/2014/main" id="{2C42C638-DA5D-C12F-4837-BD98A28F97D8}"/>
              </a:ext>
            </a:extLst>
          </p:cNvPr>
          <p:cNvSpPr/>
          <p:nvPr/>
        </p:nvSpPr>
        <p:spPr>
          <a:xfrm>
            <a:off x="5174889" y="2743197"/>
            <a:ext cx="404291" cy="980782"/>
          </a:xfrm>
          <a:custGeom>
            <a:avLst/>
            <a:gdLst>
              <a:gd name="connsiteX0" fmla="*/ 192256 w 404291"/>
              <a:gd name="connsiteY0" fmla="*/ 0 h 980782"/>
              <a:gd name="connsiteX1" fmla="*/ 72987 w 404291"/>
              <a:gd name="connsiteY1" fmla="*/ 291548 h 980782"/>
              <a:gd name="connsiteX2" fmla="*/ 6726 w 404291"/>
              <a:gd name="connsiteY2" fmla="*/ 490330 h 980782"/>
              <a:gd name="connsiteX3" fmla="*/ 6726 w 404291"/>
              <a:gd name="connsiteY3" fmla="*/ 649356 h 980782"/>
              <a:gd name="connsiteX4" fmla="*/ 46483 w 404291"/>
              <a:gd name="connsiteY4" fmla="*/ 808382 h 980782"/>
              <a:gd name="connsiteX5" fmla="*/ 165752 w 404291"/>
              <a:gd name="connsiteY5" fmla="*/ 940904 h 980782"/>
              <a:gd name="connsiteX6" fmla="*/ 258517 w 404291"/>
              <a:gd name="connsiteY6" fmla="*/ 980661 h 980782"/>
              <a:gd name="connsiteX7" fmla="*/ 404291 w 404291"/>
              <a:gd name="connsiteY7" fmla="*/ 954156 h 980782"/>
              <a:gd name="connsiteX8" fmla="*/ 404291 w 404291"/>
              <a:gd name="connsiteY8" fmla="*/ 954156 h 980782"/>
              <a:gd name="connsiteX9" fmla="*/ 404291 w 404291"/>
              <a:gd name="connsiteY9" fmla="*/ 954156 h 980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4291" h="980782">
                <a:moveTo>
                  <a:pt x="192256" y="0"/>
                </a:moveTo>
                <a:cubicBezTo>
                  <a:pt x="148082" y="104913"/>
                  <a:pt x="103909" y="209826"/>
                  <a:pt x="72987" y="291548"/>
                </a:cubicBezTo>
                <a:cubicBezTo>
                  <a:pt x="42065" y="373270"/>
                  <a:pt x="17769" y="430695"/>
                  <a:pt x="6726" y="490330"/>
                </a:cubicBezTo>
                <a:cubicBezTo>
                  <a:pt x="-4317" y="549965"/>
                  <a:pt x="100" y="596347"/>
                  <a:pt x="6726" y="649356"/>
                </a:cubicBezTo>
                <a:cubicBezTo>
                  <a:pt x="13352" y="702365"/>
                  <a:pt x="19979" y="759791"/>
                  <a:pt x="46483" y="808382"/>
                </a:cubicBezTo>
                <a:cubicBezTo>
                  <a:pt x="72987" y="856973"/>
                  <a:pt x="130413" y="912191"/>
                  <a:pt x="165752" y="940904"/>
                </a:cubicBezTo>
                <a:cubicBezTo>
                  <a:pt x="201091" y="969617"/>
                  <a:pt x="218761" y="978452"/>
                  <a:pt x="258517" y="980661"/>
                </a:cubicBezTo>
                <a:cubicBezTo>
                  <a:pt x="298273" y="982870"/>
                  <a:pt x="404291" y="954156"/>
                  <a:pt x="404291" y="954156"/>
                </a:cubicBezTo>
                <a:lnTo>
                  <a:pt x="404291" y="954156"/>
                </a:lnTo>
                <a:lnTo>
                  <a:pt x="404291" y="954156"/>
                </a:lnTo>
              </a:path>
            </a:pathLst>
          </a:custGeom>
          <a:noFill/>
          <a:ln w="38100">
            <a:solidFill>
              <a:srgbClr val="2626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2E77C5C8-AC0F-93FD-A685-680D0AA2D032}"/>
              </a:ext>
            </a:extLst>
          </p:cNvPr>
          <p:cNvSpPr/>
          <p:nvPr/>
        </p:nvSpPr>
        <p:spPr>
          <a:xfrm>
            <a:off x="5667453" y="4610215"/>
            <a:ext cx="976270" cy="250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err="1">
                <a:solidFill>
                  <a:schemeClr val="tx1"/>
                </a:solidFill>
                <a:latin typeface="Times New Roman" panose="02020603050405020304" pitchFamily="18" charset="0"/>
                <a:cs typeface="Times New Roman" panose="02020603050405020304" pitchFamily="18" charset="0"/>
              </a:rPr>
              <a:t>Mũi</a:t>
            </a:r>
            <a:r>
              <a:rPr lang="en-US" sz="1000" b="1" dirty="0">
                <a:solidFill>
                  <a:schemeClr val="tx1"/>
                </a:solidFill>
                <a:latin typeface="Times New Roman" panose="02020603050405020304" pitchFamily="18" charset="0"/>
                <a:cs typeface="Times New Roman" panose="02020603050405020304" pitchFamily="18" charset="0"/>
              </a:rPr>
              <a:t> </a:t>
            </a:r>
            <a:r>
              <a:rPr lang="en-US" sz="1000" b="1" dirty="0" err="1">
                <a:solidFill>
                  <a:schemeClr val="tx1"/>
                </a:solidFill>
                <a:latin typeface="Times New Roman" panose="02020603050405020304" pitchFamily="18" charset="0"/>
                <a:cs typeface="Times New Roman" panose="02020603050405020304" pitchFamily="18" charset="0"/>
              </a:rPr>
              <a:t>hảo</a:t>
            </a:r>
            <a:r>
              <a:rPr lang="en-US" sz="1000" b="1" dirty="0">
                <a:solidFill>
                  <a:schemeClr val="tx1"/>
                </a:solidFill>
                <a:latin typeface="Times New Roman" panose="02020603050405020304" pitchFamily="18" charset="0"/>
                <a:cs typeface="Times New Roman" panose="02020603050405020304" pitchFamily="18" charset="0"/>
              </a:rPr>
              <a:t> </a:t>
            </a:r>
            <a:r>
              <a:rPr lang="en-US" sz="1000" b="1" dirty="0" err="1">
                <a:solidFill>
                  <a:schemeClr val="tx1"/>
                </a:solidFill>
                <a:latin typeface="Times New Roman" panose="02020603050405020304" pitchFamily="18" charset="0"/>
                <a:cs typeface="Times New Roman" panose="02020603050405020304" pitchFamily="18" charset="0"/>
              </a:rPr>
              <a:t>vọng</a:t>
            </a:r>
            <a:endParaRPr lang="en-US" sz="1000" b="1" dirty="0">
              <a:solidFill>
                <a:schemeClr val="tx1"/>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05CF25A4-350E-A33D-16DF-27729CA53565}"/>
              </a:ext>
            </a:extLst>
          </p:cNvPr>
          <p:cNvPicPr>
            <a:picLocks noChangeAspect="1"/>
          </p:cNvPicPr>
          <p:nvPr/>
        </p:nvPicPr>
        <p:blipFill>
          <a:blip r:embed="rId12"/>
          <a:stretch>
            <a:fillRect/>
          </a:stretch>
        </p:blipFill>
        <p:spPr>
          <a:xfrm>
            <a:off x="7821017" y="1438142"/>
            <a:ext cx="1324101" cy="1572790"/>
          </a:xfrm>
          <a:prstGeom prst="rect">
            <a:avLst/>
          </a:prstGeom>
        </p:spPr>
      </p:pic>
      <p:sp>
        <p:nvSpPr>
          <p:cNvPr id="18" name="Rectangle 6">
            <a:extLst>
              <a:ext uri="{FF2B5EF4-FFF2-40B4-BE49-F238E27FC236}">
                <a16:creationId xmlns:a16="http://schemas.microsoft.com/office/drawing/2014/main" id="{B24DB30B-2914-D62F-851B-691933A4F342}"/>
              </a:ext>
            </a:extLst>
          </p:cNvPr>
          <p:cNvSpPr>
            <a:spLocks noChangeArrowheads="1"/>
          </p:cNvSpPr>
          <p:nvPr/>
        </p:nvSpPr>
        <p:spPr bwMode="auto">
          <a:xfrm>
            <a:off x="5001487" y="3782295"/>
            <a:ext cx="6096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1000" b="1" dirty="0" err="1">
                <a:latin typeface="Times New Roman" panose="02020603050405020304" pitchFamily="18" charset="0"/>
              </a:rPr>
              <a:t>Vịnh</a:t>
            </a:r>
            <a:r>
              <a:rPr lang="en-US" altLang="en-US" sz="1000" b="1" dirty="0">
                <a:latin typeface="Times New Roman" panose="02020603050405020304" pitchFamily="18" charset="0"/>
              </a:rPr>
              <a:t> </a:t>
            </a:r>
            <a:r>
              <a:rPr lang="en-US" altLang="en-US" sz="1000" b="1" dirty="0" err="1">
                <a:latin typeface="Times New Roman" panose="02020603050405020304" pitchFamily="18" charset="0"/>
              </a:rPr>
              <a:t>Ghi</a:t>
            </a:r>
            <a:r>
              <a:rPr lang="en-US" altLang="en-US" sz="1000" b="1" dirty="0">
                <a:latin typeface="Times New Roman" panose="02020603050405020304" pitchFamily="18" charset="0"/>
              </a:rPr>
              <a:t> </a:t>
            </a:r>
            <a:r>
              <a:rPr lang="en-US" altLang="en-US" sz="1000" b="1" dirty="0" err="1">
                <a:latin typeface="Times New Roman" panose="02020603050405020304" pitchFamily="18" charset="0"/>
              </a:rPr>
              <a:t>nê</a:t>
            </a:r>
            <a:endParaRPr lang="en-US" altLang="en-US" sz="1000" b="1" dirty="0">
              <a:latin typeface="Times New Roman" panose="02020603050405020304" pitchFamily="18" charset="0"/>
            </a:endParaRPr>
          </a:p>
        </p:txBody>
      </p:sp>
      <p:sp>
        <p:nvSpPr>
          <p:cNvPr id="22" name="Rectangle 7">
            <a:extLst>
              <a:ext uri="{FF2B5EF4-FFF2-40B4-BE49-F238E27FC236}">
                <a16:creationId xmlns:a16="http://schemas.microsoft.com/office/drawing/2014/main" id="{06F05304-D34E-A31E-B688-77DC5865DEB3}"/>
              </a:ext>
            </a:extLst>
          </p:cNvPr>
          <p:cNvSpPr>
            <a:spLocks noChangeArrowheads="1"/>
          </p:cNvSpPr>
          <p:nvPr/>
        </p:nvSpPr>
        <p:spPr bwMode="auto">
          <a:xfrm>
            <a:off x="5274537" y="4163295"/>
            <a:ext cx="609600" cy="228600"/>
          </a:xfrm>
          <a:prstGeom prst="rect">
            <a:avLst/>
          </a:prstGeom>
          <a:noFill/>
          <a:ln w="9525">
            <a:solidFill>
              <a:srgbClr val="00CC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1400" b="1" dirty="0">
                <a:solidFill>
                  <a:srgbClr val="000066"/>
                </a:solidFill>
              </a:rPr>
              <a:t>1487</a:t>
            </a:r>
          </a:p>
        </p:txBody>
      </p:sp>
      <p:sp>
        <p:nvSpPr>
          <p:cNvPr id="23" name="Freeform 5">
            <a:extLst>
              <a:ext uri="{FF2B5EF4-FFF2-40B4-BE49-F238E27FC236}">
                <a16:creationId xmlns:a16="http://schemas.microsoft.com/office/drawing/2014/main" id="{F84F8040-E838-C0D0-099E-E19000E3FA25}"/>
              </a:ext>
            </a:extLst>
          </p:cNvPr>
          <p:cNvSpPr>
            <a:spLocks/>
          </p:cNvSpPr>
          <p:nvPr/>
        </p:nvSpPr>
        <p:spPr bwMode="auto">
          <a:xfrm>
            <a:off x="5611087" y="3665338"/>
            <a:ext cx="387722" cy="1049230"/>
          </a:xfrm>
          <a:custGeom>
            <a:avLst/>
            <a:gdLst>
              <a:gd name="T0" fmla="*/ 0 w 348"/>
              <a:gd name="T1" fmla="*/ 0 h 894"/>
              <a:gd name="T2" fmla="*/ 102 w 348"/>
              <a:gd name="T3" fmla="*/ 210 h 894"/>
              <a:gd name="T4" fmla="*/ 138 w 348"/>
              <a:gd name="T5" fmla="*/ 486 h 894"/>
              <a:gd name="T6" fmla="*/ 174 w 348"/>
              <a:gd name="T7" fmla="*/ 660 h 894"/>
              <a:gd name="T8" fmla="*/ 192 w 348"/>
              <a:gd name="T9" fmla="*/ 780 h 894"/>
              <a:gd name="T10" fmla="*/ 348 w 348"/>
              <a:gd name="T11" fmla="*/ 894 h 894"/>
            </a:gdLst>
            <a:ahLst/>
            <a:cxnLst>
              <a:cxn ang="0">
                <a:pos x="T0" y="T1"/>
              </a:cxn>
              <a:cxn ang="0">
                <a:pos x="T2" y="T3"/>
              </a:cxn>
              <a:cxn ang="0">
                <a:pos x="T4" y="T5"/>
              </a:cxn>
              <a:cxn ang="0">
                <a:pos x="T6" y="T7"/>
              </a:cxn>
              <a:cxn ang="0">
                <a:pos x="T8" y="T9"/>
              </a:cxn>
              <a:cxn ang="0">
                <a:pos x="T10" y="T11"/>
              </a:cxn>
            </a:cxnLst>
            <a:rect l="0" t="0" r="r" b="b"/>
            <a:pathLst>
              <a:path w="348" h="894">
                <a:moveTo>
                  <a:pt x="0" y="0"/>
                </a:moveTo>
                <a:cubicBezTo>
                  <a:pt x="16" y="35"/>
                  <a:pt x="79" y="129"/>
                  <a:pt x="102" y="210"/>
                </a:cubicBezTo>
                <a:cubicBezTo>
                  <a:pt x="125" y="291"/>
                  <a:pt x="126" y="411"/>
                  <a:pt x="138" y="486"/>
                </a:cubicBezTo>
                <a:cubicBezTo>
                  <a:pt x="150" y="561"/>
                  <a:pt x="165" y="611"/>
                  <a:pt x="174" y="660"/>
                </a:cubicBezTo>
                <a:cubicBezTo>
                  <a:pt x="183" y="709"/>
                  <a:pt x="163" y="741"/>
                  <a:pt x="192" y="780"/>
                </a:cubicBezTo>
                <a:cubicBezTo>
                  <a:pt x="221" y="819"/>
                  <a:pt x="316" y="870"/>
                  <a:pt x="348" y="894"/>
                </a:cubicBezTo>
              </a:path>
            </a:pathLst>
          </a:custGeom>
          <a:noFill/>
          <a:ln w="38100" cmpd="sng">
            <a:solidFill>
              <a:srgbClr val="333399"/>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Tree>
    <p:custDataLst>
      <p:tags r:id="rId1"/>
    </p:custDataLst>
    <p:extLst>
      <p:ext uri="{BB962C8B-B14F-4D97-AF65-F5344CB8AC3E}">
        <p14:creationId xmlns:p14="http://schemas.microsoft.com/office/powerpoint/2010/main" val="146818710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ox(in)">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7" presetClass="entr" presetSubtype="1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1000" fill="hold"/>
                                        <p:tgtEl>
                                          <p:spTgt spid="20"/>
                                        </p:tgtEl>
                                        <p:attrNameLst>
                                          <p:attrName>ppt_w</p:attrName>
                                        </p:attrNameLst>
                                      </p:cBhvr>
                                      <p:tavLst>
                                        <p:tav tm="0">
                                          <p:val>
                                            <p:fltVal val="0"/>
                                          </p:val>
                                        </p:tav>
                                        <p:tav tm="100000">
                                          <p:val>
                                            <p:strVal val="#ppt_w"/>
                                          </p:val>
                                        </p:tav>
                                      </p:tavLst>
                                    </p:anim>
                                    <p:anim calcmode="lin" valueType="num">
                                      <p:cBhvr>
                                        <p:cTn id="18" dur="1000" fill="hold"/>
                                        <p:tgtEl>
                                          <p:spTgt spid="20"/>
                                        </p:tgtEl>
                                        <p:attrNameLst>
                                          <p:attrName>ppt_h</p:attrName>
                                        </p:attrNameLst>
                                      </p:cBhvr>
                                      <p:tavLst>
                                        <p:tav tm="0">
                                          <p:val>
                                            <p:strVal val="#ppt_h"/>
                                          </p:val>
                                        </p:tav>
                                        <p:tav tm="100000">
                                          <p:val>
                                            <p:strVal val="#ppt_h"/>
                                          </p:val>
                                        </p:tav>
                                      </p:tavLst>
                                    </p:anim>
                                  </p:childTnLst>
                                </p:cTn>
                              </p:par>
                            </p:childTnLst>
                          </p:cTn>
                        </p:par>
                        <p:par>
                          <p:cTn id="19" fill="hold">
                            <p:stCondLst>
                              <p:cond delay="1000"/>
                            </p:stCondLst>
                            <p:childTnLst>
                              <p:par>
                                <p:cTn id="20" presetID="20"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edge">
                                      <p:cBhvr>
                                        <p:cTn id="22" dur="2000"/>
                                        <p:tgtEl>
                                          <p:spTgt spid="5"/>
                                        </p:tgtEl>
                                      </p:cBhvr>
                                    </p:animEffect>
                                  </p:childTnLst>
                                </p:cTn>
                              </p:par>
                            </p:childTnLst>
                          </p:cTn>
                        </p:par>
                        <p:par>
                          <p:cTn id="23" fill="hold">
                            <p:stCondLst>
                              <p:cond delay="3000"/>
                            </p:stCondLst>
                            <p:childTnLst>
                              <p:par>
                                <p:cTn id="24" presetID="14" presetClass="entr" presetSubtype="10"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randombar(horizontal)">
                                      <p:cBhvr>
                                        <p:cTn id="26" dur="1000"/>
                                        <p:tgtEl>
                                          <p:spTgt spid="1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childTnLst>
                                </p:cTn>
                              </p:par>
                            </p:childTnLst>
                          </p:cTn>
                        </p:par>
                        <p:par>
                          <p:cTn id="30" fill="hold">
                            <p:stCondLst>
                              <p:cond delay="4000"/>
                            </p:stCondLst>
                            <p:childTnLst>
                              <p:par>
                                <p:cTn id="31" presetID="22" presetClass="entr" presetSubtype="1" repeatCount="2000" fill="hold" nodeType="after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ipe(up)">
                                      <p:cBhvr>
                                        <p:cTn id="33" dur="1000"/>
                                        <p:tgtEl>
                                          <p:spTgt spid="23"/>
                                        </p:tgtEl>
                                      </p:cBhvr>
                                    </p:animEffect>
                                  </p:childTnLst>
                                </p:cTn>
                              </p:par>
                              <p:par>
                                <p:cTn id="34" presetID="10" presetClass="entr" presetSubtype="0" repeatCount="3000"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childTnLst>
                          </p:cTn>
                        </p:par>
                        <p:par>
                          <p:cTn id="37" fill="hold">
                            <p:stCondLst>
                              <p:cond delay="6000"/>
                            </p:stCondLst>
                            <p:childTnLst>
                              <p:par>
                                <p:cTn id="38" presetID="50" presetClass="entr" presetSubtype="0" decel="100000" fill="hold" grpId="0" nodeType="afterEffect">
                                  <p:stCondLst>
                                    <p:cond delay="0"/>
                                  </p:stCondLst>
                                  <p:childTnLst>
                                    <p:set>
                                      <p:cBhvr>
                                        <p:cTn id="39" dur="1" fill="hold">
                                          <p:stCondLst>
                                            <p:cond delay="0"/>
                                          </p:stCondLst>
                                        </p:cTn>
                                        <p:tgtEl>
                                          <p:spTgt spid="21"/>
                                        </p:tgtEl>
                                        <p:attrNameLst>
                                          <p:attrName>style.visibility</p:attrName>
                                        </p:attrNameLst>
                                      </p:cBhvr>
                                      <p:to>
                                        <p:strVal val="visible"/>
                                      </p:to>
                                    </p:set>
                                    <p:anim calcmode="lin" valueType="num">
                                      <p:cBhvr>
                                        <p:cTn id="40" dur="1000" fill="hold"/>
                                        <p:tgtEl>
                                          <p:spTgt spid="21"/>
                                        </p:tgtEl>
                                        <p:attrNameLst>
                                          <p:attrName>ppt_w</p:attrName>
                                        </p:attrNameLst>
                                      </p:cBhvr>
                                      <p:tavLst>
                                        <p:tav tm="0">
                                          <p:val>
                                            <p:strVal val="#ppt_w+.3"/>
                                          </p:val>
                                        </p:tav>
                                        <p:tav tm="100000">
                                          <p:val>
                                            <p:strVal val="#ppt_w"/>
                                          </p:val>
                                        </p:tav>
                                      </p:tavLst>
                                    </p:anim>
                                    <p:anim calcmode="lin" valueType="num">
                                      <p:cBhvr>
                                        <p:cTn id="41" dur="1000" fill="hold"/>
                                        <p:tgtEl>
                                          <p:spTgt spid="21"/>
                                        </p:tgtEl>
                                        <p:attrNameLst>
                                          <p:attrName>ppt_h</p:attrName>
                                        </p:attrNameLst>
                                      </p:cBhvr>
                                      <p:tavLst>
                                        <p:tav tm="0">
                                          <p:val>
                                            <p:strVal val="#ppt_h"/>
                                          </p:val>
                                        </p:tav>
                                        <p:tav tm="100000">
                                          <p:val>
                                            <p:strVal val="#ppt_h"/>
                                          </p:val>
                                        </p:tav>
                                      </p:tavLst>
                                    </p:anim>
                                    <p:animEffect transition="in" filter="fade">
                                      <p:cBhvr>
                                        <p:cTn id="42"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P spid="5" grpId="0" animBg="1"/>
      <p:bldP spid="21" grpId="0"/>
      <p:bldP spid="18" grpId="0"/>
      <p:bldP spid="2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2">
            <a:extLst>
              <a:ext uri="{FF2B5EF4-FFF2-40B4-BE49-F238E27FC236}">
                <a16:creationId xmlns:a16="http://schemas.microsoft.com/office/drawing/2014/main" id="{0E224C75-4E5F-1C9B-D2F1-D5D3C723F1EE}"/>
              </a:ext>
            </a:extLst>
          </p:cNvPr>
          <p:cNvPicPr/>
          <p:nvPr/>
        </p:nvPicPr>
        <p:blipFill>
          <a:blip r:embed="rId2" cstate="print"/>
          <a:stretch>
            <a:fillRect/>
          </a:stretch>
        </p:blipFill>
        <p:spPr>
          <a:xfrm>
            <a:off x="2372141" y="1166188"/>
            <a:ext cx="6771861" cy="4800600"/>
          </a:xfrm>
          <a:prstGeom prst="rect">
            <a:avLst/>
          </a:prstGeom>
          <a:ln w="28575">
            <a:solidFill>
              <a:schemeClr val="tx1"/>
            </a:solidFill>
          </a:ln>
        </p:spPr>
      </p:pic>
      <p:sp>
        <p:nvSpPr>
          <p:cNvPr id="6" name="Rectangle 5">
            <a:extLst>
              <a:ext uri="{FF2B5EF4-FFF2-40B4-BE49-F238E27FC236}">
                <a16:creationId xmlns:a16="http://schemas.microsoft.com/office/drawing/2014/main" id="{20B7829F-15A0-3484-7B8A-6B9DD86DEAE8}"/>
              </a:ext>
            </a:extLst>
          </p:cNvPr>
          <p:cNvSpPr/>
          <p:nvPr/>
        </p:nvSpPr>
        <p:spPr>
          <a:xfrm>
            <a:off x="4999979" y="2224537"/>
            <a:ext cx="833233" cy="7459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latin typeface="Times New Roman" panose="02020603050405020304" pitchFamily="18" charset="0"/>
                <a:cs typeface="Times New Roman" panose="02020603050405020304" pitchFamily="18" charset="0"/>
              </a:rPr>
              <a:t>TÂY </a:t>
            </a:r>
          </a:p>
          <a:p>
            <a:pPr algn="ctr"/>
            <a:r>
              <a:rPr lang="en-US" sz="1000" b="1" dirty="0">
                <a:solidFill>
                  <a:schemeClr val="tx1"/>
                </a:solidFill>
                <a:latin typeface="Times New Roman" panose="02020603050405020304" pitchFamily="18" charset="0"/>
                <a:cs typeface="Times New Roman" panose="02020603050405020304" pitchFamily="18" charset="0"/>
              </a:rPr>
              <a:t>       BAN</a:t>
            </a:r>
          </a:p>
          <a:p>
            <a:pPr algn="ctr"/>
            <a:r>
              <a:rPr lang="en-US" sz="1000" b="1" dirty="0">
                <a:solidFill>
                  <a:schemeClr val="tx1"/>
                </a:solidFill>
                <a:latin typeface="Times New Roman" panose="02020603050405020304" pitchFamily="18" charset="0"/>
                <a:cs typeface="Times New Roman" panose="02020603050405020304" pitchFamily="18" charset="0"/>
              </a:rPr>
              <a:t>           NHA</a:t>
            </a:r>
          </a:p>
        </p:txBody>
      </p:sp>
      <p:pic>
        <p:nvPicPr>
          <p:cNvPr id="7" name="Picture 6">
            <a:extLst>
              <a:ext uri="{FF2B5EF4-FFF2-40B4-BE49-F238E27FC236}">
                <a16:creationId xmlns:a16="http://schemas.microsoft.com/office/drawing/2014/main" id="{FD01E4B6-D989-36E8-FCA4-79D5D22CF9C1}"/>
              </a:ext>
            </a:extLst>
          </p:cNvPr>
          <p:cNvPicPr>
            <a:picLocks noChangeAspect="1"/>
          </p:cNvPicPr>
          <p:nvPr/>
        </p:nvPicPr>
        <p:blipFill>
          <a:blip r:embed="rId3"/>
          <a:stretch>
            <a:fillRect/>
          </a:stretch>
        </p:blipFill>
        <p:spPr>
          <a:xfrm>
            <a:off x="7896370" y="1461110"/>
            <a:ext cx="1221128" cy="1509449"/>
          </a:xfrm>
          <a:prstGeom prst="rect">
            <a:avLst/>
          </a:prstGeom>
        </p:spPr>
      </p:pic>
      <p:sp>
        <p:nvSpPr>
          <p:cNvPr id="8" name="Rectangle 7">
            <a:extLst>
              <a:ext uri="{FF2B5EF4-FFF2-40B4-BE49-F238E27FC236}">
                <a16:creationId xmlns:a16="http://schemas.microsoft.com/office/drawing/2014/main" id="{F72BA7C1-9855-277E-7DAD-78FF67A3E5B8}"/>
              </a:ext>
            </a:extLst>
          </p:cNvPr>
          <p:cNvSpPr/>
          <p:nvPr/>
        </p:nvSpPr>
        <p:spPr>
          <a:xfrm>
            <a:off x="0" y="79512"/>
            <a:ext cx="1143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Tiết</a:t>
            </a:r>
            <a:r>
              <a:rPr lang="en-US" sz="2400" b="1" dirty="0">
                <a:solidFill>
                  <a:srgbClr val="FF0000"/>
                </a:solidFill>
                <a:latin typeface="Times New Roman" pitchFamily="18" charset="0"/>
                <a:cs typeface="Times New Roman" pitchFamily="18" charset="0"/>
              </a:rPr>
              <a:t> …</a:t>
            </a:r>
            <a:endParaRPr lang="vi-VN" sz="2400" b="1" dirty="0">
              <a:solidFill>
                <a:srgbClr val="FF0000"/>
              </a:solidFill>
              <a:latin typeface="Times New Roman" pitchFamily="18" charset="0"/>
              <a:cs typeface="Times New Roman" pitchFamily="18" charset="0"/>
            </a:endParaRPr>
          </a:p>
        </p:txBody>
      </p:sp>
      <p:sp>
        <p:nvSpPr>
          <p:cNvPr id="9" name="Rectangle 8">
            <a:extLst>
              <a:ext uri="{FF2B5EF4-FFF2-40B4-BE49-F238E27FC236}">
                <a16:creationId xmlns:a16="http://schemas.microsoft.com/office/drawing/2014/main" id="{611E75D4-E20A-A544-CE0F-469D74472126}"/>
              </a:ext>
            </a:extLst>
          </p:cNvPr>
          <p:cNvSpPr/>
          <p:nvPr/>
        </p:nvSpPr>
        <p:spPr>
          <a:xfrm>
            <a:off x="1752600" y="39756"/>
            <a:ext cx="6317974"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Bài</a:t>
            </a:r>
            <a:r>
              <a:rPr lang="en-US" sz="2400" b="1" dirty="0">
                <a:solidFill>
                  <a:srgbClr val="FF0000"/>
                </a:solidFill>
                <a:latin typeface="Times New Roman" pitchFamily="18" charset="0"/>
                <a:cs typeface="Times New Roman" pitchFamily="18" charset="0"/>
              </a:rPr>
              <a:t> 2: CÁC CUỘC PHÁT KIẾN ĐỊA LÍ </a:t>
            </a:r>
            <a:endParaRPr lang="vi-VN" sz="2400" b="1" dirty="0">
              <a:solidFill>
                <a:srgbClr val="FF0000"/>
              </a:solidFill>
              <a:latin typeface="Times New Roman" pitchFamily="18" charset="0"/>
              <a:cs typeface="Times New Roman" pitchFamily="18" charset="0"/>
            </a:endParaRPr>
          </a:p>
        </p:txBody>
      </p:sp>
      <p:cxnSp>
        <p:nvCxnSpPr>
          <p:cNvPr id="10" name="Straight Connector 9">
            <a:extLst>
              <a:ext uri="{FF2B5EF4-FFF2-40B4-BE49-F238E27FC236}">
                <a16:creationId xmlns:a16="http://schemas.microsoft.com/office/drawing/2014/main" id="{629523A4-843E-D502-8E26-A6F2BAC39355}"/>
              </a:ext>
            </a:extLst>
          </p:cNvPr>
          <p:cNvCxnSpPr/>
          <p:nvPr/>
        </p:nvCxnSpPr>
        <p:spPr>
          <a:xfrm>
            <a:off x="0" y="571347"/>
            <a:ext cx="9144000" cy="158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AF2CC73E-3E8B-BD75-067C-87839616DB50}"/>
              </a:ext>
            </a:extLst>
          </p:cNvPr>
          <p:cNvSpPr/>
          <p:nvPr/>
        </p:nvSpPr>
        <p:spPr>
          <a:xfrm>
            <a:off x="8314" y="505372"/>
            <a:ext cx="8062291" cy="6371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nl-NL" sz="2700" b="1" dirty="0">
                <a:solidFill>
                  <a:srgbClr val="FF0000"/>
                </a:solidFill>
                <a:latin typeface="Times New Roman" pitchFamily="18" charset="0"/>
                <a:cs typeface="Times New Roman" pitchFamily="18" charset="0"/>
              </a:rPr>
              <a:t>1. Hành trình của một số cuộc phát kiến địa lí</a:t>
            </a:r>
            <a:endParaRPr lang="vi-VN" sz="2700" dirty="0">
              <a:solidFill>
                <a:srgbClr val="FF0000"/>
              </a:solidFill>
              <a:latin typeface="Times New Roman" pitchFamily="18" charset="0"/>
              <a:cs typeface="Times New Roman" pitchFamily="18" charset="0"/>
            </a:endParaRPr>
          </a:p>
        </p:txBody>
      </p:sp>
      <p:sp>
        <p:nvSpPr>
          <p:cNvPr id="14" name="Rectangle 13">
            <a:extLst>
              <a:ext uri="{FF2B5EF4-FFF2-40B4-BE49-F238E27FC236}">
                <a16:creationId xmlns:a16="http://schemas.microsoft.com/office/drawing/2014/main" id="{C0EF2D68-73D2-7019-9A8A-1D8010BDA85F}"/>
              </a:ext>
            </a:extLst>
          </p:cNvPr>
          <p:cNvSpPr/>
          <p:nvPr/>
        </p:nvSpPr>
        <p:spPr>
          <a:xfrm>
            <a:off x="3056266" y="2835987"/>
            <a:ext cx="1409720" cy="3117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err="1">
                <a:solidFill>
                  <a:schemeClr val="tx1"/>
                </a:solidFill>
                <a:latin typeface="Times New Roman" panose="02020603050405020304" pitchFamily="18" charset="0"/>
                <a:cs typeface="Times New Roman" panose="02020603050405020304" pitchFamily="18" charset="0"/>
              </a:rPr>
              <a:t>Đ.Xan</a:t>
            </a:r>
            <a:r>
              <a:rPr lang="en-US" sz="1000" b="1" dirty="0">
                <a:solidFill>
                  <a:schemeClr val="tx1"/>
                </a:solidFill>
                <a:latin typeface="Times New Roman" panose="02020603050405020304" pitchFamily="18" charset="0"/>
                <a:cs typeface="Times New Roman" panose="02020603050405020304" pitchFamily="18" charset="0"/>
              </a:rPr>
              <a:t> </a:t>
            </a:r>
            <a:r>
              <a:rPr lang="en-US" sz="1000" b="1" dirty="0" err="1">
                <a:solidFill>
                  <a:schemeClr val="tx1"/>
                </a:solidFill>
                <a:latin typeface="Times New Roman" panose="02020603050405020304" pitchFamily="18" charset="0"/>
                <a:cs typeface="Times New Roman" panose="02020603050405020304" pitchFamily="18" charset="0"/>
              </a:rPr>
              <a:t>xanvano</a:t>
            </a:r>
            <a:endParaRPr lang="en-US" sz="1000" b="1" dirty="0">
              <a:solidFill>
                <a:schemeClr val="tx1"/>
              </a:solidFill>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0D3C550E-6CBA-A1BF-BCF5-F377ACCE5FBC}"/>
              </a:ext>
            </a:extLst>
          </p:cNvPr>
          <p:cNvPicPr>
            <a:picLocks noChangeAspect="1"/>
          </p:cNvPicPr>
          <p:nvPr/>
        </p:nvPicPr>
        <p:blipFill>
          <a:blip r:embed="rId4"/>
          <a:stretch>
            <a:fillRect/>
          </a:stretch>
        </p:blipFill>
        <p:spPr>
          <a:xfrm>
            <a:off x="5950228" y="4134677"/>
            <a:ext cx="3167270" cy="1855824"/>
          </a:xfrm>
          <a:prstGeom prst="rect">
            <a:avLst/>
          </a:prstGeom>
        </p:spPr>
      </p:pic>
      <p:sp>
        <p:nvSpPr>
          <p:cNvPr id="16" name="Speech Bubble: Rectangle 15">
            <a:extLst>
              <a:ext uri="{FF2B5EF4-FFF2-40B4-BE49-F238E27FC236}">
                <a16:creationId xmlns:a16="http://schemas.microsoft.com/office/drawing/2014/main" id="{22ECB45C-1322-40F9-1910-74DB43E32663}"/>
              </a:ext>
            </a:extLst>
          </p:cNvPr>
          <p:cNvSpPr/>
          <p:nvPr/>
        </p:nvSpPr>
        <p:spPr>
          <a:xfrm>
            <a:off x="5950226" y="4134739"/>
            <a:ext cx="3167271" cy="1832111"/>
          </a:xfrm>
          <a:prstGeom prst="wedgeRectCallout">
            <a:avLst>
              <a:gd name="adj1" fmla="val -110283"/>
              <a:gd name="adj2" fmla="val -10332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91DE0248-F61C-AD86-20BA-0A594FD469BF}"/>
              </a:ext>
            </a:extLst>
          </p:cNvPr>
          <p:cNvSpPr txBox="1"/>
          <p:nvPr/>
        </p:nvSpPr>
        <p:spPr>
          <a:xfrm>
            <a:off x="8283" y="1182262"/>
            <a:ext cx="2363856" cy="3831818"/>
          </a:xfrm>
          <a:prstGeom prst="rect">
            <a:avLst/>
          </a:prstGeom>
          <a:noFill/>
        </p:spPr>
        <p:txBody>
          <a:bodyPr wrap="square">
            <a:spAutoFit/>
          </a:bodyPr>
          <a:lstStyle/>
          <a:p>
            <a:pPr algn="just"/>
            <a:r>
              <a:rPr lang="nl-NL"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Năm</a:t>
            </a:r>
            <a:r>
              <a:rPr lang="en-US" sz="2700" b="1" dirty="0">
                <a:solidFill>
                  <a:srgbClr val="0000FF"/>
                </a:solidFill>
                <a:latin typeface="Times New Roman" panose="02020603050405020304" pitchFamily="18" charset="0"/>
                <a:cs typeface="Times New Roman" panose="02020603050405020304" pitchFamily="18" charset="0"/>
              </a:rPr>
              <a:t> 1492, </a:t>
            </a:r>
            <a:r>
              <a:rPr lang="en-US" sz="2700" b="1" dirty="0" err="1">
                <a:solidFill>
                  <a:srgbClr val="0000FF"/>
                </a:solidFill>
                <a:latin typeface="Times New Roman" panose="02020603050405020304" pitchFamily="18" charset="0"/>
                <a:cs typeface="Times New Roman" panose="02020603050405020304" pitchFamily="18" charset="0"/>
              </a:rPr>
              <a:t>Cô-lôm-bô</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dẫn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đầu</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đoàn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thủy</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thủ</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Tây</a:t>
            </a:r>
            <a:r>
              <a:rPr lang="en-US" sz="2700" b="1" dirty="0">
                <a:solidFill>
                  <a:srgbClr val="0000FF"/>
                </a:solidFill>
                <a:latin typeface="Times New Roman" panose="02020603050405020304" pitchFamily="18" charset="0"/>
                <a:cs typeface="Times New Roman" panose="02020603050405020304" pitchFamily="18" charset="0"/>
              </a:rPr>
              <a:t> Ban </a:t>
            </a:r>
            <a:r>
              <a:rPr lang="en-US" sz="2700" b="1" dirty="0" err="1">
                <a:solidFill>
                  <a:srgbClr val="0000FF"/>
                </a:solidFill>
                <a:latin typeface="Times New Roman" panose="02020603050405020304" pitchFamily="18" charset="0"/>
                <a:cs typeface="Times New Roman" panose="02020603050405020304" pitchFamily="18" charset="0"/>
              </a:rPr>
              <a:t>Nha</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đi</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về</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hướng</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tây</a:t>
            </a:r>
            <a:r>
              <a:rPr lang="en-US" sz="2700" b="1" dirty="0">
                <a:solidFill>
                  <a:srgbClr val="0000FF"/>
                </a:solidFill>
                <a:latin typeface="Times New Roman" panose="02020603050405020304" pitchFamily="18" charset="0"/>
                <a:cs typeface="Times New Roman" panose="02020603050405020304" pitchFamily="18" charset="0"/>
              </a:rPr>
              <a:t>, sang Ca-</a:t>
            </a:r>
            <a:r>
              <a:rPr lang="en-US" sz="2700" b="1" dirty="0" err="1">
                <a:solidFill>
                  <a:srgbClr val="0000FF"/>
                </a:solidFill>
                <a:latin typeface="Times New Roman" panose="02020603050405020304" pitchFamily="18" charset="0"/>
                <a:cs typeface="Times New Roman" panose="02020603050405020304" pitchFamily="18" charset="0"/>
              </a:rPr>
              <a:t>ri</a:t>
            </a:r>
            <a:r>
              <a:rPr lang="en-US" sz="2700" b="1" dirty="0">
                <a:solidFill>
                  <a:srgbClr val="0000FF"/>
                </a:solidFill>
                <a:latin typeface="Times New Roman" panose="02020603050405020304" pitchFamily="18" charset="0"/>
                <a:cs typeface="Times New Roman" panose="02020603050405020304" pitchFamily="18" charset="0"/>
              </a:rPr>
              <a:t>-</a:t>
            </a:r>
            <a:r>
              <a:rPr lang="en-US" sz="2700" b="1" dirty="0" err="1">
                <a:solidFill>
                  <a:srgbClr val="0000FF"/>
                </a:solidFill>
                <a:latin typeface="Times New Roman" panose="02020603050405020304" pitchFamily="18" charset="0"/>
                <a:cs typeface="Times New Roman" panose="02020603050405020304" pitchFamily="18" charset="0"/>
              </a:rPr>
              <a:t>bê</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châu</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Mĩ</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ngày</a:t>
            </a:r>
            <a:r>
              <a:rPr lang="en-US" sz="2700" b="1" dirty="0">
                <a:solidFill>
                  <a:srgbClr val="0000FF"/>
                </a:solidFill>
                <a:latin typeface="Times New Roman" panose="02020603050405020304" pitchFamily="18" charset="0"/>
                <a:cs typeface="Times New Roman" panose="02020603050405020304" pitchFamily="18" charset="0"/>
              </a:rPr>
              <a:t> nay).</a:t>
            </a:r>
          </a:p>
        </p:txBody>
      </p:sp>
      <p:sp>
        <p:nvSpPr>
          <p:cNvPr id="18" name="Freeform 4">
            <a:extLst>
              <a:ext uri="{FF2B5EF4-FFF2-40B4-BE49-F238E27FC236}">
                <a16:creationId xmlns:a16="http://schemas.microsoft.com/office/drawing/2014/main" id="{53E61B4D-643C-48BB-ECC0-48B623ABF3C1}"/>
              </a:ext>
            </a:extLst>
          </p:cNvPr>
          <p:cNvSpPr>
            <a:spLocks/>
          </p:cNvSpPr>
          <p:nvPr/>
        </p:nvSpPr>
        <p:spPr bwMode="auto">
          <a:xfrm>
            <a:off x="5150111" y="2680042"/>
            <a:ext cx="346941" cy="311766"/>
          </a:xfrm>
          <a:custGeom>
            <a:avLst/>
            <a:gdLst>
              <a:gd name="T0" fmla="*/ 284 w 284"/>
              <a:gd name="T1" fmla="*/ 0 h 323"/>
              <a:gd name="T2" fmla="*/ 200 w 284"/>
              <a:gd name="T3" fmla="*/ 164 h 323"/>
              <a:gd name="T4" fmla="*/ 60 w 284"/>
              <a:gd name="T5" fmla="*/ 300 h 323"/>
              <a:gd name="T6" fmla="*/ 0 w 284"/>
              <a:gd name="T7" fmla="*/ 300 h 323"/>
            </a:gdLst>
            <a:ahLst/>
            <a:cxnLst>
              <a:cxn ang="0">
                <a:pos x="T0" y="T1"/>
              </a:cxn>
              <a:cxn ang="0">
                <a:pos x="T2" y="T3"/>
              </a:cxn>
              <a:cxn ang="0">
                <a:pos x="T4" y="T5"/>
              </a:cxn>
              <a:cxn ang="0">
                <a:pos x="T6" y="T7"/>
              </a:cxn>
            </a:cxnLst>
            <a:rect l="0" t="0" r="r" b="b"/>
            <a:pathLst>
              <a:path w="284" h="323">
                <a:moveTo>
                  <a:pt x="284" y="0"/>
                </a:moveTo>
                <a:cubicBezTo>
                  <a:pt x="270" y="27"/>
                  <a:pt x="237" y="114"/>
                  <a:pt x="200" y="164"/>
                </a:cubicBezTo>
                <a:cubicBezTo>
                  <a:pt x="163" y="214"/>
                  <a:pt x="93" y="277"/>
                  <a:pt x="60" y="300"/>
                </a:cubicBezTo>
                <a:cubicBezTo>
                  <a:pt x="27" y="323"/>
                  <a:pt x="15" y="312"/>
                  <a:pt x="0" y="300"/>
                </a:cubicBezTo>
              </a:path>
            </a:pathLst>
          </a:custGeom>
          <a:noFill/>
          <a:ln w="38100" cmpd="sng">
            <a:solidFill>
              <a:srgbClr val="9933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Rectangle 7">
            <a:extLst>
              <a:ext uri="{FF2B5EF4-FFF2-40B4-BE49-F238E27FC236}">
                <a16:creationId xmlns:a16="http://schemas.microsoft.com/office/drawing/2014/main" id="{72D7E2DF-5EA4-B43F-87C5-A44D7275A83F}"/>
              </a:ext>
            </a:extLst>
          </p:cNvPr>
          <p:cNvSpPr>
            <a:spLocks noChangeArrowheads="1"/>
          </p:cNvSpPr>
          <p:nvPr/>
        </p:nvSpPr>
        <p:spPr bwMode="auto">
          <a:xfrm>
            <a:off x="4722864" y="2669449"/>
            <a:ext cx="554182" cy="311765"/>
          </a:xfrm>
          <a:prstGeom prst="rect">
            <a:avLst/>
          </a:prstGeom>
          <a:noFill/>
          <a:ln w="9525">
            <a:solidFill>
              <a:srgbClr val="00CC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1400" b="1">
                <a:solidFill>
                  <a:srgbClr val="800000"/>
                </a:solidFill>
              </a:rPr>
              <a:t>1492</a:t>
            </a:r>
          </a:p>
        </p:txBody>
      </p:sp>
      <p:pic>
        <p:nvPicPr>
          <p:cNvPr id="21" name="Picture 20">
            <a:extLst>
              <a:ext uri="{FF2B5EF4-FFF2-40B4-BE49-F238E27FC236}">
                <a16:creationId xmlns:a16="http://schemas.microsoft.com/office/drawing/2014/main" id="{CDF6466A-A718-5A1F-9D99-76BCE6295C1A}"/>
              </a:ext>
            </a:extLst>
          </p:cNvPr>
          <p:cNvPicPr>
            <a:picLocks noChangeAspect="1"/>
          </p:cNvPicPr>
          <p:nvPr/>
        </p:nvPicPr>
        <p:blipFill>
          <a:blip r:embed="rId5"/>
          <a:stretch>
            <a:fillRect/>
          </a:stretch>
        </p:blipFill>
        <p:spPr>
          <a:xfrm rot="21426481">
            <a:off x="4038676" y="3030047"/>
            <a:ext cx="1210658" cy="152802"/>
          </a:xfrm>
          <a:prstGeom prst="rect">
            <a:avLst/>
          </a:prstGeom>
        </p:spPr>
      </p:pic>
    </p:spTree>
    <p:extLst>
      <p:ext uri="{BB962C8B-B14F-4D97-AF65-F5344CB8AC3E}">
        <p14:creationId xmlns:p14="http://schemas.microsoft.com/office/powerpoint/2010/main" val="22797147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par>
                          <p:cTn id="8" fill="hold">
                            <p:stCondLst>
                              <p:cond delay="500"/>
                            </p:stCondLst>
                            <p:childTnLst>
                              <p:par>
                                <p:cTn id="9" presetID="17" presetClass="entr" presetSubtype="1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fltVal val="0"/>
                                          </p:val>
                                        </p:tav>
                                        <p:tav tm="100000">
                                          <p:val>
                                            <p:strVal val="#ppt_w"/>
                                          </p:val>
                                        </p:tav>
                                      </p:tavLst>
                                    </p:anim>
                                    <p:anim calcmode="lin" valueType="num">
                                      <p:cBhvr>
                                        <p:cTn id="12" dur="1000" fill="hold"/>
                                        <p:tgtEl>
                                          <p:spTgt spid="6"/>
                                        </p:tgtEl>
                                        <p:attrNameLst>
                                          <p:attrName>ppt_h</p:attrName>
                                        </p:attrNameLst>
                                      </p:cBhvr>
                                      <p:tavLst>
                                        <p:tav tm="0">
                                          <p:val>
                                            <p:strVal val="#ppt_h"/>
                                          </p:val>
                                        </p:tav>
                                        <p:tav tm="100000">
                                          <p:val>
                                            <p:strVal val="#ppt_h"/>
                                          </p:val>
                                        </p:tav>
                                      </p:tavLst>
                                    </p:anim>
                                  </p:childTnLst>
                                </p:cTn>
                              </p:par>
                            </p:childTnLst>
                          </p:cTn>
                        </p:par>
                        <p:par>
                          <p:cTn id="13" fill="hold">
                            <p:stCondLst>
                              <p:cond delay="1500"/>
                            </p:stCondLst>
                            <p:childTnLst>
                              <p:par>
                                <p:cTn id="14" presetID="22" presetClass="entr" presetSubtype="2"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right)">
                                      <p:cBhvr>
                                        <p:cTn id="16" dur="500"/>
                                        <p:tgtEl>
                                          <p:spTgt spid="18"/>
                                        </p:tgtEl>
                                      </p:cBhvr>
                                    </p:animEffect>
                                  </p:childTnLst>
                                </p:cTn>
                              </p:par>
                            </p:childTnLst>
                          </p:cTn>
                        </p:par>
                        <p:par>
                          <p:cTn id="17" fill="hold">
                            <p:stCondLst>
                              <p:cond delay="2000"/>
                            </p:stCondLst>
                            <p:childTnLst>
                              <p:par>
                                <p:cTn id="18" presetID="14" presetClass="entr" presetSubtype="10"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1000"/>
                                        <p:tgtEl>
                                          <p:spTgt spid="15"/>
                                        </p:tgtEl>
                                      </p:cBhvr>
                                    </p:animEffect>
                                  </p:childTnLst>
                                </p:cTn>
                              </p:par>
                              <p:par>
                                <p:cTn id="21" presetID="10" presetClass="entr" presetSubtype="0" repeatCount="300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par>
                          <p:cTn id="24" fill="hold">
                            <p:stCondLst>
                              <p:cond delay="3500"/>
                            </p:stCondLst>
                            <p:childTnLst>
                              <p:par>
                                <p:cTn id="25" presetID="18" presetClass="entr" presetSubtype="12"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strips(downLeft)">
                                      <p:cBhvr>
                                        <p:cTn id="27" dur="1000"/>
                                        <p:tgtEl>
                                          <p:spTgt spid="21"/>
                                        </p:tgtEl>
                                      </p:cBhvr>
                                    </p:animEffect>
                                  </p:childTnLst>
                                </p:cTn>
                              </p:par>
                            </p:childTnLst>
                          </p:cTn>
                        </p:par>
                        <p:par>
                          <p:cTn id="28" fill="hold">
                            <p:stCondLst>
                              <p:cond delay="4500"/>
                            </p:stCondLst>
                            <p:childTnLst>
                              <p:par>
                                <p:cTn id="29" presetID="50" presetClass="entr" presetSubtype="0" decel="100000"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1000" fill="hold"/>
                                        <p:tgtEl>
                                          <p:spTgt spid="14"/>
                                        </p:tgtEl>
                                        <p:attrNameLst>
                                          <p:attrName>ppt_w</p:attrName>
                                        </p:attrNameLst>
                                      </p:cBhvr>
                                      <p:tavLst>
                                        <p:tav tm="0">
                                          <p:val>
                                            <p:strVal val="#ppt_w+.3"/>
                                          </p:val>
                                        </p:tav>
                                        <p:tav tm="100000">
                                          <p:val>
                                            <p:strVal val="#ppt_w"/>
                                          </p:val>
                                        </p:tav>
                                      </p:tavLst>
                                    </p:anim>
                                    <p:anim calcmode="lin" valueType="num">
                                      <p:cBhvr>
                                        <p:cTn id="32" dur="1000" fill="hold"/>
                                        <p:tgtEl>
                                          <p:spTgt spid="14"/>
                                        </p:tgtEl>
                                        <p:attrNameLst>
                                          <p:attrName>ppt_h</p:attrName>
                                        </p:attrNameLst>
                                      </p:cBhvr>
                                      <p:tavLst>
                                        <p:tav tm="0">
                                          <p:val>
                                            <p:strVal val="#ppt_h"/>
                                          </p:val>
                                        </p:tav>
                                        <p:tav tm="100000">
                                          <p:val>
                                            <p:strVal val="#ppt_h"/>
                                          </p:val>
                                        </p:tav>
                                      </p:tavLst>
                                    </p:anim>
                                    <p:animEffect transition="in" filter="fade">
                                      <p:cBhvr>
                                        <p:cTn id="33" dur="1000"/>
                                        <p:tgtEl>
                                          <p:spTgt spid="14"/>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barn(inVertical)">
                                      <p:cBhvr>
                                        <p:cTn id="36" dur="500"/>
                                        <p:tgtEl>
                                          <p:spTgt spid="16"/>
                                        </p:tgtEl>
                                      </p:cBhvr>
                                    </p:animEffect>
                                  </p:childTnLst>
                                </p:cTn>
                              </p:par>
                              <p:par>
                                <p:cTn id="37" presetID="16" presetClass="entr" presetSubtype="21"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barn(inVertical)">
                                      <p:cBhvr>
                                        <p:cTn id="3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P spid="16" grpId="0" animBg="1"/>
      <p:bldP spid="15" grpId="0"/>
      <p:bldP spid="1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2">
            <a:extLst>
              <a:ext uri="{FF2B5EF4-FFF2-40B4-BE49-F238E27FC236}">
                <a16:creationId xmlns:a16="http://schemas.microsoft.com/office/drawing/2014/main" id="{0E224C75-4E5F-1C9B-D2F1-D5D3C723F1EE}"/>
              </a:ext>
            </a:extLst>
          </p:cNvPr>
          <p:cNvPicPr/>
          <p:nvPr/>
        </p:nvPicPr>
        <p:blipFill>
          <a:blip r:embed="rId2" cstate="print"/>
          <a:stretch>
            <a:fillRect/>
          </a:stretch>
        </p:blipFill>
        <p:spPr>
          <a:xfrm>
            <a:off x="2372141" y="1166188"/>
            <a:ext cx="6771861" cy="4800600"/>
          </a:xfrm>
          <a:prstGeom prst="rect">
            <a:avLst/>
          </a:prstGeom>
          <a:ln w="19050">
            <a:solidFill>
              <a:schemeClr val="tx1"/>
            </a:solidFill>
          </a:ln>
        </p:spPr>
      </p:pic>
      <p:sp>
        <p:nvSpPr>
          <p:cNvPr id="8" name="Rectangle 7">
            <a:extLst>
              <a:ext uri="{FF2B5EF4-FFF2-40B4-BE49-F238E27FC236}">
                <a16:creationId xmlns:a16="http://schemas.microsoft.com/office/drawing/2014/main" id="{F72BA7C1-9855-277E-7DAD-78FF67A3E5B8}"/>
              </a:ext>
            </a:extLst>
          </p:cNvPr>
          <p:cNvSpPr/>
          <p:nvPr/>
        </p:nvSpPr>
        <p:spPr>
          <a:xfrm>
            <a:off x="0" y="79512"/>
            <a:ext cx="1143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Tiết</a:t>
            </a:r>
            <a:r>
              <a:rPr lang="en-US" sz="2400" b="1" dirty="0">
                <a:solidFill>
                  <a:srgbClr val="FF0000"/>
                </a:solidFill>
                <a:latin typeface="Times New Roman" pitchFamily="18" charset="0"/>
                <a:cs typeface="Times New Roman" pitchFamily="18" charset="0"/>
              </a:rPr>
              <a:t> …</a:t>
            </a:r>
            <a:endParaRPr lang="vi-VN" sz="2400" b="1" dirty="0">
              <a:solidFill>
                <a:srgbClr val="FF0000"/>
              </a:solidFill>
              <a:latin typeface="Times New Roman" pitchFamily="18" charset="0"/>
              <a:cs typeface="Times New Roman" pitchFamily="18" charset="0"/>
            </a:endParaRPr>
          </a:p>
        </p:txBody>
      </p:sp>
      <p:sp>
        <p:nvSpPr>
          <p:cNvPr id="9" name="Rectangle 8">
            <a:extLst>
              <a:ext uri="{FF2B5EF4-FFF2-40B4-BE49-F238E27FC236}">
                <a16:creationId xmlns:a16="http://schemas.microsoft.com/office/drawing/2014/main" id="{611E75D4-E20A-A544-CE0F-469D74472126}"/>
              </a:ext>
            </a:extLst>
          </p:cNvPr>
          <p:cNvSpPr/>
          <p:nvPr/>
        </p:nvSpPr>
        <p:spPr>
          <a:xfrm>
            <a:off x="1752600" y="39756"/>
            <a:ext cx="6317974"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Bài</a:t>
            </a:r>
            <a:r>
              <a:rPr lang="en-US" sz="2400" b="1" dirty="0">
                <a:solidFill>
                  <a:srgbClr val="FF0000"/>
                </a:solidFill>
                <a:latin typeface="Times New Roman" pitchFamily="18" charset="0"/>
                <a:cs typeface="Times New Roman" pitchFamily="18" charset="0"/>
              </a:rPr>
              <a:t> 2: CÁC CUỘC PHÁT KIẾN ĐỊA LÍ </a:t>
            </a:r>
            <a:endParaRPr lang="vi-VN" sz="2400" b="1" dirty="0">
              <a:solidFill>
                <a:srgbClr val="FF0000"/>
              </a:solidFill>
              <a:latin typeface="Times New Roman" pitchFamily="18" charset="0"/>
              <a:cs typeface="Times New Roman" pitchFamily="18" charset="0"/>
            </a:endParaRPr>
          </a:p>
        </p:txBody>
      </p:sp>
      <p:cxnSp>
        <p:nvCxnSpPr>
          <p:cNvPr id="10" name="Straight Connector 9">
            <a:extLst>
              <a:ext uri="{FF2B5EF4-FFF2-40B4-BE49-F238E27FC236}">
                <a16:creationId xmlns:a16="http://schemas.microsoft.com/office/drawing/2014/main" id="{629523A4-843E-D502-8E26-A6F2BAC39355}"/>
              </a:ext>
            </a:extLst>
          </p:cNvPr>
          <p:cNvCxnSpPr/>
          <p:nvPr/>
        </p:nvCxnSpPr>
        <p:spPr>
          <a:xfrm>
            <a:off x="0" y="571347"/>
            <a:ext cx="9144000" cy="158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AF2CC73E-3E8B-BD75-067C-87839616DB50}"/>
              </a:ext>
            </a:extLst>
          </p:cNvPr>
          <p:cNvSpPr/>
          <p:nvPr/>
        </p:nvSpPr>
        <p:spPr>
          <a:xfrm>
            <a:off x="8314" y="505372"/>
            <a:ext cx="8062291" cy="6371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nl-NL" sz="2700" b="1" dirty="0">
                <a:solidFill>
                  <a:srgbClr val="FF0000"/>
                </a:solidFill>
                <a:latin typeface="Times New Roman" pitchFamily="18" charset="0"/>
                <a:cs typeface="Times New Roman" pitchFamily="18" charset="0"/>
              </a:rPr>
              <a:t>1. Hành trình của một số cuộc phát kiến địa lí</a:t>
            </a:r>
            <a:endParaRPr lang="vi-VN" sz="2700" dirty="0">
              <a:solidFill>
                <a:srgbClr val="FF0000"/>
              </a:solidFill>
              <a:latin typeface="Times New Roman" pitchFamily="18" charset="0"/>
              <a:cs typeface="Times New Roman" pitchFamily="18" charset="0"/>
            </a:endParaRPr>
          </a:p>
        </p:txBody>
      </p:sp>
      <p:pic>
        <p:nvPicPr>
          <p:cNvPr id="3" name="Picture 2">
            <a:extLst>
              <a:ext uri="{FF2B5EF4-FFF2-40B4-BE49-F238E27FC236}">
                <a16:creationId xmlns:a16="http://schemas.microsoft.com/office/drawing/2014/main" id="{14AC2662-E3F2-178B-8604-8E4B6B84B36A}"/>
              </a:ext>
            </a:extLst>
          </p:cNvPr>
          <p:cNvPicPr>
            <a:picLocks noChangeAspect="1"/>
          </p:cNvPicPr>
          <p:nvPr/>
        </p:nvPicPr>
        <p:blipFill rotWithShape="1">
          <a:blip r:embed="rId3"/>
          <a:srcRect l="4487" t="6992"/>
          <a:stretch/>
        </p:blipFill>
        <p:spPr>
          <a:xfrm>
            <a:off x="7818814" y="1431235"/>
            <a:ext cx="1311965" cy="1539262"/>
          </a:xfrm>
          <a:prstGeom prst="rect">
            <a:avLst/>
          </a:prstGeom>
        </p:spPr>
      </p:pic>
      <p:sp>
        <p:nvSpPr>
          <p:cNvPr id="15" name="Rectangle 14">
            <a:extLst>
              <a:ext uri="{FF2B5EF4-FFF2-40B4-BE49-F238E27FC236}">
                <a16:creationId xmlns:a16="http://schemas.microsoft.com/office/drawing/2014/main" id="{14437DBA-A118-F551-D9EC-2CE90566D265}"/>
              </a:ext>
            </a:extLst>
          </p:cNvPr>
          <p:cNvSpPr/>
          <p:nvPr/>
        </p:nvSpPr>
        <p:spPr>
          <a:xfrm>
            <a:off x="4740986" y="2220373"/>
            <a:ext cx="833233" cy="7459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latin typeface="Times New Roman" panose="02020603050405020304" pitchFamily="18" charset="0"/>
                <a:cs typeface="Times New Roman" panose="02020603050405020304" pitchFamily="18" charset="0"/>
              </a:rPr>
              <a:t>BỒ </a:t>
            </a:r>
          </a:p>
          <a:p>
            <a:pPr algn="ctr"/>
            <a:r>
              <a:rPr lang="en-US" sz="1000" b="1" dirty="0">
                <a:solidFill>
                  <a:schemeClr val="tx1"/>
                </a:solidFill>
                <a:latin typeface="Times New Roman" panose="02020603050405020304" pitchFamily="18" charset="0"/>
                <a:cs typeface="Times New Roman" panose="02020603050405020304" pitchFamily="18" charset="0"/>
              </a:rPr>
              <a:t>       ĐÀO</a:t>
            </a:r>
          </a:p>
          <a:p>
            <a:pPr algn="ctr"/>
            <a:r>
              <a:rPr lang="en-US" sz="1000" b="1" dirty="0">
                <a:solidFill>
                  <a:schemeClr val="tx1"/>
                </a:solidFill>
                <a:latin typeface="Times New Roman" panose="02020603050405020304" pitchFamily="18" charset="0"/>
                <a:cs typeface="Times New Roman" panose="02020603050405020304" pitchFamily="18" charset="0"/>
              </a:rPr>
              <a:t>           NHA</a:t>
            </a:r>
          </a:p>
        </p:txBody>
      </p:sp>
      <p:cxnSp>
        <p:nvCxnSpPr>
          <p:cNvPr id="16" name="Straight Arrow Connector 15">
            <a:extLst>
              <a:ext uri="{FF2B5EF4-FFF2-40B4-BE49-F238E27FC236}">
                <a16:creationId xmlns:a16="http://schemas.microsoft.com/office/drawing/2014/main" id="{86AAC398-6A15-C776-9D5B-854B9B014230}"/>
              </a:ext>
            </a:extLst>
          </p:cNvPr>
          <p:cNvCxnSpPr>
            <a:cxnSpLocks/>
          </p:cNvCxnSpPr>
          <p:nvPr/>
        </p:nvCxnSpPr>
        <p:spPr>
          <a:xfrm flipH="1">
            <a:off x="5234609" y="2716758"/>
            <a:ext cx="145773" cy="384313"/>
          </a:xfrm>
          <a:prstGeom prst="straightConnector1">
            <a:avLst/>
          </a:prstGeom>
          <a:ln w="38100">
            <a:solidFill>
              <a:srgbClr val="009900"/>
            </a:solidFill>
            <a:tailEnd type="triangle"/>
          </a:ln>
        </p:spPr>
        <p:style>
          <a:lnRef idx="3">
            <a:schemeClr val="accent6"/>
          </a:lnRef>
          <a:fillRef idx="0">
            <a:schemeClr val="accent6"/>
          </a:fillRef>
          <a:effectRef idx="2">
            <a:schemeClr val="accent6"/>
          </a:effectRef>
          <a:fontRef idx="minor">
            <a:schemeClr val="tx1"/>
          </a:fontRef>
        </p:style>
      </p:cxnSp>
      <p:cxnSp>
        <p:nvCxnSpPr>
          <p:cNvPr id="20" name="Straight Arrow Connector 19">
            <a:extLst>
              <a:ext uri="{FF2B5EF4-FFF2-40B4-BE49-F238E27FC236}">
                <a16:creationId xmlns:a16="http://schemas.microsoft.com/office/drawing/2014/main" id="{BDBE04D9-9A8B-1F33-4827-4AC85D124356}"/>
              </a:ext>
            </a:extLst>
          </p:cNvPr>
          <p:cNvCxnSpPr>
            <a:cxnSpLocks/>
          </p:cNvCxnSpPr>
          <p:nvPr/>
        </p:nvCxnSpPr>
        <p:spPr>
          <a:xfrm flipH="1">
            <a:off x="5086641" y="3101071"/>
            <a:ext cx="147970" cy="394251"/>
          </a:xfrm>
          <a:prstGeom prst="straightConnector1">
            <a:avLst/>
          </a:prstGeom>
          <a:ln w="38100">
            <a:solidFill>
              <a:srgbClr val="009900"/>
            </a:solidFill>
            <a:tailEnd type="triangle"/>
          </a:ln>
        </p:spPr>
        <p:style>
          <a:lnRef idx="3">
            <a:schemeClr val="accent6"/>
          </a:lnRef>
          <a:fillRef idx="0">
            <a:schemeClr val="accent6"/>
          </a:fillRef>
          <a:effectRef idx="2">
            <a:schemeClr val="accent6"/>
          </a:effectRef>
          <a:fontRef idx="minor">
            <a:schemeClr val="tx1"/>
          </a:fontRef>
        </p:style>
      </p:cxnSp>
      <p:sp>
        <p:nvSpPr>
          <p:cNvPr id="27" name="Rectangle 26">
            <a:extLst>
              <a:ext uri="{FF2B5EF4-FFF2-40B4-BE49-F238E27FC236}">
                <a16:creationId xmlns:a16="http://schemas.microsoft.com/office/drawing/2014/main" id="{B3071FDD-B95A-2711-780C-67536BFCB1B9}"/>
              </a:ext>
            </a:extLst>
          </p:cNvPr>
          <p:cNvSpPr/>
          <p:nvPr/>
        </p:nvSpPr>
        <p:spPr>
          <a:xfrm>
            <a:off x="4714492" y="2836971"/>
            <a:ext cx="569843" cy="264038"/>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9900"/>
                </a:solidFill>
                <a:latin typeface="Times New Roman" panose="02020603050405020304" pitchFamily="18" charset="0"/>
                <a:cs typeface="Times New Roman" panose="02020603050405020304" pitchFamily="18" charset="0"/>
              </a:rPr>
              <a:t>1497</a:t>
            </a:r>
          </a:p>
        </p:txBody>
      </p:sp>
      <p:sp>
        <p:nvSpPr>
          <p:cNvPr id="31" name="Rectangle 30">
            <a:extLst>
              <a:ext uri="{FF2B5EF4-FFF2-40B4-BE49-F238E27FC236}">
                <a16:creationId xmlns:a16="http://schemas.microsoft.com/office/drawing/2014/main" id="{C1046D73-32C5-EBD4-93BE-D442125FF45E}"/>
              </a:ext>
            </a:extLst>
          </p:cNvPr>
          <p:cNvSpPr/>
          <p:nvPr/>
        </p:nvSpPr>
        <p:spPr>
          <a:xfrm>
            <a:off x="5667453" y="4610215"/>
            <a:ext cx="976270" cy="250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err="1">
                <a:solidFill>
                  <a:schemeClr val="tx1"/>
                </a:solidFill>
                <a:latin typeface="Times New Roman" panose="02020603050405020304" pitchFamily="18" charset="0"/>
                <a:cs typeface="Times New Roman" panose="02020603050405020304" pitchFamily="18" charset="0"/>
              </a:rPr>
              <a:t>Mũi</a:t>
            </a:r>
            <a:r>
              <a:rPr lang="en-US" sz="1000" b="1" dirty="0">
                <a:solidFill>
                  <a:schemeClr val="tx1"/>
                </a:solidFill>
                <a:latin typeface="Times New Roman" panose="02020603050405020304" pitchFamily="18" charset="0"/>
                <a:cs typeface="Times New Roman" panose="02020603050405020304" pitchFamily="18" charset="0"/>
              </a:rPr>
              <a:t> </a:t>
            </a:r>
            <a:r>
              <a:rPr lang="en-US" sz="1000" b="1" dirty="0" err="1">
                <a:solidFill>
                  <a:schemeClr val="tx1"/>
                </a:solidFill>
                <a:latin typeface="Times New Roman" panose="02020603050405020304" pitchFamily="18" charset="0"/>
                <a:cs typeface="Times New Roman" panose="02020603050405020304" pitchFamily="18" charset="0"/>
              </a:rPr>
              <a:t>hảo</a:t>
            </a:r>
            <a:r>
              <a:rPr lang="en-US" sz="1000" b="1" dirty="0">
                <a:solidFill>
                  <a:schemeClr val="tx1"/>
                </a:solidFill>
                <a:latin typeface="Times New Roman" panose="02020603050405020304" pitchFamily="18" charset="0"/>
                <a:cs typeface="Times New Roman" panose="02020603050405020304" pitchFamily="18" charset="0"/>
              </a:rPr>
              <a:t> </a:t>
            </a:r>
            <a:r>
              <a:rPr lang="en-US" sz="1000" b="1" dirty="0" err="1">
                <a:solidFill>
                  <a:schemeClr val="tx1"/>
                </a:solidFill>
                <a:latin typeface="Times New Roman" panose="02020603050405020304" pitchFamily="18" charset="0"/>
                <a:cs typeface="Times New Roman" panose="02020603050405020304" pitchFamily="18" charset="0"/>
              </a:rPr>
              <a:t>vọng</a:t>
            </a:r>
            <a:endParaRPr lang="en-US" sz="1000" b="1" dirty="0">
              <a:solidFill>
                <a:schemeClr val="tx1"/>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CC32F506-A0BD-F432-CE39-B65981B15D42}"/>
              </a:ext>
            </a:extLst>
          </p:cNvPr>
          <p:cNvSpPr txBox="1"/>
          <p:nvPr/>
        </p:nvSpPr>
        <p:spPr>
          <a:xfrm>
            <a:off x="8283" y="1182234"/>
            <a:ext cx="2363856" cy="4662815"/>
          </a:xfrm>
          <a:prstGeom prst="rect">
            <a:avLst/>
          </a:prstGeom>
          <a:noFill/>
        </p:spPr>
        <p:txBody>
          <a:bodyPr wrap="square">
            <a:spAutoFit/>
          </a:bodyPr>
          <a:lstStyle/>
          <a:p>
            <a:pPr algn="just"/>
            <a:r>
              <a:rPr lang="nl-NL"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Năm</a:t>
            </a:r>
            <a:r>
              <a:rPr lang="en-US" sz="2700" b="1" dirty="0">
                <a:solidFill>
                  <a:srgbClr val="0000FF"/>
                </a:solidFill>
                <a:latin typeface="Times New Roman" panose="02020603050405020304" pitchFamily="18" charset="0"/>
                <a:cs typeface="Times New Roman" panose="02020603050405020304" pitchFamily="18" charset="0"/>
              </a:rPr>
              <a:t> 1497 - 1498, </a:t>
            </a:r>
            <a:r>
              <a:rPr lang="en-US" sz="2700" b="1" dirty="0" err="1">
                <a:solidFill>
                  <a:srgbClr val="0000FF"/>
                </a:solidFill>
                <a:latin typeface="Times New Roman" panose="02020603050405020304" pitchFamily="18" charset="0"/>
                <a:cs typeface="Times New Roman" panose="02020603050405020304" pitchFamily="18" charset="0"/>
              </a:rPr>
              <a:t>Va-xcô</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đơ</a:t>
            </a:r>
            <a:r>
              <a:rPr lang="en-US" sz="2700" b="1" dirty="0">
                <a:solidFill>
                  <a:srgbClr val="0000FF"/>
                </a:solidFill>
                <a:latin typeface="Times New Roman" panose="02020603050405020304" pitchFamily="18" charset="0"/>
                <a:cs typeface="Times New Roman" panose="02020603050405020304" pitchFamily="18" charset="0"/>
              </a:rPr>
              <a:t> Ga-ma </a:t>
            </a:r>
            <a:r>
              <a:rPr lang="en-US" sz="2700" b="1" dirty="0" err="1">
                <a:solidFill>
                  <a:srgbClr val="0000FF"/>
                </a:solidFill>
                <a:latin typeface="Times New Roman" panose="02020603050405020304" pitchFamily="18" charset="0"/>
                <a:cs typeface="Times New Roman" panose="02020603050405020304" pitchFamily="18" charset="0"/>
              </a:rPr>
              <a:t>chỉ</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huy</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đoàn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thám</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hiểm</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vòng</a:t>
            </a:r>
            <a:r>
              <a:rPr lang="en-US" sz="2700" b="1" dirty="0">
                <a:solidFill>
                  <a:srgbClr val="0000FF"/>
                </a:solidFill>
                <a:latin typeface="Times New Roman" panose="02020603050405020304" pitchFamily="18" charset="0"/>
                <a:cs typeface="Times New Roman" panose="02020603050405020304" pitchFamily="18" charset="0"/>
              </a:rPr>
              <a:t> qua </a:t>
            </a:r>
            <a:r>
              <a:rPr lang="en-US" sz="2700" b="1" dirty="0" err="1">
                <a:solidFill>
                  <a:srgbClr val="0000FF"/>
                </a:solidFill>
                <a:latin typeface="Times New Roman" panose="02020603050405020304" pitchFamily="18" charset="0"/>
                <a:cs typeface="Times New Roman" panose="02020603050405020304" pitchFamily="18" charset="0"/>
              </a:rPr>
              <a:t>mũi</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Hảo</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Vọng</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và</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cập</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bến</a:t>
            </a:r>
            <a:r>
              <a:rPr lang="en-US" sz="2700" b="1" dirty="0">
                <a:solidFill>
                  <a:srgbClr val="0000FF"/>
                </a:solidFill>
                <a:latin typeface="Times New Roman" panose="02020603050405020304" pitchFamily="18" charset="0"/>
                <a:cs typeface="Times New Roman" panose="02020603050405020304" pitchFamily="18" charset="0"/>
              </a:rPr>
              <a:t> Ca-li-</a:t>
            </a:r>
            <a:r>
              <a:rPr lang="en-US" sz="2700" b="1" dirty="0" err="1">
                <a:solidFill>
                  <a:srgbClr val="0000FF"/>
                </a:solidFill>
                <a:latin typeface="Times New Roman" panose="02020603050405020304" pitchFamily="18" charset="0"/>
                <a:cs typeface="Times New Roman" panose="02020603050405020304" pitchFamily="18" charset="0"/>
              </a:rPr>
              <a:t>cút</a:t>
            </a:r>
            <a:r>
              <a:rPr lang="en-US" sz="2700" b="1" dirty="0">
                <a:solidFill>
                  <a:srgbClr val="0000FF"/>
                </a:solidFill>
                <a:latin typeface="Times New Roman" panose="02020603050405020304" pitchFamily="18" charset="0"/>
                <a:cs typeface="Times New Roman" panose="02020603050405020304" pitchFamily="18" charset="0"/>
              </a:rPr>
              <a:t> ở </a:t>
            </a:r>
            <a:r>
              <a:rPr lang="en-US" sz="2700" b="1" dirty="0" err="1">
                <a:solidFill>
                  <a:srgbClr val="0000FF"/>
                </a:solidFill>
                <a:latin typeface="Times New Roman" panose="02020603050405020304" pitchFamily="18" charset="0"/>
                <a:cs typeface="Times New Roman" panose="02020603050405020304" pitchFamily="18" charset="0"/>
              </a:rPr>
              <a:t>phía</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Tây</a:t>
            </a:r>
            <a:r>
              <a:rPr lang="en-US" sz="2700" b="1" dirty="0">
                <a:solidFill>
                  <a:srgbClr val="0000FF"/>
                </a:solidFill>
                <a:latin typeface="Times New Roman" panose="02020603050405020304" pitchFamily="18" charset="0"/>
                <a:cs typeface="Times New Roman" panose="02020603050405020304" pitchFamily="18" charset="0"/>
              </a:rPr>
              <a:t> Nam </a:t>
            </a:r>
            <a:r>
              <a:rPr lang="en-US" sz="2700" b="1" dirty="0" err="1">
                <a:solidFill>
                  <a:srgbClr val="0000FF"/>
                </a:solidFill>
                <a:latin typeface="Times New Roman" panose="02020603050405020304" pitchFamily="18" charset="0"/>
                <a:cs typeface="Times New Roman" panose="02020603050405020304" pitchFamily="18" charset="0"/>
              </a:rPr>
              <a:t>Ấn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Độ</a:t>
            </a:r>
            <a:r>
              <a:rPr lang="en-US" sz="2700" b="1" dirty="0">
                <a:solidFill>
                  <a:srgbClr val="0000FF"/>
                </a:solidFill>
                <a:latin typeface="Times New Roman" panose="02020603050405020304" pitchFamily="18" charset="0"/>
                <a:cs typeface="Times New Roman" panose="02020603050405020304" pitchFamily="18" charset="0"/>
              </a:rPr>
              <a:t>. </a:t>
            </a:r>
          </a:p>
        </p:txBody>
      </p:sp>
      <p:sp>
        <p:nvSpPr>
          <p:cNvPr id="22" name="Freeform 8">
            <a:extLst>
              <a:ext uri="{FF2B5EF4-FFF2-40B4-BE49-F238E27FC236}">
                <a16:creationId xmlns:a16="http://schemas.microsoft.com/office/drawing/2014/main" id="{32AEA149-AACF-10F7-4A18-55EE55546F26}"/>
              </a:ext>
            </a:extLst>
          </p:cNvPr>
          <p:cNvSpPr>
            <a:spLocks/>
          </p:cNvSpPr>
          <p:nvPr/>
        </p:nvSpPr>
        <p:spPr bwMode="auto">
          <a:xfrm>
            <a:off x="4947710" y="3534365"/>
            <a:ext cx="326757" cy="909337"/>
          </a:xfrm>
          <a:custGeom>
            <a:avLst/>
            <a:gdLst>
              <a:gd name="T0" fmla="*/ 172 w 402"/>
              <a:gd name="T1" fmla="*/ 0 h 1092"/>
              <a:gd name="T2" fmla="*/ 180 w 402"/>
              <a:gd name="T3" fmla="*/ 100 h 1092"/>
              <a:gd name="T4" fmla="*/ 164 w 402"/>
              <a:gd name="T5" fmla="*/ 180 h 1092"/>
              <a:gd name="T6" fmla="*/ 140 w 402"/>
              <a:gd name="T7" fmla="*/ 244 h 1092"/>
              <a:gd name="T8" fmla="*/ 74 w 402"/>
              <a:gd name="T9" fmla="*/ 331 h 1092"/>
              <a:gd name="T10" fmla="*/ 28 w 402"/>
              <a:gd name="T11" fmla="*/ 422 h 1092"/>
              <a:gd name="T12" fmla="*/ 10 w 402"/>
              <a:gd name="T13" fmla="*/ 514 h 1092"/>
              <a:gd name="T14" fmla="*/ 19 w 402"/>
              <a:gd name="T15" fmla="*/ 687 h 1092"/>
              <a:gd name="T16" fmla="*/ 10 w 402"/>
              <a:gd name="T17" fmla="*/ 733 h 1092"/>
              <a:gd name="T18" fmla="*/ 76 w 402"/>
              <a:gd name="T19" fmla="*/ 881 h 1092"/>
              <a:gd name="T20" fmla="*/ 210 w 402"/>
              <a:gd name="T21" fmla="*/ 996 h 1092"/>
              <a:gd name="T22" fmla="*/ 402 w 402"/>
              <a:gd name="T23" fmla="*/ 1092 h 10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2" h="1092">
                <a:moveTo>
                  <a:pt x="172" y="0"/>
                </a:moveTo>
                <a:cubicBezTo>
                  <a:pt x="173" y="17"/>
                  <a:pt x="181" y="70"/>
                  <a:pt x="180" y="100"/>
                </a:cubicBezTo>
                <a:cubicBezTo>
                  <a:pt x="179" y="130"/>
                  <a:pt x="171" y="156"/>
                  <a:pt x="164" y="180"/>
                </a:cubicBezTo>
                <a:cubicBezTo>
                  <a:pt x="157" y="204"/>
                  <a:pt x="155" y="219"/>
                  <a:pt x="140" y="244"/>
                </a:cubicBezTo>
                <a:cubicBezTo>
                  <a:pt x="125" y="269"/>
                  <a:pt x="93" y="302"/>
                  <a:pt x="74" y="331"/>
                </a:cubicBezTo>
                <a:cubicBezTo>
                  <a:pt x="55" y="360"/>
                  <a:pt x="39" y="392"/>
                  <a:pt x="28" y="422"/>
                </a:cubicBezTo>
                <a:cubicBezTo>
                  <a:pt x="17" y="452"/>
                  <a:pt x="11" y="470"/>
                  <a:pt x="10" y="514"/>
                </a:cubicBezTo>
                <a:cubicBezTo>
                  <a:pt x="9" y="558"/>
                  <a:pt x="19" y="651"/>
                  <a:pt x="19" y="687"/>
                </a:cubicBezTo>
                <a:cubicBezTo>
                  <a:pt x="19" y="723"/>
                  <a:pt x="0" y="701"/>
                  <a:pt x="10" y="733"/>
                </a:cubicBezTo>
                <a:cubicBezTo>
                  <a:pt x="20" y="765"/>
                  <a:pt x="43" y="837"/>
                  <a:pt x="76" y="881"/>
                </a:cubicBezTo>
                <a:cubicBezTo>
                  <a:pt x="109" y="925"/>
                  <a:pt x="156" y="961"/>
                  <a:pt x="210" y="996"/>
                </a:cubicBezTo>
                <a:cubicBezTo>
                  <a:pt x="264" y="1031"/>
                  <a:pt x="362" y="1072"/>
                  <a:pt x="402" y="1092"/>
                </a:cubicBezTo>
              </a:path>
            </a:pathLst>
          </a:custGeom>
          <a:noFill/>
          <a:ln w="38100" cmpd="sng">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Freeform 10">
            <a:extLst>
              <a:ext uri="{FF2B5EF4-FFF2-40B4-BE49-F238E27FC236}">
                <a16:creationId xmlns:a16="http://schemas.microsoft.com/office/drawing/2014/main" id="{9E02AAE2-BA66-C251-A684-D7E069A5EA8F}"/>
              </a:ext>
            </a:extLst>
          </p:cNvPr>
          <p:cNvSpPr>
            <a:spLocks/>
          </p:cNvSpPr>
          <p:nvPr/>
        </p:nvSpPr>
        <p:spPr bwMode="auto">
          <a:xfrm rot="1089892">
            <a:off x="5260964" y="4480772"/>
            <a:ext cx="665841" cy="80353"/>
          </a:xfrm>
          <a:custGeom>
            <a:avLst/>
            <a:gdLst>
              <a:gd name="T0" fmla="*/ 0 w 432"/>
              <a:gd name="T1" fmla="*/ 88 h 100"/>
              <a:gd name="T2" fmla="*/ 126 w 432"/>
              <a:gd name="T3" fmla="*/ 94 h 100"/>
              <a:gd name="T4" fmla="*/ 186 w 432"/>
              <a:gd name="T5" fmla="*/ 76 h 100"/>
              <a:gd name="T6" fmla="*/ 252 w 432"/>
              <a:gd name="T7" fmla="*/ 10 h 100"/>
              <a:gd name="T8" fmla="*/ 318 w 432"/>
              <a:gd name="T9" fmla="*/ 16 h 100"/>
              <a:gd name="T10" fmla="*/ 432 w 432"/>
              <a:gd name="T11" fmla="*/ 100 h 100"/>
            </a:gdLst>
            <a:ahLst/>
            <a:cxnLst>
              <a:cxn ang="0">
                <a:pos x="T0" y="T1"/>
              </a:cxn>
              <a:cxn ang="0">
                <a:pos x="T2" y="T3"/>
              </a:cxn>
              <a:cxn ang="0">
                <a:pos x="T4" y="T5"/>
              </a:cxn>
              <a:cxn ang="0">
                <a:pos x="T6" y="T7"/>
              </a:cxn>
              <a:cxn ang="0">
                <a:pos x="T8" y="T9"/>
              </a:cxn>
              <a:cxn ang="0">
                <a:pos x="T10" y="T11"/>
              </a:cxn>
            </a:cxnLst>
            <a:rect l="0" t="0" r="r" b="b"/>
            <a:pathLst>
              <a:path w="432" h="100">
                <a:moveTo>
                  <a:pt x="0" y="88"/>
                </a:moveTo>
                <a:cubicBezTo>
                  <a:pt x="21" y="89"/>
                  <a:pt x="95" y="96"/>
                  <a:pt x="126" y="94"/>
                </a:cubicBezTo>
                <a:cubicBezTo>
                  <a:pt x="157" y="92"/>
                  <a:pt x="165" y="90"/>
                  <a:pt x="186" y="76"/>
                </a:cubicBezTo>
                <a:cubicBezTo>
                  <a:pt x="207" y="62"/>
                  <a:pt x="230" y="20"/>
                  <a:pt x="252" y="10"/>
                </a:cubicBezTo>
                <a:cubicBezTo>
                  <a:pt x="274" y="0"/>
                  <a:pt x="288" y="1"/>
                  <a:pt x="318" y="16"/>
                </a:cubicBezTo>
                <a:cubicBezTo>
                  <a:pt x="348" y="31"/>
                  <a:pt x="408" y="83"/>
                  <a:pt x="432" y="100"/>
                </a:cubicBezTo>
              </a:path>
            </a:pathLst>
          </a:custGeom>
          <a:noFill/>
          <a:ln w="38100" cmpd="sng">
            <a:solidFill>
              <a:srgbClr val="0099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 name="Freeform 3">
            <a:extLst>
              <a:ext uri="{FF2B5EF4-FFF2-40B4-BE49-F238E27FC236}">
                <a16:creationId xmlns:a16="http://schemas.microsoft.com/office/drawing/2014/main" id="{A38FA48A-AD4F-2778-B459-4851D8EFB346}"/>
              </a:ext>
            </a:extLst>
          </p:cNvPr>
          <p:cNvSpPr>
            <a:spLocks/>
          </p:cNvSpPr>
          <p:nvPr/>
        </p:nvSpPr>
        <p:spPr bwMode="auto">
          <a:xfrm rot="229315">
            <a:off x="6129599" y="4006005"/>
            <a:ext cx="326757" cy="656907"/>
          </a:xfrm>
          <a:custGeom>
            <a:avLst/>
            <a:gdLst>
              <a:gd name="T0" fmla="*/ 0 w 363"/>
              <a:gd name="T1" fmla="*/ 654 h 654"/>
              <a:gd name="T2" fmla="*/ 135 w 363"/>
              <a:gd name="T3" fmla="*/ 567 h 654"/>
              <a:gd name="T4" fmla="*/ 152 w 363"/>
              <a:gd name="T5" fmla="*/ 502 h 654"/>
              <a:gd name="T6" fmla="*/ 199 w 363"/>
              <a:gd name="T7" fmla="*/ 467 h 654"/>
              <a:gd name="T8" fmla="*/ 244 w 363"/>
              <a:gd name="T9" fmla="*/ 358 h 654"/>
              <a:gd name="T10" fmla="*/ 290 w 363"/>
              <a:gd name="T11" fmla="*/ 302 h 654"/>
              <a:gd name="T12" fmla="*/ 318 w 363"/>
              <a:gd name="T13" fmla="*/ 211 h 654"/>
              <a:gd name="T14" fmla="*/ 344 w 363"/>
              <a:gd name="T15" fmla="*/ 154 h 654"/>
              <a:gd name="T16" fmla="*/ 363 w 363"/>
              <a:gd name="T17" fmla="*/ 0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3" h="654">
                <a:moveTo>
                  <a:pt x="0" y="654"/>
                </a:moveTo>
                <a:cubicBezTo>
                  <a:pt x="22" y="640"/>
                  <a:pt x="110" y="592"/>
                  <a:pt x="135" y="567"/>
                </a:cubicBezTo>
                <a:cubicBezTo>
                  <a:pt x="160" y="542"/>
                  <a:pt x="141" y="519"/>
                  <a:pt x="152" y="502"/>
                </a:cubicBezTo>
                <a:cubicBezTo>
                  <a:pt x="163" y="485"/>
                  <a:pt x="184" y="491"/>
                  <a:pt x="199" y="467"/>
                </a:cubicBezTo>
                <a:cubicBezTo>
                  <a:pt x="214" y="443"/>
                  <a:pt x="229" y="386"/>
                  <a:pt x="244" y="358"/>
                </a:cubicBezTo>
                <a:cubicBezTo>
                  <a:pt x="259" y="330"/>
                  <a:pt x="278" y="326"/>
                  <a:pt x="290" y="302"/>
                </a:cubicBezTo>
                <a:cubicBezTo>
                  <a:pt x="302" y="278"/>
                  <a:pt x="309" y="236"/>
                  <a:pt x="318" y="211"/>
                </a:cubicBezTo>
                <a:cubicBezTo>
                  <a:pt x="327" y="186"/>
                  <a:pt x="337" y="189"/>
                  <a:pt x="344" y="154"/>
                </a:cubicBezTo>
                <a:cubicBezTo>
                  <a:pt x="351" y="119"/>
                  <a:pt x="359" y="32"/>
                  <a:pt x="363" y="0"/>
                </a:cubicBezTo>
              </a:path>
            </a:pathLst>
          </a:custGeom>
          <a:noFill/>
          <a:ln w="38100" cmpd="sng">
            <a:solidFill>
              <a:srgbClr val="0099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Freeform 4">
            <a:extLst>
              <a:ext uri="{FF2B5EF4-FFF2-40B4-BE49-F238E27FC236}">
                <a16:creationId xmlns:a16="http://schemas.microsoft.com/office/drawing/2014/main" id="{BEA46411-2704-F075-39D4-088ED23173AC}"/>
              </a:ext>
            </a:extLst>
          </p:cNvPr>
          <p:cNvSpPr>
            <a:spLocks/>
          </p:cNvSpPr>
          <p:nvPr/>
        </p:nvSpPr>
        <p:spPr bwMode="auto">
          <a:xfrm>
            <a:off x="6477888" y="3424697"/>
            <a:ext cx="646636" cy="571093"/>
          </a:xfrm>
          <a:custGeom>
            <a:avLst/>
            <a:gdLst>
              <a:gd name="T0" fmla="*/ 6 w 521"/>
              <a:gd name="T1" fmla="*/ 423 h 423"/>
              <a:gd name="T2" fmla="*/ 17 w 521"/>
              <a:gd name="T3" fmla="*/ 336 h 423"/>
              <a:gd name="T4" fmla="*/ 106 w 521"/>
              <a:gd name="T5" fmla="*/ 194 h 423"/>
              <a:gd name="T6" fmla="*/ 305 w 521"/>
              <a:gd name="T7" fmla="*/ 96 h 423"/>
              <a:gd name="T8" fmla="*/ 401 w 521"/>
              <a:gd name="T9" fmla="*/ 48 h 423"/>
              <a:gd name="T10" fmla="*/ 521 w 521"/>
              <a:gd name="T11" fmla="*/ 0 h 423"/>
            </a:gdLst>
            <a:ahLst/>
            <a:cxnLst>
              <a:cxn ang="0">
                <a:pos x="T0" y="T1"/>
              </a:cxn>
              <a:cxn ang="0">
                <a:pos x="T2" y="T3"/>
              </a:cxn>
              <a:cxn ang="0">
                <a:pos x="T4" y="T5"/>
              </a:cxn>
              <a:cxn ang="0">
                <a:pos x="T6" y="T7"/>
              </a:cxn>
              <a:cxn ang="0">
                <a:pos x="T8" y="T9"/>
              </a:cxn>
              <a:cxn ang="0">
                <a:pos x="T10" y="T11"/>
              </a:cxn>
            </a:cxnLst>
            <a:rect l="0" t="0" r="r" b="b"/>
            <a:pathLst>
              <a:path w="521" h="423">
                <a:moveTo>
                  <a:pt x="6" y="423"/>
                </a:moveTo>
                <a:cubicBezTo>
                  <a:pt x="9" y="409"/>
                  <a:pt x="0" y="374"/>
                  <a:pt x="17" y="336"/>
                </a:cubicBezTo>
                <a:cubicBezTo>
                  <a:pt x="34" y="298"/>
                  <a:pt x="58" y="234"/>
                  <a:pt x="106" y="194"/>
                </a:cubicBezTo>
                <a:cubicBezTo>
                  <a:pt x="154" y="154"/>
                  <a:pt x="256" y="120"/>
                  <a:pt x="305" y="96"/>
                </a:cubicBezTo>
                <a:cubicBezTo>
                  <a:pt x="354" y="72"/>
                  <a:pt x="365" y="64"/>
                  <a:pt x="401" y="48"/>
                </a:cubicBezTo>
                <a:cubicBezTo>
                  <a:pt x="437" y="32"/>
                  <a:pt x="496" y="10"/>
                  <a:pt x="521" y="0"/>
                </a:cubicBezTo>
              </a:path>
            </a:pathLst>
          </a:custGeom>
          <a:noFill/>
          <a:ln w="38100" cmpd="sng">
            <a:solidFill>
              <a:srgbClr val="0099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Freeform 5">
            <a:extLst>
              <a:ext uri="{FF2B5EF4-FFF2-40B4-BE49-F238E27FC236}">
                <a16:creationId xmlns:a16="http://schemas.microsoft.com/office/drawing/2014/main" id="{92C54B16-14D2-B8E7-D425-E3BAF899E393}"/>
              </a:ext>
            </a:extLst>
          </p:cNvPr>
          <p:cNvSpPr>
            <a:spLocks/>
          </p:cNvSpPr>
          <p:nvPr/>
        </p:nvSpPr>
        <p:spPr bwMode="auto">
          <a:xfrm>
            <a:off x="6643724" y="3363931"/>
            <a:ext cx="427263" cy="216417"/>
          </a:xfrm>
          <a:custGeom>
            <a:avLst/>
            <a:gdLst>
              <a:gd name="T0" fmla="*/ 368 w 368"/>
              <a:gd name="T1" fmla="*/ 1 h 117"/>
              <a:gd name="T2" fmla="*/ 217 w 368"/>
              <a:gd name="T3" fmla="*/ 4 h 117"/>
              <a:gd name="T4" fmla="*/ 176 w 368"/>
              <a:gd name="T5" fmla="*/ 9 h 117"/>
              <a:gd name="T6" fmla="*/ 80 w 368"/>
              <a:gd name="T7" fmla="*/ 57 h 117"/>
              <a:gd name="T8" fmla="*/ 0 w 368"/>
              <a:gd name="T9" fmla="*/ 117 h 117"/>
            </a:gdLst>
            <a:ahLst/>
            <a:cxnLst>
              <a:cxn ang="0">
                <a:pos x="T0" y="T1"/>
              </a:cxn>
              <a:cxn ang="0">
                <a:pos x="T2" y="T3"/>
              </a:cxn>
              <a:cxn ang="0">
                <a:pos x="T4" y="T5"/>
              </a:cxn>
              <a:cxn ang="0">
                <a:pos x="T6" y="T7"/>
              </a:cxn>
              <a:cxn ang="0">
                <a:pos x="T8" y="T9"/>
              </a:cxn>
            </a:cxnLst>
            <a:rect l="0" t="0" r="r" b="b"/>
            <a:pathLst>
              <a:path w="368" h="117">
                <a:moveTo>
                  <a:pt x="368" y="1"/>
                </a:moveTo>
                <a:cubicBezTo>
                  <a:pt x="344" y="1"/>
                  <a:pt x="249" y="3"/>
                  <a:pt x="217" y="4"/>
                </a:cubicBezTo>
                <a:cubicBezTo>
                  <a:pt x="185" y="5"/>
                  <a:pt x="199" y="0"/>
                  <a:pt x="176" y="9"/>
                </a:cubicBezTo>
                <a:cubicBezTo>
                  <a:pt x="153" y="18"/>
                  <a:pt x="109" y="39"/>
                  <a:pt x="80" y="57"/>
                </a:cubicBezTo>
                <a:cubicBezTo>
                  <a:pt x="51" y="75"/>
                  <a:pt x="17" y="105"/>
                  <a:pt x="0" y="117"/>
                </a:cubicBezTo>
              </a:path>
            </a:pathLst>
          </a:custGeom>
          <a:noFill/>
          <a:ln w="38100" cmpd="sng">
            <a:solidFill>
              <a:srgbClr val="0099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14231461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p:stCondLst>
                              <p:cond delay="1000"/>
                            </p:stCondLst>
                            <p:childTnLst>
                              <p:par>
                                <p:cTn id="11" presetID="17" presetClass="entr" presetSubtype="10"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1000" fill="hold"/>
                                        <p:tgtEl>
                                          <p:spTgt spid="15"/>
                                        </p:tgtEl>
                                        <p:attrNameLst>
                                          <p:attrName>ppt_w</p:attrName>
                                        </p:attrNameLst>
                                      </p:cBhvr>
                                      <p:tavLst>
                                        <p:tav tm="0">
                                          <p:val>
                                            <p:fltVal val="0"/>
                                          </p:val>
                                        </p:tav>
                                        <p:tav tm="100000">
                                          <p:val>
                                            <p:strVal val="#ppt_w"/>
                                          </p:val>
                                        </p:tav>
                                      </p:tavLst>
                                    </p:anim>
                                    <p:anim calcmode="lin" valueType="num">
                                      <p:cBhvr>
                                        <p:cTn id="14" dur="10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checkerboard(across)">
                                      <p:cBhvr>
                                        <p:cTn id="19" dur="500"/>
                                        <p:tgtEl>
                                          <p:spTgt spid="16"/>
                                        </p:tgtEl>
                                      </p:cBhvr>
                                    </p:animEffect>
                                  </p:childTnLst>
                                </p:cTn>
                              </p:par>
                            </p:childTnLst>
                          </p:cTn>
                        </p:par>
                        <p:par>
                          <p:cTn id="20" fill="hold">
                            <p:stCondLst>
                              <p:cond delay="500"/>
                            </p:stCondLst>
                            <p:childTnLst>
                              <p:par>
                                <p:cTn id="21" presetID="55" presetClass="entr" presetSubtype="0" repeatCount="2000" fill="hold" grpId="0" nodeType="after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p:cTn id="23" dur="1000" fill="hold"/>
                                        <p:tgtEl>
                                          <p:spTgt spid="27"/>
                                        </p:tgtEl>
                                        <p:attrNameLst>
                                          <p:attrName>ppt_w</p:attrName>
                                        </p:attrNameLst>
                                      </p:cBhvr>
                                      <p:tavLst>
                                        <p:tav tm="0">
                                          <p:val>
                                            <p:strVal val="#ppt_w*0.70"/>
                                          </p:val>
                                        </p:tav>
                                        <p:tav tm="100000">
                                          <p:val>
                                            <p:strVal val="#ppt_w"/>
                                          </p:val>
                                        </p:tav>
                                      </p:tavLst>
                                    </p:anim>
                                    <p:anim calcmode="lin" valueType="num">
                                      <p:cBhvr>
                                        <p:cTn id="24" dur="1000" fill="hold"/>
                                        <p:tgtEl>
                                          <p:spTgt spid="27"/>
                                        </p:tgtEl>
                                        <p:attrNameLst>
                                          <p:attrName>ppt_h</p:attrName>
                                        </p:attrNameLst>
                                      </p:cBhvr>
                                      <p:tavLst>
                                        <p:tav tm="0">
                                          <p:val>
                                            <p:strVal val="#ppt_h"/>
                                          </p:val>
                                        </p:tav>
                                        <p:tav tm="100000">
                                          <p:val>
                                            <p:strVal val="#ppt_h"/>
                                          </p:val>
                                        </p:tav>
                                      </p:tavLst>
                                    </p:anim>
                                    <p:animEffect transition="in" filter="fade">
                                      <p:cBhvr>
                                        <p:cTn id="25" dur="10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checkerboard(across)">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up)">
                                      <p:cBhvr>
                                        <p:cTn id="35" dur="1000"/>
                                        <p:tgtEl>
                                          <p:spTgt spid="22"/>
                                        </p:tgtEl>
                                      </p:cBhvr>
                                    </p:animEffect>
                                  </p:childTnLst>
                                </p:cTn>
                              </p:par>
                            </p:childTnLst>
                          </p:cTn>
                        </p:par>
                        <p:par>
                          <p:cTn id="36" fill="hold">
                            <p:stCondLst>
                              <p:cond delay="1000"/>
                            </p:stCondLst>
                            <p:childTnLst>
                              <p:par>
                                <p:cTn id="37" presetID="22" presetClass="entr" presetSubtype="8" fill="hold" nodeType="after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ipe(left)">
                                      <p:cBhvr>
                                        <p:cTn id="39" dur="1000"/>
                                        <p:tgtEl>
                                          <p:spTgt spid="23"/>
                                        </p:tgtEl>
                                      </p:cBhvr>
                                    </p:animEffect>
                                  </p:childTnLst>
                                </p:cTn>
                              </p:par>
                            </p:childTnLst>
                          </p:cTn>
                        </p:par>
                        <p:par>
                          <p:cTn id="40" fill="hold">
                            <p:stCondLst>
                              <p:cond delay="2000"/>
                            </p:stCondLst>
                            <p:childTnLst>
                              <p:par>
                                <p:cTn id="41" presetID="50" presetClass="entr" presetSubtype="0" decel="100000" fill="hold" grpId="0" nodeType="afterEffect">
                                  <p:stCondLst>
                                    <p:cond delay="0"/>
                                  </p:stCondLst>
                                  <p:childTnLst>
                                    <p:set>
                                      <p:cBhvr>
                                        <p:cTn id="42" dur="1" fill="hold">
                                          <p:stCondLst>
                                            <p:cond delay="0"/>
                                          </p:stCondLst>
                                        </p:cTn>
                                        <p:tgtEl>
                                          <p:spTgt spid="31"/>
                                        </p:tgtEl>
                                        <p:attrNameLst>
                                          <p:attrName>style.visibility</p:attrName>
                                        </p:attrNameLst>
                                      </p:cBhvr>
                                      <p:to>
                                        <p:strVal val="visible"/>
                                      </p:to>
                                    </p:set>
                                    <p:anim calcmode="lin" valueType="num">
                                      <p:cBhvr>
                                        <p:cTn id="43" dur="1000" fill="hold"/>
                                        <p:tgtEl>
                                          <p:spTgt spid="31"/>
                                        </p:tgtEl>
                                        <p:attrNameLst>
                                          <p:attrName>ppt_w</p:attrName>
                                        </p:attrNameLst>
                                      </p:cBhvr>
                                      <p:tavLst>
                                        <p:tav tm="0">
                                          <p:val>
                                            <p:strVal val="#ppt_w+.3"/>
                                          </p:val>
                                        </p:tav>
                                        <p:tav tm="100000">
                                          <p:val>
                                            <p:strVal val="#ppt_w"/>
                                          </p:val>
                                        </p:tav>
                                      </p:tavLst>
                                    </p:anim>
                                    <p:anim calcmode="lin" valueType="num">
                                      <p:cBhvr>
                                        <p:cTn id="44" dur="1000" fill="hold"/>
                                        <p:tgtEl>
                                          <p:spTgt spid="31"/>
                                        </p:tgtEl>
                                        <p:attrNameLst>
                                          <p:attrName>ppt_h</p:attrName>
                                        </p:attrNameLst>
                                      </p:cBhvr>
                                      <p:tavLst>
                                        <p:tav tm="0">
                                          <p:val>
                                            <p:strVal val="#ppt_h"/>
                                          </p:val>
                                        </p:tav>
                                        <p:tav tm="100000">
                                          <p:val>
                                            <p:strVal val="#ppt_h"/>
                                          </p:val>
                                        </p:tav>
                                      </p:tavLst>
                                    </p:anim>
                                    <p:animEffect transition="in" filter="fade">
                                      <p:cBhvr>
                                        <p:cTn id="45" dur="1000"/>
                                        <p:tgtEl>
                                          <p:spTgt spid="3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wipe(down)">
                                      <p:cBhvr>
                                        <p:cTn id="50" dur="1000"/>
                                        <p:tgtEl>
                                          <p:spTgt spid="24"/>
                                        </p:tgtEl>
                                      </p:cBhvr>
                                    </p:animEffect>
                                  </p:childTnLst>
                                </p:cTn>
                              </p:par>
                            </p:childTnLst>
                          </p:cTn>
                        </p:par>
                        <p:par>
                          <p:cTn id="51" fill="hold">
                            <p:stCondLst>
                              <p:cond delay="1000"/>
                            </p:stCondLst>
                            <p:childTnLst>
                              <p:par>
                                <p:cTn id="52" presetID="14" presetClass="entr" presetSubtype="10" fill="hold" grpId="0" nodeType="after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randombar(horizontal)">
                                      <p:cBhvr>
                                        <p:cTn id="54" dur="1000"/>
                                        <p:tgtEl>
                                          <p:spTgt spid="2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wipe(left)">
                                      <p:cBhvr>
                                        <p:cTn id="59" dur="1000"/>
                                        <p:tgtEl>
                                          <p:spTgt spid="25"/>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2" fill="hold" nodeType="click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wipe(right)">
                                      <p:cBhvr>
                                        <p:cTn id="64"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7" grpId="0" animBg="1"/>
      <p:bldP spid="31" grpId="0"/>
      <p:bldP spid="2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a:extLst>
              <a:ext uri="{FF2B5EF4-FFF2-40B4-BE49-F238E27FC236}">
                <a16:creationId xmlns:a16="http://schemas.microsoft.com/office/drawing/2014/main" id="{90941F5F-67CA-CFF2-D816-DD2F6ADC6911}"/>
              </a:ext>
            </a:extLst>
          </p:cNvPr>
          <p:cNvPicPr/>
          <p:nvPr/>
        </p:nvPicPr>
        <p:blipFill>
          <a:blip r:embed="rId2" cstate="print"/>
          <a:stretch>
            <a:fillRect/>
          </a:stretch>
        </p:blipFill>
        <p:spPr>
          <a:xfrm>
            <a:off x="2372141" y="1166188"/>
            <a:ext cx="6771861" cy="4800600"/>
          </a:xfrm>
          <a:prstGeom prst="rect">
            <a:avLst/>
          </a:prstGeom>
          <a:ln w="19050">
            <a:solidFill>
              <a:schemeClr val="tx1"/>
            </a:solidFill>
          </a:ln>
        </p:spPr>
      </p:pic>
      <p:sp>
        <p:nvSpPr>
          <p:cNvPr id="7" name="Rectangle 6">
            <a:extLst>
              <a:ext uri="{FF2B5EF4-FFF2-40B4-BE49-F238E27FC236}">
                <a16:creationId xmlns:a16="http://schemas.microsoft.com/office/drawing/2014/main" id="{319809BA-099C-D88E-97B7-E56FC0041B33}"/>
              </a:ext>
            </a:extLst>
          </p:cNvPr>
          <p:cNvSpPr/>
          <p:nvPr/>
        </p:nvSpPr>
        <p:spPr>
          <a:xfrm>
            <a:off x="4982831" y="2224598"/>
            <a:ext cx="850369" cy="7459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latin typeface="Times New Roman" panose="02020603050405020304" pitchFamily="18" charset="0"/>
                <a:cs typeface="Times New Roman" panose="02020603050405020304" pitchFamily="18" charset="0"/>
              </a:rPr>
              <a:t>TÂY </a:t>
            </a:r>
          </a:p>
          <a:p>
            <a:pPr algn="ctr"/>
            <a:r>
              <a:rPr lang="en-US" sz="1000" b="1" dirty="0">
                <a:solidFill>
                  <a:schemeClr val="tx1"/>
                </a:solidFill>
                <a:latin typeface="Times New Roman" panose="02020603050405020304" pitchFamily="18" charset="0"/>
                <a:cs typeface="Times New Roman" panose="02020603050405020304" pitchFamily="18" charset="0"/>
              </a:rPr>
              <a:t>       BAN</a:t>
            </a:r>
          </a:p>
          <a:p>
            <a:pPr algn="ctr"/>
            <a:r>
              <a:rPr lang="en-US" sz="1000" b="1" dirty="0">
                <a:solidFill>
                  <a:schemeClr val="tx1"/>
                </a:solidFill>
                <a:latin typeface="Times New Roman" panose="02020603050405020304" pitchFamily="18" charset="0"/>
                <a:cs typeface="Times New Roman" panose="02020603050405020304" pitchFamily="18" charset="0"/>
              </a:rPr>
              <a:t>           NHA</a:t>
            </a:r>
          </a:p>
        </p:txBody>
      </p:sp>
      <p:pic>
        <p:nvPicPr>
          <p:cNvPr id="8" name="Picture 7">
            <a:extLst>
              <a:ext uri="{FF2B5EF4-FFF2-40B4-BE49-F238E27FC236}">
                <a16:creationId xmlns:a16="http://schemas.microsoft.com/office/drawing/2014/main" id="{1F95E7C3-394C-3357-1191-D98EAD37FD41}"/>
              </a:ext>
            </a:extLst>
          </p:cNvPr>
          <p:cNvPicPr>
            <a:picLocks noChangeAspect="1"/>
          </p:cNvPicPr>
          <p:nvPr/>
        </p:nvPicPr>
        <p:blipFill>
          <a:blip r:embed="rId3"/>
          <a:stretch>
            <a:fillRect/>
          </a:stretch>
        </p:blipFill>
        <p:spPr>
          <a:xfrm>
            <a:off x="7850037" y="1433091"/>
            <a:ext cx="1306231" cy="1567945"/>
          </a:xfrm>
          <a:prstGeom prst="rect">
            <a:avLst/>
          </a:prstGeom>
        </p:spPr>
      </p:pic>
      <p:sp>
        <p:nvSpPr>
          <p:cNvPr id="9" name="Rectangle 8">
            <a:extLst>
              <a:ext uri="{FF2B5EF4-FFF2-40B4-BE49-F238E27FC236}">
                <a16:creationId xmlns:a16="http://schemas.microsoft.com/office/drawing/2014/main" id="{FF9000C3-2BC5-DF22-3422-AA691839E8AC}"/>
              </a:ext>
            </a:extLst>
          </p:cNvPr>
          <p:cNvSpPr/>
          <p:nvPr/>
        </p:nvSpPr>
        <p:spPr>
          <a:xfrm>
            <a:off x="4685689" y="2687524"/>
            <a:ext cx="569843" cy="264038"/>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CC3300"/>
                </a:solidFill>
                <a:latin typeface="Times New Roman" panose="02020603050405020304" pitchFamily="18" charset="0"/>
                <a:cs typeface="Times New Roman" panose="02020603050405020304" pitchFamily="18" charset="0"/>
              </a:rPr>
              <a:t>1519</a:t>
            </a:r>
          </a:p>
        </p:txBody>
      </p:sp>
      <p:cxnSp>
        <p:nvCxnSpPr>
          <p:cNvPr id="10" name="Straight Arrow Connector 9">
            <a:extLst>
              <a:ext uri="{FF2B5EF4-FFF2-40B4-BE49-F238E27FC236}">
                <a16:creationId xmlns:a16="http://schemas.microsoft.com/office/drawing/2014/main" id="{0EE9BB33-F92C-2BEC-E795-0AE85F9357FC}"/>
              </a:ext>
            </a:extLst>
          </p:cNvPr>
          <p:cNvCxnSpPr>
            <a:cxnSpLocks/>
          </p:cNvCxnSpPr>
          <p:nvPr/>
        </p:nvCxnSpPr>
        <p:spPr>
          <a:xfrm flipH="1">
            <a:off x="5142271" y="2994272"/>
            <a:ext cx="65834" cy="102227"/>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Freeform: Shape 10">
            <a:extLst>
              <a:ext uri="{FF2B5EF4-FFF2-40B4-BE49-F238E27FC236}">
                <a16:creationId xmlns:a16="http://schemas.microsoft.com/office/drawing/2014/main" id="{99208687-30F5-0A2C-1F53-40A0DA65948B}"/>
              </a:ext>
            </a:extLst>
          </p:cNvPr>
          <p:cNvSpPr/>
          <p:nvPr/>
        </p:nvSpPr>
        <p:spPr>
          <a:xfrm rot="14635242">
            <a:off x="5262903" y="2711015"/>
            <a:ext cx="121919" cy="317408"/>
          </a:xfrm>
          <a:custGeom>
            <a:avLst/>
            <a:gdLst>
              <a:gd name="connsiteX0" fmla="*/ 0 w 241089"/>
              <a:gd name="connsiteY0" fmla="*/ 0 h 781879"/>
              <a:gd name="connsiteX1" fmla="*/ 212035 w 241089"/>
              <a:gd name="connsiteY1" fmla="*/ 397566 h 781879"/>
              <a:gd name="connsiteX2" fmla="*/ 238539 w 241089"/>
              <a:gd name="connsiteY2" fmla="*/ 675861 h 781879"/>
              <a:gd name="connsiteX3" fmla="*/ 238539 w 241089"/>
              <a:gd name="connsiteY3" fmla="*/ 781879 h 781879"/>
            </a:gdLst>
            <a:ahLst/>
            <a:cxnLst>
              <a:cxn ang="0">
                <a:pos x="connsiteX0" y="connsiteY0"/>
              </a:cxn>
              <a:cxn ang="0">
                <a:pos x="connsiteX1" y="connsiteY1"/>
              </a:cxn>
              <a:cxn ang="0">
                <a:pos x="connsiteX2" y="connsiteY2"/>
              </a:cxn>
              <a:cxn ang="0">
                <a:pos x="connsiteX3" y="connsiteY3"/>
              </a:cxn>
            </a:cxnLst>
            <a:rect l="l" t="t" r="r" b="b"/>
            <a:pathLst>
              <a:path w="241089" h="781879">
                <a:moveTo>
                  <a:pt x="0" y="0"/>
                </a:moveTo>
                <a:cubicBezTo>
                  <a:pt x="86139" y="142461"/>
                  <a:pt x="172279" y="284923"/>
                  <a:pt x="212035" y="397566"/>
                </a:cubicBezTo>
                <a:cubicBezTo>
                  <a:pt x="251791" y="510209"/>
                  <a:pt x="234122" y="611809"/>
                  <a:pt x="238539" y="675861"/>
                </a:cubicBezTo>
                <a:cubicBezTo>
                  <a:pt x="242956" y="739913"/>
                  <a:pt x="240747" y="760896"/>
                  <a:pt x="238539" y="781879"/>
                </a:cubicBezTo>
              </a:path>
            </a:pathLst>
          </a:cu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FC2FEC51-D96E-84ED-34C1-4B907780CA17}"/>
              </a:ext>
            </a:extLst>
          </p:cNvPr>
          <p:cNvPicPr>
            <a:picLocks noChangeAspect="1"/>
          </p:cNvPicPr>
          <p:nvPr/>
        </p:nvPicPr>
        <p:blipFill rotWithShape="1">
          <a:blip r:embed="rId4"/>
          <a:srcRect t="1" r="3059" b="5080"/>
          <a:stretch/>
        </p:blipFill>
        <p:spPr>
          <a:xfrm>
            <a:off x="4754528" y="3654292"/>
            <a:ext cx="387763" cy="442954"/>
          </a:xfrm>
          <a:prstGeom prst="rect">
            <a:avLst/>
          </a:prstGeom>
        </p:spPr>
      </p:pic>
      <p:pic>
        <p:nvPicPr>
          <p:cNvPr id="13" name="Picture 12">
            <a:extLst>
              <a:ext uri="{FF2B5EF4-FFF2-40B4-BE49-F238E27FC236}">
                <a16:creationId xmlns:a16="http://schemas.microsoft.com/office/drawing/2014/main" id="{3A6CB476-4C9F-4ABE-5277-03881525B3E8}"/>
              </a:ext>
            </a:extLst>
          </p:cNvPr>
          <p:cNvPicPr>
            <a:picLocks noChangeAspect="1"/>
          </p:cNvPicPr>
          <p:nvPr/>
        </p:nvPicPr>
        <p:blipFill>
          <a:blip r:embed="rId5"/>
          <a:stretch>
            <a:fillRect/>
          </a:stretch>
        </p:blipFill>
        <p:spPr>
          <a:xfrm>
            <a:off x="4875605" y="3095499"/>
            <a:ext cx="266667" cy="542857"/>
          </a:xfrm>
          <a:prstGeom prst="rect">
            <a:avLst/>
          </a:prstGeom>
        </p:spPr>
      </p:pic>
      <p:pic>
        <p:nvPicPr>
          <p:cNvPr id="16" name="Picture 15">
            <a:extLst>
              <a:ext uri="{FF2B5EF4-FFF2-40B4-BE49-F238E27FC236}">
                <a16:creationId xmlns:a16="http://schemas.microsoft.com/office/drawing/2014/main" id="{0C6CB3D8-662E-F817-AC37-8089C581B634}"/>
              </a:ext>
            </a:extLst>
          </p:cNvPr>
          <p:cNvPicPr>
            <a:picLocks noChangeAspect="1"/>
          </p:cNvPicPr>
          <p:nvPr/>
        </p:nvPicPr>
        <p:blipFill>
          <a:blip r:embed="rId6"/>
          <a:stretch>
            <a:fillRect/>
          </a:stretch>
        </p:blipFill>
        <p:spPr>
          <a:xfrm>
            <a:off x="8097109" y="3230867"/>
            <a:ext cx="1045145" cy="533024"/>
          </a:xfrm>
          <a:prstGeom prst="rect">
            <a:avLst/>
          </a:prstGeom>
        </p:spPr>
      </p:pic>
      <p:pic>
        <p:nvPicPr>
          <p:cNvPr id="17" name="Picture 16">
            <a:extLst>
              <a:ext uri="{FF2B5EF4-FFF2-40B4-BE49-F238E27FC236}">
                <a16:creationId xmlns:a16="http://schemas.microsoft.com/office/drawing/2014/main" id="{3729E69B-8933-A97B-C031-A7A0E5C189DB}"/>
              </a:ext>
            </a:extLst>
          </p:cNvPr>
          <p:cNvPicPr>
            <a:picLocks noChangeAspect="1"/>
          </p:cNvPicPr>
          <p:nvPr/>
        </p:nvPicPr>
        <p:blipFill>
          <a:blip r:embed="rId7"/>
          <a:stretch>
            <a:fillRect/>
          </a:stretch>
        </p:blipFill>
        <p:spPr>
          <a:xfrm>
            <a:off x="8343460" y="3110229"/>
            <a:ext cx="633344" cy="131037"/>
          </a:xfrm>
          <a:prstGeom prst="rect">
            <a:avLst/>
          </a:prstGeom>
        </p:spPr>
      </p:pic>
      <p:sp>
        <p:nvSpPr>
          <p:cNvPr id="18" name="Rectangle 17">
            <a:extLst>
              <a:ext uri="{FF2B5EF4-FFF2-40B4-BE49-F238E27FC236}">
                <a16:creationId xmlns:a16="http://schemas.microsoft.com/office/drawing/2014/main" id="{33950698-2F4C-CE4E-45D9-1A656ABFABB0}"/>
              </a:ext>
            </a:extLst>
          </p:cNvPr>
          <p:cNvSpPr/>
          <p:nvPr/>
        </p:nvSpPr>
        <p:spPr>
          <a:xfrm>
            <a:off x="7600183" y="3096680"/>
            <a:ext cx="864197" cy="1473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tx1"/>
                </a:solidFill>
                <a:latin typeface="Times New Roman" panose="02020603050405020304" pitchFamily="18" charset="0"/>
                <a:cs typeface="Times New Roman" panose="02020603050405020304" pitchFamily="18" charset="0"/>
              </a:rPr>
              <a:t>PHILIPPIN</a:t>
            </a:r>
          </a:p>
        </p:txBody>
      </p:sp>
      <p:sp>
        <p:nvSpPr>
          <p:cNvPr id="19" name="Rectangle 18">
            <a:extLst>
              <a:ext uri="{FF2B5EF4-FFF2-40B4-BE49-F238E27FC236}">
                <a16:creationId xmlns:a16="http://schemas.microsoft.com/office/drawing/2014/main" id="{9A816FDC-C595-9ED7-5181-C4C13E9B0DA2}"/>
              </a:ext>
            </a:extLst>
          </p:cNvPr>
          <p:cNvSpPr/>
          <p:nvPr/>
        </p:nvSpPr>
        <p:spPr>
          <a:xfrm>
            <a:off x="0" y="79512"/>
            <a:ext cx="1143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Tiết</a:t>
            </a:r>
            <a:r>
              <a:rPr lang="en-US" sz="2400" b="1" dirty="0">
                <a:solidFill>
                  <a:srgbClr val="FF0000"/>
                </a:solidFill>
                <a:latin typeface="Times New Roman" pitchFamily="18" charset="0"/>
                <a:cs typeface="Times New Roman" pitchFamily="18" charset="0"/>
              </a:rPr>
              <a:t> …</a:t>
            </a:r>
            <a:endParaRPr lang="vi-VN" sz="2400" b="1" dirty="0">
              <a:solidFill>
                <a:srgbClr val="FF0000"/>
              </a:solidFill>
              <a:latin typeface="Times New Roman" pitchFamily="18" charset="0"/>
              <a:cs typeface="Times New Roman" pitchFamily="18" charset="0"/>
            </a:endParaRPr>
          </a:p>
        </p:txBody>
      </p:sp>
      <p:sp>
        <p:nvSpPr>
          <p:cNvPr id="20" name="Rectangle 19">
            <a:extLst>
              <a:ext uri="{FF2B5EF4-FFF2-40B4-BE49-F238E27FC236}">
                <a16:creationId xmlns:a16="http://schemas.microsoft.com/office/drawing/2014/main" id="{649EDF1E-8CED-90C3-158A-15857B182795}"/>
              </a:ext>
            </a:extLst>
          </p:cNvPr>
          <p:cNvSpPr/>
          <p:nvPr/>
        </p:nvSpPr>
        <p:spPr>
          <a:xfrm>
            <a:off x="1752600" y="39756"/>
            <a:ext cx="6317974"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Bài</a:t>
            </a:r>
            <a:r>
              <a:rPr lang="en-US" sz="2400" b="1" dirty="0">
                <a:solidFill>
                  <a:srgbClr val="FF0000"/>
                </a:solidFill>
                <a:latin typeface="Times New Roman" pitchFamily="18" charset="0"/>
                <a:cs typeface="Times New Roman" pitchFamily="18" charset="0"/>
              </a:rPr>
              <a:t> 2: CÁC CUỘC PHÁT KIẾN ĐỊA LÍ </a:t>
            </a:r>
            <a:endParaRPr lang="vi-VN" sz="2400" b="1" dirty="0">
              <a:solidFill>
                <a:srgbClr val="FF0000"/>
              </a:solidFill>
              <a:latin typeface="Times New Roman" pitchFamily="18" charset="0"/>
              <a:cs typeface="Times New Roman" pitchFamily="18" charset="0"/>
            </a:endParaRPr>
          </a:p>
        </p:txBody>
      </p:sp>
      <p:sp>
        <p:nvSpPr>
          <p:cNvPr id="21" name="Rectangle 20">
            <a:extLst>
              <a:ext uri="{FF2B5EF4-FFF2-40B4-BE49-F238E27FC236}">
                <a16:creationId xmlns:a16="http://schemas.microsoft.com/office/drawing/2014/main" id="{83FEA8B4-9C0D-8106-7A53-E65A0990C52D}"/>
              </a:ext>
            </a:extLst>
          </p:cNvPr>
          <p:cNvSpPr/>
          <p:nvPr/>
        </p:nvSpPr>
        <p:spPr>
          <a:xfrm>
            <a:off x="8314" y="505372"/>
            <a:ext cx="8062291" cy="6371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nl-NL" sz="2700" b="1" dirty="0">
                <a:solidFill>
                  <a:srgbClr val="FF0000"/>
                </a:solidFill>
                <a:latin typeface="Times New Roman" pitchFamily="18" charset="0"/>
                <a:cs typeface="Times New Roman" pitchFamily="18" charset="0"/>
              </a:rPr>
              <a:t>1. Hành trình của một số cuộc phát kiến địa lí</a:t>
            </a:r>
            <a:endParaRPr lang="vi-VN" sz="2700" dirty="0">
              <a:solidFill>
                <a:srgbClr val="FF0000"/>
              </a:solidFill>
              <a:latin typeface="Times New Roman" pitchFamily="18" charset="0"/>
              <a:cs typeface="Times New Roman" pitchFamily="18" charset="0"/>
            </a:endParaRPr>
          </a:p>
        </p:txBody>
      </p:sp>
      <p:cxnSp>
        <p:nvCxnSpPr>
          <p:cNvPr id="22" name="Straight Connector 21">
            <a:extLst>
              <a:ext uri="{FF2B5EF4-FFF2-40B4-BE49-F238E27FC236}">
                <a16:creationId xmlns:a16="http://schemas.microsoft.com/office/drawing/2014/main" id="{81451217-7422-44EA-0E94-0FBA75721D3F}"/>
              </a:ext>
            </a:extLst>
          </p:cNvPr>
          <p:cNvCxnSpPr/>
          <p:nvPr/>
        </p:nvCxnSpPr>
        <p:spPr>
          <a:xfrm>
            <a:off x="0" y="571347"/>
            <a:ext cx="9144000" cy="158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347C7946-2AC8-1B4C-D96D-97EEF5244D28}"/>
              </a:ext>
            </a:extLst>
          </p:cNvPr>
          <p:cNvSpPr/>
          <p:nvPr/>
        </p:nvSpPr>
        <p:spPr>
          <a:xfrm>
            <a:off x="5677027" y="4295522"/>
            <a:ext cx="754110" cy="3792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err="1">
                <a:solidFill>
                  <a:schemeClr val="tx1"/>
                </a:solidFill>
                <a:latin typeface="Times New Roman" panose="02020603050405020304" pitchFamily="18" charset="0"/>
                <a:cs typeface="Times New Roman" panose="02020603050405020304" pitchFamily="18" charset="0"/>
              </a:rPr>
              <a:t>Mũi</a:t>
            </a:r>
            <a:r>
              <a:rPr lang="en-US" sz="1000" b="1" dirty="0">
                <a:solidFill>
                  <a:schemeClr val="tx1"/>
                </a:solidFill>
                <a:latin typeface="Times New Roman" panose="02020603050405020304" pitchFamily="18" charset="0"/>
                <a:cs typeface="Times New Roman" panose="02020603050405020304" pitchFamily="18" charset="0"/>
              </a:rPr>
              <a:t> </a:t>
            </a:r>
          </a:p>
          <a:p>
            <a:pPr algn="ctr"/>
            <a:r>
              <a:rPr lang="en-US" sz="1000" b="1" dirty="0" err="1">
                <a:solidFill>
                  <a:schemeClr val="tx1"/>
                </a:solidFill>
                <a:latin typeface="Times New Roman" panose="02020603050405020304" pitchFamily="18" charset="0"/>
                <a:cs typeface="Times New Roman" panose="02020603050405020304" pitchFamily="18" charset="0"/>
              </a:rPr>
              <a:t>hảo</a:t>
            </a:r>
            <a:r>
              <a:rPr lang="en-US" sz="1000" b="1" dirty="0">
                <a:solidFill>
                  <a:schemeClr val="tx1"/>
                </a:solidFill>
                <a:latin typeface="Times New Roman" panose="02020603050405020304" pitchFamily="18" charset="0"/>
                <a:cs typeface="Times New Roman" panose="02020603050405020304" pitchFamily="18" charset="0"/>
              </a:rPr>
              <a:t> </a:t>
            </a:r>
            <a:r>
              <a:rPr lang="en-US" sz="1000" b="1" dirty="0" err="1">
                <a:solidFill>
                  <a:schemeClr val="tx1"/>
                </a:solidFill>
                <a:latin typeface="Times New Roman" panose="02020603050405020304" pitchFamily="18" charset="0"/>
                <a:cs typeface="Times New Roman" panose="02020603050405020304" pitchFamily="18" charset="0"/>
              </a:rPr>
              <a:t>vọng</a:t>
            </a:r>
            <a:endParaRPr lang="en-US" sz="1000" b="1" dirty="0">
              <a:solidFill>
                <a:schemeClr val="tx1"/>
              </a:solidFill>
              <a:latin typeface="Times New Roman" panose="02020603050405020304" pitchFamily="18" charset="0"/>
              <a:cs typeface="Times New Roman" panose="02020603050405020304" pitchFamily="18" charset="0"/>
            </a:endParaRPr>
          </a:p>
        </p:txBody>
      </p:sp>
      <p:cxnSp>
        <p:nvCxnSpPr>
          <p:cNvPr id="34" name="Straight Arrow Connector 33">
            <a:extLst>
              <a:ext uri="{FF2B5EF4-FFF2-40B4-BE49-F238E27FC236}">
                <a16:creationId xmlns:a16="http://schemas.microsoft.com/office/drawing/2014/main" id="{8A2BA7B7-C926-0961-056E-20C3C8C6DDAC}"/>
              </a:ext>
            </a:extLst>
          </p:cNvPr>
          <p:cNvCxnSpPr>
            <a:cxnSpLocks/>
          </p:cNvCxnSpPr>
          <p:nvPr/>
        </p:nvCxnSpPr>
        <p:spPr>
          <a:xfrm flipV="1">
            <a:off x="5709562" y="3937952"/>
            <a:ext cx="0" cy="225288"/>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748C638C-6103-742F-B867-882CA756D32D}"/>
              </a:ext>
            </a:extLst>
          </p:cNvPr>
          <p:cNvCxnSpPr>
            <a:cxnSpLocks/>
          </p:cNvCxnSpPr>
          <p:nvPr/>
        </p:nvCxnSpPr>
        <p:spPr>
          <a:xfrm flipV="1">
            <a:off x="5328623" y="2771248"/>
            <a:ext cx="144882" cy="168716"/>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5" name="Freeform: Shape 34">
            <a:extLst>
              <a:ext uri="{FF2B5EF4-FFF2-40B4-BE49-F238E27FC236}">
                <a16:creationId xmlns:a16="http://schemas.microsoft.com/office/drawing/2014/main" id="{05DFDA4D-A394-DB92-B4DE-E488CAF65230}"/>
              </a:ext>
            </a:extLst>
          </p:cNvPr>
          <p:cNvSpPr/>
          <p:nvPr/>
        </p:nvSpPr>
        <p:spPr>
          <a:xfrm rot="10800000">
            <a:off x="5709564" y="4120395"/>
            <a:ext cx="186610" cy="469619"/>
          </a:xfrm>
          <a:custGeom>
            <a:avLst/>
            <a:gdLst>
              <a:gd name="connsiteX0" fmla="*/ 0 w 241089"/>
              <a:gd name="connsiteY0" fmla="*/ 0 h 781879"/>
              <a:gd name="connsiteX1" fmla="*/ 212035 w 241089"/>
              <a:gd name="connsiteY1" fmla="*/ 397566 h 781879"/>
              <a:gd name="connsiteX2" fmla="*/ 238539 w 241089"/>
              <a:gd name="connsiteY2" fmla="*/ 675861 h 781879"/>
              <a:gd name="connsiteX3" fmla="*/ 238539 w 241089"/>
              <a:gd name="connsiteY3" fmla="*/ 781879 h 781879"/>
            </a:gdLst>
            <a:ahLst/>
            <a:cxnLst>
              <a:cxn ang="0">
                <a:pos x="connsiteX0" y="connsiteY0"/>
              </a:cxn>
              <a:cxn ang="0">
                <a:pos x="connsiteX1" y="connsiteY1"/>
              </a:cxn>
              <a:cxn ang="0">
                <a:pos x="connsiteX2" y="connsiteY2"/>
              </a:cxn>
              <a:cxn ang="0">
                <a:pos x="connsiteX3" y="connsiteY3"/>
              </a:cxn>
            </a:cxnLst>
            <a:rect l="l" t="t" r="r" b="b"/>
            <a:pathLst>
              <a:path w="241089" h="781879">
                <a:moveTo>
                  <a:pt x="0" y="0"/>
                </a:moveTo>
                <a:cubicBezTo>
                  <a:pt x="86139" y="142461"/>
                  <a:pt x="172279" y="284923"/>
                  <a:pt x="212035" y="397566"/>
                </a:cubicBezTo>
                <a:cubicBezTo>
                  <a:pt x="251791" y="510209"/>
                  <a:pt x="234122" y="611809"/>
                  <a:pt x="238539" y="675861"/>
                </a:cubicBezTo>
                <a:cubicBezTo>
                  <a:pt x="242956" y="739913"/>
                  <a:pt x="240747" y="760896"/>
                  <a:pt x="238539" y="781879"/>
                </a:cubicBezTo>
              </a:path>
            </a:pathLst>
          </a:cu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6D022F58-9B2A-0AA5-9700-4E32DBF2BFD5}"/>
              </a:ext>
            </a:extLst>
          </p:cNvPr>
          <p:cNvSpPr txBox="1"/>
          <p:nvPr/>
        </p:nvSpPr>
        <p:spPr>
          <a:xfrm>
            <a:off x="8283" y="1182262"/>
            <a:ext cx="2363856" cy="4247317"/>
          </a:xfrm>
          <a:prstGeom prst="rect">
            <a:avLst/>
          </a:prstGeom>
          <a:noFill/>
        </p:spPr>
        <p:txBody>
          <a:bodyPr wrap="square">
            <a:spAutoFit/>
          </a:bodyPr>
          <a:lstStyle/>
          <a:p>
            <a:pPr algn="just"/>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Năm</a:t>
            </a:r>
            <a:r>
              <a:rPr lang="en-US" sz="2700" b="1" dirty="0">
                <a:solidFill>
                  <a:srgbClr val="0000FF"/>
                </a:solidFill>
                <a:latin typeface="Times New Roman" panose="02020603050405020304" pitchFamily="18" charset="0"/>
                <a:cs typeface="Times New Roman" panose="02020603050405020304" pitchFamily="18" charset="0"/>
              </a:rPr>
              <a:t> 1519 - 1522, </a:t>
            </a:r>
            <a:r>
              <a:rPr lang="en-US" sz="2700" b="1" dirty="0" err="1">
                <a:solidFill>
                  <a:srgbClr val="0000FF"/>
                </a:solidFill>
                <a:latin typeface="Times New Roman" panose="02020603050405020304" pitchFamily="18" charset="0"/>
                <a:cs typeface="Times New Roman" panose="02020603050405020304" pitchFamily="18" charset="0"/>
              </a:rPr>
              <a:t>từ</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Tây</a:t>
            </a:r>
            <a:r>
              <a:rPr lang="en-US" sz="2700" b="1" dirty="0">
                <a:solidFill>
                  <a:srgbClr val="0000FF"/>
                </a:solidFill>
                <a:latin typeface="Times New Roman" panose="02020603050405020304" pitchFamily="18" charset="0"/>
                <a:cs typeface="Times New Roman" panose="02020603050405020304" pitchFamily="18" charset="0"/>
              </a:rPr>
              <a:t> Ban </a:t>
            </a:r>
            <a:r>
              <a:rPr lang="en-US" sz="2700" b="1" dirty="0" err="1">
                <a:solidFill>
                  <a:srgbClr val="0000FF"/>
                </a:solidFill>
                <a:latin typeface="Times New Roman" panose="02020603050405020304" pitchFamily="18" charset="0"/>
                <a:cs typeface="Times New Roman" panose="02020603050405020304" pitchFamily="18" charset="0"/>
              </a:rPr>
              <a:t>Nha</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đoàn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thám</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hiểm</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của</a:t>
            </a:r>
            <a:r>
              <a:rPr lang="en-US" sz="2700" b="1" dirty="0">
                <a:solidFill>
                  <a:srgbClr val="0000FF"/>
                </a:solidFill>
                <a:latin typeface="Times New Roman" panose="02020603050405020304" pitchFamily="18" charset="0"/>
                <a:cs typeface="Times New Roman" panose="02020603050405020304" pitchFamily="18" charset="0"/>
              </a:rPr>
              <a:t> Ma-</a:t>
            </a:r>
            <a:r>
              <a:rPr lang="en-US" sz="2700" b="1" dirty="0" err="1">
                <a:solidFill>
                  <a:srgbClr val="0000FF"/>
                </a:solidFill>
                <a:latin typeface="Times New Roman" panose="02020603050405020304" pitchFamily="18" charset="0"/>
                <a:cs typeface="Times New Roman" panose="02020603050405020304" pitchFamily="18" charset="0"/>
              </a:rPr>
              <a:t>gien</a:t>
            </a:r>
            <a:r>
              <a:rPr lang="en-US" sz="2700" b="1" dirty="0">
                <a:solidFill>
                  <a:srgbClr val="0000FF"/>
                </a:solidFill>
                <a:latin typeface="Times New Roman" panose="02020603050405020304" pitchFamily="18" charset="0"/>
                <a:cs typeface="Times New Roman" panose="02020603050405020304" pitchFamily="18" charset="0"/>
              </a:rPr>
              <a:t>-</a:t>
            </a:r>
            <a:r>
              <a:rPr lang="en-US" sz="2700" b="1" dirty="0" err="1">
                <a:solidFill>
                  <a:srgbClr val="0000FF"/>
                </a:solidFill>
                <a:latin typeface="Times New Roman" panose="02020603050405020304" pitchFamily="18" charset="0"/>
                <a:cs typeface="Times New Roman" panose="02020603050405020304" pitchFamily="18" charset="0"/>
              </a:rPr>
              <a:t>lan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tiến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hành</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chuyến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đi</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vòng</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quanh</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Trái</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Đất</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bằng</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đường</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biển</a:t>
            </a:r>
            <a:r>
              <a:rPr lang="en-US" sz="2700" b="1" dirty="0">
                <a:solidFill>
                  <a:srgbClr val="0000FF"/>
                </a:solidFill>
                <a:latin typeface="Times New Roman" panose="02020603050405020304" pitchFamily="18" charset="0"/>
                <a:cs typeface="Times New Roman" panose="02020603050405020304" pitchFamily="18" charset="0"/>
              </a:rPr>
              <a:t>.</a:t>
            </a:r>
          </a:p>
        </p:txBody>
      </p:sp>
      <p:pic>
        <p:nvPicPr>
          <p:cNvPr id="30" name="Picture 29">
            <a:extLst>
              <a:ext uri="{FF2B5EF4-FFF2-40B4-BE49-F238E27FC236}">
                <a16:creationId xmlns:a16="http://schemas.microsoft.com/office/drawing/2014/main" id="{964418E9-0D63-4CAA-817A-BA8A7204BC03}"/>
              </a:ext>
            </a:extLst>
          </p:cNvPr>
          <p:cNvPicPr>
            <a:picLocks noChangeAspect="1"/>
          </p:cNvPicPr>
          <p:nvPr/>
        </p:nvPicPr>
        <p:blipFill>
          <a:blip r:embed="rId8"/>
          <a:stretch>
            <a:fillRect/>
          </a:stretch>
        </p:blipFill>
        <p:spPr>
          <a:xfrm>
            <a:off x="7474028" y="4391601"/>
            <a:ext cx="1699716" cy="1584147"/>
          </a:xfrm>
          <a:prstGeom prst="rect">
            <a:avLst/>
          </a:prstGeom>
        </p:spPr>
      </p:pic>
      <p:sp>
        <p:nvSpPr>
          <p:cNvPr id="5" name="Freeform: Shape 4">
            <a:extLst>
              <a:ext uri="{FF2B5EF4-FFF2-40B4-BE49-F238E27FC236}">
                <a16:creationId xmlns:a16="http://schemas.microsoft.com/office/drawing/2014/main" id="{3FE0AA29-F5CF-AD2A-6BBB-EA714ADBFEA9}"/>
              </a:ext>
            </a:extLst>
          </p:cNvPr>
          <p:cNvSpPr/>
          <p:nvPr/>
        </p:nvSpPr>
        <p:spPr>
          <a:xfrm>
            <a:off x="5171593" y="2915540"/>
            <a:ext cx="526842" cy="954157"/>
          </a:xfrm>
          <a:custGeom>
            <a:avLst/>
            <a:gdLst>
              <a:gd name="connsiteX0" fmla="*/ 182285 w 526842"/>
              <a:gd name="connsiteY0" fmla="*/ 0 h 954157"/>
              <a:gd name="connsiteX1" fmla="*/ 76268 w 526842"/>
              <a:gd name="connsiteY1" fmla="*/ 159026 h 954157"/>
              <a:gd name="connsiteX2" fmla="*/ 10007 w 526842"/>
              <a:gd name="connsiteY2" fmla="*/ 304800 h 954157"/>
              <a:gd name="connsiteX3" fmla="*/ 10007 w 526842"/>
              <a:gd name="connsiteY3" fmla="*/ 516835 h 954157"/>
              <a:gd name="connsiteX4" fmla="*/ 102772 w 526842"/>
              <a:gd name="connsiteY4" fmla="*/ 728870 h 954157"/>
              <a:gd name="connsiteX5" fmla="*/ 394320 w 526842"/>
              <a:gd name="connsiteY5" fmla="*/ 887896 h 954157"/>
              <a:gd name="connsiteX6" fmla="*/ 526842 w 526842"/>
              <a:gd name="connsiteY6" fmla="*/ 954157 h 954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6842" h="954157">
                <a:moveTo>
                  <a:pt x="182285" y="0"/>
                </a:moveTo>
                <a:cubicBezTo>
                  <a:pt x="143633" y="54113"/>
                  <a:pt x="104981" y="108226"/>
                  <a:pt x="76268" y="159026"/>
                </a:cubicBezTo>
                <a:cubicBezTo>
                  <a:pt x="47555" y="209826"/>
                  <a:pt x="21050" y="245165"/>
                  <a:pt x="10007" y="304800"/>
                </a:cubicBezTo>
                <a:cubicBezTo>
                  <a:pt x="-1037" y="364435"/>
                  <a:pt x="-5454" y="446157"/>
                  <a:pt x="10007" y="516835"/>
                </a:cubicBezTo>
                <a:cubicBezTo>
                  <a:pt x="25468" y="587513"/>
                  <a:pt x="38720" y="667027"/>
                  <a:pt x="102772" y="728870"/>
                </a:cubicBezTo>
                <a:cubicBezTo>
                  <a:pt x="166824" y="790713"/>
                  <a:pt x="323642" y="850348"/>
                  <a:pt x="394320" y="887896"/>
                </a:cubicBezTo>
                <a:cubicBezTo>
                  <a:pt x="464998" y="925444"/>
                  <a:pt x="495920" y="939800"/>
                  <a:pt x="526842" y="954157"/>
                </a:cubicBezTo>
              </a:path>
            </a:pathLst>
          </a:custGeom>
          <a:ln w="38100">
            <a:solidFill>
              <a:srgbClr val="CC660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31" name="Freeform 15">
            <a:extLst>
              <a:ext uri="{FF2B5EF4-FFF2-40B4-BE49-F238E27FC236}">
                <a16:creationId xmlns:a16="http://schemas.microsoft.com/office/drawing/2014/main" id="{654C4407-DE3B-C40F-AD45-738973B09ED6}"/>
              </a:ext>
            </a:extLst>
          </p:cNvPr>
          <p:cNvSpPr>
            <a:spLocks/>
          </p:cNvSpPr>
          <p:nvPr/>
        </p:nvSpPr>
        <p:spPr bwMode="auto">
          <a:xfrm>
            <a:off x="2372138" y="3937955"/>
            <a:ext cx="1431837" cy="395155"/>
          </a:xfrm>
          <a:custGeom>
            <a:avLst/>
            <a:gdLst>
              <a:gd name="T0" fmla="*/ 0 w 1236"/>
              <a:gd name="T1" fmla="*/ 0 h 372"/>
              <a:gd name="T2" fmla="*/ 144 w 1236"/>
              <a:gd name="T3" fmla="*/ 65 h 372"/>
              <a:gd name="T4" fmla="*/ 288 w 1236"/>
              <a:gd name="T5" fmla="*/ 131 h 372"/>
              <a:gd name="T6" fmla="*/ 708 w 1236"/>
              <a:gd name="T7" fmla="*/ 260 h 372"/>
              <a:gd name="T8" fmla="*/ 876 w 1236"/>
              <a:gd name="T9" fmla="*/ 292 h 372"/>
              <a:gd name="T10" fmla="*/ 1100 w 1236"/>
              <a:gd name="T11" fmla="*/ 332 h 372"/>
              <a:gd name="T12" fmla="*/ 1236 w 1236"/>
              <a:gd name="T13" fmla="*/ 372 h 372"/>
            </a:gdLst>
            <a:ahLst/>
            <a:cxnLst>
              <a:cxn ang="0">
                <a:pos x="T0" y="T1"/>
              </a:cxn>
              <a:cxn ang="0">
                <a:pos x="T2" y="T3"/>
              </a:cxn>
              <a:cxn ang="0">
                <a:pos x="T4" y="T5"/>
              </a:cxn>
              <a:cxn ang="0">
                <a:pos x="T6" y="T7"/>
              </a:cxn>
              <a:cxn ang="0">
                <a:pos x="T8" y="T9"/>
              </a:cxn>
              <a:cxn ang="0">
                <a:pos x="T10" y="T11"/>
              </a:cxn>
              <a:cxn ang="0">
                <a:pos x="T12" y="T13"/>
              </a:cxn>
            </a:cxnLst>
            <a:rect l="0" t="0" r="r" b="b"/>
            <a:pathLst>
              <a:path w="1236" h="372">
                <a:moveTo>
                  <a:pt x="0" y="0"/>
                </a:moveTo>
                <a:cubicBezTo>
                  <a:pt x="48" y="22"/>
                  <a:pt x="96" y="44"/>
                  <a:pt x="144" y="65"/>
                </a:cubicBezTo>
                <a:cubicBezTo>
                  <a:pt x="192" y="87"/>
                  <a:pt x="194" y="98"/>
                  <a:pt x="288" y="131"/>
                </a:cubicBezTo>
                <a:cubicBezTo>
                  <a:pt x="382" y="164"/>
                  <a:pt x="610" y="233"/>
                  <a:pt x="708" y="260"/>
                </a:cubicBezTo>
                <a:cubicBezTo>
                  <a:pt x="806" y="287"/>
                  <a:pt x="811" y="280"/>
                  <a:pt x="876" y="292"/>
                </a:cubicBezTo>
                <a:cubicBezTo>
                  <a:pt x="941" y="304"/>
                  <a:pt x="1040" y="319"/>
                  <a:pt x="1100" y="332"/>
                </a:cubicBezTo>
                <a:cubicBezTo>
                  <a:pt x="1160" y="345"/>
                  <a:pt x="1208" y="364"/>
                  <a:pt x="1236" y="372"/>
                </a:cubicBezTo>
              </a:path>
            </a:pathLst>
          </a:custGeom>
          <a:noFill/>
          <a:ln w="38100" cmpd="sng">
            <a:solidFill>
              <a:srgbClr val="CC6600"/>
            </a:solidFill>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 name="Freeform 6">
            <a:extLst>
              <a:ext uri="{FF2B5EF4-FFF2-40B4-BE49-F238E27FC236}">
                <a16:creationId xmlns:a16="http://schemas.microsoft.com/office/drawing/2014/main" id="{CBBEB25E-50BB-246E-62D1-B403AAA5C7AB}"/>
              </a:ext>
            </a:extLst>
          </p:cNvPr>
          <p:cNvSpPr>
            <a:spLocks/>
          </p:cNvSpPr>
          <p:nvPr/>
        </p:nvSpPr>
        <p:spPr bwMode="auto">
          <a:xfrm>
            <a:off x="3833720" y="4333168"/>
            <a:ext cx="527439" cy="903911"/>
          </a:xfrm>
          <a:custGeom>
            <a:avLst/>
            <a:gdLst>
              <a:gd name="T0" fmla="*/ 0 w 412"/>
              <a:gd name="T1" fmla="*/ 0 h 792"/>
              <a:gd name="T2" fmla="*/ 180 w 412"/>
              <a:gd name="T3" fmla="*/ 168 h 792"/>
              <a:gd name="T4" fmla="*/ 228 w 412"/>
              <a:gd name="T5" fmla="*/ 400 h 792"/>
              <a:gd name="T6" fmla="*/ 228 w 412"/>
              <a:gd name="T7" fmla="*/ 540 h 792"/>
              <a:gd name="T8" fmla="*/ 245 w 412"/>
              <a:gd name="T9" fmla="*/ 654 h 792"/>
              <a:gd name="T10" fmla="*/ 308 w 412"/>
              <a:gd name="T11" fmla="*/ 728 h 792"/>
              <a:gd name="T12" fmla="*/ 332 w 412"/>
              <a:gd name="T13" fmla="*/ 760 h 792"/>
              <a:gd name="T14" fmla="*/ 412 w 412"/>
              <a:gd name="T15" fmla="*/ 792 h 7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2" h="792">
                <a:moveTo>
                  <a:pt x="0" y="0"/>
                </a:moveTo>
                <a:cubicBezTo>
                  <a:pt x="29" y="28"/>
                  <a:pt x="142" y="101"/>
                  <a:pt x="180" y="168"/>
                </a:cubicBezTo>
                <a:cubicBezTo>
                  <a:pt x="218" y="235"/>
                  <a:pt x="220" y="338"/>
                  <a:pt x="228" y="400"/>
                </a:cubicBezTo>
                <a:cubicBezTo>
                  <a:pt x="236" y="462"/>
                  <a:pt x="225" y="498"/>
                  <a:pt x="228" y="540"/>
                </a:cubicBezTo>
                <a:cubicBezTo>
                  <a:pt x="231" y="582"/>
                  <a:pt x="232" y="623"/>
                  <a:pt x="245" y="654"/>
                </a:cubicBezTo>
                <a:cubicBezTo>
                  <a:pt x="258" y="685"/>
                  <a:pt x="293" y="710"/>
                  <a:pt x="308" y="728"/>
                </a:cubicBezTo>
                <a:cubicBezTo>
                  <a:pt x="323" y="746"/>
                  <a:pt x="315" y="749"/>
                  <a:pt x="332" y="760"/>
                </a:cubicBezTo>
                <a:cubicBezTo>
                  <a:pt x="349" y="771"/>
                  <a:pt x="395" y="785"/>
                  <a:pt x="412" y="792"/>
                </a:cubicBezTo>
              </a:path>
            </a:pathLst>
          </a:custGeom>
          <a:noFill/>
          <a:ln w="38100" cmpd="sng">
            <a:solidFill>
              <a:srgbClr val="CC6600"/>
            </a:solidFill>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 name="Freeform 5">
            <a:extLst>
              <a:ext uri="{FF2B5EF4-FFF2-40B4-BE49-F238E27FC236}">
                <a16:creationId xmlns:a16="http://schemas.microsoft.com/office/drawing/2014/main" id="{20BA3D65-201D-1AFD-DDE6-492B91DDB5B2}"/>
              </a:ext>
            </a:extLst>
          </p:cNvPr>
          <p:cNvSpPr>
            <a:spLocks/>
          </p:cNvSpPr>
          <p:nvPr/>
        </p:nvSpPr>
        <p:spPr bwMode="auto">
          <a:xfrm>
            <a:off x="4453094" y="4091334"/>
            <a:ext cx="458043" cy="1145684"/>
          </a:xfrm>
          <a:custGeom>
            <a:avLst/>
            <a:gdLst>
              <a:gd name="T0" fmla="*/ 384 w 410"/>
              <a:gd name="T1" fmla="*/ 0 h 960"/>
              <a:gd name="T2" fmla="*/ 384 w 410"/>
              <a:gd name="T3" fmla="*/ 152 h 960"/>
              <a:gd name="T4" fmla="*/ 228 w 410"/>
              <a:gd name="T5" fmla="*/ 344 h 960"/>
              <a:gd name="T6" fmla="*/ 144 w 410"/>
              <a:gd name="T7" fmla="*/ 556 h 960"/>
              <a:gd name="T8" fmla="*/ 124 w 410"/>
              <a:gd name="T9" fmla="*/ 588 h 960"/>
              <a:gd name="T10" fmla="*/ 104 w 410"/>
              <a:gd name="T11" fmla="*/ 636 h 960"/>
              <a:gd name="T12" fmla="*/ 80 w 410"/>
              <a:gd name="T13" fmla="*/ 712 h 960"/>
              <a:gd name="T14" fmla="*/ 52 w 410"/>
              <a:gd name="T15" fmla="*/ 812 h 960"/>
              <a:gd name="T16" fmla="*/ 0 w 410"/>
              <a:gd name="T17" fmla="*/ 960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0" h="960">
                <a:moveTo>
                  <a:pt x="384" y="0"/>
                </a:moveTo>
                <a:cubicBezTo>
                  <a:pt x="396" y="46"/>
                  <a:pt x="410" y="95"/>
                  <a:pt x="384" y="152"/>
                </a:cubicBezTo>
                <a:cubicBezTo>
                  <a:pt x="358" y="209"/>
                  <a:pt x="268" y="277"/>
                  <a:pt x="228" y="344"/>
                </a:cubicBezTo>
                <a:cubicBezTo>
                  <a:pt x="188" y="411"/>
                  <a:pt x="161" y="515"/>
                  <a:pt x="144" y="556"/>
                </a:cubicBezTo>
                <a:cubicBezTo>
                  <a:pt x="127" y="597"/>
                  <a:pt x="131" y="575"/>
                  <a:pt x="124" y="588"/>
                </a:cubicBezTo>
                <a:cubicBezTo>
                  <a:pt x="117" y="601"/>
                  <a:pt x="111" y="615"/>
                  <a:pt x="104" y="636"/>
                </a:cubicBezTo>
                <a:cubicBezTo>
                  <a:pt x="97" y="657"/>
                  <a:pt x="89" y="683"/>
                  <a:pt x="80" y="712"/>
                </a:cubicBezTo>
                <a:cubicBezTo>
                  <a:pt x="71" y="741"/>
                  <a:pt x="65" y="771"/>
                  <a:pt x="52" y="812"/>
                </a:cubicBezTo>
                <a:cubicBezTo>
                  <a:pt x="39" y="853"/>
                  <a:pt x="11" y="929"/>
                  <a:pt x="0" y="960"/>
                </a:cubicBezTo>
              </a:path>
            </a:pathLst>
          </a:custGeom>
          <a:noFill/>
          <a:ln w="38100" cmpd="sng">
            <a:solidFill>
              <a:srgbClr val="CC66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 name="Rectangle 8">
            <a:extLst>
              <a:ext uri="{FF2B5EF4-FFF2-40B4-BE49-F238E27FC236}">
                <a16:creationId xmlns:a16="http://schemas.microsoft.com/office/drawing/2014/main" id="{63BDC176-F4ED-7B73-1736-09B2EC9A0B3B}"/>
              </a:ext>
            </a:extLst>
          </p:cNvPr>
          <p:cNvSpPr>
            <a:spLocks noChangeArrowheads="1"/>
          </p:cNvSpPr>
          <p:nvPr/>
        </p:nvSpPr>
        <p:spPr bwMode="auto">
          <a:xfrm>
            <a:off x="4223368" y="5237017"/>
            <a:ext cx="533400" cy="152400"/>
          </a:xfrm>
          <a:prstGeom prst="rect">
            <a:avLst/>
          </a:prstGeom>
          <a:solidFill>
            <a:srgbClr val="D6ECE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1200" b="1" dirty="0">
                <a:solidFill>
                  <a:srgbClr val="000099"/>
                </a:solidFill>
                <a:latin typeface="Times New Roman" panose="02020603050405020304" pitchFamily="18" charset="0"/>
              </a:rPr>
              <a:t>11-1519</a:t>
            </a:r>
          </a:p>
        </p:txBody>
      </p:sp>
      <p:sp>
        <p:nvSpPr>
          <p:cNvPr id="40" name="Freeform 11">
            <a:extLst>
              <a:ext uri="{FF2B5EF4-FFF2-40B4-BE49-F238E27FC236}">
                <a16:creationId xmlns:a16="http://schemas.microsoft.com/office/drawing/2014/main" id="{EFC783E4-60B2-3AB1-B171-375EB82DFA34}"/>
              </a:ext>
            </a:extLst>
          </p:cNvPr>
          <p:cNvSpPr>
            <a:spLocks/>
          </p:cNvSpPr>
          <p:nvPr/>
        </p:nvSpPr>
        <p:spPr bwMode="auto">
          <a:xfrm rot="21308770">
            <a:off x="6080263" y="4628185"/>
            <a:ext cx="1005278" cy="192000"/>
          </a:xfrm>
          <a:custGeom>
            <a:avLst/>
            <a:gdLst>
              <a:gd name="T0" fmla="*/ 0 w 908"/>
              <a:gd name="T1" fmla="*/ 0 h 176"/>
              <a:gd name="T2" fmla="*/ 260 w 908"/>
              <a:gd name="T3" fmla="*/ 112 h 176"/>
              <a:gd name="T4" fmla="*/ 404 w 908"/>
              <a:gd name="T5" fmla="*/ 160 h 176"/>
              <a:gd name="T6" fmla="*/ 692 w 908"/>
              <a:gd name="T7" fmla="*/ 160 h 176"/>
              <a:gd name="T8" fmla="*/ 908 w 908"/>
              <a:gd name="T9" fmla="*/ 64 h 176"/>
            </a:gdLst>
            <a:ahLst/>
            <a:cxnLst>
              <a:cxn ang="0">
                <a:pos x="T0" y="T1"/>
              </a:cxn>
              <a:cxn ang="0">
                <a:pos x="T2" y="T3"/>
              </a:cxn>
              <a:cxn ang="0">
                <a:pos x="T4" y="T5"/>
              </a:cxn>
              <a:cxn ang="0">
                <a:pos x="T6" y="T7"/>
              </a:cxn>
              <a:cxn ang="0">
                <a:pos x="T8" y="T9"/>
              </a:cxn>
            </a:cxnLst>
            <a:rect l="0" t="0" r="r" b="b"/>
            <a:pathLst>
              <a:path w="908" h="176">
                <a:moveTo>
                  <a:pt x="0" y="0"/>
                </a:moveTo>
                <a:cubicBezTo>
                  <a:pt x="43" y="19"/>
                  <a:pt x="193" y="85"/>
                  <a:pt x="260" y="112"/>
                </a:cubicBezTo>
                <a:cubicBezTo>
                  <a:pt x="327" y="139"/>
                  <a:pt x="332" y="152"/>
                  <a:pt x="404" y="160"/>
                </a:cubicBezTo>
                <a:cubicBezTo>
                  <a:pt x="476" y="168"/>
                  <a:pt x="608" y="176"/>
                  <a:pt x="692" y="160"/>
                </a:cubicBezTo>
                <a:cubicBezTo>
                  <a:pt x="776" y="144"/>
                  <a:pt x="863" y="84"/>
                  <a:pt x="908" y="64"/>
                </a:cubicBezTo>
              </a:path>
            </a:pathLst>
          </a:custGeom>
          <a:noFill/>
          <a:ln w="38100" cmpd="sng">
            <a:solidFill>
              <a:srgbClr val="CC6600"/>
            </a:solidFill>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 name="Freeform 12">
            <a:extLst>
              <a:ext uri="{FF2B5EF4-FFF2-40B4-BE49-F238E27FC236}">
                <a16:creationId xmlns:a16="http://schemas.microsoft.com/office/drawing/2014/main" id="{0C2CED0D-BCB2-0950-3EA8-690B7E110CB9}"/>
              </a:ext>
            </a:extLst>
          </p:cNvPr>
          <p:cNvSpPr>
            <a:spLocks/>
          </p:cNvSpPr>
          <p:nvPr/>
        </p:nvSpPr>
        <p:spPr bwMode="auto">
          <a:xfrm>
            <a:off x="7025433" y="3226143"/>
            <a:ext cx="1045144" cy="1471908"/>
          </a:xfrm>
          <a:custGeom>
            <a:avLst/>
            <a:gdLst>
              <a:gd name="T0" fmla="*/ 0 w 833"/>
              <a:gd name="T1" fmla="*/ 1348 h 1348"/>
              <a:gd name="T2" fmla="*/ 96 w 833"/>
              <a:gd name="T3" fmla="*/ 1252 h 1348"/>
              <a:gd name="T4" fmla="*/ 432 w 833"/>
              <a:gd name="T5" fmla="*/ 964 h 1348"/>
              <a:gd name="T6" fmla="*/ 768 w 833"/>
              <a:gd name="T7" fmla="*/ 628 h 1348"/>
              <a:gd name="T8" fmla="*/ 824 w 833"/>
              <a:gd name="T9" fmla="*/ 88 h 1348"/>
              <a:gd name="T10" fmla="*/ 824 w 833"/>
              <a:gd name="T11" fmla="*/ 100 h 1348"/>
            </a:gdLst>
            <a:ahLst/>
            <a:cxnLst>
              <a:cxn ang="0">
                <a:pos x="T0" y="T1"/>
              </a:cxn>
              <a:cxn ang="0">
                <a:pos x="T2" y="T3"/>
              </a:cxn>
              <a:cxn ang="0">
                <a:pos x="T4" y="T5"/>
              </a:cxn>
              <a:cxn ang="0">
                <a:pos x="T6" y="T7"/>
              </a:cxn>
              <a:cxn ang="0">
                <a:pos x="T8" y="T9"/>
              </a:cxn>
              <a:cxn ang="0">
                <a:pos x="T10" y="T11"/>
              </a:cxn>
            </a:cxnLst>
            <a:rect l="0" t="0" r="r" b="b"/>
            <a:pathLst>
              <a:path w="833" h="1348">
                <a:moveTo>
                  <a:pt x="0" y="1348"/>
                </a:moveTo>
                <a:cubicBezTo>
                  <a:pt x="12" y="1332"/>
                  <a:pt x="24" y="1316"/>
                  <a:pt x="96" y="1252"/>
                </a:cubicBezTo>
                <a:cubicBezTo>
                  <a:pt x="168" y="1188"/>
                  <a:pt x="320" y="1068"/>
                  <a:pt x="432" y="964"/>
                </a:cubicBezTo>
                <a:cubicBezTo>
                  <a:pt x="544" y="860"/>
                  <a:pt x="703" y="774"/>
                  <a:pt x="768" y="628"/>
                </a:cubicBezTo>
                <a:cubicBezTo>
                  <a:pt x="833" y="482"/>
                  <a:pt x="815" y="176"/>
                  <a:pt x="824" y="88"/>
                </a:cubicBezTo>
                <a:cubicBezTo>
                  <a:pt x="833" y="0"/>
                  <a:pt x="824" y="98"/>
                  <a:pt x="824" y="100"/>
                </a:cubicBezTo>
              </a:path>
            </a:pathLst>
          </a:custGeom>
          <a:noFill/>
          <a:ln w="38100" cmpd="sng">
            <a:solidFill>
              <a:srgbClr val="CC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 name="Rectangle 35">
            <a:extLst>
              <a:ext uri="{FF2B5EF4-FFF2-40B4-BE49-F238E27FC236}">
                <a16:creationId xmlns:a16="http://schemas.microsoft.com/office/drawing/2014/main" id="{258A7A81-005D-963C-8D84-DDB6984594CD}"/>
              </a:ext>
            </a:extLst>
          </p:cNvPr>
          <p:cNvSpPr>
            <a:spLocks noChangeArrowheads="1"/>
          </p:cNvSpPr>
          <p:nvPr/>
        </p:nvSpPr>
        <p:spPr bwMode="auto">
          <a:xfrm>
            <a:off x="5435014" y="4650321"/>
            <a:ext cx="685800" cy="152400"/>
          </a:xfrm>
          <a:prstGeom prst="rect">
            <a:avLst/>
          </a:prstGeom>
          <a:solidFill>
            <a:srgbClr val="D6ECE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1200" b="1" dirty="0">
                <a:solidFill>
                  <a:srgbClr val="000099"/>
                </a:solidFill>
                <a:latin typeface="Times New Roman" panose="02020603050405020304" pitchFamily="18" charset="0"/>
              </a:rPr>
              <a:t>13-2-1522</a:t>
            </a:r>
          </a:p>
        </p:txBody>
      </p:sp>
    </p:spTree>
    <p:extLst>
      <p:ext uri="{BB962C8B-B14F-4D97-AF65-F5344CB8AC3E}">
        <p14:creationId xmlns:p14="http://schemas.microsoft.com/office/powerpoint/2010/main" val="371515032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par>
                          <p:cTn id="10" fill="hold">
                            <p:stCondLst>
                              <p:cond delay="1000"/>
                            </p:stCondLst>
                            <p:childTnLst>
                              <p:par>
                                <p:cTn id="11" presetID="17" presetClass="entr" presetSubtype="1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strips(downLeft)">
                                      <p:cBhvr>
                                        <p:cTn id="19" dur="500"/>
                                        <p:tgtEl>
                                          <p:spTgt spid="11"/>
                                        </p:tgtEl>
                                      </p:cBhvr>
                                    </p:animEffect>
                                  </p:childTnLst>
                                </p:cTn>
                              </p:par>
                            </p:childTnLst>
                          </p:cTn>
                        </p:par>
                        <p:par>
                          <p:cTn id="20" fill="hold">
                            <p:stCondLst>
                              <p:cond delay="500"/>
                            </p:stCondLst>
                            <p:childTnLst>
                              <p:par>
                                <p:cTn id="21" presetID="21" presetClass="entr" presetSubtype="1"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heel(1)">
                                      <p:cBhvr>
                                        <p:cTn id="23" dur="500"/>
                                        <p:tgtEl>
                                          <p:spTgt spid="10"/>
                                        </p:tgtEl>
                                      </p:cBhvr>
                                    </p:animEffect>
                                  </p:childTnLst>
                                </p:cTn>
                              </p:par>
                            </p:childTnLst>
                          </p:cTn>
                        </p:par>
                        <p:par>
                          <p:cTn id="24" fill="hold">
                            <p:stCondLst>
                              <p:cond delay="1000"/>
                            </p:stCondLst>
                            <p:childTnLst>
                              <p:par>
                                <p:cTn id="25" presetID="55" presetClass="entr" presetSubtype="0" repeatCount="200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1000" fill="hold"/>
                                        <p:tgtEl>
                                          <p:spTgt spid="9"/>
                                        </p:tgtEl>
                                        <p:attrNameLst>
                                          <p:attrName>ppt_w</p:attrName>
                                        </p:attrNameLst>
                                      </p:cBhvr>
                                      <p:tavLst>
                                        <p:tav tm="0">
                                          <p:val>
                                            <p:strVal val="#ppt_w*0.70"/>
                                          </p:val>
                                        </p:tav>
                                        <p:tav tm="100000">
                                          <p:val>
                                            <p:strVal val="#ppt_w"/>
                                          </p:val>
                                        </p:tav>
                                      </p:tavLst>
                                    </p:anim>
                                    <p:anim calcmode="lin" valueType="num">
                                      <p:cBhvr>
                                        <p:cTn id="28" dur="1000" fill="hold"/>
                                        <p:tgtEl>
                                          <p:spTgt spid="9"/>
                                        </p:tgtEl>
                                        <p:attrNameLst>
                                          <p:attrName>ppt_h</p:attrName>
                                        </p:attrNameLst>
                                      </p:cBhvr>
                                      <p:tavLst>
                                        <p:tav tm="0">
                                          <p:val>
                                            <p:strVal val="#ppt_h"/>
                                          </p:val>
                                        </p:tav>
                                        <p:tav tm="100000">
                                          <p:val>
                                            <p:strVal val="#ppt_h"/>
                                          </p:val>
                                        </p:tav>
                                      </p:tavLst>
                                    </p:anim>
                                    <p:animEffect transition="in" filter="fade">
                                      <p:cBhvr>
                                        <p:cTn id="29" dur="10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randombar(horizontal)">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20"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edge">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38"/>
                                        </p:tgtEl>
                                        <p:attrNameLst>
                                          <p:attrName>style.visibility</p:attrName>
                                        </p:attrNameLst>
                                      </p:cBhvr>
                                      <p:to>
                                        <p:strVal val="visible"/>
                                      </p:to>
                                    </p:set>
                                    <p:animEffect transition="in" filter="wipe(up)">
                                      <p:cBhvr>
                                        <p:cTn id="44" dur="1000"/>
                                        <p:tgtEl>
                                          <p:spTgt spid="38"/>
                                        </p:tgtEl>
                                      </p:cBhvr>
                                    </p:animEffect>
                                  </p:childTnLst>
                                </p:cTn>
                              </p:par>
                            </p:childTnLst>
                          </p:cTn>
                        </p:par>
                        <p:par>
                          <p:cTn id="45" fill="hold">
                            <p:stCondLst>
                              <p:cond delay="1000"/>
                            </p:stCondLst>
                            <p:childTnLst>
                              <p:par>
                                <p:cTn id="46" presetID="10" presetClass="entr" presetSubtype="0" fill="hold" grpId="0" nodeType="after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fade">
                                      <p:cBhvr>
                                        <p:cTn id="48" dur="1000"/>
                                        <p:tgtEl>
                                          <p:spTgt spid="39"/>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wipe(down)">
                                      <p:cBhvr>
                                        <p:cTn id="53" dur="1000"/>
                                        <p:tgtEl>
                                          <p:spTgt spid="36"/>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wipe(down)">
                                      <p:cBhvr>
                                        <p:cTn id="58" dur="1000"/>
                                        <p:tgtEl>
                                          <p:spTgt spid="31"/>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wipe(down)">
                                      <p:cBhvr>
                                        <p:cTn id="63" dur="500"/>
                                        <p:tgtEl>
                                          <p:spTgt spid="16"/>
                                        </p:tgtEl>
                                      </p:cBhvr>
                                    </p:animEffect>
                                  </p:childTnLst>
                                </p:cTn>
                              </p:par>
                              <p:par>
                                <p:cTn id="64" presetID="55" presetClass="entr" presetSubtype="0" fill="hold" nodeType="withEffect">
                                  <p:stCondLst>
                                    <p:cond delay="0"/>
                                  </p:stCondLst>
                                  <p:childTnLst>
                                    <p:set>
                                      <p:cBhvr>
                                        <p:cTn id="65" dur="1" fill="hold">
                                          <p:stCondLst>
                                            <p:cond delay="0"/>
                                          </p:stCondLst>
                                        </p:cTn>
                                        <p:tgtEl>
                                          <p:spTgt spid="17"/>
                                        </p:tgtEl>
                                        <p:attrNameLst>
                                          <p:attrName>style.visibility</p:attrName>
                                        </p:attrNameLst>
                                      </p:cBhvr>
                                      <p:to>
                                        <p:strVal val="visible"/>
                                      </p:to>
                                    </p:set>
                                    <p:anim calcmode="lin" valueType="num">
                                      <p:cBhvr>
                                        <p:cTn id="66" dur="1000" fill="hold"/>
                                        <p:tgtEl>
                                          <p:spTgt spid="17"/>
                                        </p:tgtEl>
                                        <p:attrNameLst>
                                          <p:attrName>ppt_w</p:attrName>
                                        </p:attrNameLst>
                                      </p:cBhvr>
                                      <p:tavLst>
                                        <p:tav tm="0">
                                          <p:val>
                                            <p:strVal val="#ppt_w*0.70"/>
                                          </p:val>
                                        </p:tav>
                                        <p:tav tm="100000">
                                          <p:val>
                                            <p:strVal val="#ppt_w"/>
                                          </p:val>
                                        </p:tav>
                                      </p:tavLst>
                                    </p:anim>
                                    <p:anim calcmode="lin" valueType="num">
                                      <p:cBhvr>
                                        <p:cTn id="67" dur="1000" fill="hold"/>
                                        <p:tgtEl>
                                          <p:spTgt spid="17"/>
                                        </p:tgtEl>
                                        <p:attrNameLst>
                                          <p:attrName>ppt_h</p:attrName>
                                        </p:attrNameLst>
                                      </p:cBhvr>
                                      <p:tavLst>
                                        <p:tav tm="0">
                                          <p:val>
                                            <p:strVal val="#ppt_h"/>
                                          </p:val>
                                        </p:tav>
                                        <p:tav tm="100000">
                                          <p:val>
                                            <p:strVal val="#ppt_h"/>
                                          </p:val>
                                        </p:tav>
                                      </p:tavLst>
                                    </p:anim>
                                    <p:animEffect transition="in" filter="fade">
                                      <p:cBhvr>
                                        <p:cTn id="68" dur="1000"/>
                                        <p:tgtEl>
                                          <p:spTgt spid="17"/>
                                        </p:tgtEl>
                                      </p:cBhvr>
                                    </p:animEffect>
                                  </p:childTnLst>
                                </p:cTn>
                              </p:par>
                            </p:childTnLst>
                          </p:cTn>
                        </p:par>
                        <p:par>
                          <p:cTn id="69" fill="hold">
                            <p:stCondLst>
                              <p:cond delay="1000"/>
                            </p:stCondLst>
                            <p:childTnLst>
                              <p:par>
                                <p:cTn id="70" presetID="50" presetClass="entr" presetSubtype="0" decel="100000" fill="hold" grpId="0" nodeType="afterEffect">
                                  <p:stCondLst>
                                    <p:cond delay="0"/>
                                  </p:stCondLst>
                                  <p:childTnLst>
                                    <p:set>
                                      <p:cBhvr>
                                        <p:cTn id="71" dur="1" fill="hold">
                                          <p:stCondLst>
                                            <p:cond delay="0"/>
                                          </p:stCondLst>
                                        </p:cTn>
                                        <p:tgtEl>
                                          <p:spTgt spid="18"/>
                                        </p:tgtEl>
                                        <p:attrNameLst>
                                          <p:attrName>style.visibility</p:attrName>
                                        </p:attrNameLst>
                                      </p:cBhvr>
                                      <p:to>
                                        <p:strVal val="visible"/>
                                      </p:to>
                                    </p:set>
                                    <p:anim calcmode="lin" valueType="num">
                                      <p:cBhvr>
                                        <p:cTn id="72" dur="1000" fill="hold"/>
                                        <p:tgtEl>
                                          <p:spTgt spid="18"/>
                                        </p:tgtEl>
                                        <p:attrNameLst>
                                          <p:attrName>ppt_w</p:attrName>
                                        </p:attrNameLst>
                                      </p:cBhvr>
                                      <p:tavLst>
                                        <p:tav tm="0">
                                          <p:val>
                                            <p:strVal val="#ppt_w+.3"/>
                                          </p:val>
                                        </p:tav>
                                        <p:tav tm="100000">
                                          <p:val>
                                            <p:strVal val="#ppt_w"/>
                                          </p:val>
                                        </p:tav>
                                      </p:tavLst>
                                    </p:anim>
                                    <p:anim calcmode="lin" valueType="num">
                                      <p:cBhvr>
                                        <p:cTn id="73" dur="1000" fill="hold"/>
                                        <p:tgtEl>
                                          <p:spTgt spid="18"/>
                                        </p:tgtEl>
                                        <p:attrNameLst>
                                          <p:attrName>ppt_h</p:attrName>
                                        </p:attrNameLst>
                                      </p:cBhvr>
                                      <p:tavLst>
                                        <p:tav tm="0">
                                          <p:val>
                                            <p:strVal val="#ppt_h"/>
                                          </p:val>
                                        </p:tav>
                                        <p:tav tm="100000">
                                          <p:val>
                                            <p:strVal val="#ppt_h"/>
                                          </p:val>
                                        </p:tav>
                                      </p:tavLst>
                                    </p:anim>
                                    <p:animEffect transition="in" filter="fade">
                                      <p:cBhvr>
                                        <p:cTn id="74" dur="1000"/>
                                        <p:tgtEl>
                                          <p:spTgt spid="18"/>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nodeType="clickEffect">
                                  <p:stCondLst>
                                    <p:cond delay="0"/>
                                  </p:stCondLst>
                                  <p:childTnLst>
                                    <p:set>
                                      <p:cBhvr>
                                        <p:cTn id="78" dur="1" fill="hold">
                                          <p:stCondLst>
                                            <p:cond delay="0"/>
                                          </p:stCondLst>
                                        </p:cTn>
                                        <p:tgtEl>
                                          <p:spTgt spid="41"/>
                                        </p:tgtEl>
                                        <p:attrNameLst>
                                          <p:attrName>style.visibility</p:attrName>
                                        </p:attrNameLst>
                                      </p:cBhvr>
                                      <p:to>
                                        <p:strVal val="visible"/>
                                      </p:to>
                                    </p:set>
                                    <p:animEffect transition="in" filter="wipe(up)">
                                      <p:cBhvr>
                                        <p:cTn id="79" dur="1000"/>
                                        <p:tgtEl>
                                          <p:spTgt spid="41"/>
                                        </p:tgtEl>
                                      </p:cBhvr>
                                    </p:animEffect>
                                  </p:childTnLst>
                                </p:cTn>
                              </p:par>
                            </p:childTnLst>
                          </p:cTn>
                        </p:par>
                        <p:par>
                          <p:cTn id="80" fill="hold">
                            <p:stCondLst>
                              <p:cond delay="1000"/>
                            </p:stCondLst>
                            <p:childTnLst>
                              <p:par>
                                <p:cTn id="81" presetID="22" presetClass="entr" presetSubtype="2" fill="hold" nodeType="afterEffect">
                                  <p:stCondLst>
                                    <p:cond delay="0"/>
                                  </p:stCondLst>
                                  <p:childTnLst>
                                    <p:set>
                                      <p:cBhvr>
                                        <p:cTn id="82" dur="1" fill="hold">
                                          <p:stCondLst>
                                            <p:cond delay="0"/>
                                          </p:stCondLst>
                                        </p:cTn>
                                        <p:tgtEl>
                                          <p:spTgt spid="40"/>
                                        </p:tgtEl>
                                        <p:attrNameLst>
                                          <p:attrName>style.visibility</p:attrName>
                                        </p:attrNameLst>
                                      </p:cBhvr>
                                      <p:to>
                                        <p:strVal val="visible"/>
                                      </p:to>
                                    </p:set>
                                    <p:animEffect transition="in" filter="wipe(right)">
                                      <p:cBhvr>
                                        <p:cTn id="83" dur="1000"/>
                                        <p:tgtEl>
                                          <p:spTgt spid="40"/>
                                        </p:tgtEl>
                                      </p:cBhvr>
                                    </p:animEffect>
                                  </p:childTnLst>
                                </p:cTn>
                              </p:par>
                              <p:par>
                                <p:cTn id="84" presetID="50" presetClass="entr" presetSubtype="0" decel="100000" fill="hold" nodeType="withEffect">
                                  <p:stCondLst>
                                    <p:cond delay="0"/>
                                  </p:stCondLst>
                                  <p:childTnLst>
                                    <p:set>
                                      <p:cBhvr>
                                        <p:cTn id="85" dur="1" fill="hold">
                                          <p:stCondLst>
                                            <p:cond delay="0"/>
                                          </p:stCondLst>
                                        </p:cTn>
                                        <p:tgtEl>
                                          <p:spTgt spid="30"/>
                                        </p:tgtEl>
                                        <p:attrNameLst>
                                          <p:attrName>style.visibility</p:attrName>
                                        </p:attrNameLst>
                                      </p:cBhvr>
                                      <p:to>
                                        <p:strVal val="visible"/>
                                      </p:to>
                                    </p:set>
                                    <p:anim calcmode="lin" valueType="num">
                                      <p:cBhvr>
                                        <p:cTn id="86" dur="1000" fill="hold"/>
                                        <p:tgtEl>
                                          <p:spTgt spid="30"/>
                                        </p:tgtEl>
                                        <p:attrNameLst>
                                          <p:attrName>ppt_w</p:attrName>
                                        </p:attrNameLst>
                                      </p:cBhvr>
                                      <p:tavLst>
                                        <p:tav tm="0">
                                          <p:val>
                                            <p:strVal val="#ppt_w+.3"/>
                                          </p:val>
                                        </p:tav>
                                        <p:tav tm="100000">
                                          <p:val>
                                            <p:strVal val="#ppt_w"/>
                                          </p:val>
                                        </p:tav>
                                      </p:tavLst>
                                    </p:anim>
                                    <p:anim calcmode="lin" valueType="num">
                                      <p:cBhvr>
                                        <p:cTn id="87" dur="1000" fill="hold"/>
                                        <p:tgtEl>
                                          <p:spTgt spid="30"/>
                                        </p:tgtEl>
                                        <p:attrNameLst>
                                          <p:attrName>ppt_h</p:attrName>
                                        </p:attrNameLst>
                                      </p:cBhvr>
                                      <p:tavLst>
                                        <p:tav tm="0">
                                          <p:val>
                                            <p:strVal val="#ppt_h"/>
                                          </p:val>
                                        </p:tav>
                                        <p:tav tm="100000">
                                          <p:val>
                                            <p:strVal val="#ppt_h"/>
                                          </p:val>
                                        </p:tav>
                                      </p:tavLst>
                                    </p:anim>
                                    <p:animEffect transition="in" filter="fade">
                                      <p:cBhvr>
                                        <p:cTn id="88" dur="1000"/>
                                        <p:tgtEl>
                                          <p:spTgt spid="30"/>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42"/>
                                        </p:tgtEl>
                                        <p:attrNameLst>
                                          <p:attrName>style.visibility</p:attrName>
                                        </p:attrNameLst>
                                      </p:cBhvr>
                                      <p:to>
                                        <p:strVal val="visible"/>
                                      </p:to>
                                    </p:set>
                                    <p:animEffect transition="in" filter="fade">
                                      <p:cBhvr>
                                        <p:cTn id="91" dur="1000"/>
                                        <p:tgtEl>
                                          <p:spTgt spid="42"/>
                                        </p:tgtEl>
                                      </p:cBhvr>
                                    </p:animEffect>
                                  </p:childTnLst>
                                </p:cTn>
                              </p:par>
                            </p:childTnLst>
                          </p:cTn>
                        </p:par>
                        <p:par>
                          <p:cTn id="92" fill="hold">
                            <p:stCondLst>
                              <p:cond delay="2000"/>
                            </p:stCondLst>
                            <p:childTnLst>
                              <p:par>
                                <p:cTn id="93" presetID="50" presetClass="entr" presetSubtype="0" decel="100000" fill="hold" grpId="0" nodeType="afterEffect">
                                  <p:stCondLst>
                                    <p:cond delay="0"/>
                                  </p:stCondLst>
                                  <p:childTnLst>
                                    <p:set>
                                      <p:cBhvr>
                                        <p:cTn id="94" dur="1" fill="hold">
                                          <p:stCondLst>
                                            <p:cond delay="0"/>
                                          </p:stCondLst>
                                        </p:cTn>
                                        <p:tgtEl>
                                          <p:spTgt spid="33"/>
                                        </p:tgtEl>
                                        <p:attrNameLst>
                                          <p:attrName>style.visibility</p:attrName>
                                        </p:attrNameLst>
                                      </p:cBhvr>
                                      <p:to>
                                        <p:strVal val="visible"/>
                                      </p:to>
                                    </p:set>
                                    <p:anim calcmode="lin" valueType="num">
                                      <p:cBhvr>
                                        <p:cTn id="95" dur="1000" fill="hold"/>
                                        <p:tgtEl>
                                          <p:spTgt spid="33"/>
                                        </p:tgtEl>
                                        <p:attrNameLst>
                                          <p:attrName>ppt_w</p:attrName>
                                        </p:attrNameLst>
                                      </p:cBhvr>
                                      <p:tavLst>
                                        <p:tav tm="0">
                                          <p:val>
                                            <p:strVal val="#ppt_w+.3"/>
                                          </p:val>
                                        </p:tav>
                                        <p:tav tm="100000">
                                          <p:val>
                                            <p:strVal val="#ppt_w"/>
                                          </p:val>
                                        </p:tav>
                                      </p:tavLst>
                                    </p:anim>
                                    <p:anim calcmode="lin" valueType="num">
                                      <p:cBhvr>
                                        <p:cTn id="96" dur="1000" fill="hold"/>
                                        <p:tgtEl>
                                          <p:spTgt spid="33"/>
                                        </p:tgtEl>
                                        <p:attrNameLst>
                                          <p:attrName>ppt_h</p:attrName>
                                        </p:attrNameLst>
                                      </p:cBhvr>
                                      <p:tavLst>
                                        <p:tav tm="0">
                                          <p:val>
                                            <p:strVal val="#ppt_h"/>
                                          </p:val>
                                        </p:tav>
                                        <p:tav tm="100000">
                                          <p:val>
                                            <p:strVal val="#ppt_h"/>
                                          </p:val>
                                        </p:tav>
                                      </p:tavLst>
                                    </p:anim>
                                    <p:animEffect transition="in" filter="fade">
                                      <p:cBhvr>
                                        <p:cTn id="97" dur="1000"/>
                                        <p:tgtEl>
                                          <p:spTgt spid="33"/>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4" fill="hold" nodeType="clickEffect">
                                  <p:stCondLst>
                                    <p:cond delay="0"/>
                                  </p:stCondLst>
                                  <p:childTnLst>
                                    <p:set>
                                      <p:cBhvr>
                                        <p:cTn id="101" dur="1" fill="hold">
                                          <p:stCondLst>
                                            <p:cond delay="0"/>
                                          </p:stCondLst>
                                        </p:cTn>
                                        <p:tgtEl>
                                          <p:spTgt spid="34"/>
                                        </p:tgtEl>
                                        <p:attrNameLst>
                                          <p:attrName>style.visibility</p:attrName>
                                        </p:attrNameLst>
                                      </p:cBhvr>
                                      <p:to>
                                        <p:strVal val="visible"/>
                                      </p:to>
                                    </p:set>
                                    <p:animEffect transition="in" filter="wipe(down)">
                                      <p:cBhvr>
                                        <p:cTn id="102" dur="500"/>
                                        <p:tgtEl>
                                          <p:spTgt spid="34"/>
                                        </p:tgtEl>
                                      </p:cBhvr>
                                    </p:animEffect>
                                  </p:childTnLst>
                                </p:cTn>
                              </p:par>
                              <p:par>
                                <p:cTn id="103" presetID="22" presetClass="entr" presetSubtype="4" fill="hold" grpId="0" nodeType="withEffect">
                                  <p:stCondLst>
                                    <p:cond delay="0"/>
                                  </p:stCondLst>
                                  <p:childTnLst>
                                    <p:set>
                                      <p:cBhvr>
                                        <p:cTn id="104" dur="1" fill="hold">
                                          <p:stCondLst>
                                            <p:cond delay="0"/>
                                          </p:stCondLst>
                                        </p:cTn>
                                        <p:tgtEl>
                                          <p:spTgt spid="35"/>
                                        </p:tgtEl>
                                        <p:attrNameLst>
                                          <p:attrName>style.visibility</p:attrName>
                                        </p:attrNameLst>
                                      </p:cBhvr>
                                      <p:to>
                                        <p:strVal val="visible"/>
                                      </p:to>
                                    </p:set>
                                    <p:animEffect transition="in" filter="wipe(down)">
                                      <p:cBhvr>
                                        <p:cTn id="105" dur="500"/>
                                        <p:tgtEl>
                                          <p:spTgt spid="35"/>
                                        </p:tgtEl>
                                      </p:cBhvr>
                                    </p:animEffect>
                                  </p:childTnLst>
                                </p:cTn>
                              </p:par>
                            </p:childTnLst>
                          </p:cTn>
                        </p:par>
                        <p:par>
                          <p:cTn id="106" fill="hold">
                            <p:stCondLst>
                              <p:cond delay="500"/>
                            </p:stCondLst>
                            <p:childTnLst>
                              <p:par>
                                <p:cTn id="107" presetID="22" presetClass="entr" presetSubtype="4" fill="hold" nodeType="afterEffect">
                                  <p:stCondLst>
                                    <p:cond delay="0"/>
                                  </p:stCondLst>
                                  <p:childTnLst>
                                    <p:set>
                                      <p:cBhvr>
                                        <p:cTn id="108" dur="1" fill="hold">
                                          <p:stCondLst>
                                            <p:cond delay="0"/>
                                          </p:stCondLst>
                                        </p:cTn>
                                        <p:tgtEl>
                                          <p:spTgt spid="37"/>
                                        </p:tgtEl>
                                        <p:attrNameLst>
                                          <p:attrName>style.visibility</p:attrName>
                                        </p:attrNameLst>
                                      </p:cBhvr>
                                      <p:to>
                                        <p:strVal val="visible"/>
                                      </p:to>
                                    </p:set>
                                    <p:animEffect transition="in" filter="wipe(down)">
                                      <p:cBhvr>
                                        <p:cTn id="109" dur="500"/>
                                        <p:tgtEl>
                                          <p:spTgt spid="37"/>
                                        </p:tgtEl>
                                      </p:cBhvr>
                                    </p:animEffect>
                                  </p:childTnLst>
                                </p:cTn>
                              </p:par>
                              <p:par>
                                <p:cTn id="110" presetID="22" presetClass="entr" presetSubtype="4" fill="hold" grpId="0" nodeType="withEffect">
                                  <p:stCondLst>
                                    <p:cond delay="0"/>
                                  </p:stCondLst>
                                  <p:childTnLst>
                                    <p:set>
                                      <p:cBhvr>
                                        <p:cTn id="111" dur="1" fill="hold">
                                          <p:stCondLst>
                                            <p:cond delay="0"/>
                                          </p:stCondLst>
                                        </p:cTn>
                                        <p:tgtEl>
                                          <p:spTgt spid="5"/>
                                        </p:tgtEl>
                                        <p:attrNameLst>
                                          <p:attrName>style.visibility</p:attrName>
                                        </p:attrNameLst>
                                      </p:cBhvr>
                                      <p:to>
                                        <p:strVal val="visible"/>
                                      </p:to>
                                    </p:set>
                                    <p:animEffect transition="in" filter="wipe(down)">
                                      <p:cBhvr>
                                        <p:cTn id="112" dur="500"/>
                                        <p:tgtEl>
                                          <p:spTgt spid="5"/>
                                        </p:tgtEl>
                                      </p:cBhvr>
                                    </p:animEffect>
                                  </p:childTnLst>
                                </p:cTn>
                              </p:par>
                            </p:childTnLst>
                          </p:cTn>
                        </p:par>
                        <p:par>
                          <p:cTn id="113" fill="hold">
                            <p:stCondLst>
                              <p:cond delay="1000"/>
                            </p:stCondLst>
                            <p:childTnLst>
                              <p:par>
                                <p:cTn id="114" presetID="14" presetClass="entr" presetSubtype="10" fill="hold" grpId="0" nodeType="afterEffect">
                                  <p:stCondLst>
                                    <p:cond delay="0"/>
                                  </p:stCondLst>
                                  <p:childTnLst>
                                    <p:set>
                                      <p:cBhvr>
                                        <p:cTn id="115" dur="1" fill="hold">
                                          <p:stCondLst>
                                            <p:cond delay="0"/>
                                          </p:stCondLst>
                                        </p:cTn>
                                        <p:tgtEl>
                                          <p:spTgt spid="29"/>
                                        </p:tgtEl>
                                        <p:attrNameLst>
                                          <p:attrName>style.visibility</p:attrName>
                                        </p:attrNameLst>
                                      </p:cBhvr>
                                      <p:to>
                                        <p:strVal val="visible"/>
                                      </p:to>
                                    </p:set>
                                    <p:animEffect transition="in" filter="randombar(horizontal)">
                                      <p:cBhvr>
                                        <p:cTn id="116"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1" grpId="0" animBg="1"/>
      <p:bldP spid="18" grpId="0"/>
      <p:bldP spid="33" grpId="0"/>
      <p:bldP spid="35" grpId="0" animBg="1"/>
      <p:bldP spid="29" grpId="0"/>
      <p:bldP spid="5" grpId="0" animBg="1"/>
      <p:bldP spid="39" grpId="0" animBg="1"/>
      <p:bldP spid="4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08DBA2D-AB57-E18B-D777-15B2F060F008}"/>
              </a:ext>
            </a:extLst>
          </p:cNvPr>
          <p:cNvSpPr/>
          <p:nvPr/>
        </p:nvSpPr>
        <p:spPr>
          <a:xfrm>
            <a:off x="3" y="98918"/>
            <a:ext cx="4412974" cy="18756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2000" b="1" dirty="0">
                <a:solidFill>
                  <a:srgbClr val="FF0000"/>
                </a:solidFill>
                <a:latin typeface="Times New Roman" pitchFamily="18" charset="0"/>
                <a:cs typeface="Times New Roman" pitchFamily="18" charset="0"/>
              </a:rPr>
              <a:t>THẢO LUẬN NHÓM (5’)</a:t>
            </a:r>
          </a:p>
          <a:p>
            <a:pPr algn="just">
              <a:defRPr/>
            </a:pPr>
            <a:r>
              <a:rPr lang="nl-NL" sz="2000" b="1" dirty="0">
                <a:solidFill>
                  <a:prstClr val="black"/>
                </a:solidFill>
                <a:latin typeface="Times New Roman" pitchFamily="18" charset="0"/>
                <a:cs typeface="Times New Roman" pitchFamily="18" charset="0"/>
              </a:rPr>
              <a:t> Quan sát lược đồ hình 2.1, đọc thông tin </a:t>
            </a:r>
            <a:r>
              <a:rPr lang="en-US" sz="2000" b="1" dirty="0" err="1">
                <a:solidFill>
                  <a:prstClr val="black"/>
                </a:solidFill>
                <a:latin typeface="Times New Roman" panose="02020603050405020304" pitchFamily="18" charset="0"/>
                <a:cs typeface="Times New Roman" panose="02020603050405020304" pitchFamily="18" charset="0"/>
              </a:rPr>
              <a:t>mục</a:t>
            </a:r>
            <a:r>
              <a:rPr lang="en-US" sz="2000" b="1" dirty="0">
                <a:solidFill>
                  <a:prstClr val="black"/>
                </a:solidFill>
                <a:latin typeface="Times New Roman" panose="02020603050405020304" pitchFamily="18" charset="0"/>
                <a:cs typeface="Times New Roman" panose="02020603050405020304" pitchFamily="18" charset="0"/>
              </a:rPr>
              <a:t> 1 </a:t>
            </a:r>
            <a:r>
              <a:rPr lang="en-US" sz="2000" b="1" dirty="0" err="1">
                <a:solidFill>
                  <a:prstClr val="black"/>
                </a:solidFill>
                <a:latin typeface="Times New Roman" panose="02020603050405020304" pitchFamily="18" charset="0"/>
                <a:cs typeface="Times New Roman" panose="02020603050405020304" pitchFamily="18" charset="0"/>
              </a:rPr>
              <a:t>trang</a:t>
            </a:r>
            <a:r>
              <a:rPr lang="en-US" sz="2000" b="1" dirty="0">
                <a:solidFill>
                  <a:prstClr val="black"/>
                </a:solidFill>
                <a:latin typeface="Times New Roman" panose="02020603050405020304" pitchFamily="18" charset="0"/>
                <a:cs typeface="Times New Roman" panose="02020603050405020304" pitchFamily="18" charset="0"/>
              </a:rPr>
              <a:t> 14-15/SGK</a:t>
            </a:r>
            <a:r>
              <a:rPr lang="nl-NL"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miêu</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tả</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trên</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lược</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đồ</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đường</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đi</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của</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các</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cuộc</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phát</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kiến</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địa</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lí</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và</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hoàn</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thành</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phiếu</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học</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tập</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sau</a:t>
            </a:r>
            <a:r>
              <a:rPr lang="en-US" sz="2000" b="1" dirty="0">
                <a:solidFill>
                  <a:prstClr val="black"/>
                </a:solidFill>
                <a:latin typeface="Times New Roman" panose="02020603050405020304" pitchFamily="18" charset="0"/>
                <a:cs typeface="Times New Roman" panose="02020603050405020304" pitchFamily="18" charset="0"/>
              </a:rPr>
              <a:t>:</a:t>
            </a:r>
            <a:endParaRPr lang="vi-VN" sz="2000" dirty="0">
              <a:solidFill>
                <a:prstClr val="black"/>
              </a:solidFill>
              <a:latin typeface="Times New Roman" pitchFamily="18" charset="0"/>
              <a:cs typeface="Times New Roman" pitchFamily="18" charset="0"/>
            </a:endParaRPr>
          </a:p>
        </p:txBody>
      </p:sp>
      <p:pic>
        <p:nvPicPr>
          <p:cNvPr id="3" name="Picture 2">
            <a:extLst>
              <a:ext uri="{FF2B5EF4-FFF2-40B4-BE49-F238E27FC236}">
                <a16:creationId xmlns:a16="http://schemas.microsoft.com/office/drawing/2014/main" id="{12A76C9C-6F80-A72F-9925-FCAB831C4D29}"/>
              </a:ext>
            </a:extLst>
          </p:cNvPr>
          <p:cNvPicPr>
            <a:picLocks noChangeAspect="1"/>
          </p:cNvPicPr>
          <p:nvPr/>
        </p:nvPicPr>
        <p:blipFill>
          <a:blip r:embed="rId2"/>
          <a:stretch>
            <a:fillRect/>
          </a:stretch>
        </p:blipFill>
        <p:spPr>
          <a:xfrm>
            <a:off x="4452761" y="138736"/>
            <a:ext cx="4532243" cy="2896641"/>
          </a:xfrm>
          <a:prstGeom prst="rect">
            <a:avLst/>
          </a:prstGeom>
        </p:spPr>
      </p:pic>
      <p:sp>
        <p:nvSpPr>
          <p:cNvPr id="4" name="Rectangle 3">
            <a:extLst>
              <a:ext uri="{FF2B5EF4-FFF2-40B4-BE49-F238E27FC236}">
                <a16:creationId xmlns:a16="http://schemas.microsoft.com/office/drawing/2014/main" id="{B1020F56-D477-4126-D980-534879416DAA}"/>
              </a:ext>
            </a:extLst>
          </p:cNvPr>
          <p:cNvSpPr>
            <a:spLocks noChangeArrowheads="1"/>
          </p:cNvSpPr>
          <p:nvPr/>
        </p:nvSpPr>
        <p:spPr bwMode="auto">
          <a:xfrm>
            <a:off x="2" y="2065820"/>
            <a:ext cx="5022573" cy="969496"/>
          </a:xfrm>
          <a:prstGeom prst="rect">
            <a:avLst/>
          </a:prstGeom>
          <a:noFill/>
          <a:ln>
            <a:noFill/>
          </a:ln>
          <a:effectLst/>
        </p:spPr>
        <p:txBody>
          <a:bodyPr vert="horz" wrap="square" lIns="91440" tIns="45720" rIns="91440" bIns="45720" numCol="1" anchor="ctr" anchorCtr="0" compatLnSpc="1">
            <a:prstTxWarp prst="textNoShape">
              <a:avLst/>
            </a:prstTxWarp>
            <a:spAutoFit/>
          </a:bodyPr>
          <a:lstStyle/>
          <a:p>
            <a:pPr algn="ctr" defTabSz="914400" eaLnBrk="0" fontAlgn="base" hangingPunct="0">
              <a:spcBef>
                <a:spcPct val="0"/>
              </a:spcBef>
              <a:spcAft>
                <a:spcPct val="0"/>
              </a:spcAft>
            </a:pPr>
            <a:r>
              <a:rPr lang="en-US" altLang="en-US" sz="19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PHIẾU HỌC TẬP</a:t>
            </a:r>
            <a:endParaRPr lang="en-US" altLang="en-US" sz="1900" dirty="0">
              <a:solidFill>
                <a:srgbClr val="FF0000"/>
              </a:solidFill>
              <a:latin typeface="Times New Roman" panose="02020603050405020304" pitchFamily="18" charset="0"/>
              <a:cs typeface="Times New Roman" panose="02020603050405020304" pitchFamily="18" charset="0"/>
            </a:endParaRPr>
          </a:p>
          <a:p>
            <a:pPr algn="ctr" defTabSz="914400" eaLnBrk="0" fontAlgn="base" hangingPunct="0">
              <a:spcBef>
                <a:spcPct val="0"/>
              </a:spcBef>
              <a:spcAft>
                <a:spcPct val="0"/>
              </a:spcAft>
            </a:pPr>
            <a:r>
              <a:rPr lang="en-US" altLang="en-US" sz="19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Nhóm</a:t>
            </a:r>
            <a:r>
              <a:rPr lang="en-US" altLang="en-US" sz="19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altLang="en-US" sz="1900" dirty="0">
              <a:solidFill>
                <a:srgbClr val="FF0000"/>
              </a:solidFill>
              <a:latin typeface="Times New Roman" panose="02020603050405020304" pitchFamily="18" charset="0"/>
              <a:cs typeface="Times New Roman" panose="02020603050405020304" pitchFamily="18" charset="0"/>
            </a:endParaRPr>
          </a:p>
          <a:p>
            <a:pPr algn="ctr" defTabSz="914400" eaLnBrk="0" fontAlgn="base" hangingPunct="0">
              <a:spcBef>
                <a:spcPct val="0"/>
              </a:spcBef>
              <a:spcAft>
                <a:spcPct val="0"/>
              </a:spcAft>
            </a:pPr>
            <a:r>
              <a:rPr lang="en-US" altLang="en-US" sz="19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Lớp</a:t>
            </a:r>
            <a:r>
              <a:rPr lang="en-US" altLang="en-US" sz="19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altLang="en-US" sz="1900" dirty="0">
              <a:solidFill>
                <a:srgbClr val="FF0000"/>
              </a:solidFill>
              <a:latin typeface="Times New Roman" panose="02020603050405020304" pitchFamily="18" charset="0"/>
              <a:cs typeface="Times New Roman" panose="02020603050405020304" pitchFamily="18" charset="0"/>
            </a:endParaRPr>
          </a:p>
        </p:txBody>
      </p:sp>
      <p:graphicFrame>
        <p:nvGraphicFramePr>
          <p:cNvPr id="5" name="Table 4">
            <a:extLst>
              <a:ext uri="{FF2B5EF4-FFF2-40B4-BE49-F238E27FC236}">
                <a16:creationId xmlns:a16="http://schemas.microsoft.com/office/drawing/2014/main" id="{C6D70B62-DE7E-2A2C-7E6A-B6A2916B83B3}"/>
              </a:ext>
            </a:extLst>
          </p:cNvPr>
          <p:cNvGraphicFramePr>
            <a:graphicFrameLocks noGrp="1"/>
          </p:cNvGraphicFramePr>
          <p:nvPr>
            <p:extLst>
              <p:ext uri="{D42A27DB-BD31-4B8C-83A1-F6EECF244321}">
                <p14:modId xmlns:p14="http://schemas.microsoft.com/office/powerpoint/2010/main" val="3543166691"/>
              </p:ext>
            </p:extLst>
          </p:nvPr>
        </p:nvGraphicFramePr>
        <p:xfrm>
          <a:off x="96984" y="3079096"/>
          <a:ext cx="8887990" cy="3764154"/>
        </p:xfrm>
        <a:graphic>
          <a:graphicData uri="http://schemas.openxmlformats.org/drawingml/2006/table">
            <a:tbl>
              <a:tblPr firstRow="1" firstCol="1" bandRow="1">
                <a:tableStyleId>{5C22544A-7EE6-4342-B048-85BDC9FD1C3A}</a:tableStyleId>
              </a:tblPr>
              <a:tblGrid>
                <a:gridCol w="1995053">
                  <a:extLst>
                    <a:ext uri="{9D8B030D-6E8A-4147-A177-3AD203B41FA5}">
                      <a16:colId xmlns:a16="http://schemas.microsoft.com/office/drawing/2014/main" val="3700626752"/>
                    </a:ext>
                  </a:extLst>
                </a:gridCol>
                <a:gridCol w="1250885">
                  <a:extLst>
                    <a:ext uri="{9D8B030D-6E8A-4147-A177-3AD203B41FA5}">
                      <a16:colId xmlns:a16="http://schemas.microsoft.com/office/drawing/2014/main" val="2332408862"/>
                    </a:ext>
                  </a:extLst>
                </a:gridCol>
                <a:gridCol w="2129624">
                  <a:extLst>
                    <a:ext uri="{9D8B030D-6E8A-4147-A177-3AD203B41FA5}">
                      <a16:colId xmlns:a16="http://schemas.microsoft.com/office/drawing/2014/main" val="3688630838"/>
                    </a:ext>
                  </a:extLst>
                </a:gridCol>
                <a:gridCol w="2147455">
                  <a:extLst>
                    <a:ext uri="{9D8B030D-6E8A-4147-A177-3AD203B41FA5}">
                      <a16:colId xmlns:a16="http://schemas.microsoft.com/office/drawing/2014/main" val="990669492"/>
                    </a:ext>
                  </a:extLst>
                </a:gridCol>
                <a:gridCol w="1364973">
                  <a:extLst>
                    <a:ext uri="{9D8B030D-6E8A-4147-A177-3AD203B41FA5}">
                      <a16:colId xmlns:a16="http://schemas.microsoft.com/office/drawing/2014/main" val="2148185597"/>
                    </a:ext>
                  </a:extLst>
                </a:gridCol>
              </a:tblGrid>
              <a:tr h="1188109">
                <a:tc>
                  <a:txBody>
                    <a:bodyPr/>
                    <a:lstStyle/>
                    <a:p>
                      <a:pPr marL="0" marR="0" algn="ctr">
                        <a:lnSpc>
                          <a:spcPct val="107000"/>
                        </a:lnSpc>
                        <a:spcBef>
                          <a:spcPts val="0"/>
                        </a:spcBef>
                        <a:spcAft>
                          <a:spcPts val="0"/>
                        </a:spcAft>
                      </a:pPr>
                      <a:r>
                        <a:rPr lang="en-US" sz="1900" dirty="0" err="1">
                          <a:solidFill>
                            <a:schemeClr val="tx1"/>
                          </a:solidFill>
                          <a:effectLst/>
                          <a:latin typeface="Times New Roman" panose="02020603050405020304" pitchFamily="18" charset="0"/>
                          <a:cs typeface="Times New Roman" panose="02020603050405020304" pitchFamily="18" charset="0"/>
                        </a:rPr>
                        <a:t>Các</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cuộc</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phát</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kiến</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địa</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lí</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900" dirty="0" err="1">
                          <a:solidFill>
                            <a:schemeClr val="tx1"/>
                          </a:solidFill>
                          <a:effectLst/>
                          <a:latin typeface="Times New Roman" panose="02020603050405020304" pitchFamily="18" charset="0"/>
                          <a:cs typeface="Times New Roman" panose="02020603050405020304" pitchFamily="18" charset="0"/>
                        </a:rPr>
                        <a:t>Địa</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danh</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được</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nhà</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thám</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hiểm</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đặt</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tên</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900" dirty="0" err="1">
                          <a:solidFill>
                            <a:schemeClr val="tx1"/>
                          </a:solidFill>
                          <a:effectLst/>
                          <a:latin typeface="Times New Roman" panose="02020603050405020304" pitchFamily="18" charset="0"/>
                          <a:cs typeface="Times New Roman" panose="02020603050405020304" pitchFamily="18" charset="0"/>
                        </a:rPr>
                        <a:t>Cuộc</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phát</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kiến</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địa</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lí</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kết</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nối</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đường</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biển</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giữa</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châu</a:t>
                      </a:r>
                      <a:r>
                        <a:rPr lang="en-US" sz="1900" dirty="0">
                          <a:solidFill>
                            <a:schemeClr val="tx1"/>
                          </a:solidFill>
                          <a:effectLst/>
                          <a:latin typeface="Times New Roman" panose="02020603050405020304" pitchFamily="18" charset="0"/>
                          <a:cs typeface="Times New Roman" panose="02020603050405020304" pitchFamily="18" charset="0"/>
                        </a:rPr>
                        <a:t> Á </a:t>
                      </a:r>
                      <a:r>
                        <a:rPr lang="en-US" sz="1900" dirty="0" err="1">
                          <a:solidFill>
                            <a:schemeClr val="tx1"/>
                          </a:solidFill>
                          <a:effectLst/>
                          <a:latin typeface="Times New Roman" panose="02020603050405020304" pitchFamily="18" charset="0"/>
                          <a:cs typeface="Times New Roman" panose="02020603050405020304" pitchFamily="18" charset="0"/>
                        </a:rPr>
                        <a:t>và</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châu</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Âu</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900" dirty="0" err="1">
                          <a:solidFill>
                            <a:schemeClr val="tx1"/>
                          </a:solidFill>
                          <a:effectLst/>
                          <a:latin typeface="Times New Roman" panose="02020603050405020304" pitchFamily="18" charset="0"/>
                          <a:cs typeface="Times New Roman" panose="02020603050405020304" pitchFamily="18" charset="0"/>
                        </a:rPr>
                        <a:t>Cuộc</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phát</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kiến</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địa</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lí</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kết</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nối</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đường</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biển</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giữa</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châu</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Âu</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và</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châu</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Mĩ</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900" dirty="0" err="1">
                          <a:solidFill>
                            <a:schemeClr val="tx1"/>
                          </a:solidFill>
                          <a:effectLst/>
                          <a:latin typeface="Times New Roman" panose="02020603050405020304" pitchFamily="18" charset="0"/>
                          <a:cs typeface="Times New Roman" panose="02020603050405020304" pitchFamily="18" charset="0"/>
                        </a:rPr>
                        <a:t>Cuộc</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phát</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kiến</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địa</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lí</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kết</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nối</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các</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châu</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lục</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extLst>
                  <a:ext uri="{0D108BD9-81ED-4DB2-BD59-A6C34878D82A}">
                    <a16:rowId xmlns:a16="http://schemas.microsoft.com/office/drawing/2014/main" val="933064766"/>
                  </a:ext>
                </a:extLst>
              </a:tr>
              <a:tr h="558048">
                <a:tc>
                  <a:txBody>
                    <a:bodyPr/>
                    <a:lstStyle/>
                    <a:p>
                      <a:pPr marL="0" marR="0">
                        <a:lnSpc>
                          <a:spcPct val="107000"/>
                        </a:lnSpc>
                        <a:spcBef>
                          <a:spcPts val="0"/>
                        </a:spcBef>
                        <a:spcAft>
                          <a:spcPts val="0"/>
                        </a:spcAft>
                      </a:pPr>
                      <a:r>
                        <a:rPr lang="en-US" sz="1900">
                          <a:solidFill>
                            <a:schemeClr val="tx1"/>
                          </a:solidFill>
                          <a:effectLst/>
                          <a:latin typeface="Times New Roman" panose="02020603050405020304" pitchFamily="18" charset="0"/>
                          <a:cs typeface="Times New Roman" panose="02020603050405020304" pitchFamily="18" charset="0"/>
                        </a:rPr>
                        <a:t>Hành trình của Đi-a-xơ</a:t>
                      </a:r>
                      <a:endPar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nSpc>
                          <a:spcPct val="107000"/>
                        </a:lnSpc>
                        <a:spcBef>
                          <a:spcPts val="0"/>
                        </a:spcBef>
                        <a:spcAft>
                          <a:spcPts val="0"/>
                        </a:spcAft>
                      </a:pPr>
                      <a:r>
                        <a:rPr lang="en-US" sz="1900" dirty="0">
                          <a:solidFill>
                            <a:schemeClr val="tx1"/>
                          </a:solidFill>
                          <a:effectLst/>
                          <a:latin typeface="Times New Roman" panose="02020603050405020304" pitchFamily="18" charset="0"/>
                          <a:cs typeface="Times New Roman" panose="02020603050405020304" pitchFamily="18" charset="0"/>
                        </a:rPr>
                        <a:t> </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nSpc>
                          <a:spcPct val="107000"/>
                        </a:lnSpc>
                        <a:spcBef>
                          <a:spcPts val="0"/>
                        </a:spcBef>
                        <a:spcAft>
                          <a:spcPts val="0"/>
                        </a:spcAft>
                      </a:pPr>
                      <a:r>
                        <a:rPr lang="en-US" sz="1900" dirty="0">
                          <a:solidFill>
                            <a:schemeClr val="tx1"/>
                          </a:solidFill>
                          <a:effectLst/>
                          <a:latin typeface="Times New Roman" panose="02020603050405020304" pitchFamily="18" charset="0"/>
                          <a:cs typeface="Times New Roman" panose="02020603050405020304" pitchFamily="18" charset="0"/>
                        </a:rPr>
                        <a:t> </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nSpc>
                          <a:spcPct val="107000"/>
                        </a:lnSpc>
                        <a:spcBef>
                          <a:spcPts val="0"/>
                        </a:spcBef>
                        <a:spcAft>
                          <a:spcPts val="0"/>
                        </a:spcAft>
                      </a:pPr>
                      <a:r>
                        <a:rPr lang="en-US" sz="1900" dirty="0">
                          <a:solidFill>
                            <a:schemeClr val="tx1"/>
                          </a:solidFill>
                          <a:effectLst/>
                          <a:latin typeface="Times New Roman" panose="02020603050405020304" pitchFamily="18" charset="0"/>
                          <a:cs typeface="Times New Roman" panose="02020603050405020304" pitchFamily="18" charset="0"/>
                        </a:rPr>
                        <a:t> </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nSpc>
                          <a:spcPct val="107000"/>
                        </a:lnSpc>
                        <a:spcBef>
                          <a:spcPts val="0"/>
                        </a:spcBef>
                        <a:spcAft>
                          <a:spcPts val="0"/>
                        </a:spcAft>
                      </a:pPr>
                      <a:r>
                        <a:rPr lang="en-US" sz="1900">
                          <a:solidFill>
                            <a:schemeClr val="tx1"/>
                          </a:solidFill>
                          <a:effectLst/>
                          <a:latin typeface="Times New Roman" panose="02020603050405020304" pitchFamily="18" charset="0"/>
                          <a:cs typeface="Times New Roman" panose="02020603050405020304" pitchFamily="18" charset="0"/>
                        </a:rPr>
                        <a:t> </a:t>
                      </a:r>
                      <a:endPar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extLst>
                  <a:ext uri="{0D108BD9-81ED-4DB2-BD59-A6C34878D82A}">
                    <a16:rowId xmlns:a16="http://schemas.microsoft.com/office/drawing/2014/main" val="4138383594"/>
                  </a:ext>
                </a:extLst>
              </a:tr>
              <a:tr h="558048">
                <a:tc>
                  <a:txBody>
                    <a:bodyPr/>
                    <a:lstStyle/>
                    <a:p>
                      <a:pPr marL="0" marR="0">
                        <a:lnSpc>
                          <a:spcPct val="107000"/>
                        </a:lnSpc>
                        <a:spcBef>
                          <a:spcPts val="0"/>
                        </a:spcBef>
                        <a:spcAft>
                          <a:spcPts val="0"/>
                        </a:spcAft>
                      </a:pPr>
                      <a:r>
                        <a:rPr lang="en-US" sz="1900" dirty="0" err="1">
                          <a:solidFill>
                            <a:schemeClr val="tx1"/>
                          </a:solidFill>
                          <a:effectLst/>
                          <a:latin typeface="Times New Roman" panose="02020603050405020304" pitchFamily="18" charset="0"/>
                          <a:cs typeface="Times New Roman" panose="02020603050405020304" pitchFamily="18" charset="0"/>
                        </a:rPr>
                        <a:t>Hành</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trình</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của</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C.Cô-lôm-bô</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nSpc>
                          <a:spcPct val="107000"/>
                        </a:lnSpc>
                        <a:spcBef>
                          <a:spcPts val="0"/>
                        </a:spcBef>
                        <a:spcAft>
                          <a:spcPts val="0"/>
                        </a:spcAft>
                      </a:pPr>
                      <a:r>
                        <a:rPr lang="en-US" sz="1900" dirty="0">
                          <a:solidFill>
                            <a:schemeClr val="tx1"/>
                          </a:solidFill>
                          <a:effectLst/>
                          <a:latin typeface="Times New Roman" panose="02020603050405020304" pitchFamily="18" charset="0"/>
                          <a:cs typeface="Times New Roman" panose="02020603050405020304" pitchFamily="18" charset="0"/>
                        </a:rPr>
                        <a:t> </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900" dirty="0">
                          <a:solidFill>
                            <a:schemeClr val="tx1"/>
                          </a:solidFill>
                          <a:effectLst/>
                          <a:latin typeface="Times New Roman" panose="02020603050405020304" pitchFamily="18" charset="0"/>
                          <a:cs typeface="Times New Roman" panose="02020603050405020304" pitchFamily="18" charset="0"/>
                        </a:rPr>
                        <a:t> </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900" dirty="0">
                          <a:solidFill>
                            <a:schemeClr val="tx1"/>
                          </a:solidFill>
                          <a:effectLst/>
                          <a:latin typeface="Times New Roman" panose="02020603050405020304" pitchFamily="18" charset="0"/>
                          <a:cs typeface="Times New Roman" panose="02020603050405020304" pitchFamily="18" charset="0"/>
                        </a:rPr>
                        <a:t> </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900" dirty="0">
                          <a:solidFill>
                            <a:schemeClr val="tx1"/>
                          </a:solidFill>
                          <a:effectLst/>
                          <a:latin typeface="Times New Roman" panose="02020603050405020304" pitchFamily="18" charset="0"/>
                          <a:cs typeface="Times New Roman" panose="02020603050405020304" pitchFamily="18" charset="0"/>
                        </a:rPr>
                        <a:t> </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extLst>
                  <a:ext uri="{0D108BD9-81ED-4DB2-BD59-A6C34878D82A}">
                    <a16:rowId xmlns:a16="http://schemas.microsoft.com/office/drawing/2014/main" val="3554830145"/>
                  </a:ext>
                </a:extLst>
              </a:tr>
              <a:tr h="665989">
                <a:tc>
                  <a:txBody>
                    <a:bodyPr/>
                    <a:lstStyle/>
                    <a:p>
                      <a:pPr marL="0" marR="0">
                        <a:lnSpc>
                          <a:spcPct val="107000"/>
                        </a:lnSpc>
                        <a:spcBef>
                          <a:spcPts val="0"/>
                        </a:spcBef>
                        <a:spcAft>
                          <a:spcPts val="0"/>
                        </a:spcAft>
                      </a:pPr>
                      <a:r>
                        <a:rPr lang="en-US" sz="1900" dirty="0" err="1">
                          <a:solidFill>
                            <a:schemeClr val="tx1"/>
                          </a:solidFill>
                          <a:effectLst/>
                          <a:latin typeface="Times New Roman" panose="02020603050405020304" pitchFamily="18" charset="0"/>
                          <a:cs typeface="Times New Roman" panose="02020603050405020304" pitchFamily="18" charset="0"/>
                        </a:rPr>
                        <a:t>Hành</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trình</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của</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Va-xcô</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đơ</a:t>
                      </a:r>
                      <a:r>
                        <a:rPr lang="en-US" sz="1900" dirty="0">
                          <a:solidFill>
                            <a:schemeClr val="tx1"/>
                          </a:solidFill>
                          <a:effectLst/>
                          <a:latin typeface="Times New Roman" panose="02020603050405020304" pitchFamily="18" charset="0"/>
                          <a:cs typeface="Times New Roman" panose="02020603050405020304" pitchFamily="18" charset="0"/>
                        </a:rPr>
                        <a:t> Ga-ma</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nSpc>
                          <a:spcPct val="107000"/>
                        </a:lnSpc>
                        <a:spcBef>
                          <a:spcPts val="0"/>
                        </a:spcBef>
                        <a:spcAft>
                          <a:spcPts val="0"/>
                        </a:spcAft>
                      </a:pPr>
                      <a:r>
                        <a:rPr lang="en-US" sz="1900" dirty="0">
                          <a:solidFill>
                            <a:schemeClr val="tx1"/>
                          </a:solidFill>
                          <a:effectLst/>
                          <a:latin typeface="Times New Roman" panose="02020603050405020304" pitchFamily="18" charset="0"/>
                          <a:cs typeface="Times New Roman" panose="02020603050405020304" pitchFamily="18" charset="0"/>
                        </a:rPr>
                        <a:t> </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900" dirty="0">
                          <a:solidFill>
                            <a:schemeClr val="tx1"/>
                          </a:solidFill>
                          <a:effectLst/>
                          <a:latin typeface="Times New Roman" panose="02020603050405020304" pitchFamily="18" charset="0"/>
                          <a:cs typeface="Times New Roman" panose="02020603050405020304" pitchFamily="18" charset="0"/>
                        </a:rPr>
                        <a:t> </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900" dirty="0">
                          <a:solidFill>
                            <a:schemeClr val="tx1"/>
                          </a:solidFill>
                          <a:effectLst/>
                          <a:latin typeface="Times New Roman" panose="02020603050405020304" pitchFamily="18" charset="0"/>
                          <a:cs typeface="Times New Roman" panose="02020603050405020304" pitchFamily="18" charset="0"/>
                        </a:rPr>
                        <a:t> </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900" dirty="0">
                          <a:solidFill>
                            <a:schemeClr val="tx1"/>
                          </a:solidFill>
                          <a:effectLst/>
                          <a:latin typeface="Times New Roman" panose="02020603050405020304" pitchFamily="18" charset="0"/>
                          <a:cs typeface="Times New Roman" panose="02020603050405020304" pitchFamily="18" charset="0"/>
                        </a:rPr>
                        <a:t> </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extLst>
                  <a:ext uri="{0D108BD9-81ED-4DB2-BD59-A6C34878D82A}">
                    <a16:rowId xmlns:a16="http://schemas.microsoft.com/office/drawing/2014/main" val="1971446015"/>
                  </a:ext>
                </a:extLst>
              </a:tr>
              <a:tr h="558048">
                <a:tc>
                  <a:txBody>
                    <a:bodyPr/>
                    <a:lstStyle/>
                    <a:p>
                      <a:pPr marL="0" marR="0">
                        <a:lnSpc>
                          <a:spcPct val="107000"/>
                        </a:lnSpc>
                        <a:spcBef>
                          <a:spcPts val="0"/>
                        </a:spcBef>
                        <a:spcAft>
                          <a:spcPts val="0"/>
                        </a:spcAft>
                      </a:pPr>
                      <a:r>
                        <a:rPr lang="en-US" sz="1900">
                          <a:solidFill>
                            <a:schemeClr val="tx1"/>
                          </a:solidFill>
                          <a:effectLst/>
                          <a:latin typeface="Times New Roman" panose="02020603050405020304" pitchFamily="18" charset="0"/>
                          <a:cs typeface="Times New Roman" panose="02020603050405020304" pitchFamily="18" charset="0"/>
                        </a:rPr>
                        <a:t>Hành trình của Ph.Ma-gien-lan</a:t>
                      </a:r>
                      <a:endPar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nSpc>
                          <a:spcPct val="107000"/>
                        </a:lnSpc>
                        <a:spcBef>
                          <a:spcPts val="0"/>
                        </a:spcBef>
                        <a:spcAft>
                          <a:spcPts val="0"/>
                        </a:spcAft>
                      </a:pPr>
                      <a:r>
                        <a:rPr lang="en-US" sz="1900" dirty="0">
                          <a:solidFill>
                            <a:schemeClr val="tx1"/>
                          </a:solidFill>
                          <a:effectLst/>
                          <a:latin typeface="Times New Roman" panose="02020603050405020304" pitchFamily="18" charset="0"/>
                          <a:cs typeface="Times New Roman" panose="02020603050405020304" pitchFamily="18" charset="0"/>
                        </a:rPr>
                        <a:t> </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900" dirty="0">
                          <a:solidFill>
                            <a:schemeClr val="tx1"/>
                          </a:solidFill>
                          <a:effectLst/>
                          <a:latin typeface="Times New Roman" panose="02020603050405020304" pitchFamily="18" charset="0"/>
                          <a:cs typeface="Times New Roman" panose="02020603050405020304" pitchFamily="18" charset="0"/>
                        </a:rPr>
                        <a:t> </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900" dirty="0">
                          <a:solidFill>
                            <a:schemeClr val="tx1"/>
                          </a:solidFill>
                          <a:effectLst/>
                          <a:latin typeface="Times New Roman" panose="02020603050405020304" pitchFamily="18" charset="0"/>
                          <a:cs typeface="Times New Roman" panose="02020603050405020304" pitchFamily="18" charset="0"/>
                        </a:rPr>
                        <a:t> </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900" dirty="0">
                          <a:solidFill>
                            <a:schemeClr val="tx1"/>
                          </a:solidFill>
                          <a:effectLst/>
                          <a:latin typeface="Times New Roman" panose="02020603050405020304" pitchFamily="18" charset="0"/>
                          <a:cs typeface="Times New Roman" panose="02020603050405020304" pitchFamily="18" charset="0"/>
                        </a:rPr>
                        <a:t> </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extLst>
                  <a:ext uri="{0D108BD9-81ED-4DB2-BD59-A6C34878D82A}">
                    <a16:rowId xmlns:a16="http://schemas.microsoft.com/office/drawing/2014/main" val="225440767"/>
                  </a:ext>
                </a:extLst>
              </a:tr>
            </a:tbl>
          </a:graphicData>
        </a:graphic>
      </p:graphicFrame>
    </p:spTree>
    <p:extLst>
      <p:ext uri="{BB962C8B-B14F-4D97-AF65-F5344CB8AC3E}">
        <p14:creationId xmlns:p14="http://schemas.microsoft.com/office/powerpoint/2010/main" val="3526390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1000"/>
                                        <p:tgtEl>
                                          <p:spTgt spid="2"/>
                                        </p:tgtEl>
                                      </p:cBhvr>
                                    </p:animEffect>
                                  </p:childTnLst>
                                </p:cTn>
                              </p:par>
                            </p:childTnLst>
                          </p:cTn>
                        </p:par>
                        <p:par>
                          <p:cTn id="8" fill="hold">
                            <p:stCondLst>
                              <p:cond delay="1000"/>
                            </p:stCondLst>
                            <p:childTnLst>
                              <p:par>
                                <p:cTn id="9" presetID="55"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strVal val="#ppt_w*0.70"/>
                                          </p:val>
                                        </p:tav>
                                        <p:tav tm="100000">
                                          <p:val>
                                            <p:strVal val="#ppt_w"/>
                                          </p:val>
                                        </p:tav>
                                      </p:tavLst>
                                    </p:anim>
                                    <p:anim calcmode="lin" valueType="num">
                                      <p:cBhvr>
                                        <p:cTn id="12" dur="1000" fill="hold"/>
                                        <p:tgtEl>
                                          <p:spTgt spid="3"/>
                                        </p:tgtEl>
                                        <p:attrNameLst>
                                          <p:attrName>ppt_h</p:attrName>
                                        </p:attrNameLst>
                                      </p:cBhvr>
                                      <p:tavLst>
                                        <p:tav tm="0">
                                          <p:val>
                                            <p:strVal val="#ppt_h"/>
                                          </p:val>
                                        </p:tav>
                                        <p:tav tm="100000">
                                          <p:val>
                                            <p:strVal val="#ppt_h"/>
                                          </p:val>
                                        </p:tav>
                                      </p:tavLst>
                                    </p:anim>
                                    <p:animEffect transition="in" filter="fade">
                                      <p:cBhvr>
                                        <p:cTn id="13" dur="1000"/>
                                        <p:tgtEl>
                                          <p:spTgt spid="3"/>
                                        </p:tgtEl>
                                      </p:cBhvr>
                                    </p:animEffect>
                                  </p:childTnLst>
                                </p:cTn>
                              </p:par>
                            </p:childTnLst>
                          </p:cTn>
                        </p:par>
                        <p:par>
                          <p:cTn id="14" fill="hold">
                            <p:stCondLst>
                              <p:cond delay="2000"/>
                            </p:stCondLst>
                            <p:childTnLst>
                              <p:par>
                                <p:cTn id="15" presetID="3" presetClass="entr" presetSubtype="1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par>
                          <p:cTn id="18" fill="hold">
                            <p:stCondLst>
                              <p:cond delay="2500"/>
                            </p:stCondLst>
                            <p:childTnLst>
                              <p:par>
                                <p:cTn id="19" presetID="9"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dissolv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52FC95F-253D-C0F5-EDE5-5E298F814B1D}"/>
              </a:ext>
            </a:extLst>
          </p:cNvPr>
          <p:cNvGraphicFramePr>
            <a:graphicFrameLocks noGrp="1"/>
          </p:cNvGraphicFramePr>
          <p:nvPr>
            <p:extLst>
              <p:ext uri="{D42A27DB-BD31-4B8C-83A1-F6EECF244321}">
                <p14:modId xmlns:p14="http://schemas.microsoft.com/office/powerpoint/2010/main" val="2751949361"/>
              </p:ext>
            </p:extLst>
          </p:nvPr>
        </p:nvGraphicFramePr>
        <p:xfrm>
          <a:off x="128007" y="1101115"/>
          <a:ext cx="8887990" cy="5759872"/>
        </p:xfrm>
        <a:graphic>
          <a:graphicData uri="http://schemas.openxmlformats.org/drawingml/2006/table">
            <a:tbl>
              <a:tblPr firstRow="1" firstCol="1" bandRow="1">
                <a:tableStyleId>{5C22544A-7EE6-4342-B048-85BDC9FD1C3A}</a:tableStyleId>
              </a:tblPr>
              <a:tblGrid>
                <a:gridCol w="1687543">
                  <a:extLst>
                    <a:ext uri="{9D8B030D-6E8A-4147-A177-3AD203B41FA5}">
                      <a16:colId xmlns:a16="http://schemas.microsoft.com/office/drawing/2014/main" val="3700626752"/>
                    </a:ext>
                  </a:extLst>
                </a:gridCol>
                <a:gridCol w="2756452">
                  <a:extLst>
                    <a:ext uri="{9D8B030D-6E8A-4147-A177-3AD203B41FA5}">
                      <a16:colId xmlns:a16="http://schemas.microsoft.com/office/drawing/2014/main" val="2332408862"/>
                    </a:ext>
                  </a:extLst>
                </a:gridCol>
                <a:gridCol w="1590261">
                  <a:extLst>
                    <a:ext uri="{9D8B030D-6E8A-4147-A177-3AD203B41FA5}">
                      <a16:colId xmlns:a16="http://schemas.microsoft.com/office/drawing/2014/main" val="3688630838"/>
                    </a:ext>
                  </a:extLst>
                </a:gridCol>
                <a:gridCol w="1656522">
                  <a:extLst>
                    <a:ext uri="{9D8B030D-6E8A-4147-A177-3AD203B41FA5}">
                      <a16:colId xmlns:a16="http://schemas.microsoft.com/office/drawing/2014/main" val="990669492"/>
                    </a:ext>
                  </a:extLst>
                </a:gridCol>
                <a:gridCol w="1197212">
                  <a:extLst>
                    <a:ext uri="{9D8B030D-6E8A-4147-A177-3AD203B41FA5}">
                      <a16:colId xmlns:a16="http://schemas.microsoft.com/office/drawing/2014/main" val="2148185597"/>
                    </a:ext>
                  </a:extLst>
                </a:gridCol>
              </a:tblGrid>
              <a:tr h="1615582">
                <a:tc>
                  <a:txBody>
                    <a:bodyPr/>
                    <a:lstStyle/>
                    <a:p>
                      <a:pPr marL="0" marR="0" algn="ctr">
                        <a:lnSpc>
                          <a:spcPct val="107000"/>
                        </a:lnSpc>
                        <a:spcBef>
                          <a:spcPts val="0"/>
                        </a:spcBef>
                        <a:spcAft>
                          <a:spcPts val="0"/>
                        </a:spcAft>
                      </a:pPr>
                      <a:r>
                        <a:rPr lang="en-US" sz="1800" dirty="0" err="1">
                          <a:solidFill>
                            <a:schemeClr val="tx1"/>
                          </a:solidFill>
                          <a:effectLst/>
                          <a:latin typeface="Times New Roman" panose="02020603050405020304" pitchFamily="18" charset="0"/>
                          <a:cs typeface="Times New Roman" panose="02020603050405020304" pitchFamily="18" charset="0"/>
                        </a:rPr>
                        <a:t>Các</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cuộc</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phát</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kiến</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địa</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lí</a:t>
                      </a:r>
                      <a:endParaRPr lang="en-U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800" dirty="0" err="1">
                          <a:solidFill>
                            <a:schemeClr val="tx1"/>
                          </a:solidFill>
                          <a:effectLst/>
                          <a:latin typeface="Times New Roman" panose="02020603050405020304" pitchFamily="18" charset="0"/>
                          <a:cs typeface="Times New Roman" panose="02020603050405020304" pitchFamily="18" charset="0"/>
                        </a:rPr>
                        <a:t>Địa</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danh</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được</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nhà</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thám</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hiểm</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đặt</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tên</a:t>
                      </a:r>
                      <a:endParaRPr lang="en-U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800" dirty="0" err="1">
                          <a:solidFill>
                            <a:schemeClr val="tx1"/>
                          </a:solidFill>
                          <a:effectLst/>
                          <a:latin typeface="Times New Roman" panose="02020603050405020304" pitchFamily="18" charset="0"/>
                          <a:cs typeface="Times New Roman" panose="02020603050405020304" pitchFamily="18" charset="0"/>
                        </a:rPr>
                        <a:t>Cuộc</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phát</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kiến</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địa</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lí</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kết</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nối</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đường</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biển</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giữa</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châu</a:t>
                      </a:r>
                      <a:r>
                        <a:rPr lang="en-US" sz="1800" dirty="0">
                          <a:solidFill>
                            <a:schemeClr val="tx1"/>
                          </a:solidFill>
                          <a:effectLst/>
                          <a:latin typeface="Times New Roman" panose="02020603050405020304" pitchFamily="18" charset="0"/>
                          <a:cs typeface="Times New Roman" panose="02020603050405020304" pitchFamily="18" charset="0"/>
                        </a:rPr>
                        <a:t> Á </a:t>
                      </a:r>
                      <a:r>
                        <a:rPr lang="en-US" sz="1800" dirty="0" err="1">
                          <a:solidFill>
                            <a:schemeClr val="tx1"/>
                          </a:solidFill>
                          <a:effectLst/>
                          <a:latin typeface="Times New Roman" panose="02020603050405020304" pitchFamily="18" charset="0"/>
                          <a:cs typeface="Times New Roman" panose="02020603050405020304" pitchFamily="18" charset="0"/>
                        </a:rPr>
                        <a:t>và</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châu</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Âu</a:t>
                      </a:r>
                      <a:endParaRPr lang="en-U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800" dirty="0" err="1">
                          <a:solidFill>
                            <a:schemeClr val="tx1"/>
                          </a:solidFill>
                          <a:effectLst/>
                          <a:latin typeface="Times New Roman" panose="02020603050405020304" pitchFamily="18" charset="0"/>
                          <a:cs typeface="Times New Roman" panose="02020603050405020304" pitchFamily="18" charset="0"/>
                        </a:rPr>
                        <a:t>Cuộc</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phát</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kiến</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địa</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lí</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kết</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nối</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đường</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biển</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giữa</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châu</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Âu</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và</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châu</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Mĩ</a:t>
                      </a:r>
                      <a:endParaRPr lang="en-U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800" dirty="0" err="1">
                          <a:solidFill>
                            <a:schemeClr val="tx1"/>
                          </a:solidFill>
                          <a:effectLst/>
                          <a:latin typeface="Times New Roman" panose="02020603050405020304" pitchFamily="18" charset="0"/>
                          <a:cs typeface="Times New Roman" panose="02020603050405020304" pitchFamily="18" charset="0"/>
                        </a:rPr>
                        <a:t>Cuộc</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phát</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kiến</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địa</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lí</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kết</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nối</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các</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châu</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lục</a:t>
                      </a:r>
                      <a:endParaRPr lang="en-U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extLst>
                  <a:ext uri="{0D108BD9-81ED-4DB2-BD59-A6C34878D82A}">
                    <a16:rowId xmlns:a16="http://schemas.microsoft.com/office/drawing/2014/main" val="933064766"/>
                  </a:ext>
                </a:extLst>
              </a:tr>
              <a:tr h="1152938">
                <a:tc>
                  <a:txBody>
                    <a:bodyPr/>
                    <a:lstStyle/>
                    <a:p>
                      <a:pPr marL="0" marR="0">
                        <a:lnSpc>
                          <a:spcPct val="107000"/>
                        </a:lnSpc>
                        <a:spcBef>
                          <a:spcPts val="0"/>
                        </a:spcBef>
                        <a:spcAft>
                          <a:spcPts val="0"/>
                        </a:spcAft>
                      </a:pPr>
                      <a:r>
                        <a:rPr lang="en-US" sz="1800" dirty="0" err="1">
                          <a:solidFill>
                            <a:schemeClr val="tx1"/>
                          </a:solidFill>
                          <a:effectLst/>
                          <a:latin typeface="Times New Roman" panose="02020603050405020304" pitchFamily="18" charset="0"/>
                          <a:cs typeface="Times New Roman" panose="02020603050405020304" pitchFamily="18" charset="0"/>
                        </a:rPr>
                        <a:t>Hành</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trình</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của</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Đi</a:t>
                      </a:r>
                      <a:r>
                        <a:rPr lang="en-US" sz="1800" dirty="0">
                          <a:solidFill>
                            <a:schemeClr val="tx1"/>
                          </a:solidFill>
                          <a:effectLst/>
                          <a:latin typeface="Times New Roman" panose="02020603050405020304" pitchFamily="18" charset="0"/>
                          <a:cs typeface="Times New Roman" panose="02020603050405020304" pitchFamily="18" charset="0"/>
                        </a:rPr>
                        <a:t>-a-</a:t>
                      </a:r>
                      <a:r>
                        <a:rPr lang="en-US" sz="1800" dirty="0" err="1">
                          <a:solidFill>
                            <a:schemeClr val="tx1"/>
                          </a:solidFill>
                          <a:effectLst/>
                          <a:latin typeface="Times New Roman" panose="02020603050405020304" pitchFamily="18" charset="0"/>
                          <a:cs typeface="Times New Roman" panose="02020603050405020304" pitchFamily="18" charset="0"/>
                        </a:rPr>
                        <a:t>xơ</a:t>
                      </a:r>
                      <a:endParaRPr lang="en-U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just">
                        <a:lnSpc>
                          <a:spcPct val="107000"/>
                        </a:lnSpc>
                        <a:spcBef>
                          <a:spcPts val="0"/>
                        </a:spcBef>
                        <a:spcAft>
                          <a:spcPts val="0"/>
                        </a:spcAft>
                      </a:pPr>
                      <a:endParaRPr lang="en-US" sz="1800" b="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nSpc>
                          <a:spcPct val="107000"/>
                        </a:lnSpc>
                        <a:spcBef>
                          <a:spcPts val="0"/>
                        </a:spcBef>
                        <a:spcAft>
                          <a:spcPts val="0"/>
                        </a:spcAft>
                      </a:pPr>
                      <a:r>
                        <a:rPr lang="en-US" sz="1800" b="0" dirty="0">
                          <a:effectLst/>
                          <a:latin typeface="Times New Roman" panose="02020603050405020304" pitchFamily="18" charset="0"/>
                          <a:ea typeface="Calibri" panose="020F0502020204030204" pitchFamily="34"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nSpc>
                          <a:spcPct val="107000"/>
                        </a:lnSpc>
                        <a:spcBef>
                          <a:spcPts val="0"/>
                        </a:spcBef>
                        <a:spcAft>
                          <a:spcPts val="0"/>
                        </a:spcAft>
                      </a:pPr>
                      <a:r>
                        <a:rPr lang="en-US" sz="1800" b="0">
                          <a:effectLst/>
                          <a:latin typeface="Times New Roman" panose="02020603050405020304" pitchFamily="18" charset="0"/>
                          <a:ea typeface="Calibri" panose="020F0502020204030204" pitchFamily="34"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nSpc>
                          <a:spcPct val="107000"/>
                        </a:lnSpc>
                        <a:spcBef>
                          <a:spcPts val="0"/>
                        </a:spcBef>
                        <a:spcAft>
                          <a:spcPts val="0"/>
                        </a:spcAft>
                      </a:pPr>
                      <a:r>
                        <a:rPr lang="en-US" sz="1800" b="0" dirty="0">
                          <a:effectLst/>
                          <a:latin typeface="Times New Roman" panose="02020603050405020304" pitchFamily="18" charset="0"/>
                          <a:ea typeface="Calibri" panose="020F0502020204030204" pitchFamily="34"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extLst>
                  <a:ext uri="{0D108BD9-81ED-4DB2-BD59-A6C34878D82A}">
                    <a16:rowId xmlns:a16="http://schemas.microsoft.com/office/drawing/2014/main" val="4138383594"/>
                  </a:ext>
                </a:extLst>
              </a:tr>
              <a:tr h="860414">
                <a:tc>
                  <a:txBody>
                    <a:bodyPr/>
                    <a:lstStyle/>
                    <a:p>
                      <a:pPr marL="0" marR="0">
                        <a:lnSpc>
                          <a:spcPct val="107000"/>
                        </a:lnSpc>
                        <a:spcBef>
                          <a:spcPts val="0"/>
                        </a:spcBef>
                        <a:spcAft>
                          <a:spcPts val="0"/>
                        </a:spcAft>
                      </a:pPr>
                      <a:r>
                        <a:rPr lang="en-US" sz="1800" dirty="0" err="1">
                          <a:solidFill>
                            <a:schemeClr val="tx1"/>
                          </a:solidFill>
                          <a:effectLst/>
                          <a:latin typeface="Times New Roman" panose="02020603050405020304" pitchFamily="18" charset="0"/>
                          <a:cs typeface="Times New Roman" panose="02020603050405020304" pitchFamily="18" charset="0"/>
                        </a:rPr>
                        <a:t>Hành</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trình</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của</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C.Cô-lôm-bô</a:t>
                      </a:r>
                      <a:endParaRPr lang="en-U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nSpc>
                          <a:spcPct val="107000"/>
                        </a:lnSpc>
                        <a:spcBef>
                          <a:spcPts val="0"/>
                        </a:spcBef>
                        <a:spcAft>
                          <a:spcPts val="0"/>
                        </a:spcAft>
                      </a:pPr>
                      <a:r>
                        <a:rPr lang="en-US" sz="1800" b="0" dirty="0">
                          <a:effectLst/>
                          <a:latin typeface="Times New Roman" panose="02020603050405020304" pitchFamily="18" charset="0"/>
                          <a:ea typeface="Calibri" panose="020F0502020204030204" pitchFamily="34"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800" b="0" dirty="0">
                          <a:effectLst/>
                          <a:latin typeface="Times New Roman" panose="02020603050405020304" pitchFamily="18" charset="0"/>
                          <a:ea typeface="Calibri" panose="020F0502020204030204" pitchFamily="34" charset="0"/>
                        </a:rPr>
                        <a: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endParaRPr lang="en-US" sz="1800" b="0" dirty="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800" b="0">
                          <a:effectLst/>
                          <a:latin typeface="Times New Roman" panose="02020603050405020304" pitchFamily="18" charset="0"/>
                          <a:ea typeface="Calibri" panose="020F0502020204030204" pitchFamily="34" charset="0"/>
                        </a:rPr>
                        <a: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extLst>
                  <a:ext uri="{0D108BD9-81ED-4DB2-BD59-A6C34878D82A}">
                    <a16:rowId xmlns:a16="http://schemas.microsoft.com/office/drawing/2014/main" val="3554830145"/>
                  </a:ext>
                </a:extLst>
              </a:tr>
              <a:tr h="956950">
                <a:tc>
                  <a:txBody>
                    <a:bodyPr/>
                    <a:lstStyle/>
                    <a:p>
                      <a:pPr marL="0" marR="0">
                        <a:lnSpc>
                          <a:spcPct val="107000"/>
                        </a:lnSpc>
                        <a:spcBef>
                          <a:spcPts val="0"/>
                        </a:spcBef>
                        <a:spcAft>
                          <a:spcPts val="0"/>
                        </a:spcAft>
                      </a:pPr>
                      <a:r>
                        <a:rPr lang="en-US" sz="1800" dirty="0" err="1">
                          <a:solidFill>
                            <a:schemeClr val="tx1"/>
                          </a:solidFill>
                          <a:effectLst/>
                          <a:latin typeface="Times New Roman" panose="02020603050405020304" pitchFamily="18" charset="0"/>
                          <a:cs typeface="Times New Roman" panose="02020603050405020304" pitchFamily="18" charset="0"/>
                        </a:rPr>
                        <a:t>Hành</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trình</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của</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Va-xcô</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đơ</a:t>
                      </a:r>
                      <a:r>
                        <a:rPr lang="en-US" sz="1800" dirty="0">
                          <a:solidFill>
                            <a:schemeClr val="tx1"/>
                          </a:solidFill>
                          <a:effectLst/>
                          <a:latin typeface="Times New Roman" panose="02020603050405020304" pitchFamily="18" charset="0"/>
                          <a:cs typeface="Times New Roman" panose="02020603050405020304" pitchFamily="18" charset="0"/>
                        </a:rPr>
                        <a:t> Ga-ma</a:t>
                      </a:r>
                      <a:endParaRPr lang="en-U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nSpc>
                          <a:spcPct val="107000"/>
                        </a:lnSpc>
                        <a:spcBef>
                          <a:spcPts val="0"/>
                        </a:spcBef>
                        <a:spcAft>
                          <a:spcPts val="0"/>
                        </a:spcAft>
                      </a:pPr>
                      <a:r>
                        <a:rPr lang="en-US" sz="1800" b="0" dirty="0">
                          <a:effectLst/>
                          <a:latin typeface="Times New Roman" panose="02020603050405020304" pitchFamily="18" charset="0"/>
                          <a:ea typeface="Calibri" panose="020F0502020204030204" pitchFamily="34"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endParaRPr lang="en-US" sz="1800" b="0" dirty="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800" b="0" dirty="0">
                          <a:effectLst/>
                          <a:latin typeface="Times New Roman" panose="02020603050405020304" pitchFamily="18" charset="0"/>
                          <a:ea typeface="Calibri" panose="020F0502020204030204" pitchFamily="34" charset="0"/>
                        </a:rPr>
                        <a: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800" b="0" dirty="0">
                          <a:effectLst/>
                          <a:latin typeface="Times New Roman" panose="02020603050405020304" pitchFamily="18" charset="0"/>
                          <a:ea typeface="Calibri" panose="020F0502020204030204" pitchFamily="34" charset="0"/>
                        </a:rPr>
                        <a: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extLst>
                  <a:ext uri="{0D108BD9-81ED-4DB2-BD59-A6C34878D82A}">
                    <a16:rowId xmlns:a16="http://schemas.microsoft.com/office/drawing/2014/main" val="1971446015"/>
                  </a:ext>
                </a:extLst>
              </a:tr>
              <a:tr h="860414">
                <a:tc>
                  <a:txBody>
                    <a:bodyPr/>
                    <a:lstStyle/>
                    <a:p>
                      <a:pPr marL="0" marR="0">
                        <a:lnSpc>
                          <a:spcPct val="107000"/>
                        </a:lnSpc>
                        <a:spcBef>
                          <a:spcPts val="0"/>
                        </a:spcBef>
                        <a:spcAft>
                          <a:spcPts val="0"/>
                        </a:spcAft>
                      </a:pPr>
                      <a:r>
                        <a:rPr lang="en-US" sz="1800" dirty="0" err="1">
                          <a:solidFill>
                            <a:schemeClr val="tx1"/>
                          </a:solidFill>
                          <a:effectLst/>
                          <a:latin typeface="Times New Roman" panose="02020603050405020304" pitchFamily="18" charset="0"/>
                          <a:cs typeface="Times New Roman" panose="02020603050405020304" pitchFamily="18" charset="0"/>
                        </a:rPr>
                        <a:t>Hành</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trình</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của</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Ph.Ma-gien-lan</a:t>
                      </a:r>
                      <a:endParaRPr lang="en-US" sz="1800" dirty="0">
                        <a:solidFill>
                          <a:schemeClr val="tx1"/>
                        </a:solidFill>
                        <a:effectLst/>
                        <a:latin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endParaRPr lang="en-U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just">
                        <a:lnSpc>
                          <a:spcPct val="107000"/>
                        </a:lnSpc>
                        <a:spcBef>
                          <a:spcPts val="0"/>
                        </a:spcBef>
                        <a:spcAft>
                          <a:spcPts val="0"/>
                        </a:spcAft>
                      </a:pPr>
                      <a:endParaRPr lang="en-US" sz="1800" b="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800" b="0" dirty="0">
                          <a:effectLst/>
                          <a:latin typeface="Times New Roman" panose="02020603050405020304" pitchFamily="18" charset="0"/>
                          <a:ea typeface="Calibri" panose="020F0502020204030204" pitchFamily="34" charset="0"/>
                        </a:rPr>
                        <a: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800" b="0" dirty="0">
                          <a:effectLst/>
                          <a:latin typeface="Times New Roman" panose="02020603050405020304" pitchFamily="18" charset="0"/>
                          <a:ea typeface="Calibri" panose="020F0502020204030204" pitchFamily="34" charset="0"/>
                        </a:rPr>
                        <a: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endParaRPr lang="en-US" sz="1800" b="0" dirty="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extLst>
                  <a:ext uri="{0D108BD9-81ED-4DB2-BD59-A6C34878D82A}">
                    <a16:rowId xmlns:a16="http://schemas.microsoft.com/office/drawing/2014/main" val="225440767"/>
                  </a:ext>
                </a:extLst>
              </a:tr>
            </a:tbl>
          </a:graphicData>
        </a:graphic>
      </p:graphicFrame>
      <p:sp>
        <p:nvSpPr>
          <p:cNvPr id="3" name="Rectangle 2">
            <a:extLst>
              <a:ext uri="{FF2B5EF4-FFF2-40B4-BE49-F238E27FC236}">
                <a16:creationId xmlns:a16="http://schemas.microsoft.com/office/drawing/2014/main" id="{7390FF14-76D5-9B74-29D6-D354410D74E5}"/>
              </a:ext>
            </a:extLst>
          </p:cNvPr>
          <p:cNvSpPr>
            <a:spLocks noChangeArrowheads="1"/>
          </p:cNvSpPr>
          <p:nvPr/>
        </p:nvSpPr>
        <p:spPr bwMode="auto">
          <a:xfrm>
            <a:off x="128007" y="48537"/>
            <a:ext cx="8887990" cy="1015663"/>
          </a:xfrm>
          <a:prstGeom prst="rect">
            <a:avLst/>
          </a:prstGeom>
          <a:solidFill>
            <a:schemeClr val="accent6">
              <a:lumMod val="40000"/>
              <a:lumOff val="60000"/>
            </a:schemeClr>
          </a:solidFill>
          <a:ln>
            <a:solidFill>
              <a:schemeClr val="tx1">
                <a:lumMod val="65000"/>
                <a:lumOff val="35000"/>
              </a:schemeClr>
            </a:solidFill>
          </a:ln>
          <a:effectLst/>
        </p:spPr>
        <p:txBody>
          <a:bodyPr vert="horz" wrap="square" lIns="91440" tIns="45720" rIns="91440" bIns="45720" numCol="1" anchor="ctr" anchorCtr="0" compatLnSpc="1">
            <a:prstTxWarp prst="textNoShape">
              <a:avLst/>
            </a:prstTxWarp>
            <a:spAutoFit/>
          </a:bodyPr>
          <a:lstStyle/>
          <a:p>
            <a:pPr algn="ctr" defTabSz="914400" eaLnBrk="0" fontAlgn="base" hangingPunct="0">
              <a:spcBef>
                <a:spcPct val="0"/>
              </a:spcBef>
              <a:spcAft>
                <a:spcPct val="0"/>
              </a:spcAft>
            </a:pPr>
            <a:r>
              <a:rPr lang="en-US" altLang="en-US" sz="2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PHIẾU HỌC TẬP</a:t>
            </a:r>
            <a:endParaRPr lang="en-US" altLang="en-US" sz="2000" dirty="0">
              <a:solidFill>
                <a:srgbClr val="FF0000"/>
              </a:solidFill>
              <a:latin typeface="Times New Roman" panose="02020603050405020304" pitchFamily="18" charset="0"/>
              <a:cs typeface="Times New Roman" panose="02020603050405020304" pitchFamily="18" charset="0"/>
            </a:endParaRPr>
          </a:p>
          <a:p>
            <a:pPr algn="ctr" defTabSz="914400" eaLnBrk="0" fontAlgn="base" hangingPunct="0">
              <a:spcBef>
                <a:spcPct val="0"/>
              </a:spcBef>
              <a:spcAft>
                <a:spcPct val="0"/>
              </a:spcAft>
            </a:pPr>
            <a:r>
              <a:rPr lang="en-US" altLang="en-US" sz="20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Nhóm</a:t>
            </a:r>
            <a:r>
              <a:rPr lang="en-US" altLang="en-US" sz="2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altLang="en-US" sz="2000" dirty="0">
              <a:solidFill>
                <a:srgbClr val="FF0000"/>
              </a:solidFill>
              <a:latin typeface="Times New Roman" panose="02020603050405020304" pitchFamily="18" charset="0"/>
              <a:cs typeface="Times New Roman" panose="02020603050405020304" pitchFamily="18" charset="0"/>
            </a:endParaRPr>
          </a:p>
          <a:p>
            <a:pPr algn="ctr" defTabSz="914400" eaLnBrk="0" fontAlgn="base" hangingPunct="0">
              <a:spcBef>
                <a:spcPct val="0"/>
              </a:spcBef>
              <a:spcAft>
                <a:spcPct val="0"/>
              </a:spcAft>
            </a:pPr>
            <a:r>
              <a:rPr lang="en-US" altLang="en-US" sz="20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Lớp</a:t>
            </a:r>
            <a:r>
              <a:rPr lang="en-US" altLang="en-US" sz="2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altLang="en-US" sz="2000" dirty="0">
              <a:solidFill>
                <a:srgbClr val="FF0000"/>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E6841621-7576-EF03-FD02-83D0FDEEF931}"/>
              </a:ext>
            </a:extLst>
          </p:cNvPr>
          <p:cNvSpPr/>
          <p:nvPr/>
        </p:nvSpPr>
        <p:spPr>
          <a:xfrm>
            <a:off x="1789074" y="2729948"/>
            <a:ext cx="2782957" cy="10999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err="1">
                <a:solidFill>
                  <a:srgbClr val="0000FF"/>
                </a:solidFill>
                <a:latin typeface="Times New Roman" panose="02020603050405020304" pitchFamily="18" charset="0"/>
                <a:ea typeface="Calibri" panose="020F0502020204030204" pitchFamily="34" charset="0"/>
              </a:rPr>
              <a:t>Vùng</a:t>
            </a:r>
            <a:r>
              <a:rPr lang="en-US" dirty="0">
                <a:solidFill>
                  <a:srgbClr val="0000FF"/>
                </a:solidFill>
                <a:latin typeface="Times New Roman" panose="02020603050405020304" pitchFamily="18" charset="0"/>
                <a:ea typeface="Calibri" panose="020F0502020204030204" pitchFamily="34" charset="0"/>
              </a:rPr>
              <a:t> </a:t>
            </a:r>
            <a:r>
              <a:rPr lang="en-US" dirty="0" err="1">
                <a:solidFill>
                  <a:srgbClr val="0000FF"/>
                </a:solidFill>
                <a:latin typeface="Times New Roman" panose="02020603050405020304" pitchFamily="18" charset="0"/>
                <a:ea typeface="Calibri" panose="020F0502020204030204" pitchFamily="34" charset="0"/>
              </a:rPr>
              <a:t>biển</a:t>
            </a:r>
            <a:r>
              <a:rPr lang="en-US" dirty="0">
                <a:solidFill>
                  <a:srgbClr val="0000FF"/>
                </a:solidFill>
                <a:latin typeface="Times New Roman" panose="02020603050405020304" pitchFamily="18" charset="0"/>
                <a:ea typeface="Calibri" panose="020F0502020204030204" pitchFamily="34" charset="0"/>
              </a:rPr>
              <a:t> </a:t>
            </a:r>
            <a:r>
              <a:rPr lang="en-US" dirty="0" err="1">
                <a:solidFill>
                  <a:srgbClr val="0000FF"/>
                </a:solidFill>
                <a:latin typeface="Times New Roman" panose="02020603050405020304" pitchFamily="18" charset="0"/>
                <a:ea typeface="Calibri" panose="020F0502020204030204" pitchFamily="34" charset="0"/>
              </a:rPr>
              <a:t>cực</a:t>
            </a:r>
            <a:r>
              <a:rPr lang="en-US" dirty="0">
                <a:solidFill>
                  <a:srgbClr val="0000FF"/>
                </a:solidFill>
                <a:latin typeface="Times New Roman" panose="02020603050405020304" pitchFamily="18" charset="0"/>
                <a:ea typeface="Calibri" panose="020F0502020204030204" pitchFamily="34" charset="0"/>
              </a:rPr>
              <a:t> Nam </a:t>
            </a:r>
            <a:r>
              <a:rPr lang="en-US" dirty="0" err="1">
                <a:solidFill>
                  <a:srgbClr val="0000FF"/>
                </a:solidFill>
                <a:latin typeface="Times New Roman" panose="02020603050405020304" pitchFamily="18" charset="0"/>
                <a:ea typeface="Calibri" panose="020F0502020204030204" pitchFamily="34" charset="0"/>
              </a:rPr>
              <a:t>châu</a:t>
            </a:r>
            <a:r>
              <a:rPr lang="en-US" dirty="0">
                <a:solidFill>
                  <a:srgbClr val="0000FF"/>
                </a:solidFill>
                <a:latin typeface="Times New Roman" panose="02020603050405020304" pitchFamily="18" charset="0"/>
                <a:ea typeface="Calibri" panose="020F0502020204030204" pitchFamily="34" charset="0"/>
              </a:rPr>
              <a:t> Phi </a:t>
            </a:r>
            <a:r>
              <a:rPr lang="en-US" dirty="0" err="1">
                <a:solidFill>
                  <a:srgbClr val="0000FF"/>
                </a:solidFill>
                <a:latin typeface="Times New Roman" panose="02020603050405020304" pitchFamily="18" charset="0"/>
                <a:ea typeface="Calibri" panose="020F0502020204030204" pitchFamily="34" charset="0"/>
              </a:rPr>
              <a:t>được</a:t>
            </a:r>
            <a:r>
              <a:rPr lang="en-US" dirty="0">
                <a:solidFill>
                  <a:srgbClr val="0000FF"/>
                </a:solidFill>
                <a:latin typeface="Times New Roman" panose="02020603050405020304" pitchFamily="18" charset="0"/>
                <a:ea typeface="Calibri" panose="020F0502020204030204" pitchFamily="34" charset="0"/>
              </a:rPr>
              <a:t> </a:t>
            </a:r>
            <a:r>
              <a:rPr lang="en-US" dirty="0" err="1">
                <a:solidFill>
                  <a:srgbClr val="0000FF"/>
                </a:solidFill>
                <a:latin typeface="Times New Roman" panose="02020603050405020304" pitchFamily="18" charset="0"/>
                <a:ea typeface="Calibri" panose="020F0502020204030204" pitchFamily="34" charset="0"/>
              </a:rPr>
              <a:t>Đi</a:t>
            </a:r>
            <a:r>
              <a:rPr lang="en-US" dirty="0">
                <a:solidFill>
                  <a:srgbClr val="0000FF"/>
                </a:solidFill>
                <a:latin typeface="Times New Roman" panose="02020603050405020304" pitchFamily="18" charset="0"/>
                <a:ea typeface="Calibri" panose="020F0502020204030204" pitchFamily="34" charset="0"/>
              </a:rPr>
              <a:t>-a-</a:t>
            </a:r>
            <a:r>
              <a:rPr lang="en-US" dirty="0" err="1">
                <a:solidFill>
                  <a:srgbClr val="0000FF"/>
                </a:solidFill>
                <a:latin typeface="Times New Roman" panose="02020603050405020304" pitchFamily="18" charset="0"/>
                <a:ea typeface="Calibri" panose="020F0502020204030204" pitchFamily="34" charset="0"/>
              </a:rPr>
              <a:t>xơ</a:t>
            </a:r>
            <a:r>
              <a:rPr lang="en-US" dirty="0">
                <a:solidFill>
                  <a:srgbClr val="0000FF"/>
                </a:solidFill>
                <a:latin typeface="Times New Roman" panose="02020603050405020304" pitchFamily="18" charset="0"/>
                <a:ea typeface="Calibri" panose="020F0502020204030204" pitchFamily="34" charset="0"/>
              </a:rPr>
              <a:t> </a:t>
            </a:r>
            <a:r>
              <a:rPr lang="en-US" dirty="0" err="1">
                <a:solidFill>
                  <a:srgbClr val="0000FF"/>
                </a:solidFill>
                <a:latin typeface="Times New Roman" panose="02020603050405020304" pitchFamily="18" charset="0"/>
                <a:ea typeface="Calibri" panose="020F0502020204030204" pitchFamily="34" charset="0"/>
              </a:rPr>
              <a:t>đặt</a:t>
            </a:r>
            <a:r>
              <a:rPr lang="en-US" dirty="0">
                <a:solidFill>
                  <a:srgbClr val="0000FF"/>
                </a:solidFill>
                <a:latin typeface="Times New Roman" panose="02020603050405020304" pitchFamily="18" charset="0"/>
                <a:ea typeface="Calibri" panose="020F0502020204030204" pitchFamily="34" charset="0"/>
              </a:rPr>
              <a:t> </a:t>
            </a:r>
            <a:r>
              <a:rPr lang="en-US" dirty="0" err="1">
                <a:solidFill>
                  <a:srgbClr val="0000FF"/>
                </a:solidFill>
                <a:latin typeface="Times New Roman" panose="02020603050405020304" pitchFamily="18" charset="0"/>
                <a:ea typeface="Calibri" panose="020F0502020204030204" pitchFamily="34" charset="0"/>
              </a:rPr>
              <a:t>tên</a:t>
            </a:r>
            <a:r>
              <a:rPr lang="en-US" dirty="0">
                <a:solidFill>
                  <a:srgbClr val="0000FF"/>
                </a:solidFill>
                <a:latin typeface="Times New Roman" panose="02020603050405020304" pitchFamily="18" charset="0"/>
                <a:ea typeface="Calibri" panose="020F0502020204030204" pitchFamily="34" charset="0"/>
              </a:rPr>
              <a:t> </a:t>
            </a:r>
            <a:r>
              <a:rPr lang="en-US" dirty="0" err="1">
                <a:solidFill>
                  <a:srgbClr val="0000FF"/>
                </a:solidFill>
                <a:latin typeface="Times New Roman" panose="02020603050405020304" pitchFamily="18" charset="0"/>
                <a:ea typeface="Calibri" panose="020F0502020204030204" pitchFamily="34" charset="0"/>
              </a:rPr>
              <a:t>là</a:t>
            </a:r>
            <a:r>
              <a:rPr lang="en-US" dirty="0">
                <a:solidFill>
                  <a:srgbClr val="0000FF"/>
                </a:solidFill>
                <a:latin typeface="Times New Roman" panose="02020603050405020304" pitchFamily="18" charset="0"/>
                <a:ea typeface="Calibri" panose="020F0502020204030204" pitchFamily="34" charset="0"/>
              </a:rPr>
              <a:t> </a:t>
            </a:r>
            <a:r>
              <a:rPr lang="en-US" dirty="0" err="1">
                <a:solidFill>
                  <a:srgbClr val="0000FF"/>
                </a:solidFill>
                <a:latin typeface="Times New Roman" panose="02020603050405020304" pitchFamily="18" charset="0"/>
                <a:ea typeface="Calibri" panose="020F0502020204030204" pitchFamily="34" charset="0"/>
              </a:rPr>
              <a:t>Mũi</a:t>
            </a:r>
            <a:r>
              <a:rPr lang="en-US" dirty="0">
                <a:solidFill>
                  <a:srgbClr val="0000FF"/>
                </a:solidFill>
                <a:latin typeface="Times New Roman" panose="02020603050405020304" pitchFamily="18" charset="0"/>
                <a:ea typeface="Calibri" panose="020F0502020204030204" pitchFamily="34" charset="0"/>
              </a:rPr>
              <a:t> </a:t>
            </a:r>
            <a:r>
              <a:rPr lang="en-US" dirty="0" err="1">
                <a:solidFill>
                  <a:srgbClr val="0000FF"/>
                </a:solidFill>
                <a:latin typeface="Times New Roman" panose="02020603050405020304" pitchFamily="18" charset="0"/>
                <a:ea typeface="Calibri" panose="020F0502020204030204" pitchFamily="34" charset="0"/>
              </a:rPr>
              <a:t>Bão</a:t>
            </a:r>
            <a:r>
              <a:rPr lang="en-US" dirty="0">
                <a:solidFill>
                  <a:srgbClr val="0000FF"/>
                </a:solidFill>
                <a:latin typeface="Times New Roman" panose="02020603050405020304" pitchFamily="18" charset="0"/>
                <a:ea typeface="Calibri" panose="020F0502020204030204" pitchFamily="34" charset="0"/>
              </a:rPr>
              <a:t> </a:t>
            </a:r>
            <a:r>
              <a:rPr lang="en-US" dirty="0" err="1">
                <a:solidFill>
                  <a:srgbClr val="0000FF"/>
                </a:solidFill>
                <a:latin typeface="Times New Roman" panose="02020603050405020304" pitchFamily="18" charset="0"/>
                <a:ea typeface="Calibri" panose="020F0502020204030204" pitchFamily="34" charset="0"/>
              </a:rPr>
              <a:t>Tố</a:t>
            </a:r>
            <a:r>
              <a:rPr lang="en-US" dirty="0">
                <a:solidFill>
                  <a:srgbClr val="0000FF"/>
                </a:solidFill>
                <a:latin typeface="Times New Roman" panose="02020603050405020304" pitchFamily="18" charset="0"/>
                <a:ea typeface="Calibri" panose="020F0502020204030204" pitchFamily="34" charset="0"/>
              </a:rPr>
              <a:t> (</a:t>
            </a:r>
            <a:r>
              <a:rPr lang="en-US" dirty="0" err="1">
                <a:solidFill>
                  <a:srgbClr val="0000FF"/>
                </a:solidFill>
                <a:latin typeface="Times New Roman" panose="02020603050405020304" pitchFamily="18" charset="0"/>
                <a:ea typeface="Calibri" panose="020F0502020204030204" pitchFamily="34" charset="0"/>
              </a:rPr>
              <a:t>sau</a:t>
            </a:r>
            <a:r>
              <a:rPr lang="en-US" dirty="0">
                <a:solidFill>
                  <a:srgbClr val="0000FF"/>
                </a:solidFill>
                <a:latin typeface="Times New Roman" panose="02020603050405020304" pitchFamily="18" charset="0"/>
                <a:ea typeface="Calibri" panose="020F0502020204030204" pitchFamily="34" charset="0"/>
              </a:rPr>
              <a:t> </a:t>
            </a:r>
            <a:r>
              <a:rPr lang="en-US" dirty="0" err="1">
                <a:solidFill>
                  <a:srgbClr val="0000FF"/>
                </a:solidFill>
                <a:latin typeface="Times New Roman" panose="02020603050405020304" pitchFamily="18" charset="0"/>
                <a:ea typeface="Calibri" panose="020F0502020204030204" pitchFamily="34" charset="0"/>
              </a:rPr>
              <a:t>này</a:t>
            </a:r>
            <a:r>
              <a:rPr lang="en-US" dirty="0">
                <a:solidFill>
                  <a:srgbClr val="0000FF"/>
                </a:solidFill>
                <a:latin typeface="Times New Roman" panose="02020603050405020304" pitchFamily="18" charset="0"/>
                <a:ea typeface="Calibri" panose="020F0502020204030204" pitchFamily="34" charset="0"/>
              </a:rPr>
              <a:t> </a:t>
            </a:r>
            <a:r>
              <a:rPr lang="en-US" dirty="0" err="1">
                <a:solidFill>
                  <a:srgbClr val="0000FF"/>
                </a:solidFill>
                <a:latin typeface="Times New Roman" panose="02020603050405020304" pitchFamily="18" charset="0"/>
                <a:ea typeface="Calibri" panose="020F0502020204030204" pitchFamily="34" charset="0"/>
              </a:rPr>
              <a:t>là</a:t>
            </a:r>
            <a:r>
              <a:rPr lang="en-US" dirty="0">
                <a:solidFill>
                  <a:srgbClr val="0000FF"/>
                </a:solidFill>
                <a:latin typeface="Times New Roman" panose="02020603050405020304" pitchFamily="18" charset="0"/>
                <a:ea typeface="Calibri" panose="020F0502020204030204" pitchFamily="34" charset="0"/>
              </a:rPr>
              <a:t> </a:t>
            </a:r>
            <a:r>
              <a:rPr lang="en-US" dirty="0" err="1">
                <a:solidFill>
                  <a:srgbClr val="0000FF"/>
                </a:solidFill>
                <a:latin typeface="Times New Roman" panose="02020603050405020304" pitchFamily="18" charset="0"/>
                <a:ea typeface="Calibri" panose="020F0502020204030204" pitchFamily="34" charset="0"/>
              </a:rPr>
              <a:t>Mũi</a:t>
            </a:r>
            <a:r>
              <a:rPr lang="en-US" dirty="0">
                <a:solidFill>
                  <a:srgbClr val="0000FF"/>
                </a:solidFill>
                <a:latin typeface="Times New Roman" panose="02020603050405020304" pitchFamily="18" charset="0"/>
                <a:ea typeface="Calibri" panose="020F0502020204030204" pitchFamily="34" charset="0"/>
              </a:rPr>
              <a:t> </a:t>
            </a:r>
            <a:r>
              <a:rPr lang="en-US" dirty="0" err="1">
                <a:solidFill>
                  <a:srgbClr val="0000FF"/>
                </a:solidFill>
                <a:latin typeface="Times New Roman" panose="02020603050405020304" pitchFamily="18" charset="0"/>
                <a:ea typeface="Calibri" panose="020F0502020204030204" pitchFamily="34" charset="0"/>
              </a:rPr>
              <a:t>Hảo</a:t>
            </a:r>
            <a:r>
              <a:rPr lang="en-US" dirty="0">
                <a:solidFill>
                  <a:srgbClr val="0000FF"/>
                </a:solidFill>
                <a:latin typeface="Times New Roman" panose="02020603050405020304" pitchFamily="18" charset="0"/>
                <a:ea typeface="Calibri" panose="020F0502020204030204" pitchFamily="34" charset="0"/>
              </a:rPr>
              <a:t> </a:t>
            </a:r>
            <a:r>
              <a:rPr lang="en-US" dirty="0" err="1">
                <a:solidFill>
                  <a:srgbClr val="0000FF"/>
                </a:solidFill>
                <a:latin typeface="Times New Roman" panose="02020603050405020304" pitchFamily="18" charset="0"/>
                <a:ea typeface="Calibri" panose="020F0502020204030204" pitchFamily="34" charset="0"/>
              </a:rPr>
              <a:t>Vọng</a:t>
            </a:r>
            <a:r>
              <a:rPr lang="en-US" dirty="0">
                <a:solidFill>
                  <a:srgbClr val="0000FF"/>
                </a:solidFill>
                <a:latin typeface="Times New Roman" panose="02020603050405020304" pitchFamily="18" charset="0"/>
                <a:ea typeface="Calibri" panose="020F0502020204030204" pitchFamily="34" charset="0"/>
              </a:rPr>
              <a:t>)</a:t>
            </a:r>
            <a:endParaRPr lang="en-US" dirty="0">
              <a:solidFill>
                <a:srgbClr val="0000FF"/>
              </a:solidFill>
            </a:endParaRPr>
          </a:p>
        </p:txBody>
      </p:sp>
      <p:sp>
        <p:nvSpPr>
          <p:cNvPr id="5" name="Rectangle 4">
            <a:extLst>
              <a:ext uri="{FF2B5EF4-FFF2-40B4-BE49-F238E27FC236}">
                <a16:creationId xmlns:a16="http://schemas.microsoft.com/office/drawing/2014/main" id="{82989A65-792F-2774-806A-BEC9C700612C}"/>
              </a:ext>
            </a:extLst>
          </p:cNvPr>
          <p:cNvSpPr/>
          <p:nvPr/>
        </p:nvSpPr>
        <p:spPr>
          <a:xfrm>
            <a:off x="1789074" y="5709595"/>
            <a:ext cx="2782957" cy="10999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err="1">
                <a:solidFill>
                  <a:srgbClr val="0000FF"/>
                </a:solidFill>
                <a:latin typeface="Times New Roman" panose="02020603050405020304" pitchFamily="18" charset="0"/>
                <a:cs typeface="Times New Roman" panose="02020603050405020304" pitchFamily="18" charset="0"/>
              </a:rPr>
              <a:t>Vùng</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biển</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giữa</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châu</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Mĩ</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châu</a:t>
            </a:r>
            <a:r>
              <a:rPr lang="en-US" dirty="0">
                <a:solidFill>
                  <a:srgbClr val="0000FF"/>
                </a:solidFill>
                <a:latin typeface="Times New Roman" panose="02020603050405020304" pitchFamily="18" charset="0"/>
                <a:cs typeface="Times New Roman" panose="02020603050405020304" pitchFamily="18" charset="0"/>
              </a:rPr>
              <a:t> Á </a:t>
            </a:r>
            <a:r>
              <a:rPr lang="en-US" dirty="0" err="1">
                <a:solidFill>
                  <a:srgbClr val="0000FF"/>
                </a:solidFill>
                <a:latin typeface="Times New Roman" panose="02020603050405020304" pitchFamily="18" charset="0"/>
                <a:cs typeface="Times New Roman" panose="02020603050405020304" pitchFamily="18" charset="0"/>
              </a:rPr>
              <a:t>và</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châu</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Đại</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dương</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được</a:t>
            </a:r>
            <a:r>
              <a:rPr lang="en-US" dirty="0">
                <a:solidFill>
                  <a:srgbClr val="0000FF"/>
                </a:solidFill>
                <a:latin typeface="Times New Roman" panose="02020603050405020304" pitchFamily="18" charset="0"/>
                <a:cs typeface="Times New Roman" panose="02020603050405020304" pitchFamily="18" charset="0"/>
              </a:rPr>
              <a:t> Ma-</a:t>
            </a:r>
            <a:r>
              <a:rPr lang="en-US" dirty="0" err="1">
                <a:solidFill>
                  <a:srgbClr val="0000FF"/>
                </a:solidFill>
                <a:latin typeface="Times New Roman" panose="02020603050405020304" pitchFamily="18" charset="0"/>
                <a:cs typeface="Times New Roman" panose="02020603050405020304" pitchFamily="18" charset="0"/>
              </a:rPr>
              <a:t>gien</a:t>
            </a:r>
            <a:r>
              <a:rPr lang="en-US" dirty="0">
                <a:solidFill>
                  <a:srgbClr val="0000FF"/>
                </a:solidFill>
                <a:latin typeface="Times New Roman" panose="02020603050405020304" pitchFamily="18" charset="0"/>
                <a:cs typeface="Times New Roman" panose="02020603050405020304" pitchFamily="18" charset="0"/>
              </a:rPr>
              <a:t>-</a:t>
            </a:r>
            <a:r>
              <a:rPr lang="en-US" dirty="0" err="1">
                <a:solidFill>
                  <a:srgbClr val="0000FF"/>
                </a:solidFill>
                <a:latin typeface="Times New Roman" panose="02020603050405020304" pitchFamily="18" charset="0"/>
                <a:cs typeface="Times New Roman" panose="02020603050405020304" pitchFamily="18" charset="0"/>
              </a:rPr>
              <a:t>lan</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đặt</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tên</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Thái</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Bình</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Dương</a:t>
            </a:r>
            <a:r>
              <a:rPr lang="en-US" dirty="0">
                <a:solidFill>
                  <a:srgbClr val="0000FF"/>
                </a:solidFill>
                <a:latin typeface="Times New Roman" panose="02020603050405020304" pitchFamily="18" charset="0"/>
                <a:cs typeface="Times New Roman" panose="02020603050405020304" pitchFamily="18" charset="0"/>
              </a:rPr>
              <a:t>.</a:t>
            </a:r>
          </a:p>
        </p:txBody>
      </p:sp>
      <p:sp>
        <p:nvSpPr>
          <p:cNvPr id="6" name="Rectangle 5">
            <a:extLst>
              <a:ext uri="{FF2B5EF4-FFF2-40B4-BE49-F238E27FC236}">
                <a16:creationId xmlns:a16="http://schemas.microsoft.com/office/drawing/2014/main" id="{86D44CB6-B6F7-3D6B-A888-CAFEECF52DC9}"/>
              </a:ext>
            </a:extLst>
          </p:cNvPr>
          <p:cNvSpPr/>
          <p:nvPr/>
        </p:nvSpPr>
        <p:spPr>
          <a:xfrm>
            <a:off x="5022575" y="5024194"/>
            <a:ext cx="715617" cy="3843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00FF"/>
                </a:solidFill>
              </a:rPr>
              <a:t>x</a:t>
            </a:r>
          </a:p>
        </p:txBody>
      </p:sp>
      <p:sp>
        <p:nvSpPr>
          <p:cNvPr id="7" name="Rectangle 6">
            <a:extLst>
              <a:ext uri="{FF2B5EF4-FFF2-40B4-BE49-F238E27FC236}">
                <a16:creationId xmlns:a16="http://schemas.microsoft.com/office/drawing/2014/main" id="{562F4A8A-E396-2350-AF53-DCC5DADA1919}"/>
              </a:ext>
            </a:extLst>
          </p:cNvPr>
          <p:cNvSpPr/>
          <p:nvPr/>
        </p:nvSpPr>
        <p:spPr>
          <a:xfrm>
            <a:off x="6586331" y="4136298"/>
            <a:ext cx="715617" cy="3843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00FF"/>
                </a:solidFill>
              </a:rPr>
              <a:t>x</a:t>
            </a:r>
          </a:p>
        </p:txBody>
      </p:sp>
      <p:sp>
        <p:nvSpPr>
          <p:cNvPr id="8" name="Rectangle 7">
            <a:extLst>
              <a:ext uri="{FF2B5EF4-FFF2-40B4-BE49-F238E27FC236}">
                <a16:creationId xmlns:a16="http://schemas.microsoft.com/office/drawing/2014/main" id="{56BFD0B2-1F42-5A19-E2E5-FD9679DDD78F}"/>
              </a:ext>
            </a:extLst>
          </p:cNvPr>
          <p:cNvSpPr/>
          <p:nvPr/>
        </p:nvSpPr>
        <p:spPr>
          <a:xfrm>
            <a:off x="8030819" y="6057860"/>
            <a:ext cx="715617" cy="3843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00FF"/>
                </a:solidFill>
              </a:rPr>
              <a:t>x</a:t>
            </a:r>
          </a:p>
        </p:txBody>
      </p:sp>
    </p:spTree>
    <p:extLst>
      <p:ext uri="{BB962C8B-B14F-4D97-AF65-F5344CB8AC3E}">
        <p14:creationId xmlns:p14="http://schemas.microsoft.com/office/powerpoint/2010/main" val="344810541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dissolv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52C4D5A-BB4E-463E-9829-D47724B22463}"/>
              </a:ext>
            </a:extLst>
          </p:cNvPr>
          <p:cNvGrpSpPr/>
          <p:nvPr/>
        </p:nvGrpSpPr>
        <p:grpSpPr>
          <a:xfrm>
            <a:off x="20035" y="5171090"/>
            <a:ext cx="9176756" cy="1686910"/>
            <a:chOff x="-81773" y="5171090"/>
            <a:chExt cx="12235674" cy="1686910"/>
          </a:xfrm>
        </p:grpSpPr>
        <p:pic>
          <p:nvPicPr>
            <p:cNvPr id="11" name="Picture 10">
              <a:extLst>
                <a:ext uri="{FF2B5EF4-FFF2-40B4-BE49-F238E27FC236}">
                  <a16:creationId xmlns:a16="http://schemas.microsoft.com/office/drawing/2014/main" id="{57EF4666-F6E6-4E68-9122-7242B5862C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73" y="5171090"/>
              <a:ext cx="3941283" cy="1686910"/>
            </a:xfrm>
            <a:prstGeom prst="rect">
              <a:avLst/>
            </a:prstGeom>
          </p:spPr>
        </p:pic>
        <p:pic>
          <p:nvPicPr>
            <p:cNvPr id="12" name="Picture 11">
              <a:extLst>
                <a:ext uri="{FF2B5EF4-FFF2-40B4-BE49-F238E27FC236}">
                  <a16:creationId xmlns:a16="http://schemas.microsoft.com/office/drawing/2014/main" id="{4F87F6FC-FB8E-44FA-A309-053A78222D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9510" y="5171090"/>
              <a:ext cx="3941283" cy="1686910"/>
            </a:xfrm>
            <a:prstGeom prst="rect">
              <a:avLst/>
            </a:prstGeom>
          </p:spPr>
        </p:pic>
        <p:pic>
          <p:nvPicPr>
            <p:cNvPr id="13" name="Picture 12">
              <a:extLst>
                <a:ext uri="{FF2B5EF4-FFF2-40B4-BE49-F238E27FC236}">
                  <a16:creationId xmlns:a16="http://schemas.microsoft.com/office/drawing/2014/main" id="{3B2D3A30-10C4-40FE-92E2-CD0D7460DB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0793" y="5171090"/>
              <a:ext cx="3941283" cy="1686910"/>
            </a:xfrm>
            <a:prstGeom prst="rect">
              <a:avLst/>
            </a:prstGeom>
          </p:spPr>
        </p:pic>
        <p:pic>
          <p:nvPicPr>
            <p:cNvPr id="14" name="Picture 13">
              <a:extLst>
                <a:ext uri="{FF2B5EF4-FFF2-40B4-BE49-F238E27FC236}">
                  <a16:creationId xmlns:a16="http://schemas.microsoft.com/office/drawing/2014/main" id="{67F35E19-F105-4F09-9DA7-4A15D3622E63}"/>
                </a:ext>
              </a:extLst>
            </p:cNvPr>
            <p:cNvPicPr>
              <a:picLocks noChangeAspect="1"/>
            </p:cNvPicPr>
            <p:nvPr/>
          </p:nvPicPr>
          <p:blipFill rotWithShape="1">
            <a:blip r:embed="rId2">
              <a:extLst>
                <a:ext uri="{28A0092B-C50C-407E-A947-70E740481C1C}">
                  <a14:useLocalDpi xmlns:a14="http://schemas.microsoft.com/office/drawing/2010/main" val="0"/>
                </a:ext>
              </a:extLst>
            </a:blip>
            <a:srcRect r="89551"/>
            <a:stretch/>
          </p:blipFill>
          <p:spPr>
            <a:xfrm>
              <a:off x="11742077" y="5171090"/>
              <a:ext cx="411824" cy="1686910"/>
            </a:xfrm>
            <a:prstGeom prst="rect">
              <a:avLst/>
            </a:prstGeom>
          </p:spPr>
        </p:pic>
      </p:grpSp>
      <p:pic>
        <p:nvPicPr>
          <p:cNvPr id="8" name="Picture 7">
            <a:extLst>
              <a:ext uri="{FF2B5EF4-FFF2-40B4-BE49-F238E27FC236}">
                <a16:creationId xmlns:a16="http://schemas.microsoft.com/office/drawing/2014/main" id="{7D46EE53-BA75-41DD-82FF-F36058DD7B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2955" y="369282"/>
            <a:ext cx="5446986" cy="1917450"/>
          </a:xfrm>
          <a:prstGeom prst="rect">
            <a:avLst/>
          </a:prstGeom>
        </p:spPr>
      </p:pic>
      <p:sp>
        <p:nvSpPr>
          <p:cNvPr id="15" name="TextBox 14">
            <a:extLst>
              <a:ext uri="{FF2B5EF4-FFF2-40B4-BE49-F238E27FC236}">
                <a16:creationId xmlns:a16="http://schemas.microsoft.com/office/drawing/2014/main" id="{3965D3EF-D9D7-4BDA-1003-474821BD9831}"/>
              </a:ext>
            </a:extLst>
          </p:cNvPr>
          <p:cNvSpPr txBox="1"/>
          <p:nvPr/>
        </p:nvSpPr>
        <p:spPr>
          <a:xfrm>
            <a:off x="873912" y="2781620"/>
            <a:ext cx="8014012" cy="1754326"/>
          </a:xfrm>
          <a:prstGeom prst="rect">
            <a:avLst/>
          </a:prstGeom>
          <a:noFill/>
        </p:spPr>
        <p:txBody>
          <a:bodyPr wrap="square">
            <a:spAutoFit/>
          </a:bodyPr>
          <a:lstStyle/>
          <a:p>
            <a:pPr algn="just" defTabSz="914400">
              <a:lnSpc>
                <a:spcPct val="150000"/>
              </a:lnSpc>
            </a:pPr>
            <a:r>
              <a:rPr lang="en-US" sz="2400" b="1" err="1">
                <a:solidFill>
                  <a:srgbClr val="FF0000"/>
                </a:solidFill>
                <a:latin typeface="Times New Roman" panose="02020603050405020304" pitchFamily="18" charset="0"/>
                <a:ea typeface="Times New Roman" panose="02020603050405020304" pitchFamily="18" charset="0"/>
              </a:rPr>
              <a:t>Câu</a:t>
            </a:r>
            <a:r>
              <a:rPr lang="en-US" sz="2400" b="1">
                <a:solidFill>
                  <a:srgbClr val="FF0000"/>
                </a:solidFill>
                <a:latin typeface="Times New Roman" panose="02020603050405020304" pitchFamily="18" charset="0"/>
                <a:ea typeface="Times New Roman" panose="02020603050405020304" pitchFamily="18" charset="0"/>
              </a:rPr>
              <a:t> 1</a:t>
            </a:r>
            <a:r>
              <a:rPr lang="en-US" sz="240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Lãnh</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địa</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phong</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kiến</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hình</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thành</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err="1">
                <a:solidFill>
                  <a:srgbClr val="FF0000"/>
                </a:solidFill>
                <a:latin typeface="Times New Roman" panose="02020603050405020304" pitchFamily="18" charset="0"/>
                <a:ea typeface="Times New Roman" panose="02020603050405020304" pitchFamily="18" charset="0"/>
              </a:rPr>
              <a:t>vào</a:t>
            </a:r>
            <a:r>
              <a:rPr lang="en-US" sz="2400" b="1">
                <a:solidFill>
                  <a:srgbClr val="FF0000"/>
                </a:solidFill>
                <a:latin typeface="Times New Roman" panose="02020603050405020304" pitchFamily="18" charset="0"/>
                <a:ea typeface="Times New Roman" panose="02020603050405020304" pitchFamily="18" charset="0"/>
              </a:rPr>
              <a:t> thời gian nào</a:t>
            </a:r>
            <a:r>
              <a:rPr lang="en-US" sz="2400" b="1" dirty="0">
                <a:solidFill>
                  <a:srgbClr val="FF0000"/>
                </a:solidFill>
                <a:latin typeface="Times New Roman" panose="02020603050405020304" pitchFamily="18" charset="0"/>
                <a:ea typeface="Times New Roman" panose="02020603050405020304" pitchFamily="18" charset="0"/>
              </a:rPr>
              <a:t>?</a:t>
            </a:r>
          </a:p>
          <a:p>
            <a:pPr algn="just" defTabSz="914400">
              <a:lnSpc>
                <a:spcPct val="150000"/>
              </a:lnSpc>
            </a:pPr>
            <a:r>
              <a:rPr lang="en-US" sz="2400" dirty="0">
                <a:solidFill>
                  <a:srgbClr val="002060"/>
                </a:solidFill>
                <a:latin typeface="Times New Roman" panose="02020603050405020304" pitchFamily="18" charset="0"/>
                <a:ea typeface="Times New Roman" panose="02020603050405020304" pitchFamily="18" charset="0"/>
              </a:rPr>
              <a:t>A. </a:t>
            </a:r>
            <a:r>
              <a:rPr lang="en-US" sz="2400" dirty="0" err="1">
                <a:solidFill>
                  <a:srgbClr val="002060"/>
                </a:solidFill>
                <a:latin typeface="Times New Roman" panose="02020603050405020304" pitchFamily="18" charset="0"/>
                <a:ea typeface="Times New Roman" panose="02020603050405020304" pitchFamily="18" charset="0"/>
              </a:rPr>
              <a:t>Thế</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kỉ</a:t>
            </a:r>
            <a:r>
              <a:rPr lang="en-US" sz="2400" dirty="0">
                <a:solidFill>
                  <a:srgbClr val="002060"/>
                </a:solidFill>
                <a:latin typeface="Times New Roman" panose="02020603050405020304" pitchFamily="18" charset="0"/>
                <a:ea typeface="Times New Roman" panose="02020603050405020304" pitchFamily="18" charset="0"/>
              </a:rPr>
              <a:t> VII                                       B. </a:t>
            </a:r>
            <a:r>
              <a:rPr lang="en-US" sz="2400" dirty="0" err="1">
                <a:solidFill>
                  <a:srgbClr val="002060"/>
                </a:solidFill>
                <a:latin typeface="Times New Roman" panose="02020603050405020304" pitchFamily="18" charset="0"/>
                <a:ea typeface="Times New Roman" panose="02020603050405020304" pitchFamily="18" charset="0"/>
              </a:rPr>
              <a:t>Thế</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kỉ</a:t>
            </a:r>
            <a:r>
              <a:rPr lang="en-US" sz="2400" dirty="0">
                <a:solidFill>
                  <a:srgbClr val="002060"/>
                </a:solidFill>
                <a:latin typeface="Times New Roman" panose="02020603050405020304" pitchFamily="18" charset="0"/>
                <a:ea typeface="Times New Roman" panose="02020603050405020304" pitchFamily="18" charset="0"/>
              </a:rPr>
              <a:t> VIII</a:t>
            </a:r>
          </a:p>
          <a:p>
            <a:pPr algn="just" defTabSz="914400">
              <a:lnSpc>
                <a:spcPct val="150000"/>
              </a:lnSpc>
            </a:pPr>
            <a:r>
              <a:rPr lang="en-US" sz="2400" dirty="0">
                <a:solidFill>
                  <a:srgbClr val="002060"/>
                </a:solidFill>
                <a:latin typeface="Times New Roman" panose="02020603050405020304" pitchFamily="18" charset="0"/>
                <a:ea typeface="Times New Roman" panose="02020603050405020304" pitchFamily="18" charset="0"/>
              </a:rPr>
              <a:t>C</a:t>
            </a:r>
            <a:r>
              <a:rPr lang="en-US" sz="2400">
                <a:solidFill>
                  <a:srgbClr val="002060"/>
                </a:solidFill>
                <a:latin typeface="Times New Roman" panose="02020603050405020304" pitchFamily="18" charset="0"/>
                <a:ea typeface="Times New Roman" panose="02020603050405020304" pitchFamily="18" charset="0"/>
              </a:rPr>
              <a:t>. Giữa thế </a:t>
            </a:r>
            <a:r>
              <a:rPr lang="en-US" sz="2400" dirty="0" err="1">
                <a:solidFill>
                  <a:srgbClr val="002060"/>
                </a:solidFill>
                <a:latin typeface="Times New Roman" panose="02020603050405020304" pitchFamily="18" charset="0"/>
                <a:ea typeface="Times New Roman" panose="02020603050405020304" pitchFamily="18" charset="0"/>
              </a:rPr>
              <a:t>kỉ</a:t>
            </a:r>
            <a:r>
              <a:rPr lang="en-US" sz="2400" dirty="0">
                <a:solidFill>
                  <a:srgbClr val="002060"/>
                </a:solidFill>
                <a:latin typeface="Times New Roman" panose="02020603050405020304" pitchFamily="18" charset="0"/>
                <a:ea typeface="Times New Roman" panose="02020603050405020304" pitchFamily="18" charset="0"/>
              </a:rPr>
              <a:t> </a:t>
            </a:r>
            <a:r>
              <a:rPr lang="en-US" sz="2400">
                <a:solidFill>
                  <a:srgbClr val="002060"/>
                </a:solidFill>
                <a:latin typeface="Times New Roman" panose="02020603050405020304" pitchFamily="18" charset="0"/>
                <a:ea typeface="Times New Roman" panose="02020603050405020304" pitchFamily="18" charset="0"/>
              </a:rPr>
              <a:t>IX                                 D</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Thế</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kỉ</a:t>
            </a:r>
            <a:r>
              <a:rPr lang="en-US" sz="2400" dirty="0">
                <a:solidFill>
                  <a:srgbClr val="002060"/>
                </a:solidFill>
                <a:latin typeface="Times New Roman" panose="02020603050405020304" pitchFamily="18" charset="0"/>
                <a:ea typeface="Times New Roman" panose="02020603050405020304" pitchFamily="18" charset="0"/>
              </a:rPr>
              <a:t> X</a:t>
            </a:r>
          </a:p>
        </p:txBody>
      </p:sp>
      <p:sp>
        <p:nvSpPr>
          <p:cNvPr id="16" name="Oval 15">
            <a:extLst>
              <a:ext uri="{FF2B5EF4-FFF2-40B4-BE49-F238E27FC236}">
                <a16:creationId xmlns:a16="http://schemas.microsoft.com/office/drawing/2014/main" id="{081B60F0-6662-2481-34BC-ECE5E8901987}"/>
              </a:ext>
            </a:extLst>
          </p:cNvPr>
          <p:cNvSpPr/>
          <p:nvPr/>
        </p:nvSpPr>
        <p:spPr>
          <a:xfrm>
            <a:off x="869659" y="3881004"/>
            <a:ext cx="488732" cy="588579"/>
          </a:xfrm>
          <a:prstGeom prst="ellipse">
            <a:avLst/>
          </a:pr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7" name="TextBox 16">
            <a:extLst>
              <a:ext uri="{FF2B5EF4-FFF2-40B4-BE49-F238E27FC236}">
                <a16:creationId xmlns:a16="http://schemas.microsoft.com/office/drawing/2014/main" id="{023E64A3-ED03-4889-AF79-3E6A1CADA479}"/>
              </a:ext>
            </a:extLst>
          </p:cNvPr>
          <p:cNvSpPr txBox="1"/>
          <p:nvPr/>
        </p:nvSpPr>
        <p:spPr>
          <a:xfrm>
            <a:off x="3134525" y="1066397"/>
            <a:ext cx="3415925" cy="523220"/>
          </a:xfrm>
          <a:prstGeom prst="rect">
            <a:avLst/>
          </a:prstGeom>
          <a:noFill/>
        </p:spPr>
        <p:txBody>
          <a:bodyPr wrap="square" rtlCol="0">
            <a:spAutoFit/>
          </a:bodyPr>
          <a:lstStyle/>
          <a:p>
            <a:pPr algn="ctr" defTabSz="914400"/>
            <a:r>
              <a:rPr lang="en-US" sz="2800" b="1">
                <a:solidFill>
                  <a:srgbClr val="002060"/>
                </a:solidFill>
                <a:latin typeface="Times New Roman" panose="02020603050405020304" pitchFamily="18" charset="0"/>
                <a:cs typeface="Times New Roman" panose="02020603050405020304" pitchFamily="18" charset="0"/>
              </a:rPr>
              <a:t>KIỂM TRA BÀI CŨ</a:t>
            </a:r>
            <a:endParaRPr lang="en-US" sz="28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2911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6"/>
          <p:cNvPicPr>
            <a:picLocks noChangeAspect="1"/>
          </p:cNvPicPr>
          <p:nvPr/>
        </p:nvPicPr>
        <p:blipFill>
          <a:blip r:embed="rId3">
            <a:extLst>
              <a:ext uri="{28A0092B-C50C-407E-A947-70E740481C1C}">
                <a14:useLocalDpi xmlns:a14="http://schemas.microsoft.com/office/drawing/2010/main" val="0"/>
              </a:ext>
            </a:extLst>
          </a:blip>
          <a:srcRect r="963"/>
          <a:stretch>
            <a:fillRect/>
          </a:stretch>
        </p:blipFill>
        <p:spPr bwMode="auto">
          <a:xfrm rot="12870486" flipV="1">
            <a:off x="7926388" y="1192213"/>
            <a:ext cx="1168400"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8512" y="338199"/>
            <a:ext cx="6316663"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486" y="338198"/>
            <a:ext cx="1146175"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Table 1"/>
          <p:cNvGraphicFramePr>
            <a:graphicFrameLocks noGrp="1"/>
          </p:cNvGraphicFramePr>
          <p:nvPr>
            <p:extLst>
              <p:ext uri="{D42A27DB-BD31-4B8C-83A1-F6EECF244321}">
                <p14:modId xmlns:p14="http://schemas.microsoft.com/office/powerpoint/2010/main" val="1805326253"/>
              </p:ext>
            </p:extLst>
          </p:nvPr>
        </p:nvGraphicFramePr>
        <p:xfrm>
          <a:off x="139457" y="3065171"/>
          <a:ext cx="8772723" cy="2773680"/>
        </p:xfrm>
        <a:graphic>
          <a:graphicData uri="http://schemas.openxmlformats.org/drawingml/2006/table">
            <a:tbl>
              <a:tblPr firstRow="1" firstCol="1" bandRow="1"/>
              <a:tblGrid>
                <a:gridCol w="1280980">
                  <a:extLst>
                    <a:ext uri="{9D8B030D-6E8A-4147-A177-3AD203B41FA5}">
                      <a16:colId xmlns:a16="http://schemas.microsoft.com/office/drawing/2014/main" val="20000"/>
                    </a:ext>
                  </a:extLst>
                </a:gridCol>
                <a:gridCol w="2280284">
                  <a:extLst>
                    <a:ext uri="{9D8B030D-6E8A-4147-A177-3AD203B41FA5}">
                      <a16:colId xmlns:a16="http://schemas.microsoft.com/office/drawing/2014/main" val="20001"/>
                    </a:ext>
                  </a:extLst>
                </a:gridCol>
                <a:gridCol w="1963072">
                  <a:extLst>
                    <a:ext uri="{9D8B030D-6E8A-4147-A177-3AD203B41FA5}">
                      <a16:colId xmlns:a16="http://schemas.microsoft.com/office/drawing/2014/main" val="20002"/>
                    </a:ext>
                  </a:extLst>
                </a:gridCol>
                <a:gridCol w="3248387">
                  <a:extLst>
                    <a:ext uri="{9D8B030D-6E8A-4147-A177-3AD203B41FA5}">
                      <a16:colId xmlns:a16="http://schemas.microsoft.com/office/drawing/2014/main" val="20003"/>
                    </a:ext>
                  </a:extLst>
                </a:gridCol>
              </a:tblGrid>
              <a:tr h="725637">
                <a:tc>
                  <a:txBody>
                    <a:bodyPr/>
                    <a:lstStyle/>
                    <a:p>
                      <a:pPr marR="30480" algn="ctr">
                        <a:spcAft>
                          <a:spcPts val="0"/>
                        </a:spcAft>
                      </a:pPr>
                      <a:r>
                        <a:rPr lang="en-US" sz="2600" b="1">
                          <a:solidFill>
                            <a:srgbClr val="FFFF00"/>
                          </a:solidFill>
                          <a:effectLst/>
                          <a:latin typeface="Times New Roman"/>
                          <a:ea typeface="Times New Roman"/>
                          <a:cs typeface="Times New Roman"/>
                        </a:rPr>
                        <a:t>Thời gian</a:t>
                      </a:r>
                      <a:endParaRPr lang="en-US" sz="2600">
                        <a:solidFill>
                          <a:srgbClr val="FFFF00"/>
                        </a:solidFill>
                        <a:effectLst/>
                        <a:latin typeface="VNI-Times"/>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spcAft>
                          <a:spcPts val="0"/>
                        </a:spcAft>
                      </a:pPr>
                      <a:r>
                        <a:rPr lang="en-US" sz="2600" b="1">
                          <a:solidFill>
                            <a:srgbClr val="FFFF00"/>
                          </a:solidFill>
                          <a:effectLst/>
                          <a:latin typeface="Times New Roman"/>
                          <a:ea typeface="Times New Roman"/>
                          <a:cs typeface="Times New Roman"/>
                        </a:rPr>
                        <a:t>Người chỉ huy</a:t>
                      </a:r>
                      <a:endParaRPr lang="en-US" sz="2600">
                        <a:solidFill>
                          <a:srgbClr val="FFFF00"/>
                        </a:solidFill>
                        <a:effectLst/>
                        <a:latin typeface="VNI-Times"/>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spcAft>
                          <a:spcPts val="0"/>
                        </a:spcAft>
                      </a:pPr>
                      <a:r>
                        <a:rPr lang="en-US" sz="2600" b="1">
                          <a:solidFill>
                            <a:srgbClr val="FFFF00"/>
                          </a:solidFill>
                          <a:effectLst/>
                          <a:latin typeface="Times New Roman"/>
                          <a:ea typeface="Times New Roman"/>
                          <a:cs typeface="Times New Roman"/>
                        </a:rPr>
                        <a:t>Nơi xuất phát</a:t>
                      </a:r>
                      <a:endParaRPr lang="en-US" sz="2600">
                        <a:solidFill>
                          <a:srgbClr val="FFFF00"/>
                        </a:solidFill>
                        <a:effectLst/>
                        <a:latin typeface="VNI-Times"/>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spcAft>
                          <a:spcPts val="0"/>
                        </a:spcAft>
                      </a:pPr>
                      <a:r>
                        <a:rPr lang="en-US" sz="2600" b="1">
                          <a:solidFill>
                            <a:srgbClr val="FFFF00"/>
                          </a:solidFill>
                          <a:effectLst/>
                          <a:latin typeface="Times New Roman"/>
                          <a:ea typeface="Times New Roman"/>
                          <a:cs typeface="Times New Roman"/>
                        </a:rPr>
                        <a:t>Điểm đến</a:t>
                      </a:r>
                      <a:endParaRPr lang="en-US" sz="2600">
                        <a:solidFill>
                          <a:srgbClr val="FFFF00"/>
                        </a:solidFill>
                        <a:effectLst/>
                        <a:latin typeface="VNI-Times"/>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marR="30480" algn="just">
                        <a:spcAft>
                          <a:spcPts val="0"/>
                        </a:spcAft>
                      </a:pPr>
                      <a:r>
                        <a:rPr lang="en-US" sz="2600">
                          <a:solidFill>
                            <a:srgbClr val="CCFFFF"/>
                          </a:solidFill>
                          <a:effectLst/>
                          <a:latin typeface="Times New Roman"/>
                          <a:ea typeface="Times New Roman"/>
                          <a:cs typeface="Times New Roman"/>
                        </a:rPr>
                        <a:t>1487</a:t>
                      </a:r>
                      <a:endParaRPr lang="en-US" sz="2600">
                        <a:solidFill>
                          <a:srgbClr val="CCFFFF"/>
                        </a:solidFill>
                        <a:effectLst/>
                        <a:latin typeface="VNI-Times"/>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spcAft>
                          <a:spcPts val="0"/>
                        </a:spcAft>
                      </a:pPr>
                      <a:r>
                        <a:rPr lang="en-US" sz="2600">
                          <a:solidFill>
                            <a:srgbClr val="CCFFFF"/>
                          </a:solidFill>
                          <a:effectLst/>
                          <a:latin typeface="Times New Roman"/>
                          <a:ea typeface="Times"/>
                          <a:cs typeface="Times New Roman"/>
                        </a:rPr>
                        <a:t>B. Đi-a-xơ</a:t>
                      </a:r>
                      <a:endParaRPr lang="en-US" sz="2600">
                        <a:solidFill>
                          <a:srgbClr val="CCFFFF"/>
                        </a:solidFill>
                        <a:effectLst/>
                        <a:latin typeface="VNI-Times"/>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spcAft>
                          <a:spcPts val="0"/>
                        </a:spcAft>
                      </a:pPr>
                      <a:r>
                        <a:rPr lang="en-US" sz="2600">
                          <a:solidFill>
                            <a:srgbClr val="CCFFFF"/>
                          </a:solidFill>
                          <a:effectLst/>
                          <a:latin typeface="Times New Roman"/>
                          <a:ea typeface="Times New Roman"/>
                          <a:cs typeface="Times New Roman"/>
                        </a:rPr>
                        <a:t>Bồ Đào Nha</a:t>
                      </a:r>
                      <a:endParaRPr lang="en-US" sz="2600">
                        <a:solidFill>
                          <a:srgbClr val="CCFFFF"/>
                        </a:solidFill>
                        <a:effectLst/>
                        <a:latin typeface="VNI-Times"/>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spcAft>
                          <a:spcPts val="0"/>
                        </a:spcAft>
                      </a:pPr>
                      <a:r>
                        <a:rPr lang="en-US" sz="2600">
                          <a:solidFill>
                            <a:srgbClr val="CCFFFF"/>
                          </a:solidFill>
                          <a:effectLst/>
                          <a:latin typeface="Times New Roman"/>
                          <a:ea typeface="Times New Roman"/>
                          <a:cs typeface="Times New Roman"/>
                        </a:rPr>
                        <a:t>Cực Nam Châu Phi</a:t>
                      </a:r>
                      <a:endParaRPr lang="en-US" sz="2600">
                        <a:solidFill>
                          <a:srgbClr val="CCFFFF"/>
                        </a:solidFill>
                        <a:effectLst/>
                        <a:latin typeface="VNI-Times"/>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marR="30480" algn="just">
                        <a:spcAft>
                          <a:spcPts val="0"/>
                        </a:spcAft>
                      </a:pPr>
                      <a:r>
                        <a:rPr lang="en-US" sz="2600">
                          <a:solidFill>
                            <a:srgbClr val="FF9900"/>
                          </a:solidFill>
                          <a:effectLst/>
                          <a:latin typeface="Times New Roman"/>
                          <a:ea typeface="Times New Roman"/>
                          <a:cs typeface="Times New Roman"/>
                        </a:rPr>
                        <a:t>1492</a:t>
                      </a:r>
                      <a:endParaRPr lang="en-US" sz="2600">
                        <a:solidFill>
                          <a:srgbClr val="FF9900"/>
                        </a:solidFill>
                        <a:effectLst/>
                        <a:latin typeface="VNI-Times"/>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spcAft>
                          <a:spcPts val="0"/>
                        </a:spcAft>
                      </a:pPr>
                      <a:r>
                        <a:rPr lang="en-US" sz="2600">
                          <a:solidFill>
                            <a:srgbClr val="FF9900"/>
                          </a:solidFill>
                          <a:effectLst/>
                          <a:latin typeface="Times New Roman"/>
                          <a:ea typeface="Times New Roman"/>
                          <a:cs typeface="Times New Roman"/>
                        </a:rPr>
                        <a:t>C. Cô-lôm-bô</a:t>
                      </a:r>
                      <a:endParaRPr lang="en-US" sz="2600">
                        <a:solidFill>
                          <a:srgbClr val="FF9900"/>
                        </a:solidFill>
                        <a:effectLst/>
                        <a:latin typeface="VNI-Times"/>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spcAft>
                          <a:spcPts val="0"/>
                        </a:spcAft>
                      </a:pPr>
                      <a:r>
                        <a:rPr lang="en-US" sz="2600">
                          <a:solidFill>
                            <a:srgbClr val="FF9900"/>
                          </a:solidFill>
                          <a:effectLst/>
                          <a:latin typeface="Times New Roman"/>
                          <a:ea typeface="Times New Roman"/>
                          <a:cs typeface="Times New Roman"/>
                        </a:rPr>
                        <a:t>Tây Ban Nha</a:t>
                      </a:r>
                      <a:endParaRPr lang="en-US" sz="2600">
                        <a:solidFill>
                          <a:srgbClr val="FF9900"/>
                        </a:solidFill>
                        <a:effectLst/>
                        <a:latin typeface="VNI-Times"/>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spcAft>
                          <a:spcPts val="0"/>
                        </a:spcAft>
                      </a:pPr>
                      <a:r>
                        <a:rPr lang="en-US" sz="2600">
                          <a:solidFill>
                            <a:srgbClr val="FF9900"/>
                          </a:solidFill>
                          <a:effectLst/>
                          <a:latin typeface="Times New Roman"/>
                          <a:ea typeface="Times New Roman"/>
                          <a:cs typeface="Times New Roman"/>
                        </a:rPr>
                        <a:t>Tìm ra Châu Mỹ</a:t>
                      </a:r>
                      <a:endParaRPr lang="en-US" sz="2600">
                        <a:solidFill>
                          <a:srgbClr val="FF9900"/>
                        </a:solidFill>
                        <a:effectLst/>
                        <a:latin typeface="VNI-Times"/>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marR="30480" algn="just">
                        <a:spcAft>
                          <a:spcPts val="0"/>
                        </a:spcAft>
                      </a:pPr>
                      <a:r>
                        <a:rPr lang="en-US" sz="2600">
                          <a:solidFill>
                            <a:srgbClr val="CCCCFF"/>
                          </a:solidFill>
                          <a:effectLst/>
                          <a:latin typeface="Times New Roman"/>
                          <a:ea typeface="Times New Roman"/>
                          <a:cs typeface="Times New Roman"/>
                        </a:rPr>
                        <a:t>1497-1498</a:t>
                      </a:r>
                      <a:endParaRPr lang="en-US" sz="2600">
                        <a:solidFill>
                          <a:srgbClr val="CCCCFF"/>
                        </a:solidFill>
                        <a:effectLst/>
                        <a:latin typeface="VNI-Times"/>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spcAft>
                          <a:spcPts val="0"/>
                        </a:spcAft>
                      </a:pPr>
                      <a:r>
                        <a:rPr lang="en-US" sz="2600">
                          <a:solidFill>
                            <a:srgbClr val="CCCCFF"/>
                          </a:solidFill>
                          <a:effectLst/>
                          <a:latin typeface="Times New Roman"/>
                          <a:ea typeface="Times"/>
                          <a:cs typeface="Times New Roman"/>
                        </a:rPr>
                        <a:t>Va-xcô Đơ Ga-ma</a:t>
                      </a:r>
                      <a:endParaRPr lang="en-US" sz="2600">
                        <a:solidFill>
                          <a:srgbClr val="CCCCFF"/>
                        </a:solidFill>
                        <a:effectLst/>
                        <a:latin typeface="VNI-Times"/>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spcAft>
                          <a:spcPts val="0"/>
                        </a:spcAft>
                      </a:pPr>
                      <a:r>
                        <a:rPr lang="en-US" sz="2600">
                          <a:solidFill>
                            <a:srgbClr val="CCCCFF"/>
                          </a:solidFill>
                          <a:effectLst/>
                          <a:latin typeface="Times New Roman"/>
                          <a:ea typeface="Times New Roman"/>
                          <a:cs typeface="Times New Roman"/>
                        </a:rPr>
                        <a:t>Bồ Đào Nha</a:t>
                      </a:r>
                      <a:endParaRPr lang="en-US" sz="2600">
                        <a:solidFill>
                          <a:srgbClr val="CCCCFF"/>
                        </a:solidFill>
                        <a:effectLst/>
                        <a:latin typeface="VNI-Times"/>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spcAft>
                          <a:spcPts val="0"/>
                        </a:spcAft>
                      </a:pPr>
                      <a:r>
                        <a:rPr lang="en-US" sz="2600">
                          <a:solidFill>
                            <a:srgbClr val="CCCCFF"/>
                          </a:solidFill>
                          <a:effectLst/>
                          <a:latin typeface="Times New Roman"/>
                          <a:ea typeface="Times New Roman"/>
                          <a:cs typeface="Times New Roman"/>
                        </a:rPr>
                        <a:t>Bờ biển Tây Nam Ấn Độ</a:t>
                      </a:r>
                      <a:endParaRPr lang="en-US" sz="2600">
                        <a:solidFill>
                          <a:srgbClr val="CCCCFF"/>
                        </a:solidFill>
                        <a:effectLst/>
                        <a:latin typeface="VNI-Times"/>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marR="30480" algn="just">
                        <a:spcAft>
                          <a:spcPts val="0"/>
                        </a:spcAft>
                      </a:pPr>
                      <a:r>
                        <a:rPr lang="en-US" sz="2600">
                          <a:solidFill>
                            <a:srgbClr val="FFFF00"/>
                          </a:solidFill>
                          <a:effectLst/>
                          <a:latin typeface="Times New Roman"/>
                          <a:ea typeface="Times New Roman"/>
                          <a:cs typeface="Times New Roman"/>
                        </a:rPr>
                        <a:t>1519</a:t>
                      </a:r>
                      <a:endParaRPr lang="en-US" sz="2600">
                        <a:solidFill>
                          <a:srgbClr val="FFFF00"/>
                        </a:solidFill>
                        <a:effectLst/>
                        <a:latin typeface="VNI-Times"/>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spcAft>
                          <a:spcPts val="0"/>
                        </a:spcAft>
                      </a:pPr>
                      <a:r>
                        <a:rPr lang="en-US" sz="2600">
                          <a:solidFill>
                            <a:srgbClr val="FFFF00"/>
                          </a:solidFill>
                          <a:effectLst/>
                          <a:latin typeface="Times New Roman"/>
                          <a:ea typeface="Times New Roman"/>
                          <a:cs typeface="Times New Roman"/>
                        </a:rPr>
                        <a:t>Ma-gien-lăng</a:t>
                      </a:r>
                      <a:endParaRPr lang="en-US" sz="2600">
                        <a:solidFill>
                          <a:srgbClr val="FFFF00"/>
                        </a:solidFill>
                        <a:effectLst/>
                        <a:latin typeface="VNI-Times"/>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spcAft>
                          <a:spcPts val="0"/>
                        </a:spcAft>
                      </a:pPr>
                      <a:r>
                        <a:rPr lang="en-US" sz="2600">
                          <a:solidFill>
                            <a:srgbClr val="FFFF00"/>
                          </a:solidFill>
                          <a:effectLst/>
                          <a:latin typeface="Times New Roman"/>
                          <a:ea typeface="Times New Roman"/>
                          <a:cs typeface="Times New Roman"/>
                        </a:rPr>
                        <a:t>Tây Ban Nha</a:t>
                      </a:r>
                      <a:endParaRPr lang="en-US" sz="2600">
                        <a:solidFill>
                          <a:srgbClr val="FFFF00"/>
                        </a:solidFill>
                        <a:effectLst/>
                        <a:latin typeface="VNI-Times"/>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spcAft>
                          <a:spcPts val="0"/>
                        </a:spcAft>
                      </a:pPr>
                      <a:r>
                        <a:rPr lang="en-US" sz="2600">
                          <a:solidFill>
                            <a:srgbClr val="FFFF00"/>
                          </a:solidFill>
                          <a:effectLst/>
                          <a:latin typeface="Times New Roman"/>
                          <a:ea typeface="Times New Roman"/>
                          <a:cs typeface="Times New Roman"/>
                        </a:rPr>
                        <a:t>Vòng quanh trái đất</a:t>
                      </a:r>
                      <a:endParaRPr lang="en-US" sz="2600">
                        <a:solidFill>
                          <a:srgbClr val="FFFF00"/>
                        </a:solidFill>
                        <a:effectLst/>
                        <a:latin typeface="VNI-Times"/>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pic>
        <p:nvPicPr>
          <p:cNvPr id="1025" name="Picture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1037692"/>
            <a:ext cx="7169150" cy="120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2562" y="1683866"/>
            <a:ext cx="8693150" cy="1493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2" descr="loihay"/>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6886385" y="2165655"/>
            <a:ext cx="1248759"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08370252"/>
      </p:ext>
    </p:extLst>
  </p:cSld>
  <p:clrMapOvr>
    <a:masterClrMapping/>
  </p:clrMapOvr>
  <p:transition spd="med" advTm="12107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7776D5D-E9A6-DFFB-BA10-57D74BF15121}"/>
              </a:ext>
            </a:extLst>
          </p:cNvPr>
          <p:cNvSpPr/>
          <p:nvPr/>
        </p:nvSpPr>
        <p:spPr>
          <a:xfrm>
            <a:off x="0" y="79512"/>
            <a:ext cx="1143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err="1">
                <a:solidFill>
                  <a:srgbClr val="FF0000"/>
                </a:solidFill>
                <a:latin typeface="Times New Roman" pitchFamily="18" charset="0"/>
                <a:cs typeface="Times New Roman" pitchFamily="18" charset="0"/>
              </a:rPr>
              <a:t>Tiết</a:t>
            </a:r>
            <a:r>
              <a:rPr lang="en-US" sz="2400" b="1">
                <a:solidFill>
                  <a:srgbClr val="FF0000"/>
                </a:solidFill>
                <a:latin typeface="Times New Roman" pitchFamily="18" charset="0"/>
                <a:cs typeface="Times New Roman" pitchFamily="18" charset="0"/>
              </a:rPr>
              <a:t> 4</a:t>
            </a:r>
            <a:endParaRPr lang="vi-VN" sz="2400" b="1" dirty="0">
              <a:solidFill>
                <a:srgbClr val="FF0000"/>
              </a:solidFill>
              <a:latin typeface="Times New Roman" pitchFamily="18" charset="0"/>
              <a:cs typeface="Times New Roman" pitchFamily="18" charset="0"/>
            </a:endParaRPr>
          </a:p>
        </p:txBody>
      </p:sp>
      <p:sp>
        <p:nvSpPr>
          <p:cNvPr id="4" name="Rectangle 3">
            <a:extLst>
              <a:ext uri="{FF2B5EF4-FFF2-40B4-BE49-F238E27FC236}">
                <a16:creationId xmlns:a16="http://schemas.microsoft.com/office/drawing/2014/main" id="{A66F30D7-7237-5770-FE35-14115DBECE8A}"/>
              </a:ext>
            </a:extLst>
          </p:cNvPr>
          <p:cNvSpPr/>
          <p:nvPr/>
        </p:nvSpPr>
        <p:spPr>
          <a:xfrm>
            <a:off x="1752600" y="39756"/>
            <a:ext cx="6317974"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Bài</a:t>
            </a:r>
            <a:r>
              <a:rPr lang="en-US" sz="2400" b="1" dirty="0">
                <a:solidFill>
                  <a:srgbClr val="FF0000"/>
                </a:solidFill>
                <a:latin typeface="Times New Roman" pitchFamily="18" charset="0"/>
                <a:cs typeface="Times New Roman" pitchFamily="18" charset="0"/>
              </a:rPr>
              <a:t> 2: CÁC CUỘC PHÁT KIẾN ĐỊA LÍ </a:t>
            </a:r>
            <a:endParaRPr lang="vi-VN" sz="2400" b="1" dirty="0">
              <a:solidFill>
                <a:srgbClr val="FF0000"/>
              </a:solidFill>
              <a:latin typeface="Times New Roman" pitchFamily="18" charset="0"/>
              <a:cs typeface="Times New Roman" pitchFamily="18" charset="0"/>
            </a:endParaRPr>
          </a:p>
        </p:txBody>
      </p:sp>
      <p:cxnSp>
        <p:nvCxnSpPr>
          <p:cNvPr id="6" name="Straight Connector 5">
            <a:extLst>
              <a:ext uri="{FF2B5EF4-FFF2-40B4-BE49-F238E27FC236}">
                <a16:creationId xmlns:a16="http://schemas.microsoft.com/office/drawing/2014/main" id="{8AA80092-4011-8A66-D590-F39BD1F30B6F}"/>
              </a:ext>
            </a:extLst>
          </p:cNvPr>
          <p:cNvCxnSpPr/>
          <p:nvPr/>
        </p:nvCxnSpPr>
        <p:spPr>
          <a:xfrm>
            <a:off x="0" y="571347"/>
            <a:ext cx="9144000" cy="158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B6734E12-90D1-9D77-FC60-C3CD41EC8B36}"/>
              </a:ext>
            </a:extLst>
          </p:cNvPr>
          <p:cNvSpPr/>
          <p:nvPr/>
        </p:nvSpPr>
        <p:spPr>
          <a:xfrm>
            <a:off x="31" y="1035467"/>
            <a:ext cx="4473565"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nl-NL" sz="2700" b="1" dirty="0">
                <a:solidFill>
                  <a:srgbClr val="FF0000"/>
                </a:solidFill>
                <a:latin typeface="Times New Roman" pitchFamily="18" charset="0"/>
                <a:cs typeface="Times New Roman" pitchFamily="18" charset="0"/>
              </a:rPr>
              <a:t>2. </a:t>
            </a:r>
            <a:r>
              <a:rPr lang="nl-NL" sz="2700" b="1" u="sng" dirty="0">
                <a:solidFill>
                  <a:srgbClr val="FF0000"/>
                </a:solidFill>
                <a:latin typeface="Times New Roman" pitchFamily="18" charset="0"/>
                <a:cs typeface="Times New Roman" pitchFamily="18" charset="0"/>
              </a:rPr>
              <a:t>Hệ quả của các cuộc phát kiến địa lí</a:t>
            </a:r>
            <a:endParaRPr lang="vi-VN" sz="2700" u="sng" dirty="0">
              <a:solidFill>
                <a:srgbClr val="FF0000"/>
              </a:solidFill>
              <a:latin typeface="Times New Roman" pitchFamily="18" charset="0"/>
              <a:cs typeface="Times New Roman" pitchFamily="18" charset="0"/>
            </a:endParaRPr>
          </a:p>
        </p:txBody>
      </p:sp>
      <p:sp>
        <p:nvSpPr>
          <p:cNvPr id="17" name="TextBox 16">
            <a:extLst>
              <a:ext uri="{FF2B5EF4-FFF2-40B4-BE49-F238E27FC236}">
                <a16:creationId xmlns:a16="http://schemas.microsoft.com/office/drawing/2014/main" id="{58A7F9ED-FBAF-4CD6-E517-696026EFD394}"/>
              </a:ext>
            </a:extLst>
          </p:cNvPr>
          <p:cNvSpPr txBox="1"/>
          <p:nvPr/>
        </p:nvSpPr>
        <p:spPr>
          <a:xfrm>
            <a:off x="4571999" y="1378398"/>
            <a:ext cx="4262907" cy="4939814"/>
          </a:xfrm>
          <a:prstGeom prst="rect">
            <a:avLst/>
          </a:prstGeom>
          <a:noFill/>
        </p:spPr>
        <p:txBody>
          <a:bodyPr wrap="square">
            <a:spAutoFit/>
          </a:bodyPr>
          <a:lstStyle/>
          <a:p>
            <a:pPr algn="just"/>
            <a:r>
              <a:rPr lang="en-US" sz="2600" b="1" dirty="0" err="1">
                <a:solidFill>
                  <a:srgbClr val="0000FF"/>
                </a:solidFill>
                <a:latin typeface="Times New Roman" panose="02020603050405020304" pitchFamily="18" charset="0"/>
                <a:cs typeface="Times New Roman" panose="02020603050405020304" pitchFamily="18" charset="0"/>
              </a:rPr>
              <a:t>Đọc</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thông</a:t>
            </a:r>
            <a:r>
              <a:rPr lang="en-US" sz="2600" b="1" dirty="0">
                <a:solidFill>
                  <a:srgbClr val="0000FF"/>
                </a:solidFill>
                <a:latin typeface="Times New Roman" panose="02020603050405020304" pitchFamily="18" charset="0"/>
                <a:cs typeface="Times New Roman" panose="02020603050405020304" pitchFamily="18" charset="0"/>
              </a:rPr>
              <a:t> tin </a:t>
            </a:r>
            <a:r>
              <a:rPr lang="en-US" sz="2600" b="1" dirty="0" err="1">
                <a:solidFill>
                  <a:srgbClr val="0000FF"/>
                </a:solidFill>
                <a:latin typeface="Times New Roman" panose="02020603050405020304" pitchFamily="18" charset="0"/>
                <a:cs typeface="Times New Roman" panose="02020603050405020304" pitchFamily="18" charset="0"/>
              </a:rPr>
              <a:t>trang</a:t>
            </a:r>
            <a:r>
              <a:rPr lang="en-US" sz="2600" b="1" dirty="0">
                <a:solidFill>
                  <a:srgbClr val="0000FF"/>
                </a:solidFill>
                <a:latin typeface="Times New Roman" panose="02020603050405020304" pitchFamily="18" charset="0"/>
                <a:cs typeface="Times New Roman" panose="02020603050405020304" pitchFamily="18" charset="0"/>
              </a:rPr>
              <a:t> 16/SGK, </a:t>
            </a:r>
            <a:r>
              <a:rPr lang="en-US" sz="2700" b="1" dirty="0" err="1">
                <a:solidFill>
                  <a:srgbClr val="0000FF"/>
                </a:solidFill>
                <a:latin typeface="Times New Roman" panose="02020603050405020304" pitchFamily="18" charset="0"/>
                <a:cs typeface="Times New Roman" panose="02020603050405020304" pitchFamily="18" charset="0"/>
              </a:rPr>
              <a:t>tìm</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hiểu</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hình</a:t>
            </a:r>
            <a:r>
              <a:rPr lang="en-US" sz="2700" b="1" dirty="0">
                <a:solidFill>
                  <a:srgbClr val="0000FF"/>
                </a:solidFill>
                <a:latin typeface="Times New Roman" panose="02020603050405020304" pitchFamily="18" charset="0"/>
                <a:cs typeface="Times New Roman" panose="02020603050405020304" pitchFamily="18" charset="0"/>
              </a:rPr>
              <a:t> 2.4: </a:t>
            </a:r>
            <a:r>
              <a:rPr lang="en-US" sz="2700" b="1" dirty="0" err="1">
                <a:solidFill>
                  <a:srgbClr val="0000FF"/>
                </a:solidFill>
                <a:latin typeface="Times New Roman" panose="02020603050405020304" pitchFamily="18" charset="0"/>
                <a:cs typeface="Times New Roman" panose="02020603050405020304" pitchFamily="18" charset="0"/>
              </a:rPr>
              <a:t>Sơ</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đồ</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hệ</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quả</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của</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các</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cuộc</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phát</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kiến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địa</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lí</a:t>
            </a:r>
            <a:r>
              <a:rPr lang="en-US" sz="27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thảo</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luận</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và</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tham</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gia</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trò</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chơi</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Tiếp</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sức</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Lần</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lượt</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từng</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thành</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viên</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của</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hai</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đội</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sẽ</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ghi</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hệ</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quả</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của</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các</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cuộc</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phát</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kiến</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địa</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lí</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lên</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trên</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bảng</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Đội</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nào</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trả</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lời</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đầy</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đủ</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chính</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xác</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và</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hoàn</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thành</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trước</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thì</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đội</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đó</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sẽ</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thắng</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cuộc</a:t>
            </a:r>
            <a:r>
              <a:rPr lang="en-US" sz="2600" b="1" dirty="0">
                <a:solidFill>
                  <a:srgbClr val="0000FF"/>
                </a:solidFill>
                <a:latin typeface="Times New Roman" panose="02020603050405020304" pitchFamily="18" charset="0"/>
                <a:cs typeface="Times New Roman" panose="02020603050405020304" pitchFamily="18" charset="0"/>
              </a:rPr>
              <a:t>.</a:t>
            </a:r>
          </a:p>
        </p:txBody>
      </p:sp>
      <p:cxnSp>
        <p:nvCxnSpPr>
          <p:cNvPr id="7" name="Straight Connector 6">
            <a:extLst>
              <a:ext uri="{FF2B5EF4-FFF2-40B4-BE49-F238E27FC236}">
                <a16:creationId xmlns:a16="http://schemas.microsoft.com/office/drawing/2014/main" id="{8AA80092-4011-8A66-D590-F39BD1F30B6F}"/>
              </a:ext>
            </a:extLst>
          </p:cNvPr>
          <p:cNvCxnSpPr/>
          <p:nvPr/>
        </p:nvCxnSpPr>
        <p:spPr>
          <a:xfrm>
            <a:off x="4473565" y="573156"/>
            <a:ext cx="0" cy="6284844"/>
          </a:xfrm>
          <a:prstGeom prst="line">
            <a:avLst/>
          </a:prstGeom>
          <a:ln w="28575"/>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15279560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7776D5D-E9A6-DFFB-BA10-57D74BF15121}"/>
              </a:ext>
            </a:extLst>
          </p:cNvPr>
          <p:cNvSpPr/>
          <p:nvPr/>
        </p:nvSpPr>
        <p:spPr>
          <a:xfrm>
            <a:off x="0" y="79512"/>
            <a:ext cx="1143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Tiết</a:t>
            </a:r>
            <a:r>
              <a:rPr lang="en-US" sz="2400" b="1" dirty="0">
                <a:solidFill>
                  <a:srgbClr val="FF0000"/>
                </a:solidFill>
                <a:latin typeface="Times New Roman" pitchFamily="18" charset="0"/>
                <a:cs typeface="Times New Roman" pitchFamily="18" charset="0"/>
              </a:rPr>
              <a:t> …</a:t>
            </a:r>
            <a:endParaRPr lang="vi-VN" sz="2400" b="1" dirty="0">
              <a:solidFill>
                <a:srgbClr val="FF0000"/>
              </a:solidFill>
              <a:latin typeface="Times New Roman" pitchFamily="18" charset="0"/>
              <a:cs typeface="Times New Roman" pitchFamily="18" charset="0"/>
            </a:endParaRPr>
          </a:p>
        </p:txBody>
      </p:sp>
      <p:sp>
        <p:nvSpPr>
          <p:cNvPr id="4" name="Rectangle 3">
            <a:extLst>
              <a:ext uri="{FF2B5EF4-FFF2-40B4-BE49-F238E27FC236}">
                <a16:creationId xmlns:a16="http://schemas.microsoft.com/office/drawing/2014/main" id="{A66F30D7-7237-5770-FE35-14115DBECE8A}"/>
              </a:ext>
            </a:extLst>
          </p:cNvPr>
          <p:cNvSpPr/>
          <p:nvPr/>
        </p:nvSpPr>
        <p:spPr>
          <a:xfrm>
            <a:off x="1752600" y="39756"/>
            <a:ext cx="6317974"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Bài</a:t>
            </a:r>
            <a:r>
              <a:rPr lang="en-US" sz="2400" b="1" dirty="0">
                <a:solidFill>
                  <a:srgbClr val="FF0000"/>
                </a:solidFill>
                <a:latin typeface="Times New Roman" pitchFamily="18" charset="0"/>
                <a:cs typeface="Times New Roman" pitchFamily="18" charset="0"/>
              </a:rPr>
              <a:t> 2: CÁC CUỘC PHÁT KIẾN ĐỊA LÍ </a:t>
            </a:r>
            <a:endParaRPr lang="vi-VN" sz="2400" b="1" dirty="0">
              <a:solidFill>
                <a:srgbClr val="FF0000"/>
              </a:solidFill>
              <a:latin typeface="Times New Roman" pitchFamily="18" charset="0"/>
              <a:cs typeface="Times New Roman" pitchFamily="18" charset="0"/>
            </a:endParaRPr>
          </a:p>
        </p:txBody>
      </p:sp>
      <p:cxnSp>
        <p:nvCxnSpPr>
          <p:cNvPr id="6" name="Straight Connector 5">
            <a:extLst>
              <a:ext uri="{FF2B5EF4-FFF2-40B4-BE49-F238E27FC236}">
                <a16:creationId xmlns:a16="http://schemas.microsoft.com/office/drawing/2014/main" id="{8AA80092-4011-8A66-D590-F39BD1F30B6F}"/>
              </a:ext>
            </a:extLst>
          </p:cNvPr>
          <p:cNvCxnSpPr/>
          <p:nvPr/>
        </p:nvCxnSpPr>
        <p:spPr>
          <a:xfrm>
            <a:off x="0" y="571347"/>
            <a:ext cx="9144000" cy="158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B6734E12-90D1-9D77-FC60-C3CD41EC8B36}"/>
              </a:ext>
            </a:extLst>
          </p:cNvPr>
          <p:cNvSpPr/>
          <p:nvPr/>
        </p:nvSpPr>
        <p:spPr>
          <a:xfrm>
            <a:off x="8314" y="545066"/>
            <a:ext cx="8062291"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nl-NL" sz="2700" b="1" dirty="0">
                <a:solidFill>
                  <a:srgbClr val="FF0000"/>
                </a:solidFill>
                <a:latin typeface="Times New Roman" pitchFamily="18" charset="0"/>
                <a:cs typeface="Times New Roman" pitchFamily="18" charset="0"/>
              </a:rPr>
              <a:t>2. Hệ quả của các cuộc phát kiến địa lí</a:t>
            </a:r>
            <a:endParaRPr lang="vi-VN" sz="2700" dirty="0">
              <a:solidFill>
                <a:srgbClr val="FF0000"/>
              </a:solidFill>
              <a:latin typeface="Times New Roman" pitchFamily="18" charset="0"/>
              <a:cs typeface="Times New Roman" pitchFamily="18" charset="0"/>
            </a:endParaRPr>
          </a:p>
        </p:txBody>
      </p:sp>
      <p:sp>
        <p:nvSpPr>
          <p:cNvPr id="17" name="TextBox 16">
            <a:extLst>
              <a:ext uri="{FF2B5EF4-FFF2-40B4-BE49-F238E27FC236}">
                <a16:creationId xmlns:a16="http://schemas.microsoft.com/office/drawing/2014/main" id="{58A7F9ED-FBAF-4CD6-E517-696026EFD394}"/>
              </a:ext>
            </a:extLst>
          </p:cNvPr>
          <p:cNvSpPr txBox="1"/>
          <p:nvPr/>
        </p:nvSpPr>
        <p:spPr>
          <a:xfrm>
            <a:off x="16597" y="1405488"/>
            <a:ext cx="3694043" cy="1754326"/>
          </a:xfrm>
          <a:prstGeom prst="rect">
            <a:avLst/>
          </a:prstGeom>
          <a:noFill/>
        </p:spPr>
        <p:txBody>
          <a:bodyPr wrap="square">
            <a:spAutoFit/>
          </a:bodyPr>
          <a:lstStyle/>
          <a:p>
            <a:pPr algn="just"/>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Đem</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lại</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hiểu</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biết</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mới</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về</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Trái</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Đất</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về</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những</a:t>
            </a:r>
            <a:r>
              <a:rPr lang="en-US" sz="2700" b="1" dirty="0">
                <a:solidFill>
                  <a:srgbClr val="0000FF"/>
                </a:solidFill>
                <a:latin typeface="Times New Roman" panose="02020603050405020304" pitchFamily="18" charset="0"/>
                <a:cs typeface="Times New Roman" panose="02020603050405020304" pitchFamily="18" charset="0"/>
              </a:rPr>
              <a:t> con </a:t>
            </a:r>
            <a:r>
              <a:rPr lang="en-US" sz="2700" b="1" dirty="0" err="1">
                <a:solidFill>
                  <a:srgbClr val="0000FF"/>
                </a:solidFill>
                <a:latin typeface="Times New Roman" panose="02020603050405020304" pitchFamily="18" charset="0"/>
                <a:cs typeface="Times New Roman" panose="02020603050405020304" pitchFamily="18" charset="0"/>
              </a:rPr>
              <a:t>đường</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mới</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dân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tộc</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mới</a:t>
            </a:r>
            <a:r>
              <a:rPr lang="en-US" sz="2700" b="1" dirty="0">
                <a:solidFill>
                  <a:srgbClr val="0000FF"/>
                </a:solidFill>
                <a:latin typeface="Times New Roman" panose="02020603050405020304" pitchFamily="18" charset="0"/>
                <a:cs typeface="Times New Roman" panose="02020603050405020304" pitchFamily="18" charset="0"/>
              </a:rPr>
              <a:t>.</a:t>
            </a:r>
          </a:p>
        </p:txBody>
      </p:sp>
      <p:sp>
        <p:nvSpPr>
          <p:cNvPr id="8" name="Rectangle 7">
            <a:extLst>
              <a:ext uri="{FF2B5EF4-FFF2-40B4-BE49-F238E27FC236}">
                <a16:creationId xmlns:a16="http://schemas.microsoft.com/office/drawing/2014/main" id="{309E0D8E-8E36-9DCE-FC75-834627719422}"/>
              </a:ext>
            </a:extLst>
          </p:cNvPr>
          <p:cNvSpPr/>
          <p:nvPr/>
        </p:nvSpPr>
        <p:spPr>
          <a:xfrm>
            <a:off x="16568" y="932470"/>
            <a:ext cx="1918251"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nl-NL" sz="2700" b="1" dirty="0">
                <a:solidFill>
                  <a:srgbClr val="FF0000"/>
                </a:solidFill>
                <a:latin typeface="Times New Roman" pitchFamily="18" charset="0"/>
                <a:cs typeface="Times New Roman" pitchFamily="18" charset="0"/>
              </a:rPr>
              <a:t>* Tích cực</a:t>
            </a:r>
            <a:endParaRPr lang="vi-VN" sz="2700" dirty="0">
              <a:solidFill>
                <a:srgbClr val="FF0000"/>
              </a:solidFill>
              <a:latin typeface="Times New Roman" pitchFamily="18" charset="0"/>
              <a:cs typeface="Times New Roman" pitchFamily="18" charset="0"/>
            </a:endParaRPr>
          </a:p>
        </p:txBody>
      </p:sp>
      <p:pic>
        <p:nvPicPr>
          <p:cNvPr id="9" name="Picture 8">
            <a:extLst>
              <a:ext uri="{FF2B5EF4-FFF2-40B4-BE49-F238E27FC236}">
                <a16:creationId xmlns:a16="http://schemas.microsoft.com/office/drawing/2014/main" id="{5F73A57C-C45E-03F3-9D88-7123A15C8054}"/>
              </a:ext>
            </a:extLst>
          </p:cNvPr>
          <p:cNvPicPr>
            <a:picLocks noChangeAspect="1"/>
          </p:cNvPicPr>
          <p:nvPr/>
        </p:nvPicPr>
        <p:blipFill rotWithShape="1">
          <a:blip r:embed="rId3"/>
          <a:srcRect l="7132" t="24225" r="40565" b="24768"/>
          <a:stretch/>
        </p:blipFill>
        <p:spPr>
          <a:xfrm>
            <a:off x="3919358" y="1281239"/>
            <a:ext cx="5173355" cy="3486368"/>
          </a:xfrm>
          <a:prstGeom prst="rect">
            <a:avLst/>
          </a:prstGeom>
        </p:spPr>
      </p:pic>
      <p:pic>
        <p:nvPicPr>
          <p:cNvPr id="10" name="Picture 12" descr="loihay"/>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310441" y="3298944"/>
            <a:ext cx="1248759"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99691129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edge">
                                      <p:cBhvr>
                                        <p:cTn id="17" dur="1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randombar(horizont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linds(horizont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7776D5D-E9A6-DFFB-BA10-57D74BF15121}"/>
              </a:ext>
            </a:extLst>
          </p:cNvPr>
          <p:cNvSpPr/>
          <p:nvPr/>
        </p:nvSpPr>
        <p:spPr>
          <a:xfrm>
            <a:off x="0" y="79512"/>
            <a:ext cx="1143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Tiết</a:t>
            </a:r>
            <a:r>
              <a:rPr lang="en-US" sz="2400" b="1" dirty="0">
                <a:solidFill>
                  <a:srgbClr val="FF0000"/>
                </a:solidFill>
                <a:latin typeface="Times New Roman" pitchFamily="18" charset="0"/>
                <a:cs typeface="Times New Roman" pitchFamily="18" charset="0"/>
              </a:rPr>
              <a:t> …</a:t>
            </a:r>
            <a:endParaRPr lang="vi-VN" sz="2400" b="1" dirty="0">
              <a:solidFill>
                <a:srgbClr val="FF0000"/>
              </a:solidFill>
              <a:latin typeface="Times New Roman" pitchFamily="18" charset="0"/>
              <a:cs typeface="Times New Roman" pitchFamily="18" charset="0"/>
            </a:endParaRPr>
          </a:p>
        </p:txBody>
      </p:sp>
      <p:sp>
        <p:nvSpPr>
          <p:cNvPr id="4" name="Rectangle 3">
            <a:extLst>
              <a:ext uri="{FF2B5EF4-FFF2-40B4-BE49-F238E27FC236}">
                <a16:creationId xmlns:a16="http://schemas.microsoft.com/office/drawing/2014/main" id="{A66F30D7-7237-5770-FE35-14115DBECE8A}"/>
              </a:ext>
            </a:extLst>
          </p:cNvPr>
          <p:cNvSpPr/>
          <p:nvPr/>
        </p:nvSpPr>
        <p:spPr>
          <a:xfrm>
            <a:off x="1752600" y="39756"/>
            <a:ext cx="6317974"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Bài</a:t>
            </a:r>
            <a:r>
              <a:rPr lang="en-US" sz="2400" b="1" dirty="0">
                <a:solidFill>
                  <a:srgbClr val="FF0000"/>
                </a:solidFill>
                <a:latin typeface="Times New Roman" pitchFamily="18" charset="0"/>
                <a:cs typeface="Times New Roman" pitchFamily="18" charset="0"/>
              </a:rPr>
              <a:t> 2: CÁC CUỘC PHÁT KIẾN ĐỊA LÍ </a:t>
            </a:r>
            <a:endParaRPr lang="vi-VN" sz="2400" b="1" dirty="0">
              <a:solidFill>
                <a:srgbClr val="FF0000"/>
              </a:solidFill>
              <a:latin typeface="Times New Roman" pitchFamily="18" charset="0"/>
              <a:cs typeface="Times New Roman" pitchFamily="18" charset="0"/>
            </a:endParaRPr>
          </a:p>
        </p:txBody>
      </p:sp>
      <p:cxnSp>
        <p:nvCxnSpPr>
          <p:cNvPr id="6" name="Straight Connector 5">
            <a:extLst>
              <a:ext uri="{FF2B5EF4-FFF2-40B4-BE49-F238E27FC236}">
                <a16:creationId xmlns:a16="http://schemas.microsoft.com/office/drawing/2014/main" id="{8AA80092-4011-8A66-D590-F39BD1F30B6F}"/>
              </a:ext>
            </a:extLst>
          </p:cNvPr>
          <p:cNvCxnSpPr/>
          <p:nvPr/>
        </p:nvCxnSpPr>
        <p:spPr>
          <a:xfrm>
            <a:off x="0" y="571347"/>
            <a:ext cx="9144000" cy="158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B6734E12-90D1-9D77-FC60-C3CD41EC8B36}"/>
              </a:ext>
            </a:extLst>
          </p:cNvPr>
          <p:cNvSpPr/>
          <p:nvPr/>
        </p:nvSpPr>
        <p:spPr>
          <a:xfrm>
            <a:off x="8314" y="545066"/>
            <a:ext cx="8062291"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nl-NL" sz="2700" b="1" dirty="0">
                <a:solidFill>
                  <a:srgbClr val="FF0000"/>
                </a:solidFill>
                <a:latin typeface="Times New Roman" pitchFamily="18" charset="0"/>
                <a:cs typeface="Times New Roman" pitchFamily="18" charset="0"/>
              </a:rPr>
              <a:t>2. Hệ quả của các cuộc phát kiến địa lí</a:t>
            </a:r>
            <a:endParaRPr lang="vi-VN" sz="2700" dirty="0">
              <a:solidFill>
                <a:srgbClr val="FF0000"/>
              </a:solidFill>
              <a:latin typeface="Times New Roman" pitchFamily="18" charset="0"/>
              <a:cs typeface="Times New Roman" pitchFamily="18" charset="0"/>
            </a:endParaRPr>
          </a:p>
        </p:txBody>
      </p:sp>
      <p:sp>
        <p:nvSpPr>
          <p:cNvPr id="17" name="TextBox 16">
            <a:extLst>
              <a:ext uri="{FF2B5EF4-FFF2-40B4-BE49-F238E27FC236}">
                <a16:creationId xmlns:a16="http://schemas.microsoft.com/office/drawing/2014/main" id="{58A7F9ED-FBAF-4CD6-E517-696026EFD394}"/>
              </a:ext>
            </a:extLst>
          </p:cNvPr>
          <p:cNvSpPr txBox="1"/>
          <p:nvPr/>
        </p:nvSpPr>
        <p:spPr>
          <a:xfrm>
            <a:off x="16597" y="1405488"/>
            <a:ext cx="3694043" cy="1754326"/>
          </a:xfrm>
          <a:prstGeom prst="rect">
            <a:avLst/>
          </a:prstGeom>
          <a:noFill/>
        </p:spPr>
        <p:txBody>
          <a:bodyPr wrap="square">
            <a:spAutoFit/>
          </a:bodyPr>
          <a:lstStyle/>
          <a:p>
            <a:pPr algn="just"/>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Đem</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lại</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hiểu</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biết</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mới</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về</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Trái</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Đất</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về</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những</a:t>
            </a:r>
            <a:r>
              <a:rPr lang="en-US" sz="2700" b="1" dirty="0">
                <a:solidFill>
                  <a:srgbClr val="0000FF"/>
                </a:solidFill>
                <a:latin typeface="Times New Roman" panose="02020603050405020304" pitchFamily="18" charset="0"/>
                <a:cs typeface="Times New Roman" panose="02020603050405020304" pitchFamily="18" charset="0"/>
              </a:rPr>
              <a:t> con </a:t>
            </a:r>
            <a:r>
              <a:rPr lang="en-US" sz="2700" b="1" dirty="0" err="1">
                <a:solidFill>
                  <a:srgbClr val="0000FF"/>
                </a:solidFill>
                <a:latin typeface="Times New Roman" panose="02020603050405020304" pitchFamily="18" charset="0"/>
                <a:cs typeface="Times New Roman" panose="02020603050405020304" pitchFamily="18" charset="0"/>
              </a:rPr>
              <a:t>đường</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mới</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dân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tộc</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mới</a:t>
            </a:r>
            <a:r>
              <a:rPr lang="en-US" sz="2700" b="1" dirty="0">
                <a:solidFill>
                  <a:srgbClr val="0000FF"/>
                </a:solidFill>
                <a:latin typeface="Times New Roman" panose="02020603050405020304" pitchFamily="18" charset="0"/>
                <a:cs typeface="Times New Roman" panose="02020603050405020304" pitchFamily="18" charset="0"/>
              </a:rPr>
              <a:t>.</a:t>
            </a:r>
          </a:p>
        </p:txBody>
      </p:sp>
      <p:sp>
        <p:nvSpPr>
          <p:cNvPr id="8" name="Rectangle 7">
            <a:extLst>
              <a:ext uri="{FF2B5EF4-FFF2-40B4-BE49-F238E27FC236}">
                <a16:creationId xmlns:a16="http://schemas.microsoft.com/office/drawing/2014/main" id="{309E0D8E-8E36-9DCE-FC75-834627719422}"/>
              </a:ext>
            </a:extLst>
          </p:cNvPr>
          <p:cNvSpPr/>
          <p:nvPr/>
        </p:nvSpPr>
        <p:spPr>
          <a:xfrm>
            <a:off x="16568" y="932470"/>
            <a:ext cx="1918251"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nl-NL" sz="2700" b="1" dirty="0">
                <a:solidFill>
                  <a:srgbClr val="FF0000"/>
                </a:solidFill>
                <a:latin typeface="Times New Roman" pitchFamily="18" charset="0"/>
                <a:cs typeface="Times New Roman" pitchFamily="18" charset="0"/>
              </a:rPr>
              <a:t>* Tích cực</a:t>
            </a:r>
            <a:endParaRPr lang="vi-VN" sz="2700" dirty="0">
              <a:solidFill>
                <a:srgbClr val="FF0000"/>
              </a:solidFill>
              <a:latin typeface="Times New Roman" pitchFamily="18" charset="0"/>
              <a:cs typeface="Times New Roman" pitchFamily="18" charset="0"/>
            </a:endParaRPr>
          </a:p>
        </p:txBody>
      </p:sp>
      <p:pic>
        <p:nvPicPr>
          <p:cNvPr id="10" name="Picture 9">
            <a:extLst>
              <a:ext uri="{FF2B5EF4-FFF2-40B4-BE49-F238E27FC236}">
                <a16:creationId xmlns:a16="http://schemas.microsoft.com/office/drawing/2014/main" id="{C8D598C4-A531-6C97-67A7-C228D23600A9}"/>
              </a:ext>
            </a:extLst>
          </p:cNvPr>
          <p:cNvPicPr>
            <a:picLocks noChangeAspect="1"/>
          </p:cNvPicPr>
          <p:nvPr/>
        </p:nvPicPr>
        <p:blipFill rotWithShape="1">
          <a:blip r:embed="rId3"/>
          <a:srcRect l="10435" t="24287" r="42898" b="29829"/>
          <a:stretch/>
        </p:blipFill>
        <p:spPr>
          <a:xfrm>
            <a:off x="3954110" y="1239220"/>
            <a:ext cx="5173355" cy="3639102"/>
          </a:xfrm>
          <a:prstGeom prst="rect">
            <a:avLst/>
          </a:prstGeom>
        </p:spPr>
      </p:pic>
      <p:sp>
        <p:nvSpPr>
          <p:cNvPr id="12" name="TextBox 11">
            <a:extLst>
              <a:ext uri="{FF2B5EF4-FFF2-40B4-BE49-F238E27FC236}">
                <a16:creationId xmlns:a16="http://schemas.microsoft.com/office/drawing/2014/main" id="{48BBF5D4-B43C-0147-69F5-16AAF9BD3BA6}"/>
              </a:ext>
            </a:extLst>
          </p:cNvPr>
          <p:cNvSpPr txBox="1"/>
          <p:nvPr/>
        </p:nvSpPr>
        <p:spPr>
          <a:xfrm>
            <a:off x="16597" y="3094921"/>
            <a:ext cx="3694043" cy="1338828"/>
          </a:xfrm>
          <a:prstGeom prst="rect">
            <a:avLst/>
          </a:prstGeom>
          <a:noFill/>
        </p:spPr>
        <p:txBody>
          <a:bodyPr wrap="square">
            <a:spAutoFit/>
          </a:bodyPr>
          <a:lstStyle/>
          <a:p>
            <a:pPr algn="just"/>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Thúc</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đẩy</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sự</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giao</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lưu</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quốc</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tế</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về</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kinh</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tế</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văn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hóa</a:t>
            </a:r>
            <a:r>
              <a:rPr lang="en-US" sz="2700" b="1" dirty="0">
                <a:solidFill>
                  <a:srgbClr val="0000FF"/>
                </a:solidFill>
                <a:latin typeface="Times New Roman" panose="02020603050405020304" pitchFamily="18" charset="0"/>
                <a:cs typeface="Times New Roman" panose="02020603050405020304" pitchFamily="18" charset="0"/>
              </a:rPr>
              <a:t>.</a:t>
            </a:r>
          </a:p>
        </p:txBody>
      </p:sp>
      <p:pic>
        <p:nvPicPr>
          <p:cNvPr id="13" name="Picture 12">
            <a:extLst>
              <a:ext uri="{FF2B5EF4-FFF2-40B4-BE49-F238E27FC236}">
                <a16:creationId xmlns:a16="http://schemas.microsoft.com/office/drawing/2014/main" id="{AB7215D9-DE39-B7C6-C70B-25794B8C5BC4}"/>
              </a:ext>
            </a:extLst>
          </p:cNvPr>
          <p:cNvPicPr>
            <a:picLocks noChangeAspect="1"/>
          </p:cNvPicPr>
          <p:nvPr/>
        </p:nvPicPr>
        <p:blipFill rotWithShape="1">
          <a:blip r:embed="rId4"/>
          <a:srcRect l="10077" t="24229" r="42742" b="30281"/>
          <a:stretch/>
        </p:blipFill>
        <p:spPr>
          <a:xfrm>
            <a:off x="3954081" y="1251418"/>
            <a:ext cx="5144164" cy="3682238"/>
          </a:xfrm>
          <a:prstGeom prst="rect">
            <a:avLst/>
          </a:prstGeom>
        </p:spPr>
      </p:pic>
      <p:sp>
        <p:nvSpPr>
          <p:cNvPr id="14" name="TextBox 13">
            <a:extLst>
              <a:ext uri="{FF2B5EF4-FFF2-40B4-BE49-F238E27FC236}">
                <a16:creationId xmlns:a16="http://schemas.microsoft.com/office/drawing/2014/main" id="{AFADDEEE-3247-0214-3493-42AC3A09E612}"/>
              </a:ext>
            </a:extLst>
          </p:cNvPr>
          <p:cNvSpPr txBox="1"/>
          <p:nvPr/>
        </p:nvSpPr>
        <p:spPr>
          <a:xfrm>
            <a:off x="16597" y="4287973"/>
            <a:ext cx="3694043" cy="1338828"/>
          </a:xfrm>
          <a:prstGeom prst="rect">
            <a:avLst/>
          </a:prstGeom>
          <a:noFill/>
        </p:spPr>
        <p:txBody>
          <a:bodyPr wrap="square">
            <a:spAutoFit/>
          </a:bodyPr>
          <a:lstStyle/>
          <a:p>
            <a:pPr algn="just"/>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Thị</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trường</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thế</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giới</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được</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mở</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rộng</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chủ</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nghĩa</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tư</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bản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ra</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đời</a:t>
            </a:r>
            <a:r>
              <a:rPr lang="en-US" sz="2700" b="1" dirty="0">
                <a:solidFill>
                  <a:srgbClr val="0000FF"/>
                </a:solidFill>
                <a:latin typeface="Times New Roman" panose="02020603050405020304" pitchFamily="18" charset="0"/>
                <a:cs typeface="Times New Roman" panose="02020603050405020304" pitchFamily="18" charset="0"/>
              </a:rPr>
              <a:t>.</a:t>
            </a:r>
          </a:p>
        </p:txBody>
      </p:sp>
      <p:pic>
        <p:nvPicPr>
          <p:cNvPr id="15" name="Picture 12" descr="loihay"/>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28221" y="5758860"/>
            <a:ext cx="1248759"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05926678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plus(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50" presetClass="exit" presetSubtype="0" accel="100000" fill="hold" nodeType="clickEffect">
                                  <p:stCondLst>
                                    <p:cond delay="0"/>
                                  </p:stCondLst>
                                  <p:childTnLst>
                                    <p:anim calcmode="lin" valueType="num">
                                      <p:cBhvr>
                                        <p:cTn id="16" dur="1000"/>
                                        <p:tgtEl>
                                          <p:spTgt spid="10"/>
                                        </p:tgtEl>
                                        <p:attrNameLst>
                                          <p:attrName>ppt_w</p:attrName>
                                        </p:attrNameLst>
                                      </p:cBhvr>
                                      <p:tavLst>
                                        <p:tav tm="0">
                                          <p:val>
                                            <p:strVal val="ppt_w"/>
                                          </p:val>
                                        </p:tav>
                                        <p:tav tm="100000">
                                          <p:val>
                                            <p:strVal val="ppt_w+.3"/>
                                          </p:val>
                                        </p:tav>
                                      </p:tavLst>
                                    </p:anim>
                                    <p:anim calcmode="lin" valueType="num">
                                      <p:cBhvr>
                                        <p:cTn id="17" dur="1000"/>
                                        <p:tgtEl>
                                          <p:spTgt spid="10"/>
                                        </p:tgtEl>
                                        <p:attrNameLst>
                                          <p:attrName>ppt_h</p:attrName>
                                        </p:attrNameLst>
                                      </p:cBhvr>
                                      <p:tavLst>
                                        <p:tav tm="0">
                                          <p:val>
                                            <p:strVal val="ppt_h"/>
                                          </p:val>
                                        </p:tav>
                                        <p:tav tm="100000">
                                          <p:val>
                                            <p:strVal val="ppt_h"/>
                                          </p:val>
                                        </p:tav>
                                      </p:tavLst>
                                    </p:anim>
                                    <p:animEffect transition="out" filter="fade">
                                      <p:cBhvr>
                                        <p:cTn id="18" dur="1000"/>
                                        <p:tgtEl>
                                          <p:spTgt spid="10"/>
                                        </p:tgtEl>
                                      </p:cBhvr>
                                    </p:animEffect>
                                    <p:set>
                                      <p:cBhvr>
                                        <p:cTn id="19" dur="1" fill="hold">
                                          <p:stCondLst>
                                            <p:cond delay="999"/>
                                          </p:stCondLst>
                                        </p:cTn>
                                        <p:tgtEl>
                                          <p:spTgt spid="10"/>
                                        </p:tgtEl>
                                        <p:attrNameLst>
                                          <p:attrName>style.visibility</p:attrName>
                                        </p:attrNameLst>
                                      </p:cBhvr>
                                      <p:to>
                                        <p:strVal val="hidden"/>
                                      </p:to>
                                    </p:set>
                                  </p:childTnLst>
                                </p:cTn>
                              </p:par>
                              <p:par>
                                <p:cTn id="20" presetID="5" presetClass="entr" presetSubtype="1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heckerboard(across)">
                                      <p:cBhvr>
                                        <p:cTn id="22" dur="2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randombar(horizont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linds(horizontal)">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7776D5D-E9A6-DFFB-BA10-57D74BF15121}"/>
              </a:ext>
            </a:extLst>
          </p:cNvPr>
          <p:cNvSpPr/>
          <p:nvPr/>
        </p:nvSpPr>
        <p:spPr>
          <a:xfrm>
            <a:off x="0" y="79512"/>
            <a:ext cx="1143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err="1">
                <a:solidFill>
                  <a:srgbClr val="FF0000"/>
                </a:solidFill>
                <a:latin typeface="Times New Roman" pitchFamily="18" charset="0"/>
                <a:cs typeface="Times New Roman" pitchFamily="18" charset="0"/>
              </a:rPr>
              <a:t>Tiết</a:t>
            </a:r>
            <a:r>
              <a:rPr lang="en-US" sz="2400" b="1">
                <a:solidFill>
                  <a:srgbClr val="FF0000"/>
                </a:solidFill>
                <a:latin typeface="Times New Roman" pitchFamily="18" charset="0"/>
                <a:cs typeface="Times New Roman" pitchFamily="18" charset="0"/>
              </a:rPr>
              <a:t> 4</a:t>
            </a:r>
            <a:endParaRPr lang="vi-VN" sz="2400" b="1" dirty="0">
              <a:solidFill>
                <a:srgbClr val="FF0000"/>
              </a:solidFill>
              <a:latin typeface="Times New Roman" pitchFamily="18" charset="0"/>
              <a:cs typeface="Times New Roman" pitchFamily="18" charset="0"/>
            </a:endParaRPr>
          </a:p>
        </p:txBody>
      </p:sp>
      <p:sp>
        <p:nvSpPr>
          <p:cNvPr id="4" name="Rectangle 3">
            <a:extLst>
              <a:ext uri="{FF2B5EF4-FFF2-40B4-BE49-F238E27FC236}">
                <a16:creationId xmlns:a16="http://schemas.microsoft.com/office/drawing/2014/main" id="{A66F30D7-7237-5770-FE35-14115DBECE8A}"/>
              </a:ext>
            </a:extLst>
          </p:cNvPr>
          <p:cNvSpPr/>
          <p:nvPr/>
        </p:nvSpPr>
        <p:spPr>
          <a:xfrm>
            <a:off x="1752600" y="39756"/>
            <a:ext cx="6317974"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Bài</a:t>
            </a:r>
            <a:r>
              <a:rPr lang="en-US" sz="2400" b="1" dirty="0">
                <a:solidFill>
                  <a:srgbClr val="FF0000"/>
                </a:solidFill>
                <a:latin typeface="Times New Roman" pitchFamily="18" charset="0"/>
                <a:cs typeface="Times New Roman" pitchFamily="18" charset="0"/>
              </a:rPr>
              <a:t> 2: CÁC CUỘC PHÁT KIẾN ĐỊA LÍ </a:t>
            </a:r>
            <a:endParaRPr lang="vi-VN" sz="2400" b="1" dirty="0">
              <a:solidFill>
                <a:srgbClr val="FF0000"/>
              </a:solidFill>
              <a:latin typeface="Times New Roman" pitchFamily="18" charset="0"/>
              <a:cs typeface="Times New Roman" pitchFamily="18" charset="0"/>
            </a:endParaRPr>
          </a:p>
        </p:txBody>
      </p:sp>
      <p:cxnSp>
        <p:nvCxnSpPr>
          <p:cNvPr id="6" name="Straight Connector 5">
            <a:extLst>
              <a:ext uri="{FF2B5EF4-FFF2-40B4-BE49-F238E27FC236}">
                <a16:creationId xmlns:a16="http://schemas.microsoft.com/office/drawing/2014/main" id="{8AA80092-4011-8A66-D590-F39BD1F30B6F}"/>
              </a:ext>
            </a:extLst>
          </p:cNvPr>
          <p:cNvCxnSpPr/>
          <p:nvPr/>
        </p:nvCxnSpPr>
        <p:spPr>
          <a:xfrm>
            <a:off x="0" y="571347"/>
            <a:ext cx="9144000" cy="158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B6734E12-90D1-9D77-FC60-C3CD41EC8B36}"/>
              </a:ext>
            </a:extLst>
          </p:cNvPr>
          <p:cNvSpPr/>
          <p:nvPr/>
        </p:nvSpPr>
        <p:spPr>
          <a:xfrm>
            <a:off x="8314" y="545066"/>
            <a:ext cx="8062291"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nl-NL" sz="2700" b="1" dirty="0">
                <a:solidFill>
                  <a:srgbClr val="FF0000"/>
                </a:solidFill>
                <a:latin typeface="Times New Roman" pitchFamily="18" charset="0"/>
                <a:cs typeface="Times New Roman" pitchFamily="18" charset="0"/>
              </a:rPr>
              <a:t>2. </a:t>
            </a:r>
            <a:r>
              <a:rPr lang="nl-NL" sz="2700" b="1" u="sng" dirty="0">
                <a:solidFill>
                  <a:srgbClr val="FF0000"/>
                </a:solidFill>
                <a:latin typeface="Times New Roman" pitchFamily="18" charset="0"/>
                <a:cs typeface="Times New Roman" pitchFamily="18" charset="0"/>
              </a:rPr>
              <a:t>Hệ quả của các cuộc phát kiến địa lí</a:t>
            </a:r>
            <a:endParaRPr lang="vi-VN" sz="2700" u="sng" dirty="0">
              <a:solidFill>
                <a:srgbClr val="FF0000"/>
              </a:solidFill>
              <a:latin typeface="Times New Roman" pitchFamily="18" charset="0"/>
              <a:cs typeface="Times New Roman" pitchFamily="18" charset="0"/>
            </a:endParaRPr>
          </a:p>
        </p:txBody>
      </p:sp>
      <p:sp>
        <p:nvSpPr>
          <p:cNvPr id="17" name="TextBox 16">
            <a:extLst>
              <a:ext uri="{FF2B5EF4-FFF2-40B4-BE49-F238E27FC236}">
                <a16:creationId xmlns:a16="http://schemas.microsoft.com/office/drawing/2014/main" id="{58A7F9ED-FBAF-4CD6-E517-696026EFD394}"/>
              </a:ext>
            </a:extLst>
          </p:cNvPr>
          <p:cNvSpPr txBox="1"/>
          <p:nvPr/>
        </p:nvSpPr>
        <p:spPr>
          <a:xfrm>
            <a:off x="43099" y="2109872"/>
            <a:ext cx="3694043" cy="923330"/>
          </a:xfrm>
          <a:prstGeom prst="rect">
            <a:avLst/>
          </a:prstGeom>
          <a:noFill/>
        </p:spPr>
        <p:txBody>
          <a:bodyPr wrap="square">
            <a:spAutoFit/>
          </a:bodyPr>
          <a:lstStyle/>
          <a:p>
            <a:pPr algn="just"/>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Sự</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ra</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đời</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của</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chủ</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nghĩa</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thực</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dân</a:t>
            </a:r>
            <a:r>
              <a:rPr lang="en-US" sz="2700" b="1" dirty="0">
                <a:solidFill>
                  <a:srgbClr val="0000FF"/>
                </a:solidFill>
                <a:latin typeface="Times New Roman" panose="02020603050405020304" pitchFamily="18" charset="0"/>
                <a:cs typeface="Times New Roman" panose="02020603050405020304" pitchFamily="18" charset="0"/>
              </a:rPr>
              <a:t>.</a:t>
            </a:r>
          </a:p>
        </p:txBody>
      </p:sp>
      <p:sp>
        <p:nvSpPr>
          <p:cNvPr id="8" name="Rectangle 7">
            <a:extLst>
              <a:ext uri="{FF2B5EF4-FFF2-40B4-BE49-F238E27FC236}">
                <a16:creationId xmlns:a16="http://schemas.microsoft.com/office/drawing/2014/main" id="{309E0D8E-8E36-9DCE-FC75-834627719422}"/>
              </a:ext>
            </a:extLst>
          </p:cNvPr>
          <p:cNvSpPr/>
          <p:nvPr/>
        </p:nvSpPr>
        <p:spPr>
          <a:xfrm>
            <a:off x="286907" y="1227727"/>
            <a:ext cx="1918251"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nl-NL" sz="2700" b="1" dirty="0">
                <a:solidFill>
                  <a:srgbClr val="FF0000"/>
                </a:solidFill>
                <a:latin typeface="Times New Roman" pitchFamily="18" charset="0"/>
                <a:cs typeface="Times New Roman" pitchFamily="18" charset="0"/>
              </a:rPr>
              <a:t>* </a:t>
            </a:r>
            <a:r>
              <a:rPr lang="nl-NL" sz="2700" b="1" u="sng" dirty="0">
                <a:solidFill>
                  <a:srgbClr val="FF0000"/>
                </a:solidFill>
                <a:latin typeface="Times New Roman" pitchFamily="18" charset="0"/>
                <a:cs typeface="Times New Roman" pitchFamily="18" charset="0"/>
              </a:rPr>
              <a:t>Tiêu cực</a:t>
            </a:r>
            <a:endParaRPr lang="vi-VN" sz="2700" u="sng" dirty="0">
              <a:solidFill>
                <a:srgbClr val="FF0000"/>
              </a:solidFill>
              <a:latin typeface="Times New Roman" pitchFamily="18" charset="0"/>
              <a:cs typeface="Times New Roman" pitchFamily="18" charset="0"/>
            </a:endParaRPr>
          </a:p>
        </p:txBody>
      </p:sp>
      <p:pic>
        <p:nvPicPr>
          <p:cNvPr id="15" name="Picture 14">
            <a:extLst>
              <a:ext uri="{FF2B5EF4-FFF2-40B4-BE49-F238E27FC236}">
                <a16:creationId xmlns:a16="http://schemas.microsoft.com/office/drawing/2014/main" id="{5E0312F9-64D6-F1C5-019C-2D2F3DB2A05E}"/>
              </a:ext>
            </a:extLst>
          </p:cNvPr>
          <p:cNvPicPr>
            <a:picLocks noChangeAspect="1"/>
          </p:cNvPicPr>
          <p:nvPr/>
        </p:nvPicPr>
        <p:blipFill rotWithShape="1">
          <a:blip r:embed="rId3"/>
          <a:srcRect l="6956" t="23513" r="39421" b="23127"/>
          <a:stretch/>
        </p:blipFill>
        <p:spPr>
          <a:xfrm>
            <a:off x="3935899" y="1104577"/>
            <a:ext cx="5191538" cy="2466811"/>
          </a:xfrm>
          <a:prstGeom prst="rect">
            <a:avLst/>
          </a:prstGeom>
        </p:spPr>
      </p:pic>
      <p:pic>
        <p:nvPicPr>
          <p:cNvPr id="16" name="Picture 15">
            <a:extLst>
              <a:ext uri="{FF2B5EF4-FFF2-40B4-BE49-F238E27FC236}">
                <a16:creationId xmlns:a16="http://schemas.microsoft.com/office/drawing/2014/main" id="{C9412C34-2FE6-38CE-679A-C723288BEC06}"/>
              </a:ext>
            </a:extLst>
          </p:cNvPr>
          <p:cNvPicPr>
            <a:picLocks noChangeAspect="1"/>
          </p:cNvPicPr>
          <p:nvPr/>
        </p:nvPicPr>
        <p:blipFill rotWithShape="1">
          <a:blip r:embed="rId4"/>
          <a:srcRect l="8116" t="24545" r="39420" b="23900"/>
          <a:stretch/>
        </p:blipFill>
        <p:spPr>
          <a:xfrm>
            <a:off x="3985593" y="1104577"/>
            <a:ext cx="5158408" cy="2530367"/>
          </a:xfrm>
          <a:prstGeom prst="rect">
            <a:avLst/>
          </a:prstGeom>
        </p:spPr>
      </p:pic>
      <p:pic>
        <p:nvPicPr>
          <p:cNvPr id="12" name="Picture 11">
            <a:extLst>
              <a:ext uri="{FF2B5EF4-FFF2-40B4-BE49-F238E27FC236}">
                <a16:creationId xmlns:a16="http://schemas.microsoft.com/office/drawing/2014/main" id="{A1263C09-62AA-E81D-67C3-98D32447DE54}"/>
              </a:ext>
            </a:extLst>
          </p:cNvPr>
          <p:cNvPicPr>
            <a:picLocks noChangeAspect="1"/>
          </p:cNvPicPr>
          <p:nvPr/>
        </p:nvPicPr>
        <p:blipFill rotWithShape="1">
          <a:blip r:embed="rId5"/>
          <a:srcRect l="10145" t="24545" r="43188" b="29572"/>
          <a:stretch/>
        </p:blipFill>
        <p:spPr>
          <a:xfrm>
            <a:off x="3851664" y="3915228"/>
            <a:ext cx="5146265" cy="2777985"/>
          </a:xfrm>
          <a:prstGeom prst="rect">
            <a:avLst/>
          </a:prstGeom>
        </p:spPr>
      </p:pic>
      <p:sp>
        <p:nvSpPr>
          <p:cNvPr id="14" name="TextBox 13">
            <a:extLst>
              <a:ext uri="{FF2B5EF4-FFF2-40B4-BE49-F238E27FC236}">
                <a16:creationId xmlns:a16="http://schemas.microsoft.com/office/drawing/2014/main" id="{48BBF5D4-B43C-0147-69F5-16AAF9BD3BA6}"/>
              </a:ext>
            </a:extLst>
          </p:cNvPr>
          <p:cNvSpPr txBox="1"/>
          <p:nvPr/>
        </p:nvSpPr>
        <p:spPr>
          <a:xfrm>
            <a:off x="43100" y="3142443"/>
            <a:ext cx="3694043" cy="1338828"/>
          </a:xfrm>
          <a:prstGeom prst="rect">
            <a:avLst/>
          </a:prstGeom>
          <a:noFill/>
        </p:spPr>
        <p:txBody>
          <a:bodyPr wrap="square">
            <a:spAutoFit/>
          </a:bodyPr>
          <a:lstStyle/>
          <a:p>
            <a:pPr algn="just"/>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Nạn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cướp</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bóc</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thuộc</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địa</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và</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buôn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bán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nô</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lệ</a:t>
            </a:r>
            <a:r>
              <a:rPr lang="en-US" sz="2700" b="1" dirty="0">
                <a:solidFill>
                  <a:srgbClr val="0000FF"/>
                </a:solidFill>
                <a:latin typeface="Times New Roman" panose="02020603050405020304" pitchFamily="18" charset="0"/>
                <a:cs typeface="Times New Roman" panose="02020603050405020304" pitchFamily="18" charset="0"/>
              </a:rPr>
              <a:t> da </a:t>
            </a:r>
            <a:r>
              <a:rPr lang="en-US" sz="2700" b="1" dirty="0" err="1">
                <a:solidFill>
                  <a:srgbClr val="0000FF"/>
                </a:solidFill>
                <a:latin typeface="Times New Roman" panose="02020603050405020304" pitchFamily="18" charset="0"/>
                <a:cs typeface="Times New Roman" panose="02020603050405020304" pitchFamily="18" charset="0"/>
              </a:rPr>
              <a:t>đen</a:t>
            </a:r>
            <a:r>
              <a:rPr lang="en-US" sz="2700" b="1" dirty="0">
                <a:solidFill>
                  <a:srgbClr val="0000FF"/>
                </a:solidFill>
                <a:latin typeface="Times New Roman" panose="02020603050405020304" pitchFamily="18" charset="0"/>
                <a:cs typeface="Times New Roman" panose="02020603050405020304" pitchFamily="18" charset="0"/>
              </a:rPr>
              <a:t>.</a:t>
            </a:r>
          </a:p>
        </p:txBody>
      </p:sp>
      <p:sp>
        <p:nvSpPr>
          <p:cNvPr id="18" name="TextBox 17">
            <a:extLst>
              <a:ext uri="{FF2B5EF4-FFF2-40B4-BE49-F238E27FC236}">
                <a16:creationId xmlns:a16="http://schemas.microsoft.com/office/drawing/2014/main" id="{AFADDEEE-3247-0214-3493-42AC3A09E612}"/>
              </a:ext>
            </a:extLst>
          </p:cNvPr>
          <p:cNvSpPr txBox="1"/>
          <p:nvPr/>
        </p:nvSpPr>
        <p:spPr>
          <a:xfrm>
            <a:off x="43100" y="4612916"/>
            <a:ext cx="3694043" cy="1338828"/>
          </a:xfrm>
          <a:prstGeom prst="rect">
            <a:avLst/>
          </a:prstGeom>
          <a:noFill/>
        </p:spPr>
        <p:txBody>
          <a:bodyPr wrap="square">
            <a:spAutoFit/>
          </a:bodyPr>
          <a:lstStyle/>
          <a:p>
            <a:pPr algn="just"/>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Thổ</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dân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và</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nền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văn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hóa</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châu</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Mĩ</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bị</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hủy</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diệt</a:t>
            </a:r>
            <a:r>
              <a:rPr lang="en-US" sz="2700" b="1" dirty="0">
                <a:solidFill>
                  <a:srgbClr val="0000FF"/>
                </a:solidFill>
                <a:latin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393505909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1000" fill="hold"/>
                                        <p:tgtEl>
                                          <p:spTgt spid="15"/>
                                        </p:tgtEl>
                                        <p:attrNameLst>
                                          <p:attrName>ppt_w</p:attrName>
                                        </p:attrNameLst>
                                      </p:cBhvr>
                                      <p:tavLst>
                                        <p:tav tm="0">
                                          <p:val>
                                            <p:strVal val="#ppt_w*0.70"/>
                                          </p:val>
                                        </p:tav>
                                        <p:tav tm="100000">
                                          <p:val>
                                            <p:strVal val="#ppt_w"/>
                                          </p:val>
                                        </p:tav>
                                      </p:tavLst>
                                    </p:anim>
                                    <p:anim calcmode="lin" valueType="num">
                                      <p:cBhvr>
                                        <p:cTn id="13" dur="1000" fill="hold"/>
                                        <p:tgtEl>
                                          <p:spTgt spid="15"/>
                                        </p:tgtEl>
                                        <p:attrNameLst>
                                          <p:attrName>ppt_h</p:attrName>
                                        </p:attrNameLst>
                                      </p:cBhvr>
                                      <p:tavLst>
                                        <p:tav tm="0">
                                          <p:val>
                                            <p:strVal val="#ppt_h"/>
                                          </p:val>
                                        </p:tav>
                                        <p:tav tm="100000">
                                          <p:val>
                                            <p:strVal val="#ppt_h"/>
                                          </p:val>
                                        </p:tav>
                                      </p:tavLst>
                                    </p:anim>
                                    <p:animEffect transition="in" filter="fade">
                                      <p:cBhvr>
                                        <p:cTn id="14" dur="10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xit" presetSubtype="32" fill="hold" nodeType="clickEffect">
                                  <p:stCondLst>
                                    <p:cond delay="0"/>
                                  </p:stCondLst>
                                  <p:childTnLst>
                                    <p:animEffect transition="out" filter="circle(out)">
                                      <p:cBhvr>
                                        <p:cTn id="18" dur="2000"/>
                                        <p:tgtEl>
                                          <p:spTgt spid="15"/>
                                        </p:tgtEl>
                                      </p:cBhvr>
                                    </p:animEffect>
                                    <p:set>
                                      <p:cBhvr>
                                        <p:cTn id="19" dur="1" fill="hold">
                                          <p:stCondLst>
                                            <p:cond delay="1999"/>
                                          </p:stCondLst>
                                        </p:cTn>
                                        <p:tgtEl>
                                          <p:spTgt spid="15"/>
                                        </p:tgtEl>
                                        <p:attrNameLst>
                                          <p:attrName>style.visibility</p:attrName>
                                        </p:attrNameLst>
                                      </p:cBhvr>
                                      <p:to>
                                        <p:strVal val="hidden"/>
                                      </p:to>
                                    </p:set>
                                  </p:childTnLst>
                                </p:cTn>
                              </p:par>
                              <p:par>
                                <p:cTn id="20" presetID="4" presetClass="entr" presetSubtype="16"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ox(in)">
                                      <p:cBhvr>
                                        <p:cTn id="22" dur="2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randombar(horizont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0"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edge">
                                      <p:cBhvr>
                                        <p:cTn id="32" dur="20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randombar(horizontal)">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randombar(horizontal)">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8" grpId="0"/>
      <p:bldP spid="14" grpId="0"/>
      <p:bldP spid="1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7776D5D-E9A6-DFFB-BA10-57D74BF15121}"/>
              </a:ext>
            </a:extLst>
          </p:cNvPr>
          <p:cNvSpPr/>
          <p:nvPr/>
        </p:nvSpPr>
        <p:spPr>
          <a:xfrm>
            <a:off x="0" y="79512"/>
            <a:ext cx="1143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err="1">
                <a:solidFill>
                  <a:srgbClr val="FF0000"/>
                </a:solidFill>
                <a:latin typeface="Times New Roman" pitchFamily="18" charset="0"/>
                <a:cs typeface="Times New Roman" pitchFamily="18" charset="0"/>
              </a:rPr>
              <a:t>Tiết</a:t>
            </a:r>
            <a:r>
              <a:rPr lang="en-US" sz="2400" b="1">
                <a:solidFill>
                  <a:srgbClr val="FF0000"/>
                </a:solidFill>
                <a:latin typeface="Times New Roman" pitchFamily="18" charset="0"/>
                <a:cs typeface="Times New Roman" pitchFamily="18" charset="0"/>
              </a:rPr>
              <a:t> 4</a:t>
            </a:r>
            <a:endParaRPr lang="vi-VN" sz="2400" b="1" dirty="0">
              <a:solidFill>
                <a:srgbClr val="FF0000"/>
              </a:solidFill>
              <a:latin typeface="Times New Roman" pitchFamily="18" charset="0"/>
              <a:cs typeface="Times New Roman" pitchFamily="18" charset="0"/>
            </a:endParaRPr>
          </a:p>
        </p:txBody>
      </p:sp>
      <p:sp>
        <p:nvSpPr>
          <p:cNvPr id="4" name="Rectangle 3">
            <a:extLst>
              <a:ext uri="{FF2B5EF4-FFF2-40B4-BE49-F238E27FC236}">
                <a16:creationId xmlns:a16="http://schemas.microsoft.com/office/drawing/2014/main" id="{A66F30D7-7237-5770-FE35-14115DBECE8A}"/>
              </a:ext>
            </a:extLst>
          </p:cNvPr>
          <p:cNvSpPr/>
          <p:nvPr/>
        </p:nvSpPr>
        <p:spPr>
          <a:xfrm>
            <a:off x="1752600" y="39756"/>
            <a:ext cx="6317974"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Bài</a:t>
            </a:r>
            <a:r>
              <a:rPr lang="en-US" sz="2400" b="1" dirty="0">
                <a:solidFill>
                  <a:srgbClr val="FF0000"/>
                </a:solidFill>
                <a:latin typeface="Times New Roman" pitchFamily="18" charset="0"/>
                <a:cs typeface="Times New Roman" pitchFamily="18" charset="0"/>
              </a:rPr>
              <a:t> 2: CÁC CUỘC PHÁT KIẾN ĐỊA LÍ </a:t>
            </a:r>
            <a:endParaRPr lang="vi-VN" sz="2400" b="1" dirty="0">
              <a:solidFill>
                <a:srgbClr val="FF0000"/>
              </a:solidFill>
              <a:latin typeface="Times New Roman" pitchFamily="18" charset="0"/>
              <a:cs typeface="Times New Roman" pitchFamily="18" charset="0"/>
            </a:endParaRPr>
          </a:p>
        </p:txBody>
      </p:sp>
      <p:cxnSp>
        <p:nvCxnSpPr>
          <p:cNvPr id="6" name="Straight Connector 5">
            <a:extLst>
              <a:ext uri="{FF2B5EF4-FFF2-40B4-BE49-F238E27FC236}">
                <a16:creationId xmlns:a16="http://schemas.microsoft.com/office/drawing/2014/main" id="{8AA80092-4011-8A66-D590-F39BD1F30B6F}"/>
              </a:ext>
            </a:extLst>
          </p:cNvPr>
          <p:cNvCxnSpPr/>
          <p:nvPr/>
        </p:nvCxnSpPr>
        <p:spPr>
          <a:xfrm>
            <a:off x="0" y="571347"/>
            <a:ext cx="9144000" cy="158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B6734E12-90D1-9D77-FC60-C3CD41EC8B36}"/>
              </a:ext>
            </a:extLst>
          </p:cNvPr>
          <p:cNvSpPr/>
          <p:nvPr/>
        </p:nvSpPr>
        <p:spPr>
          <a:xfrm>
            <a:off x="8314" y="545066"/>
            <a:ext cx="8062291"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nl-NL" sz="2700" b="1" dirty="0">
                <a:solidFill>
                  <a:srgbClr val="FF0000"/>
                </a:solidFill>
                <a:latin typeface="Times New Roman" pitchFamily="18" charset="0"/>
                <a:cs typeface="Times New Roman" pitchFamily="18" charset="0"/>
              </a:rPr>
              <a:t>2. </a:t>
            </a:r>
            <a:r>
              <a:rPr lang="nl-NL" sz="2700" b="1" u="sng" dirty="0">
                <a:solidFill>
                  <a:srgbClr val="FF0000"/>
                </a:solidFill>
                <a:latin typeface="Times New Roman" pitchFamily="18" charset="0"/>
                <a:cs typeface="Times New Roman" pitchFamily="18" charset="0"/>
              </a:rPr>
              <a:t>Hệ quả của các cuộc phát kiến địa lí</a:t>
            </a:r>
            <a:endParaRPr lang="vi-VN" sz="2700" u="sng" dirty="0">
              <a:solidFill>
                <a:srgbClr val="FF0000"/>
              </a:solidFill>
              <a:latin typeface="Times New Roman" pitchFamily="18" charset="0"/>
              <a:cs typeface="Times New Roman" pitchFamily="18" charset="0"/>
            </a:endParaRPr>
          </a:p>
        </p:txBody>
      </p:sp>
      <p:sp>
        <p:nvSpPr>
          <p:cNvPr id="17" name="TextBox 16">
            <a:extLst>
              <a:ext uri="{FF2B5EF4-FFF2-40B4-BE49-F238E27FC236}">
                <a16:creationId xmlns:a16="http://schemas.microsoft.com/office/drawing/2014/main" id="{58A7F9ED-FBAF-4CD6-E517-696026EFD394}"/>
              </a:ext>
            </a:extLst>
          </p:cNvPr>
          <p:cNvSpPr txBox="1"/>
          <p:nvPr/>
        </p:nvSpPr>
        <p:spPr>
          <a:xfrm>
            <a:off x="87823" y="1783751"/>
            <a:ext cx="3694043" cy="923330"/>
          </a:xfrm>
          <a:prstGeom prst="rect">
            <a:avLst/>
          </a:prstGeom>
          <a:noFill/>
        </p:spPr>
        <p:txBody>
          <a:bodyPr wrap="square">
            <a:spAutoFit/>
          </a:bodyPr>
          <a:lstStyle/>
          <a:p>
            <a:pPr algn="just"/>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Sự</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ra</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đời</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của</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chủ</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nghĩa</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thực</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dân</a:t>
            </a:r>
            <a:r>
              <a:rPr lang="en-US" sz="2700" b="1" dirty="0">
                <a:solidFill>
                  <a:srgbClr val="0000FF"/>
                </a:solidFill>
                <a:latin typeface="Times New Roman" panose="02020603050405020304" pitchFamily="18" charset="0"/>
                <a:cs typeface="Times New Roman" panose="02020603050405020304" pitchFamily="18" charset="0"/>
              </a:rPr>
              <a:t>.</a:t>
            </a:r>
          </a:p>
        </p:txBody>
      </p:sp>
      <p:sp>
        <p:nvSpPr>
          <p:cNvPr id="8" name="Rectangle 7">
            <a:extLst>
              <a:ext uri="{FF2B5EF4-FFF2-40B4-BE49-F238E27FC236}">
                <a16:creationId xmlns:a16="http://schemas.microsoft.com/office/drawing/2014/main" id="{309E0D8E-8E36-9DCE-FC75-834627719422}"/>
              </a:ext>
            </a:extLst>
          </p:cNvPr>
          <p:cNvSpPr/>
          <p:nvPr/>
        </p:nvSpPr>
        <p:spPr>
          <a:xfrm>
            <a:off x="16568" y="932470"/>
            <a:ext cx="1918251"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nl-NL" sz="2700" b="1" dirty="0">
                <a:solidFill>
                  <a:srgbClr val="FF0000"/>
                </a:solidFill>
                <a:latin typeface="Times New Roman" pitchFamily="18" charset="0"/>
                <a:cs typeface="Times New Roman" pitchFamily="18" charset="0"/>
              </a:rPr>
              <a:t>* </a:t>
            </a:r>
            <a:r>
              <a:rPr lang="nl-NL" sz="2700" b="1" u="sng" dirty="0">
                <a:solidFill>
                  <a:srgbClr val="FF0000"/>
                </a:solidFill>
                <a:latin typeface="Times New Roman" pitchFamily="18" charset="0"/>
                <a:cs typeface="Times New Roman" pitchFamily="18" charset="0"/>
              </a:rPr>
              <a:t>Tiêu cực</a:t>
            </a:r>
            <a:endParaRPr lang="vi-VN" sz="2700" u="sng" dirty="0">
              <a:solidFill>
                <a:srgbClr val="FF0000"/>
              </a:solidFill>
              <a:latin typeface="Times New Roman" pitchFamily="18" charset="0"/>
              <a:cs typeface="Times New Roman" pitchFamily="18" charset="0"/>
            </a:endParaRPr>
          </a:p>
        </p:txBody>
      </p:sp>
      <p:sp>
        <p:nvSpPr>
          <p:cNvPr id="12" name="TextBox 11">
            <a:extLst>
              <a:ext uri="{FF2B5EF4-FFF2-40B4-BE49-F238E27FC236}">
                <a16:creationId xmlns:a16="http://schemas.microsoft.com/office/drawing/2014/main" id="{48BBF5D4-B43C-0147-69F5-16AAF9BD3BA6}"/>
              </a:ext>
            </a:extLst>
          </p:cNvPr>
          <p:cNvSpPr txBox="1"/>
          <p:nvPr/>
        </p:nvSpPr>
        <p:spPr>
          <a:xfrm>
            <a:off x="8314" y="2750744"/>
            <a:ext cx="3694043" cy="1338828"/>
          </a:xfrm>
          <a:prstGeom prst="rect">
            <a:avLst/>
          </a:prstGeom>
          <a:noFill/>
        </p:spPr>
        <p:txBody>
          <a:bodyPr wrap="square">
            <a:spAutoFit/>
          </a:bodyPr>
          <a:lstStyle/>
          <a:p>
            <a:pPr algn="just"/>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Nạn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cướp</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bóc</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thuộc</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địa</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và</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buôn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bán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nô</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lệ</a:t>
            </a:r>
            <a:r>
              <a:rPr lang="en-US" sz="2700" b="1" dirty="0">
                <a:solidFill>
                  <a:srgbClr val="0000FF"/>
                </a:solidFill>
                <a:latin typeface="Times New Roman" panose="02020603050405020304" pitchFamily="18" charset="0"/>
                <a:cs typeface="Times New Roman" panose="02020603050405020304" pitchFamily="18" charset="0"/>
              </a:rPr>
              <a:t> da </a:t>
            </a:r>
            <a:r>
              <a:rPr lang="en-US" sz="2700" b="1" dirty="0" err="1">
                <a:solidFill>
                  <a:srgbClr val="0000FF"/>
                </a:solidFill>
                <a:latin typeface="Times New Roman" panose="02020603050405020304" pitchFamily="18" charset="0"/>
                <a:cs typeface="Times New Roman" panose="02020603050405020304" pitchFamily="18" charset="0"/>
              </a:rPr>
              <a:t>đen</a:t>
            </a:r>
            <a:r>
              <a:rPr lang="en-US" sz="2700" b="1" dirty="0">
                <a:solidFill>
                  <a:srgbClr val="0000FF"/>
                </a:solidFill>
                <a:latin typeface="Times New Roman" panose="02020603050405020304" pitchFamily="18" charset="0"/>
                <a:cs typeface="Times New Roman" panose="02020603050405020304" pitchFamily="18" charset="0"/>
              </a:rPr>
              <a:t>.</a:t>
            </a:r>
          </a:p>
        </p:txBody>
      </p:sp>
      <p:sp>
        <p:nvSpPr>
          <p:cNvPr id="14" name="TextBox 13">
            <a:extLst>
              <a:ext uri="{FF2B5EF4-FFF2-40B4-BE49-F238E27FC236}">
                <a16:creationId xmlns:a16="http://schemas.microsoft.com/office/drawing/2014/main" id="{AFADDEEE-3247-0214-3493-42AC3A09E612}"/>
              </a:ext>
            </a:extLst>
          </p:cNvPr>
          <p:cNvSpPr txBox="1"/>
          <p:nvPr/>
        </p:nvSpPr>
        <p:spPr>
          <a:xfrm>
            <a:off x="13283" y="4185605"/>
            <a:ext cx="3694043" cy="1338828"/>
          </a:xfrm>
          <a:prstGeom prst="rect">
            <a:avLst/>
          </a:prstGeom>
          <a:noFill/>
        </p:spPr>
        <p:txBody>
          <a:bodyPr wrap="square">
            <a:spAutoFit/>
          </a:bodyPr>
          <a:lstStyle/>
          <a:p>
            <a:pPr algn="just"/>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Thổ</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dân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và</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nền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văn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hóa</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châu</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Mĩ</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bị</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hủy</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diệt</a:t>
            </a:r>
            <a:r>
              <a:rPr lang="en-US" sz="2700" b="1" dirty="0">
                <a:solidFill>
                  <a:srgbClr val="0000FF"/>
                </a:solidFill>
                <a:latin typeface="Times New Roman" panose="02020603050405020304" pitchFamily="18" charset="0"/>
                <a:cs typeface="Times New Roman" panose="02020603050405020304" pitchFamily="18" charset="0"/>
              </a:rPr>
              <a:t>.</a:t>
            </a:r>
          </a:p>
        </p:txBody>
      </p:sp>
      <p:sp>
        <p:nvSpPr>
          <p:cNvPr id="2" name="Oval 1">
            <a:extLst>
              <a:ext uri="{FF2B5EF4-FFF2-40B4-BE49-F238E27FC236}">
                <a16:creationId xmlns:a16="http://schemas.microsoft.com/office/drawing/2014/main" id="{5DB0DDB8-E24D-0839-6425-0311ADBD5C4F}"/>
              </a:ext>
            </a:extLst>
          </p:cNvPr>
          <p:cNvSpPr/>
          <p:nvPr/>
        </p:nvSpPr>
        <p:spPr>
          <a:xfrm>
            <a:off x="3922644" y="1230928"/>
            <a:ext cx="5178286" cy="3801785"/>
          </a:xfrm>
          <a:prstGeom prst="ellipse">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4AC9CB5F-A5D0-C71A-D1F6-F3881F89DDC6}"/>
              </a:ext>
            </a:extLst>
          </p:cNvPr>
          <p:cNvSpPr/>
          <p:nvPr/>
        </p:nvSpPr>
        <p:spPr>
          <a:xfrm>
            <a:off x="5909947" y="1381465"/>
            <a:ext cx="1206503" cy="6994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rgbClr val="FFFF00"/>
                </a:solidFill>
                <a:latin typeface="Times New Roman" panose="02020603050405020304" pitchFamily="18" charset="0"/>
                <a:cs typeface="Times New Roman" panose="02020603050405020304" pitchFamily="18" charset="0"/>
              </a:rPr>
              <a:t>Châu</a:t>
            </a:r>
            <a:r>
              <a:rPr lang="en-US" sz="2200" b="1" dirty="0">
                <a:solidFill>
                  <a:srgbClr val="FFFF00"/>
                </a:solidFill>
                <a:latin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cs typeface="Times New Roman" panose="02020603050405020304" pitchFamily="18" charset="0"/>
              </a:rPr>
              <a:t>Âu</a:t>
            </a:r>
            <a:endParaRPr lang="en-US" sz="2200" b="1" dirty="0">
              <a:solidFill>
                <a:srgbClr val="FFFF00"/>
              </a:solidFill>
              <a:latin typeface="Times New Roman" panose="02020603050405020304" pitchFamily="18" charset="0"/>
              <a:cs typeface="Times New Roman" panose="02020603050405020304" pitchFamily="18" charset="0"/>
            </a:endParaRPr>
          </a:p>
        </p:txBody>
      </p:sp>
      <p:sp>
        <p:nvSpPr>
          <p:cNvPr id="15" name="Oval 14">
            <a:extLst>
              <a:ext uri="{FF2B5EF4-FFF2-40B4-BE49-F238E27FC236}">
                <a16:creationId xmlns:a16="http://schemas.microsoft.com/office/drawing/2014/main" id="{E221D530-4E32-4D76-5ABB-B25044EE1C4F}"/>
              </a:ext>
            </a:extLst>
          </p:cNvPr>
          <p:cNvSpPr/>
          <p:nvPr/>
        </p:nvSpPr>
        <p:spPr>
          <a:xfrm>
            <a:off x="7620031" y="3406656"/>
            <a:ext cx="1258957" cy="7275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rgbClr val="FFFF00"/>
                </a:solidFill>
                <a:latin typeface="Times New Roman" panose="02020603050405020304" pitchFamily="18" charset="0"/>
                <a:cs typeface="Times New Roman" panose="02020603050405020304" pitchFamily="18" charset="0"/>
              </a:rPr>
              <a:t>Châu</a:t>
            </a:r>
            <a:r>
              <a:rPr lang="en-US" sz="2200" b="1" dirty="0">
                <a:solidFill>
                  <a:srgbClr val="FFFF00"/>
                </a:solidFill>
                <a:latin typeface="Times New Roman" panose="02020603050405020304" pitchFamily="18" charset="0"/>
                <a:cs typeface="Times New Roman" panose="02020603050405020304" pitchFamily="18" charset="0"/>
              </a:rPr>
              <a:t> Phi</a:t>
            </a:r>
          </a:p>
        </p:txBody>
      </p:sp>
      <p:sp>
        <p:nvSpPr>
          <p:cNvPr id="16" name="Oval 15">
            <a:extLst>
              <a:ext uri="{FF2B5EF4-FFF2-40B4-BE49-F238E27FC236}">
                <a16:creationId xmlns:a16="http://schemas.microsoft.com/office/drawing/2014/main" id="{9DFAA43C-B4D3-800C-1F5B-4EA0D2E69183}"/>
              </a:ext>
            </a:extLst>
          </p:cNvPr>
          <p:cNvSpPr/>
          <p:nvPr/>
        </p:nvSpPr>
        <p:spPr>
          <a:xfrm>
            <a:off x="4209221" y="3394792"/>
            <a:ext cx="1223997" cy="7908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rgbClr val="FFFF00"/>
                </a:solidFill>
                <a:latin typeface="Times New Roman" panose="02020603050405020304" pitchFamily="18" charset="0"/>
                <a:cs typeface="Times New Roman" panose="02020603050405020304" pitchFamily="18" charset="0"/>
              </a:rPr>
              <a:t>Châu</a:t>
            </a:r>
            <a:r>
              <a:rPr lang="en-US" sz="2200" b="1" dirty="0">
                <a:solidFill>
                  <a:srgbClr val="FFFF00"/>
                </a:solidFill>
                <a:latin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cs typeface="Times New Roman" panose="02020603050405020304" pitchFamily="18" charset="0"/>
              </a:rPr>
              <a:t>Mĩ</a:t>
            </a:r>
            <a:endParaRPr lang="en-US" sz="2200" b="1" dirty="0">
              <a:solidFill>
                <a:srgbClr val="FFFF00"/>
              </a:solidFill>
              <a:latin typeface="Times New Roman" panose="02020603050405020304" pitchFamily="18" charset="0"/>
              <a:cs typeface="Times New Roman" panose="02020603050405020304" pitchFamily="18" charset="0"/>
            </a:endParaRPr>
          </a:p>
        </p:txBody>
      </p:sp>
      <p:sp>
        <p:nvSpPr>
          <p:cNvPr id="7" name="Arrow: Right 6">
            <a:extLst>
              <a:ext uri="{FF2B5EF4-FFF2-40B4-BE49-F238E27FC236}">
                <a16:creationId xmlns:a16="http://schemas.microsoft.com/office/drawing/2014/main" id="{367D0236-CA42-ABE5-C01F-B4193F4B35E6}"/>
              </a:ext>
            </a:extLst>
          </p:cNvPr>
          <p:cNvSpPr/>
          <p:nvPr/>
        </p:nvSpPr>
        <p:spPr>
          <a:xfrm rot="2841362">
            <a:off x="6633715" y="2661891"/>
            <a:ext cx="1718804" cy="1503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18">
            <a:extLst>
              <a:ext uri="{FF2B5EF4-FFF2-40B4-BE49-F238E27FC236}">
                <a16:creationId xmlns:a16="http://schemas.microsoft.com/office/drawing/2014/main" id="{84A56E9E-49A4-3B84-7B88-E47A1EC549B8}"/>
              </a:ext>
            </a:extLst>
          </p:cNvPr>
          <p:cNvSpPr/>
          <p:nvPr/>
        </p:nvSpPr>
        <p:spPr>
          <a:xfrm rot="10800000">
            <a:off x="5555803" y="3808303"/>
            <a:ext cx="1963214" cy="1433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Right 21">
            <a:extLst>
              <a:ext uri="{FF2B5EF4-FFF2-40B4-BE49-F238E27FC236}">
                <a16:creationId xmlns:a16="http://schemas.microsoft.com/office/drawing/2014/main" id="{6711369F-B8C3-EDE8-FA74-B89D66D60AAE}"/>
              </a:ext>
            </a:extLst>
          </p:cNvPr>
          <p:cNvSpPr/>
          <p:nvPr/>
        </p:nvSpPr>
        <p:spPr>
          <a:xfrm rot="18853477">
            <a:off x="4749192" y="2668466"/>
            <a:ext cx="1717528" cy="1307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DEA5C8B-351D-8BCC-66A7-388BA912B22E}"/>
              </a:ext>
            </a:extLst>
          </p:cNvPr>
          <p:cNvSpPr/>
          <p:nvPr/>
        </p:nvSpPr>
        <p:spPr>
          <a:xfrm>
            <a:off x="5441436" y="4052745"/>
            <a:ext cx="2365672" cy="37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rgbClr val="FF0000"/>
                </a:solidFill>
                <a:latin typeface="Times New Roman" panose="02020603050405020304" pitchFamily="18" charset="0"/>
                <a:cs typeface="Times New Roman" panose="02020603050405020304" pitchFamily="18" charset="0"/>
              </a:rPr>
              <a:t>Bắt</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và</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bán</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nô</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lệ</a:t>
            </a:r>
            <a:endParaRPr lang="en-US" sz="2200" b="1" dirty="0">
              <a:solidFill>
                <a:srgbClr val="FF0000"/>
              </a:solidFill>
              <a:latin typeface="Times New Roman" panose="020206030504050203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id="{597C4D74-028F-F1BF-898E-C4A955C11FE8}"/>
              </a:ext>
            </a:extLst>
          </p:cNvPr>
          <p:cNvSpPr/>
          <p:nvPr/>
        </p:nvSpPr>
        <p:spPr>
          <a:xfrm rot="18823122">
            <a:off x="3843033" y="2313140"/>
            <a:ext cx="2365672" cy="5380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rgbClr val="FF0000"/>
                </a:solidFill>
                <a:latin typeface="Times New Roman" panose="02020603050405020304" pitchFamily="18" charset="0"/>
                <a:cs typeface="Times New Roman" panose="02020603050405020304" pitchFamily="18" charset="0"/>
              </a:rPr>
              <a:t>Mang</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vàng</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bạc</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của</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cải</a:t>
            </a:r>
            <a:endParaRPr lang="en-US" sz="2200" b="1" dirty="0">
              <a:solidFill>
                <a:srgbClr val="FF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72578757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circle(in)">
                                      <p:cBhvr>
                                        <p:cTn id="21" dur="1000"/>
                                        <p:tgtEl>
                                          <p:spTgt spid="7"/>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circle(in)">
                                      <p:cBhvr>
                                        <p:cTn id="24" dur="10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arn(inVertical)">
                                      <p:cBhvr>
                                        <p:cTn id="29" dur="500"/>
                                        <p:tgtEl>
                                          <p:spTgt spid="1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arn(inVertical)">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wipe(down)">
                                      <p:cBhvr>
                                        <p:cTn id="40" dur="500"/>
                                        <p:tgtEl>
                                          <p:spTgt spid="23"/>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down)">
                                      <p:cBhvr>
                                        <p:cTn id="4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15" grpId="0" animBg="1"/>
      <p:bldP spid="16" grpId="0" animBg="1"/>
      <p:bldP spid="7" grpId="0" animBg="1"/>
      <p:bldP spid="19" grpId="0" animBg="1"/>
      <p:bldP spid="22" grpId="0" animBg="1"/>
      <p:bldP spid="9" grpId="0"/>
      <p:bldP spid="2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7776D5D-E9A6-DFFB-BA10-57D74BF15121}"/>
              </a:ext>
            </a:extLst>
          </p:cNvPr>
          <p:cNvSpPr/>
          <p:nvPr/>
        </p:nvSpPr>
        <p:spPr>
          <a:xfrm>
            <a:off x="0" y="79512"/>
            <a:ext cx="1143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err="1">
                <a:solidFill>
                  <a:srgbClr val="FF0000"/>
                </a:solidFill>
                <a:latin typeface="Times New Roman" pitchFamily="18" charset="0"/>
                <a:cs typeface="Times New Roman" pitchFamily="18" charset="0"/>
              </a:rPr>
              <a:t>Tiết</a:t>
            </a:r>
            <a:r>
              <a:rPr lang="en-US" sz="2400" b="1">
                <a:solidFill>
                  <a:srgbClr val="FF0000"/>
                </a:solidFill>
                <a:latin typeface="Times New Roman" pitchFamily="18" charset="0"/>
                <a:cs typeface="Times New Roman" pitchFamily="18" charset="0"/>
              </a:rPr>
              <a:t> 4</a:t>
            </a:r>
            <a:endParaRPr lang="vi-VN" sz="2400" b="1" dirty="0">
              <a:solidFill>
                <a:srgbClr val="FF0000"/>
              </a:solidFill>
              <a:latin typeface="Times New Roman" pitchFamily="18" charset="0"/>
              <a:cs typeface="Times New Roman" pitchFamily="18" charset="0"/>
            </a:endParaRPr>
          </a:p>
        </p:txBody>
      </p:sp>
      <p:sp>
        <p:nvSpPr>
          <p:cNvPr id="4" name="Rectangle 3">
            <a:extLst>
              <a:ext uri="{FF2B5EF4-FFF2-40B4-BE49-F238E27FC236}">
                <a16:creationId xmlns:a16="http://schemas.microsoft.com/office/drawing/2014/main" id="{A66F30D7-7237-5770-FE35-14115DBECE8A}"/>
              </a:ext>
            </a:extLst>
          </p:cNvPr>
          <p:cNvSpPr/>
          <p:nvPr/>
        </p:nvSpPr>
        <p:spPr>
          <a:xfrm>
            <a:off x="1752600" y="39756"/>
            <a:ext cx="6317974"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Bài</a:t>
            </a:r>
            <a:r>
              <a:rPr lang="en-US" sz="2400" b="1" dirty="0">
                <a:solidFill>
                  <a:srgbClr val="FF0000"/>
                </a:solidFill>
                <a:latin typeface="Times New Roman" pitchFamily="18" charset="0"/>
                <a:cs typeface="Times New Roman" pitchFamily="18" charset="0"/>
              </a:rPr>
              <a:t> 2: CÁC CUỘC PHÁT KIẾN ĐỊA LÍ </a:t>
            </a:r>
            <a:endParaRPr lang="vi-VN" sz="2400" b="1" dirty="0">
              <a:solidFill>
                <a:srgbClr val="FF0000"/>
              </a:solidFill>
              <a:latin typeface="Times New Roman" pitchFamily="18" charset="0"/>
              <a:cs typeface="Times New Roman" pitchFamily="18" charset="0"/>
            </a:endParaRPr>
          </a:p>
        </p:txBody>
      </p:sp>
      <p:cxnSp>
        <p:nvCxnSpPr>
          <p:cNvPr id="6" name="Straight Connector 5">
            <a:extLst>
              <a:ext uri="{FF2B5EF4-FFF2-40B4-BE49-F238E27FC236}">
                <a16:creationId xmlns:a16="http://schemas.microsoft.com/office/drawing/2014/main" id="{8AA80092-4011-8A66-D590-F39BD1F30B6F}"/>
              </a:ext>
            </a:extLst>
          </p:cNvPr>
          <p:cNvCxnSpPr/>
          <p:nvPr/>
        </p:nvCxnSpPr>
        <p:spPr>
          <a:xfrm>
            <a:off x="0" y="571347"/>
            <a:ext cx="9144000" cy="158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B6734E12-90D1-9D77-FC60-C3CD41EC8B36}"/>
              </a:ext>
            </a:extLst>
          </p:cNvPr>
          <p:cNvSpPr/>
          <p:nvPr/>
        </p:nvSpPr>
        <p:spPr>
          <a:xfrm>
            <a:off x="8314" y="474938"/>
            <a:ext cx="8062291"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nl-NL" sz="2700" b="1" dirty="0">
                <a:solidFill>
                  <a:srgbClr val="FF0000"/>
                </a:solidFill>
                <a:latin typeface="Times New Roman" pitchFamily="18" charset="0"/>
                <a:cs typeface="Times New Roman" pitchFamily="18" charset="0"/>
              </a:rPr>
              <a:t>2. </a:t>
            </a:r>
            <a:r>
              <a:rPr lang="nl-NL" sz="2700" b="1" u="sng" dirty="0">
                <a:solidFill>
                  <a:srgbClr val="FF0000"/>
                </a:solidFill>
                <a:latin typeface="Times New Roman" pitchFamily="18" charset="0"/>
                <a:cs typeface="Times New Roman" pitchFamily="18" charset="0"/>
              </a:rPr>
              <a:t>Hệ quả của các cuộc phát kiến địa lí</a:t>
            </a:r>
            <a:endParaRPr lang="vi-VN" sz="2700" u="sng" dirty="0">
              <a:solidFill>
                <a:srgbClr val="FF0000"/>
              </a:solidFill>
              <a:latin typeface="Times New Roman" pitchFamily="18" charset="0"/>
              <a:cs typeface="Times New Roman" pitchFamily="18" charset="0"/>
            </a:endParaRPr>
          </a:p>
        </p:txBody>
      </p:sp>
      <p:sp>
        <p:nvSpPr>
          <p:cNvPr id="2" name="Thought Bubble: Cloud 1">
            <a:extLst>
              <a:ext uri="{FF2B5EF4-FFF2-40B4-BE49-F238E27FC236}">
                <a16:creationId xmlns:a16="http://schemas.microsoft.com/office/drawing/2014/main" id="{0E74292D-907D-BF18-5CF2-0A1212D57CE9}"/>
              </a:ext>
            </a:extLst>
          </p:cNvPr>
          <p:cNvSpPr/>
          <p:nvPr/>
        </p:nvSpPr>
        <p:spPr>
          <a:xfrm>
            <a:off x="5658709" y="4556118"/>
            <a:ext cx="3273287" cy="2258950"/>
          </a:xfrm>
          <a:prstGeom prst="cloudCallout">
            <a:avLst>
              <a:gd name="adj1" fmla="val 49246"/>
              <a:gd name="adj2" fmla="val 48005"/>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rgbClr val="002060"/>
                </a:solidFill>
                <a:latin typeface="Times New Roman" panose="02020603050405020304" pitchFamily="18" charset="0"/>
                <a:cs typeface="Times New Roman" panose="02020603050405020304" pitchFamily="18" charset="0"/>
              </a:rPr>
              <a:t>Theo </a:t>
            </a:r>
            <a:r>
              <a:rPr lang="en-US" sz="2600" b="1" dirty="0" err="1">
                <a:solidFill>
                  <a:srgbClr val="002060"/>
                </a:solidFill>
                <a:latin typeface="Times New Roman" panose="02020603050405020304" pitchFamily="18" charset="0"/>
                <a:cs typeface="Times New Roman" panose="02020603050405020304" pitchFamily="18" charset="0"/>
              </a:rPr>
              <a:t>em</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hệ</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quả</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nào</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là</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quan</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trọng</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nhất</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Vì</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sao</a:t>
            </a:r>
            <a:r>
              <a:rPr lang="en-US" sz="2600" b="1" dirty="0">
                <a:solidFill>
                  <a:srgbClr val="002060"/>
                </a:solidFill>
                <a:latin typeface="Times New Roman" panose="02020603050405020304" pitchFamily="18" charset="0"/>
                <a:cs typeface="Times New Roman" panose="02020603050405020304" pitchFamily="18" charset="0"/>
              </a:rPr>
              <a:t>?</a:t>
            </a:r>
          </a:p>
        </p:txBody>
      </p:sp>
      <p:sp>
        <p:nvSpPr>
          <p:cNvPr id="18" name="TextBox 17">
            <a:extLst>
              <a:ext uri="{FF2B5EF4-FFF2-40B4-BE49-F238E27FC236}">
                <a16:creationId xmlns:a16="http://schemas.microsoft.com/office/drawing/2014/main" id="{362C31BC-989F-6AA8-AAD6-8BA5B2B67D3F}"/>
              </a:ext>
            </a:extLst>
          </p:cNvPr>
          <p:cNvSpPr txBox="1"/>
          <p:nvPr/>
        </p:nvSpPr>
        <p:spPr>
          <a:xfrm>
            <a:off x="212035" y="4735024"/>
            <a:ext cx="8704196" cy="1692771"/>
          </a:xfrm>
          <a:prstGeom prst="rect">
            <a:avLst/>
          </a:prstGeom>
          <a:solidFill>
            <a:srgbClr val="92D050"/>
          </a:solidFill>
          <a:ln>
            <a:solidFill>
              <a:srgbClr val="FF0000"/>
            </a:solidFill>
          </a:ln>
        </p:spPr>
        <p:txBody>
          <a:bodyPr wrap="square">
            <a:spAutoFit/>
          </a:bodyPr>
          <a:lstStyle/>
          <a:p>
            <a:pPr algn="just"/>
            <a:r>
              <a:rPr lang="en-US" sz="2600" b="1" dirty="0" err="1">
                <a:solidFill>
                  <a:srgbClr val="FF0000"/>
                </a:solidFill>
                <a:latin typeface="Times New Roman" panose="02020603050405020304" pitchFamily="18" charset="0"/>
                <a:cs typeface="Times New Roman" panose="02020603050405020304" pitchFamily="18" charset="0"/>
              </a:rPr>
              <a:t>Hệ</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quả</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quan</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trọng</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nhất</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Tì</a:t>
            </a:r>
            <a:r>
              <a:rPr lang="vi-VN" sz="2600" b="1" i="0" dirty="0">
                <a:solidFill>
                  <a:srgbClr val="002060"/>
                </a:solidFill>
                <a:effectLst/>
                <a:latin typeface="Times New Roman" panose="02020603050405020304" pitchFamily="18" charset="0"/>
                <a:cs typeface="Times New Roman" panose="02020603050405020304" pitchFamily="18" charset="0"/>
              </a:rPr>
              <a:t>m ra những con đường mới, vùng đất mới, những dân tộc mới, những kiến thức mới, tăng cường giao lưu giữa các châu lục vì đã đáp ứng đúng mục tiêu ban đầu đặt ra. </a:t>
            </a:r>
            <a:endParaRPr lang="en-US" sz="2600" b="1" dirty="0">
              <a:solidFill>
                <a:srgbClr val="002060"/>
              </a:solidFill>
              <a:latin typeface="Times New Roman" panose="02020603050405020304" pitchFamily="18" charset="0"/>
              <a:cs typeface="Times New Roman" panose="02020603050405020304" pitchFamily="18" charset="0"/>
            </a:endParaRPr>
          </a:p>
        </p:txBody>
      </p:sp>
      <p:graphicFrame>
        <p:nvGraphicFramePr>
          <p:cNvPr id="9" name="Table 8">
            <a:extLst>
              <a:ext uri="{FF2B5EF4-FFF2-40B4-BE49-F238E27FC236}">
                <a16:creationId xmlns:a16="http://schemas.microsoft.com/office/drawing/2014/main" id="{086C8F7F-099F-00FE-4194-017D999BAE07}"/>
              </a:ext>
            </a:extLst>
          </p:cNvPr>
          <p:cNvGraphicFramePr>
            <a:graphicFrameLocks noGrp="1"/>
          </p:cNvGraphicFramePr>
          <p:nvPr>
            <p:extLst>
              <p:ext uri="{D42A27DB-BD31-4B8C-83A1-F6EECF244321}">
                <p14:modId xmlns:p14="http://schemas.microsoft.com/office/powerpoint/2010/main" val="516154234"/>
              </p:ext>
            </p:extLst>
          </p:nvPr>
        </p:nvGraphicFramePr>
        <p:xfrm>
          <a:off x="196301" y="1104536"/>
          <a:ext cx="8735664" cy="3522156"/>
        </p:xfrm>
        <a:graphic>
          <a:graphicData uri="http://schemas.openxmlformats.org/drawingml/2006/table">
            <a:tbl>
              <a:tblPr firstRow="1" firstCol="1" bandRow="1">
                <a:tableStyleId>{5C22544A-7EE6-4342-B048-85BDC9FD1C3A}</a:tableStyleId>
              </a:tblPr>
              <a:tblGrid>
                <a:gridCol w="4614238">
                  <a:extLst>
                    <a:ext uri="{9D8B030D-6E8A-4147-A177-3AD203B41FA5}">
                      <a16:colId xmlns:a16="http://schemas.microsoft.com/office/drawing/2014/main" val="1092770373"/>
                    </a:ext>
                  </a:extLst>
                </a:gridCol>
                <a:gridCol w="4121426">
                  <a:extLst>
                    <a:ext uri="{9D8B030D-6E8A-4147-A177-3AD203B41FA5}">
                      <a16:colId xmlns:a16="http://schemas.microsoft.com/office/drawing/2014/main" val="1107942838"/>
                    </a:ext>
                  </a:extLst>
                </a:gridCol>
              </a:tblGrid>
              <a:tr h="342150">
                <a:tc gridSpan="2">
                  <a:txBody>
                    <a:bodyPr/>
                    <a:lstStyle/>
                    <a:p>
                      <a:pPr marL="0" marR="0" algn="ctr">
                        <a:lnSpc>
                          <a:spcPct val="107000"/>
                        </a:lnSpc>
                        <a:spcBef>
                          <a:spcPts val="0"/>
                        </a:spcBef>
                        <a:spcAft>
                          <a:spcPts val="0"/>
                        </a:spcAft>
                      </a:pPr>
                      <a:r>
                        <a:rPr lang="en-US" sz="2400" dirty="0" err="1">
                          <a:solidFill>
                            <a:srgbClr val="002060"/>
                          </a:solidFill>
                          <a:effectLst/>
                          <a:latin typeface="Times New Roman" panose="02020603050405020304" pitchFamily="18" charset="0"/>
                          <a:cs typeface="Times New Roman" panose="02020603050405020304" pitchFamily="18" charset="0"/>
                        </a:rPr>
                        <a:t>Hệ</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quả</a:t>
                      </a:r>
                      <a:endPar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hMerge="1">
                  <a:txBody>
                    <a:bodyPr/>
                    <a:lstStyle/>
                    <a:p>
                      <a:endParaRPr lang="en-US"/>
                    </a:p>
                  </a:txBody>
                  <a:tcPr/>
                </a:tc>
                <a:extLst>
                  <a:ext uri="{0D108BD9-81ED-4DB2-BD59-A6C34878D82A}">
                    <a16:rowId xmlns:a16="http://schemas.microsoft.com/office/drawing/2014/main" val="471891765"/>
                  </a:ext>
                </a:extLst>
              </a:tr>
              <a:tr h="342150">
                <a:tc>
                  <a:txBody>
                    <a:bodyPr/>
                    <a:lstStyle/>
                    <a:p>
                      <a:pPr marL="0" marR="0" algn="ctr">
                        <a:lnSpc>
                          <a:spcPct val="107000"/>
                        </a:lnSpc>
                        <a:spcBef>
                          <a:spcPts val="0"/>
                        </a:spcBef>
                        <a:spcAft>
                          <a:spcPts val="0"/>
                        </a:spcAft>
                      </a:pPr>
                      <a:r>
                        <a:rPr lang="en-US" sz="2400" dirty="0" err="1">
                          <a:solidFill>
                            <a:srgbClr val="002060"/>
                          </a:solidFill>
                          <a:effectLst/>
                          <a:latin typeface="Times New Roman" panose="02020603050405020304" pitchFamily="18" charset="0"/>
                          <a:cs typeface="Times New Roman" panose="02020603050405020304" pitchFamily="18" charset="0"/>
                        </a:rPr>
                        <a:t>Tích</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cực</a:t>
                      </a:r>
                      <a:endPar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2400" b="1" dirty="0" err="1">
                          <a:solidFill>
                            <a:srgbClr val="002060"/>
                          </a:solidFill>
                          <a:effectLst/>
                          <a:latin typeface="Times New Roman" panose="02020603050405020304" pitchFamily="18" charset="0"/>
                          <a:cs typeface="Times New Roman" panose="02020603050405020304" pitchFamily="18" charset="0"/>
                        </a:rPr>
                        <a:t>Tiêu</a:t>
                      </a:r>
                      <a:r>
                        <a:rPr lang="en-US" sz="2400" b="1" dirty="0">
                          <a:solidFill>
                            <a:srgbClr val="002060"/>
                          </a:solidFill>
                          <a:effectLst/>
                          <a:latin typeface="Times New Roman" panose="02020603050405020304" pitchFamily="18" charset="0"/>
                          <a:cs typeface="Times New Roman" panose="02020603050405020304" pitchFamily="18" charset="0"/>
                        </a:rPr>
                        <a:t> </a:t>
                      </a:r>
                      <a:r>
                        <a:rPr lang="en-US" sz="2400" b="1" dirty="0" err="1">
                          <a:solidFill>
                            <a:srgbClr val="002060"/>
                          </a:solidFill>
                          <a:effectLst/>
                          <a:latin typeface="Times New Roman" panose="02020603050405020304" pitchFamily="18" charset="0"/>
                          <a:cs typeface="Times New Roman" panose="02020603050405020304" pitchFamily="18" charset="0"/>
                        </a:rPr>
                        <a:t>cực</a:t>
                      </a:r>
                      <a:endParaRPr lang="en-US" sz="24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extLst>
                  <a:ext uri="{0D108BD9-81ED-4DB2-BD59-A6C34878D82A}">
                    <a16:rowId xmlns:a16="http://schemas.microsoft.com/office/drawing/2014/main" val="2238287506"/>
                  </a:ext>
                </a:extLst>
              </a:tr>
              <a:tr h="702090">
                <a:tc>
                  <a:txBody>
                    <a:bodyPr/>
                    <a:lstStyle/>
                    <a:p>
                      <a:pPr marL="0" marR="0" algn="just">
                        <a:lnSpc>
                          <a:spcPct val="107000"/>
                        </a:lnSpc>
                        <a:spcBef>
                          <a:spcPts val="0"/>
                        </a:spcBef>
                        <a:spcAft>
                          <a:spcPts val="0"/>
                        </a:spcAft>
                      </a:pPr>
                      <a:r>
                        <a:rPr lang="en-US" sz="24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400" b="1" dirty="0" err="1">
                          <a:solidFill>
                            <a:schemeClr val="accent6">
                              <a:lumMod val="50000"/>
                            </a:schemeClr>
                          </a:solidFill>
                          <a:effectLst/>
                          <a:latin typeface="Times New Roman" panose="02020603050405020304" pitchFamily="18" charset="0"/>
                          <a:cs typeface="Times New Roman" panose="02020603050405020304" pitchFamily="18" charset="0"/>
                        </a:rPr>
                        <a:t>Đem</a:t>
                      </a:r>
                      <a:r>
                        <a:rPr lang="en-US" sz="24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400" b="1" dirty="0" err="1">
                          <a:solidFill>
                            <a:schemeClr val="accent6">
                              <a:lumMod val="50000"/>
                            </a:schemeClr>
                          </a:solidFill>
                          <a:effectLst/>
                          <a:latin typeface="Times New Roman" panose="02020603050405020304" pitchFamily="18" charset="0"/>
                          <a:cs typeface="Times New Roman" panose="02020603050405020304" pitchFamily="18" charset="0"/>
                        </a:rPr>
                        <a:t>lại</a:t>
                      </a:r>
                      <a:r>
                        <a:rPr lang="en-US" sz="24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400" b="1" dirty="0" err="1">
                          <a:solidFill>
                            <a:schemeClr val="accent6">
                              <a:lumMod val="50000"/>
                            </a:schemeClr>
                          </a:solidFill>
                          <a:effectLst/>
                          <a:latin typeface="Times New Roman" panose="02020603050405020304" pitchFamily="18" charset="0"/>
                          <a:cs typeface="Times New Roman" panose="02020603050405020304" pitchFamily="18" charset="0"/>
                        </a:rPr>
                        <a:t>hiểu</a:t>
                      </a:r>
                      <a:r>
                        <a:rPr lang="en-US" sz="24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400" b="1" dirty="0" err="1">
                          <a:solidFill>
                            <a:schemeClr val="accent6">
                              <a:lumMod val="50000"/>
                            </a:schemeClr>
                          </a:solidFill>
                          <a:effectLst/>
                          <a:latin typeface="Times New Roman" panose="02020603050405020304" pitchFamily="18" charset="0"/>
                          <a:cs typeface="Times New Roman" panose="02020603050405020304" pitchFamily="18" charset="0"/>
                        </a:rPr>
                        <a:t>biết</a:t>
                      </a:r>
                      <a:r>
                        <a:rPr lang="en-US" sz="24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400" b="1" dirty="0" err="1">
                          <a:solidFill>
                            <a:schemeClr val="accent6">
                              <a:lumMod val="50000"/>
                            </a:schemeClr>
                          </a:solidFill>
                          <a:effectLst/>
                          <a:latin typeface="Times New Roman" panose="02020603050405020304" pitchFamily="18" charset="0"/>
                          <a:cs typeface="Times New Roman" panose="02020603050405020304" pitchFamily="18" charset="0"/>
                        </a:rPr>
                        <a:t>mới</a:t>
                      </a:r>
                      <a:r>
                        <a:rPr lang="en-US" sz="24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400" b="1" dirty="0" err="1">
                          <a:solidFill>
                            <a:schemeClr val="accent6">
                              <a:lumMod val="50000"/>
                            </a:schemeClr>
                          </a:solidFill>
                          <a:effectLst/>
                          <a:latin typeface="Times New Roman" panose="02020603050405020304" pitchFamily="18" charset="0"/>
                          <a:cs typeface="Times New Roman" panose="02020603050405020304" pitchFamily="18" charset="0"/>
                        </a:rPr>
                        <a:t>về</a:t>
                      </a:r>
                      <a:r>
                        <a:rPr lang="en-US" sz="24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400" b="1" dirty="0" err="1">
                          <a:solidFill>
                            <a:schemeClr val="accent6">
                              <a:lumMod val="50000"/>
                            </a:schemeClr>
                          </a:solidFill>
                          <a:effectLst/>
                          <a:latin typeface="Times New Roman" panose="02020603050405020304" pitchFamily="18" charset="0"/>
                          <a:cs typeface="Times New Roman" panose="02020603050405020304" pitchFamily="18" charset="0"/>
                        </a:rPr>
                        <a:t>Trái</a:t>
                      </a:r>
                      <a:r>
                        <a:rPr lang="en-US" sz="24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400" b="1" dirty="0" err="1">
                          <a:solidFill>
                            <a:schemeClr val="accent6">
                              <a:lumMod val="50000"/>
                            </a:schemeClr>
                          </a:solidFill>
                          <a:effectLst/>
                          <a:latin typeface="Times New Roman" panose="02020603050405020304" pitchFamily="18" charset="0"/>
                          <a:cs typeface="Times New Roman" panose="02020603050405020304" pitchFamily="18" charset="0"/>
                        </a:rPr>
                        <a:t>Đất</a:t>
                      </a:r>
                      <a:r>
                        <a:rPr lang="en-US" sz="24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400" b="1" dirty="0" err="1">
                          <a:solidFill>
                            <a:schemeClr val="accent6">
                              <a:lumMod val="50000"/>
                            </a:schemeClr>
                          </a:solidFill>
                          <a:effectLst/>
                          <a:latin typeface="Times New Roman" panose="02020603050405020304" pitchFamily="18" charset="0"/>
                          <a:cs typeface="Times New Roman" panose="02020603050405020304" pitchFamily="18" charset="0"/>
                        </a:rPr>
                        <a:t>về</a:t>
                      </a:r>
                      <a:r>
                        <a:rPr lang="en-US" sz="24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400" b="1" dirty="0" err="1">
                          <a:solidFill>
                            <a:schemeClr val="accent6">
                              <a:lumMod val="50000"/>
                            </a:schemeClr>
                          </a:solidFill>
                          <a:effectLst/>
                          <a:latin typeface="Times New Roman" panose="02020603050405020304" pitchFamily="18" charset="0"/>
                          <a:cs typeface="Times New Roman" panose="02020603050405020304" pitchFamily="18" charset="0"/>
                        </a:rPr>
                        <a:t>những</a:t>
                      </a:r>
                      <a:r>
                        <a:rPr lang="en-US" sz="2400" b="1" dirty="0">
                          <a:solidFill>
                            <a:schemeClr val="accent6">
                              <a:lumMod val="50000"/>
                            </a:schemeClr>
                          </a:solidFill>
                          <a:effectLst/>
                          <a:latin typeface="Times New Roman" panose="02020603050405020304" pitchFamily="18" charset="0"/>
                          <a:cs typeface="Times New Roman" panose="02020603050405020304" pitchFamily="18" charset="0"/>
                        </a:rPr>
                        <a:t> con </a:t>
                      </a:r>
                      <a:r>
                        <a:rPr lang="en-US" sz="2400" b="1" dirty="0" err="1">
                          <a:solidFill>
                            <a:schemeClr val="accent6">
                              <a:lumMod val="50000"/>
                            </a:schemeClr>
                          </a:solidFill>
                          <a:effectLst/>
                          <a:latin typeface="Times New Roman" panose="02020603050405020304" pitchFamily="18" charset="0"/>
                          <a:cs typeface="Times New Roman" panose="02020603050405020304" pitchFamily="18" charset="0"/>
                        </a:rPr>
                        <a:t>đường</a:t>
                      </a:r>
                      <a:r>
                        <a:rPr lang="en-US" sz="24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400" b="1" dirty="0" err="1">
                          <a:solidFill>
                            <a:schemeClr val="accent6">
                              <a:lumMod val="50000"/>
                            </a:schemeClr>
                          </a:solidFill>
                          <a:effectLst/>
                          <a:latin typeface="Times New Roman" panose="02020603050405020304" pitchFamily="18" charset="0"/>
                          <a:cs typeface="Times New Roman" panose="02020603050405020304" pitchFamily="18" charset="0"/>
                        </a:rPr>
                        <a:t>mới</a:t>
                      </a:r>
                      <a:r>
                        <a:rPr lang="en-US" sz="24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400" b="1" dirty="0" err="1">
                          <a:solidFill>
                            <a:schemeClr val="accent6">
                              <a:lumMod val="50000"/>
                            </a:schemeClr>
                          </a:solidFill>
                          <a:effectLst/>
                          <a:latin typeface="Times New Roman" panose="02020603050405020304" pitchFamily="18" charset="0"/>
                          <a:cs typeface="Times New Roman" panose="02020603050405020304" pitchFamily="18" charset="0"/>
                        </a:rPr>
                        <a:t>dân</a:t>
                      </a:r>
                      <a:r>
                        <a:rPr lang="en-US" sz="24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400" b="1" dirty="0" err="1">
                          <a:solidFill>
                            <a:schemeClr val="accent6">
                              <a:lumMod val="50000"/>
                            </a:schemeClr>
                          </a:solidFill>
                          <a:effectLst/>
                          <a:latin typeface="Times New Roman" panose="02020603050405020304" pitchFamily="18" charset="0"/>
                          <a:cs typeface="Times New Roman" panose="02020603050405020304" pitchFamily="18" charset="0"/>
                        </a:rPr>
                        <a:t>tộc</a:t>
                      </a:r>
                      <a:r>
                        <a:rPr lang="en-US" sz="24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400" b="1" dirty="0" err="1">
                          <a:solidFill>
                            <a:schemeClr val="accent6">
                              <a:lumMod val="50000"/>
                            </a:schemeClr>
                          </a:solidFill>
                          <a:effectLst/>
                          <a:latin typeface="Times New Roman" panose="02020603050405020304" pitchFamily="18" charset="0"/>
                          <a:cs typeface="Times New Roman" panose="02020603050405020304" pitchFamily="18" charset="0"/>
                        </a:rPr>
                        <a:t>mới</a:t>
                      </a:r>
                      <a:r>
                        <a:rPr lang="en-US" sz="2400" b="1" dirty="0">
                          <a:solidFill>
                            <a:schemeClr val="accent6">
                              <a:lumMod val="50000"/>
                            </a:schemeClr>
                          </a:solidFill>
                          <a:effectLst/>
                          <a:latin typeface="Times New Roman" panose="02020603050405020304" pitchFamily="18" charset="0"/>
                          <a:cs typeface="Times New Roman" panose="02020603050405020304" pitchFamily="18" charset="0"/>
                        </a:rPr>
                        <a:t>.</a:t>
                      </a:r>
                      <a:endParaRPr lang="en-US" sz="2400" b="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just">
                        <a:lnSpc>
                          <a:spcPct val="107000"/>
                        </a:lnSpc>
                        <a:spcBef>
                          <a:spcPts val="0"/>
                        </a:spcBef>
                        <a:spcAft>
                          <a:spcPts val="0"/>
                        </a:spcAft>
                      </a:pPr>
                      <a:r>
                        <a:rPr lang="en-US" sz="24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400" b="1" dirty="0" err="1">
                          <a:solidFill>
                            <a:schemeClr val="accent6">
                              <a:lumMod val="50000"/>
                            </a:schemeClr>
                          </a:solidFill>
                          <a:effectLst/>
                          <a:latin typeface="Times New Roman" panose="02020603050405020304" pitchFamily="18" charset="0"/>
                          <a:cs typeface="Times New Roman" panose="02020603050405020304" pitchFamily="18" charset="0"/>
                        </a:rPr>
                        <a:t>Sự</a:t>
                      </a:r>
                      <a:r>
                        <a:rPr lang="en-US" sz="24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400" b="1" dirty="0" err="1">
                          <a:solidFill>
                            <a:schemeClr val="accent6">
                              <a:lumMod val="50000"/>
                            </a:schemeClr>
                          </a:solidFill>
                          <a:effectLst/>
                          <a:latin typeface="Times New Roman" panose="02020603050405020304" pitchFamily="18" charset="0"/>
                          <a:cs typeface="Times New Roman" panose="02020603050405020304" pitchFamily="18" charset="0"/>
                        </a:rPr>
                        <a:t>ra</a:t>
                      </a:r>
                      <a:r>
                        <a:rPr lang="en-US" sz="24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400" b="1" dirty="0" err="1">
                          <a:solidFill>
                            <a:schemeClr val="accent6">
                              <a:lumMod val="50000"/>
                            </a:schemeClr>
                          </a:solidFill>
                          <a:effectLst/>
                          <a:latin typeface="Times New Roman" panose="02020603050405020304" pitchFamily="18" charset="0"/>
                          <a:cs typeface="Times New Roman" panose="02020603050405020304" pitchFamily="18" charset="0"/>
                        </a:rPr>
                        <a:t>đời</a:t>
                      </a:r>
                      <a:r>
                        <a:rPr lang="en-US" sz="24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400" b="1" dirty="0" err="1">
                          <a:solidFill>
                            <a:schemeClr val="accent6">
                              <a:lumMod val="50000"/>
                            </a:schemeClr>
                          </a:solidFill>
                          <a:effectLst/>
                          <a:latin typeface="Times New Roman" panose="02020603050405020304" pitchFamily="18" charset="0"/>
                          <a:cs typeface="Times New Roman" panose="02020603050405020304" pitchFamily="18" charset="0"/>
                        </a:rPr>
                        <a:t>của</a:t>
                      </a:r>
                      <a:r>
                        <a:rPr lang="en-US" sz="24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400" b="1" dirty="0" err="1">
                          <a:solidFill>
                            <a:schemeClr val="accent6">
                              <a:lumMod val="50000"/>
                            </a:schemeClr>
                          </a:solidFill>
                          <a:effectLst/>
                          <a:latin typeface="Times New Roman" panose="02020603050405020304" pitchFamily="18" charset="0"/>
                          <a:cs typeface="Times New Roman" panose="02020603050405020304" pitchFamily="18" charset="0"/>
                        </a:rPr>
                        <a:t>chủ</a:t>
                      </a:r>
                      <a:r>
                        <a:rPr lang="en-US" sz="24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400" b="1" dirty="0" err="1">
                          <a:solidFill>
                            <a:schemeClr val="accent6">
                              <a:lumMod val="50000"/>
                            </a:schemeClr>
                          </a:solidFill>
                          <a:effectLst/>
                          <a:latin typeface="Times New Roman" panose="02020603050405020304" pitchFamily="18" charset="0"/>
                          <a:cs typeface="Times New Roman" panose="02020603050405020304" pitchFamily="18" charset="0"/>
                        </a:rPr>
                        <a:t>nghĩa</a:t>
                      </a:r>
                      <a:r>
                        <a:rPr lang="en-US" sz="24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400" b="1" dirty="0" err="1">
                          <a:solidFill>
                            <a:schemeClr val="accent6">
                              <a:lumMod val="50000"/>
                            </a:schemeClr>
                          </a:solidFill>
                          <a:effectLst/>
                          <a:latin typeface="Times New Roman" panose="02020603050405020304" pitchFamily="18" charset="0"/>
                          <a:cs typeface="Times New Roman" panose="02020603050405020304" pitchFamily="18" charset="0"/>
                        </a:rPr>
                        <a:t>thực</a:t>
                      </a:r>
                      <a:r>
                        <a:rPr lang="en-US" sz="24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400" b="1" dirty="0" err="1">
                          <a:solidFill>
                            <a:schemeClr val="accent6">
                              <a:lumMod val="50000"/>
                            </a:schemeClr>
                          </a:solidFill>
                          <a:effectLst/>
                          <a:latin typeface="Times New Roman" panose="02020603050405020304" pitchFamily="18" charset="0"/>
                          <a:cs typeface="Times New Roman" panose="02020603050405020304" pitchFamily="18" charset="0"/>
                        </a:rPr>
                        <a:t>dân</a:t>
                      </a:r>
                      <a:r>
                        <a:rPr lang="en-US" sz="2400" b="1" dirty="0">
                          <a:solidFill>
                            <a:schemeClr val="accent6">
                              <a:lumMod val="50000"/>
                            </a:schemeClr>
                          </a:solidFill>
                          <a:effectLst/>
                          <a:latin typeface="Times New Roman" panose="02020603050405020304" pitchFamily="18" charset="0"/>
                          <a:cs typeface="Times New Roman" panose="02020603050405020304" pitchFamily="18" charset="0"/>
                        </a:rPr>
                        <a:t>.</a:t>
                      </a:r>
                      <a:endParaRPr lang="en-US" sz="2400" b="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extLst>
                  <a:ext uri="{0D108BD9-81ED-4DB2-BD59-A6C34878D82A}">
                    <a16:rowId xmlns:a16="http://schemas.microsoft.com/office/drawing/2014/main" val="1744208696"/>
                  </a:ext>
                </a:extLst>
              </a:tr>
              <a:tr h="342150">
                <a:tc>
                  <a:txBody>
                    <a:bodyPr/>
                    <a:lstStyle/>
                    <a:p>
                      <a:pPr marL="0" marR="0" algn="just">
                        <a:lnSpc>
                          <a:spcPct val="107000"/>
                        </a:lnSpc>
                        <a:spcBef>
                          <a:spcPts val="0"/>
                        </a:spcBef>
                        <a:spcAft>
                          <a:spcPts val="0"/>
                        </a:spcAft>
                      </a:pPr>
                      <a:r>
                        <a:rPr lang="en-US" sz="2400" b="1">
                          <a:solidFill>
                            <a:schemeClr val="accent6">
                              <a:lumMod val="50000"/>
                            </a:schemeClr>
                          </a:solidFill>
                          <a:effectLst/>
                          <a:latin typeface="Times New Roman" panose="02020603050405020304" pitchFamily="18" charset="0"/>
                          <a:cs typeface="Times New Roman" panose="02020603050405020304" pitchFamily="18" charset="0"/>
                        </a:rPr>
                        <a:t>- Thúc đẩy sự giao lưu quốc tế về kinh tế, văn hóa.</a:t>
                      </a:r>
                      <a:endParaRPr lang="en-US" sz="2400" b="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just">
                        <a:lnSpc>
                          <a:spcPct val="107000"/>
                        </a:lnSpc>
                        <a:spcBef>
                          <a:spcPts val="0"/>
                        </a:spcBef>
                        <a:spcAft>
                          <a:spcPts val="0"/>
                        </a:spcAft>
                      </a:pPr>
                      <a:r>
                        <a:rPr lang="en-US" sz="2400" b="1">
                          <a:solidFill>
                            <a:schemeClr val="accent6">
                              <a:lumMod val="50000"/>
                            </a:schemeClr>
                          </a:solidFill>
                          <a:effectLst/>
                          <a:latin typeface="Times New Roman" panose="02020603050405020304" pitchFamily="18" charset="0"/>
                          <a:cs typeface="Times New Roman" panose="02020603050405020304" pitchFamily="18" charset="0"/>
                        </a:rPr>
                        <a:t>- Nạn cướp bóc thuộc địa và buôn bán nô lệ da đen.</a:t>
                      </a:r>
                      <a:endParaRPr lang="en-US" sz="2400" b="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extLst>
                  <a:ext uri="{0D108BD9-81ED-4DB2-BD59-A6C34878D82A}">
                    <a16:rowId xmlns:a16="http://schemas.microsoft.com/office/drawing/2014/main" val="871355309"/>
                  </a:ext>
                </a:extLst>
              </a:tr>
              <a:tr h="702090">
                <a:tc>
                  <a:txBody>
                    <a:bodyPr/>
                    <a:lstStyle/>
                    <a:p>
                      <a:pPr marL="0" marR="0" algn="just">
                        <a:lnSpc>
                          <a:spcPct val="107000"/>
                        </a:lnSpc>
                        <a:spcBef>
                          <a:spcPts val="0"/>
                        </a:spcBef>
                        <a:spcAft>
                          <a:spcPts val="0"/>
                        </a:spcAft>
                      </a:pPr>
                      <a:r>
                        <a:rPr lang="en-US" sz="24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400" b="1" dirty="0" err="1">
                          <a:solidFill>
                            <a:schemeClr val="accent6">
                              <a:lumMod val="50000"/>
                            </a:schemeClr>
                          </a:solidFill>
                          <a:effectLst/>
                          <a:latin typeface="Times New Roman" panose="02020603050405020304" pitchFamily="18" charset="0"/>
                          <a:cs typeface="Times New Roman" panose="02020603050405020304" pitchFamily="18" charset="0"/>
                        </a:rPr>
                        <a:t>Thị</a:t>
                      </a:r>
                      <a:r>
                        <a:rPr lang="en-US" sz="24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400" b="1" dirty="0" err="1">
                          <a:solidFill>
                            <a:schemeClr val="accent6">
                              <a:lumMod val="50000"/>
                            </a:schemeClr>
                          </a:solidFill>
                          <a:effectLst/>
                          <a:latin typeface="Times New Roman" panose="02020603050405020304" pitchFamily="18" charset="0"/>
                          <a:cs typeface="Times New Roman" panose="02020603050405020304" pitchFamily="18" charset="0"/>
                        </a:rPr>
                        <a:t>trường</a:t>
                      </a:r>
                      <a:r>
                        <a:rPr lang="en-US" sz="24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400" b="1" dirty="0" err="1">
                          <a:solidFill>
                            <a:schemeClr val="accent6">
                              <a:lumMod val="50000"/>
                            </a:schemeClr>
                          </a:solidFill>
                          <a:effectLst/>
                          <a:latin typeface="Times New Roman" panose="02020603050405020304" pitchFamily="18" charset="0"/>
                          <a:cs typeface="Times New Roman" panose="02020603050405020304" pitchFamily="18" charset="0"/>
                        </a:rPr>
                        <a:t>thế</a:t>
                      </a:r>
                      <a:r>
                        <a:rPr lang="en-US" sz="24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400" b="1" dirty="0" err="1">
                          <a:solidFill>
                            <a:schemeClr val="accent6">
                              <a:lumMod val="50000"/>
                            </a:schemeClr>
                          </a:solidFill>
                          <a:effectLst/>
                          <a:latin typeface="Times New Roman" panose="02020603050405020304" pitchFamily="18" charset="0"/>
                          <a:cs typeface="Times New Roman" panose="02020603050405020304" pitchFamily="18" charset="0"/>
                        </a:rPr>
                        <a:t>giới</a:t>
                      </a:r>
                      <a:r>
                        <a:rPr lang="en-US" sz="24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400" b="1" dirty="0" err="1">
                          <a:solidFill>
                            <a:schemeClr val="accent6">
                              <a:lumMod val="50000"/>
                            </a:schemeClr>
                          </a:solidFill>
                          <a:effectLst/>
                          <a:latin typeface="Times New Roman" panose="02020603050405020304" pitchFamily="18" charset="0"/>
                          <a:cs typeface="Times New Roman" panose="02020603050405020304" pitchFamily="18" charset="0"/>
                        </a:rPr>
                        <a:t>được</a:t>
                      </a:r>
                      <a:r>
                        <a:rPr lang="en-US" sz="24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400" b="1" dirty="0" err="1">
                          <a:solidFill>
                            <a:schemeClr val="accent6">
                              <a:lumMod val="50000"/>
                            </a:schemeClr>
                          </a:solidFill>
                          <a:effectLst/>
                          <a:latin typeface="Times New Roman" panose="02020603050405020304" pitchFamily="18" charset="0"/>
                          <a:cs typeface="Times New Roman" panose="02020603050405020304" pitchFamily="18" charset="0"/>
                        </a:rPr>
                        <a:t>mở</a:t>
                      </a:r>
                      <a:r>
                        <a:rPr lang="en-US" sz="24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400" b="1" dirty="0" err="1">
                          <a:solidFill>
                            <a:schemeClr val="accent6">
                              <a:lumMod val="50000"/>
                            </a:schemeClr>
                          </a:solidFill>
                          <a:effectLst/>
                          <a:latin typeface="Times New Roman" panose="02020603050405020304" pitchFamily="18" charset="0"/>
                          <a:cs typeface="Times New Roman" panose="02020603050405020304" pitchFamily="18" charset="0"/>
                        </a:rPr>
                        <a:t>rộng</a:t>
                      </a:r>
                      <a:r>
                        <a:rPr lang="en-US" sz="24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400" b="1" dirty="0" err="1">
                          <a:solidFill>
                            <a:schemeClr val="accent6">
                              <a:lumMod val="50000"/>
                            </a:schemeClr>
                          </a:solidFill>
                          <a:effectLst/>
                          <a:latin typeface="Times New Roman" panose="02020603050405020304" pitchFamily="18" charset="0"/>
                          <a:cs typeface="Times New Roman" panose="02020603050405020304" pitchFamily="18" charset="0"/>
                        </a:rPr>
                        <a:t>chủ</a:t>
                      </a:r>
                      <a:r>
                        <a:rPr lang="en-US" sz="24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400" b="1" dirty="0" err="1">
                          <a:solidFill>
                            <a:schemeClr val="accent6">
                              <a:lumMod val="50000"/>
                            </a:schemeClr>
                          </a:solidFill>
                          <a:effectLst/>
                          <a:latin typeface="Times New Roman" panose="02020603050405020304" pitchFamily="18" charset="0"/>
                          <a:cs typeface="Times New Roman" panose="02020603050405020304" pitchFamily="18" charset="0"/>
                        </a:rPr>
                        <a:t>nghĩa</a:t>
                      </a:r>
                      <a:r>
                        <a:rPr lang="en-US" sz="24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400" b="1" dirty="0" err="1">
                          <a:solidFill>
                            <a:schemeClr val="accent6">
                              <a:lumMod val="50000"/>
                            </a:schemeClr>
                          </a:solidFill>
                          <a:effectLst/>
                          <a:latin typeface="Times New Roman" panose="02020603050405020304" pitchFamily="18" charset="0"/>
                          <a:cs typeface="Times New Roman" panose="02020603050405020304" pitchFamily="18" charset="0"/>
                        </a:rPr>
                        <a:t>tư</a:t>
                      </a:r>
                      <a:r>
                        <a:rPr lang="en-US" sz="24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400" b="1" dirty="0" err="1">
                          <a:solidFill>
                            <a:schemeClr val="accent6">
                              <a:lumMod val="50000"/>
                            </a:schemeClr>
                          </a:solidFill>
                          <a:effectLst/>
                          <a:latin typeface="Times New Roman" panose="02020603050405020304" pitchFamily="18" charset="0"/>
                          <a:cs typeface="Times New Roman" panose="02020603050405020304" pitchFamily="18" charset="0"/>
                        </a:rPr>
                        <a:t>bản</a:t>
                      </a:r>
                      <a:r>
                        <a:rPr lang="en-US" sz="24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400" b="1" dirty="0" err="1">
                          <a:solidFill>
                            <a:schemeClr val="accent6">
                              <a:lumMod val="50000"/>
                            </a:schemeClr>
                          </a:solidFill>
                          <a:effectLst/>
                          <a:latin typeface="Times New Roman" panose="02020603050405020304" pitchFamily="18" charset="0"/>
                          <a:cs typeface="Times New Roman" panose="02020603050405020304" pitchFamily="18" charset="0"/>
                        </a:rPr>
                        <a:t>ra</a:t>
                      </a:r>
                      <a:r>
                        <a:rPr lang="en-US" sz="24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400" b="1" dirty="0" err="1">
                          <a:solidFill>
                            <a:schemeClr val="accent6">
                              <a:lumMod val="50000"/>
                            </a:schemeClr>
                          </a:solidFill>
                          <a:effectLst/>
                          <a:latin typeface="Times New Roman" panose="02020603050405020304" pitchFamily="18" charset="0"/>
                          <a:cs typeface="Times New Roman" panose="02020603050405020304" pitchFamily="18" charset="0"/>
                        </a:rPr>
                        <a:t>đời</a:t>
                      </a:r>
                      <a:r>
                        <a:rPr lang="en-US" sz="2400" b="1" dirty="0">
                          <a:solidFill>
                            <a:schemeClr val="accent6">
                              <a:lumMod val="50000"/>
                            </a:schemeClr>
                          </a:solidFill>
                          <a:effectLst/>
                          <a:latin typeface="Times New Roman" panose="02020603050405020304" pitchFamily="18" charset="0"/>
                          <a:cs typeface="Times New Roman" panose="02020603050405020304" pitchFamily="18" charset="0"/>
                        </a:rPr>
                        <a:t>.</a:t>
                      </a:r>
                      <a:endParaRPr lang="en-US" sz="2400" b="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just">
                        <a:lnSpc>
                          <a:spcPct val="107000"/>
                        </a:lnSpc>
                        <a:spcBef>
                          <a:spcPts val="0"/>
                        </a:spcBef>
                        <a:spcAft>
                          <a:spcPts val="0"/>
                        </a:spcAft>
                      </a:pPr>
                      <a:r>
                        <a:rPr lang="en-US" sz="24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400" b="1" dirty="0" err="1">
                          <a:solidFill>
                            <a:schemeClr val="accent6">
                              <a:lumMod val="50000"/>
                            </a:schemeClr>
                          </a:solidFill>
                          <a:effectLst/>
                          <a:latin typeface="Times New Roman" panose="02020603050405020304" pitchFamily="18" charset="0"/>
                          <a:cs typeface="Times New Roman" panose="02020603050405020304" pitchFamily="18" charset="0"/>
                        </a:rPr>
                        <a:t>Thổ</a:t>
                      </a:r>
                      <a:r>
                        <a:rPr lang="en-US" sz="24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400" b="1" dirty="0" err="1">
                          <a:solidFill>
                            <a:schemeClr val="accent6">
                              <a:lumMod val="50000"/>
                            </a:schemeClr>
                          </a:solidFill>
                          <a:effectLst/>
                          <a:latin typeface="Times New Roman" panose="02020603050405020304" pitchFamily="18" charset="0"/>
                          <a:cs typeface="Times New Roman" panose="02020603050405020304" pitchFamily="18" charset="0"/>
                        </a:rPr>
                        <a:t>dân</a:t>
                      </a:r>
                      <a:r>
                        <a:rPr lang="en-US" sz="24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400" b="1" dirty="0" err="1">
                          <a:solidFill>
                            <a:schemeClr val="accent6">
                              <a:lumMod val="50000"/>
                            </a:schemeClr>
                          </a:solidFill>
                          <a:effectLst/>
                          <a:latin typeface="Times New Roman" panose="02020603050405020304" pitchFamily="18" charset="0"/>
                          <a:cs typeface="Times New Roman" panose="02020603050405020304" pitchFamily="18" charset="0"/>
                        </a:rPr>
                        <a:t>và</a:t>
                      </a:r>
                      <a:r>
                        <a:rPr lang="en-US" sz="24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400" b="1" dirty="0" err="1">
                          <a:solidFill>
                            <a:schemeClr val="accent6">
                              <a:lumMod val="50000"/>
                            </a:schemeClr>
                          </a:solidFill>
                          <a:effectLst/>
                          <a:latin typeface="Times New Roman" panose="02020603050405020304" pitchFamily="18" charset="0"/>
                          <a:cs typeface="Times New Roman" panose="02020603050405020304" pitchFamily="18" charset="0"/>
                        </a:rPr>
                        <a:t>nền</a:t>
                      </a:r>
                      <a:r>
                        <a:rPr lang="en-US" sz="24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400" b="1" dirty="0" err="1">
                          <a:solidFill>
                            <a:schemeClr val="accent6">
                              <a:lumMod val="50000"/>
                            </a:schemeClr>
                          </a:solidFill>
                          <a:effectLst/>
                          <a:latin typeface="Times New Roman" panose="02020603050405020304" pitchFamily="18" charset="0"/>
                          <a:cs typeface="Times New Roman" panose="02020603050405020304" pitchFamily="18" charset="0"/>
                        </a:rPr>
                        <a:t>văn</a:t>
                      </a:r>
                      <a:r>
                        <a:rPr lang="en-US" sz="24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400" b="1" dirty="0" err="1">
                          <a:solidFill>
                            <a:schemeClr val="accent6">
                              <a:lumMod val="50000"/>
                            </a:schemeClr>
                          </a:solidFill>
                          <a:effectLst/>
                          <a:latin typeface="Times New Roman" panose="02020603050405020304" pitchFamily="18" charset="0"/>
                          <a:cs typeface="Times New Roman" panose="02020603050405020304" pitchFamily="18" charset="0"/>
                        </a:rPr>
                        <a:t>hóa</a:t>
                      </a:r>
                      <a:r>
                        <a:rPr lang="en-US" sz="24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400" b="1" dirty="0" err="1">
                          <a:solidFill>
                            <a:schemeClr val="accent6">
                              <a:lumMod val="50000"/>
                            </a:schemeClr>
                          </a:solidFill>
                          <a:effectLst/>
                          <a:latin typeface="Times New Roman" panose="02020603050405020304" pitchFamily="18" charset="0"/>
                          <a:cs typeface="Times New Roman" panose="02020603050405020304" pitchFamily="18" charset="0"/>
                        </a:rPr>
                        <a:t>châu</a:t>
                      </a:r>
                      <a:r>
                        <a:rPr lang="en-US" sz="24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400" b="1" dirty="0" err="1">
                          <a:solidFill>
                            <a:schemeClr val="accent6">
                              <a:lumMod val="50000"/>
                            </a:schemeClr>
                          </a:solidFill>
                          <a:effectLst/>
                          <a:latin typeface="Times New Roman" panose="02020603050405020304" pitchFamily="18" charset="0"/>
                          <a:cs typeface="Times New Roman" panose="02020603050405020304" pitchFamily="18" charset="0"/>
                        </a:rPr>
                        <a:t>Mĩ</a:t>
                      </a:r>
                      <a:r>
                        <a:rPr lang="en-US" sz="24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400" b="1" dirty="0" err="1">
                          <a:solidFill>
                            <a:schemeClr val="accent6">
                              <a:lumMod val="50000"/>
                            </a:schemeClr>
                          </a:solidFill>
                          <a:effectLst/>
                          <a:latin typeface="Times New Roman" panose="02020603050405020304" pitchFamily="18" charset="0"/>
                          <a:cs typeface="Times New Roman" panose="02020603050405020304" pitchFamily="18" charset="0"/>
                        </a:rPr>
                        <a:t>bị</a:t>
                      </a:r>
                      <a:r>
                        <a:rPr lang="en-US" sz="24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400" b="1" dirty="0" err="1">
                          <a:solidFill>
                            <a:schemeClr val="accent6">
                              <a:lumMod val="50000"/>
                            </a:schemeClr>
                          </a:solidFill>
                          <a:effectLst/>
                          <a:latin typeface="Times New Roman" panose="02020603050405020304" pitchFamily="18" charset="0"/>
                          <a:cs typeface="Times New Roman" panose="02020603050405020304" pitchFamily="18" charset="0"/>
                        </a:rPr>
                        <a:t>hủy</a:t>
                      </a:r>
                      <a:r>
                        <a:rPr lang="en-US" sz="24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400" b="1" dirty="0" err="1">
                          <a:solidFill>
                            <a:schemeClr val="accent6">
                              <a:lumMod val="50000"/>
                            </a:schemeClr>
                          </a:solidFill>
                          <a:effectLst/>
                          <a:latin typeface="Times New Roman" panose="02020603050405020304" pitchFamily="18" charset="0"/>
                          <a:cs typeface="Times New Roman" panose="02020603050405020304" pitchFamily="18" charset="0"/>
                        </a:rPr>
                        <a:t>diệt</a:t>
                      </a:r>
                      <a:r>
                        <a:rPr lang="en-US" sz="2400" b="1" dirty="0">
                          <a:solidFill>
                            <a:schemeClr val="accent6">
                              <a:lumMod val="50000"/>
                            </a:schemeClr>
                          </a:solidFill>
                          <a:effectLst/>
                          <a:latin typeface="Times New Roman" panose="02020603050405020304" pitchFamily="18" charset="0"/>
                          <a:cs typeface="Times New Roman" panose="02020603050405020304" pitchFamily="18" charset="0"/>
                        </a:rPr>
                        <a:t>.</a:t>
                      </a:r>
                      <a:endParaRPr lang="en-US" sz="2400" b="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extLst>
                  <a:ext uri="{0D108BD9-81ED-4DB2-BD59-A6C34878D82A}">
                    <a16:rowId xmlns:a16="http://schemas.microsoft.com/office/drawing/2014/main" val="3536172790"/>
                  </a:ext>
                </a:extLst>
              </a:tr>
            </a:tbl>
          </a:graphicData>
        </a:graphic>
      </p:graphicFrame>
      <p:pic>
        <p:nvPicPr>
          <p:cNvPr id="10" name="Picture 12" descr="loiha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121444" y="6088837"/>
            <a:ext cx="1248759" cy="338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75163554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3" presetClass="exit" presetSubtype="32" fill="hold" grpId="1" nodeType="clickEffect">
                                  <p:stCondLst>
                                    <p:cond delay="0"/>
                                  </p:stCondLst>
                                  <p:childTnLst>
                                    <p:anim calcmode="lin" valueType="num">
                                      <p:cBhvr>
                                        <p:cTn id="13" dur="500"/>
                                        <p:tgtEl>
                                          <p:spTgt spid="2"/>
                                        </p:tgtEl>
                                        <p:attrNameLst>
                                          <p:attrName>ppt_w</p:attrName>
                                        </p:attrNameLst>
                                      </p:cBhvr>
                                      <p:tavLst>
                                        <p:tav tm="0">
                                          <p:val>
                                            <p:strVal val="ppt_w"/>
                                          </p:val>
                                        </p:tav>
                                        <p:tav tm="100000">
                                          <p:val>
                                            <p:fltVal val="0"/>
                                          </p:val>
                                        </p:tav>
                                      </p:tavLst>
                                    </p:anim>
                                    <p:anim calcmode="lin" valueType="num">
                                      <p:cBhvr>
                                        <p:cTn id="14" dur="500"/>
                                        <p:tgtEl>
                                          <p:spTgt spid="2"/>
                                        </p:tgtEl>
                                        <p:attrNameLst>
                                          <p:attrName>ppt_h</p:attrName>
                                        </p:attrNameLst>
                                      </p:cBhvr>
                                      <p:tavLst>
                                        <p:tav tm="0">
                                          <p:val>
                                            <p:strVal val="ppt_h"/>
                                          </p:val>
                                        </p:tav>
                                        <p:tav tm="100000">
                                          <p:val>
                                            <p:fltVal val="0"/>
                                          </p:val>
                                        </p:tav>
                                      </p:tavLst>
                                    </p:anim>
                                    <p:set>
                                      <p:cBhvr>
                                        <p:cTn id="15" dur="1" fill="hold">
                                          <p:stCondLst>
                                            <p:cond delay="499"/>
                                          </p:stCondLst>
                                        </p:cTn>
                                        <p:tgtEl>
                                          <p:spTgt spid="2"/>
                                        </p:tgtEl>
                                        <p:attrNameLst>
                                          <p:attrName>style.visibility</p:attrName>
                                        </p:attrNameLst>
                                      </p:cBhvr>
                                      <p:to>
                                        <p:strVal val="hidden"/>
                                      </p:to>
                                    </p:set>
                                  </p:childTnLst>
                                </p:cTn>
                              </p:par>
                            </p:childTnLst>
                          </p:cTn>
                        </p:par>
                        <p:par>
                          <p:cTn id="16" fill="hold">
                            <p:stCondLst>
                              <p:cond delay="500"/>
                            </p:stCondLst>
                            <p:childTnLst>
                              <p:par>
                                <p:cTn id="17" presetID="14" presetClass="entr" presetSubtype="1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randombar(horizontal)">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linds(horizont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ADMIN\Desktop\Lam tac\9309ac64-8288-4ea0-aa2f-061f9418d41f.jpg">
            <a:extLst>
              <a:ext uri="{FF2B5EF4-FFF2-40B4-BE49-F238E27FC236}">
                <a16:creationId xmlns:a16="http://schemas.microsoft.com/office/drawing/2014/main" id="{509646ED-D9D7-E779-C81A-4125C60194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857250"/>
            <a:ext cx="9156700"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3" descr="C:\Users\ADMIN\Desktop\Lam tac\tải xuống.jpg">
            <a:extLst>
              <a:ext uri="{FF2B5EF4-FFF2-40B4-BE49-F238E27FC236}">
                <a16:creationId xmlns:a16="http://schemas.microsoft.com/office/drawing/2014/main" id="{C5C71B12-CA24-9A18-8F77-C47D4F3DC3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4267200"/>
            <a:ext cx="971550" cy="117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5" descr="C:\Users\ADMIN\Desktop\Lam tac\800px_COLOURBOX9774185 (3).jpg">
            <a:extLst>
              <a:ext uri="{FF2B5EF4-FFF2-40B4-BE49-F238E27FC236}">
                <a16:creationId xmlns:a16="http://schemas.microsoft.com/office/drawing/2014/main" id="{B1C37D50-2661-4CAD-A94E-6CFA6EE8C1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7650" y="4856225"/>
            <a:ext cx="106680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6" descr="C:\Users\ADMIN\Desktop\Lam tac\800px_COLOURBOX9774185 (4).jpg">
            <a:extLst>
              <a:ext uri="{FF2B5EF4-FFF2-40B4-BE49-F238E27FC236}">
                <a16:creationId xmlns:a16="http://schemas.microsoft.com/office/drawing/2014/main" id="{2076E973-2B45-E341-07FD-E43189372CF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10156" y="4856225"/>
            <a:ext cx="1787525"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5" descr="C:\Users\ADMIN\Desktop\Lam tac\800px_COLOURBOX9774185 (3).jpg">
            <a:extLst>
              <a:ext uri="{FF2B5EF4-FFF2-40B4-BE49-F238E27FC236}">
                <a16:creationId xmlns:a16="http://schemas.microsoft.com/office/drawing/2014/main" id="{BBAC6736-4551-923E-E051-7C23AB19BD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0400" y="4856225"/>
            <a:ext cx="7620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5" descr="C:\Users\ADMIN\Desktop\Lam tac\800px_COLOURBOX9774185 (3).jpg">
            <a:extLst>
              <a:ext uri="{FF2B5EF4-FFF2-40B4-BE49-F238E27FC236}">
                <a16:creationId xmlns:a16="http://schemas.microsoft.com/office/drawing/2014/main" id="{8EE0C537-E8E3-2ACB-EB29-042736193EB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856225"/>
            <a:ext cx="106680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5" descr="C:\Users\ADMIN\Desktop\Lam tac\800px_COLOURBOX9774185 (3).jpg">
            <a:extLst>
              <a:ext uri="{FF2B5EF4-FFF2-40B4-BE49-F238E27FC236}">
                <a16:creationId xmlns:a16="http://schemas.microsoft.com/office/drawing/2014/main" id="{6E61611F-28F3-028A-10C9-09D147A5B69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28000" y="4829175"/>
            <a:ext cx="9144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8" descr="C:\Users\ADMIN\Desktop\Lam tac\il_570xN.938660066_slvo.jpg">
            <a:extLst>
              <a:ext uri="{FF2B5EF4-FFF2-40B4-BE49-F238E27FC236}">
                <a16:creationId xmlns:a16="http://schemas.microsoft.com/office/drawing/2014/main" id="{32402870-941E-800A-A0EB-C4DA6632BEA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48375" y="3202050"/>
            <a:ext cx="1474788" cy="263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8" name="Picture 5" descr="C:\Users\ADMIN\Desktop\Lam tac\lumberjack-lean-on-the-wood-log-vector-7780327.jpg">
            <a:extLst>
              <a:ext uri="{FF2B5EF4-FFF2-40B4-BE49-F238E27FC236}">
                <a16:creationId xmlns:a16="http://schemas.microsoft.com/office/drawing/2014/main" id="{D5E14255-9F81-0C56-689F-51F45905C26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60243">
            <a:off x="7580344" y="3611563"/>
            <a:ext cx="1836737" cy="277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9" name="Picture 8" descr="Hình ảnh có liên quan">
            <a:extLst>
              <a:ext uri="{FF2B5EF4-FFF2-40B4-BE49-F238E27FC236}">
                <a16:creationId xmlns:a16="http://schemas.microsoft.com/office/drawing/2014/main" id="{00DAD699-0C6E-D628-F1FB-6D4E5A4E8E2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68698" y="-1522413"/>
            <a:ext cx="9282113" cy="8248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0" name="Picture 8" descr="C:\Users\ADMIN\Desktop\Tai nguyen thiet ke tro choi\Giai cuu rung xanh\playful-wild-monkeys_1308-2930 (4).jpg">
            <a:extLst>
              <a:ext uri="{FF2B5EF4-FFF2-40B4-BE49-F238E27FC236}">
                <a16:creationId xmlns:a16="http://schemas.microsoft.com/office/drawing/2014/main" id="{171CB672-96C2-4F1B-7E60-C3890A83C11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14400" y="757238"/>
            <a:ext cx="914400" cy="131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1" name="Picture 14" descr="Hình ảnh có liên quan">
            <a:extLst>
              <a:ext uri="{FF2B5EF4-FFF2-40B4-BE49-F238E27FC236}">
                <a16:creationId xmlns:a16="http://schemas.microsoft.com/office/drawing/2014/main" id="{09EBC9FA-AEFE-9716-065B-DA861CBE9D3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0925904" flipH="1">
            <a:off x="635002" y="3290888"/>
            <a:ext cx="1016000"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9" descr="C:\Users\ADMIN\Desktop\Tai nguyen thiet ke tro choi\Bảng gỗ\images.jpg">
            <a:extLst>
              <a:ext uri="{FF2B5EF4-FFF2-40B4-BE49-F238E27FC236}">
                <a16:creationId xmlns:a16="http://schemas.microsoft.com/office/drawing/2014/main" id="{63E9B682-07ED-A633-A0D6-A939251EB03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414714" y="874713"/>
            <a:ext cx="2908300"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0B13FED2-850A-FFDE-1962-834DFBB5FF32}"/>
              </a:ext>
            </a:extLst>
          </p:cNvPr>
          <p:cNvSpPr txBox="1">
            <a:spLocks noChangeArrowheads="1"/>
          </p:cNvSpPr>
          <p:nvPr/>
        </p:nvSpPr>
        <p:spPr bwMode="auto">
          <a:xfrm>
            <a:off x="3525838" y="2322513"/>
            <a:ext cx="2686050" cy="10160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000" b="1">
                <a:solidFill>
                  <a:srgbClr val="0000FF"/>
                </a:solidFill>
                <a:latin typeface="Arial" panose="020B0604020202020204" pitchFamily="34" charset="0"/>
                <a:cs typeface="Arial" panose="020B0604020202020204" pitchFamily="34" charset="0"/>
              </a:rPr>
              <a:t>BẢO VỆ</a:t>
            </a:r>
          </a:p>
          <a:p>
            <a:pPr algn="ctr" eaLnBrk="1" hangingPunct="1">
              <a:spcBef>
                <a:spcPct val="0"/>
              </a:spcBef>
              <a:buFontTx/>
              <a:buNone/>
            </a:pPr>
            <a:r>
              <a:rPr lang="en-US" altLang="en-US" sz="3000" b="1">
                <a:solidFill>
                  <a:srgbClr val="0000FF"/>
                </a:solidFill>
                <a:latin typeface="Arial" panose="020B0604020202020204" pitchFamily="34" charset="0"/>
                <a:cs typeface="Arial" panose="020B0604020202020204" pitchFamily="34" charset="0"/>
              </a:rPr>
              <a:t>RỪNG XANH</a:t>
            </a:r>
          </a:p>
        </p:txBody>
      </p:sp>
      <p:pic>
        <p:nvPicPr>
          <p:cNvPr id="1034" name="Picture 10" descr="C:\Users\ADMIN\Desktop\Tai nguyen thiet ke tro choi\Angry birds epic birds\1505573783630 (2).png">
            <a:hlinkClick r:id="" action="ppaction://hlinkshowjump?jump=nextslide"/>
            <a:extLst>
              <a:ext uri="{FF2B5EF4-FFF2-40B4-BE49-F238E27FC236}">
                <a16:creationId xmlns:a16="http://schemas.microsoft.com/office/drawing/2014/main" id="{F20C8ACD-3CB4-B170-051E-7A601E50653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951288" y="4067237"/>
            <a:ext cx="1581150" cy="96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7" name="Zen Garden In-Game - Laura Shigihara - NhacCuaTui.MP3">
            <a:hlinkClick r:id="" action="ppaction://media"/>
            <a:extLst>
              <a:ext uri="{FF2B5EF4-FFF2-40B4-BE49-F238E27FC236}">
                <a16:creationId xmlns:a16="http://schemas.microsoft.com/office/drawing/2014/main" id="{94E4C83C-1774-0AD5-04A9-24073EB3B537}"/>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677400" y="5362575"/>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52">
            <a:extLst>
              <a:ext uri="{FF2B5EF4-FFF2-40B4-BE49-F238E27FC236}">
                <a16:creationId xmlns:a16="http://schemas.microsoft.com/office/drawing/2014/main" id="{207D5EF7-F85E-47FF-2D5F-74FA604F0880}"/>
              </a:ext>
            </a:extLst>
          </p:cNvPr>
          <p:cNvSpPr txBox="1">
            <a:spLocks noChangeArrowheads="1"/>
          </p:cNvSpPr>
          <p:nvPr/>
        </p:nvSpPr>
        <p:spPr bwMode="auto">
          <a:xfrm>
            <a:off x="4005263" y="106363"/>
            <a:ext cx="3200400" cy="615950"/>
          </a:xfrm>
          <a:prstGeom prst="rect">
            <a:avLst/>
          </a:prstGeom>
          <a:solidFill>
            <a:srgbClr val="92D050"/>
          </a:solidFill>
          <a:ln w="9525">
            <a:solidFill>
              <a:srgbClr val="0000FF"/>
            </a:solidFill>
            <a:miter lim="800000"/>
            <a:headEnd/>
            <a:tailEnd/>
          </a:ln>
          <a:effectLst/>
        </p:spPr>
        <p:txBody>
          <a:bodyPr>
            <a:spAutoFit/>
          </a:bodyPr>
          <a:lstStyle/>
          <a:p>
            <a:pPr algn="ctr" eaLnBrk="1" hangingPunct="1">
              <a:spcBef>
                <a:spcPct val="50000"/>
              </a:spcBef>
              <a:defRPr/>
            </a:pPr>
            <a:r>
              <a:rPr lang="en-US" sz="3400" b="1" dirty="0">
                <a:solidFill>
                  <a:srgbClr val="0000FF"/>
                </a:solidFill>
                <a:effectLst>
                  <a:outerShdw blurRad="38100" dist="38100" dir="2700000" algn="tl">
                    <a:srgbClr val="C0C0C0"/>
                  </a:outerShdw>
                </a:effectLst>
                <a:cs typeface="Arial" charset="0"/>
              </a:rPr>
              <a:t>LUYỆN TẬP</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edge">
                                      <p:cBhvr>
                                        <p:cTn id="7" dur="10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7170"/>
                                        </p:tgtEl>
                                        <p:attrNameLst>
                                          <p:attrName>style.visibility</p:attrName>
                                        </p:attrNameLst>
                                      </p:cBhvr>
                                      <p:to>
                                        <p:strVal val="visible"/>
                                      </p:to>
                                    </p:set>
                                    <p:animEffect transition="in" filter="fade">
                                      <p:cBhvr>
                                        <p:cTn id="10" dur="500"/>
                                        <p:tgtEl>
                                          <p:spTgt spid="7170"/>
                                        </p:tgtEl>
                                      </p:cBhvr>
                                    </p:animEffect>
                                  </p:childTnLst>
                                </p:cTn>
                              </p:par>
                              <p:par>
                                <p:cTn id="11" presetID="10" presetClass="entr" presetSubtype="0" fill="hold" nodeType="withEffect">
                                  <p:stCondLst>
                                    <p:cond delay="0"/>
                                  </p:stCondLst>
                                  <p:childTnLst>
                                    <p:set>
                                      <p:cBhvr>
                                        <p:cTn id="12" dur="1" fill="hold">
                                          <p:stCondLst>
                                            <p:cond delay="0"/>
                                          </p:stCondLst>
                                        </p:cTn>
                                        <p:tgtEl>
                                          <p:spTgt spid="7179"/>
                                        </p:tgtEl>
                                        <p:attrNameLst>
                                          <p:attrName>style.visibility</p:attrName>
                                        </p:attrNameLst>
                                      </p:cBhvr>
                                      <p:to>
                                        <p:strVal val="visible"/>
                                      </p:to>
                                    </p:set>
                                    <p:animEffect transition="in" filter="fade">
                                      <p:cBhvr>
                                        <p:cTn id="13" dur="500"/>
                                        <p:tgtEl>
                                          <p:spTgt spid="7179"/>
                                        </p:tgtEl>
                                      </p:cBhvr>
                                    </p:animEffect>
                                  </p:childTnLst>
                                </p:cTn>
                              </p:par>
                              <p:par>
                                <p:cTn id="14" presetID="10" presetClass="entr" presetSubtype="0" fill="hold" nodeType="withEffect">
                                  <p:stCondLst>
                                    <p:cond delay="0"/>
                                  </p:stCondLst>
                                  <p:childTnLst>
                                    <p:set>
                                      <p:cBhvr>
                                        <p:cTn id="15" dur="1" fill="hold">
                                          <p:stCondLst>
                                            <p:cond delay="0"/>
                                          </p:stCondLst>
                                        </p:cTn>
                                        <p:tgtEl>
                                          <p:spTgt spid="1033"/>
                                        </p:tgtEl>
                                        <p:attrNameLst>
                                          <p:attrName>style.visibility</p:attrName>
                                        </p:attrNameLst>
                                      </p:cBhvr>
                                      <p:to>
                                        <p:strVal val="visible"/>
                                      </p:to>
                                    </p:set>
                                    <p:animEffect transition="in" filter="fade">
                                      <p:cBhvr>
                                        <p:cTn id="16" dur="500"/>
                                        <p:tgtEl>
                                          <p:spTgt spid="103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par>
                          <p:cTn id="20" fill="hold" nodeType="afterGroup">
                            <p:stCondLst>
                              <p:cond delay="1000"/>
                            </p:stCondLst>
                            <p:childTnLst>
                              <p:par>
                                <p:cTn id="21" presetID="10" presetClass="entr" presetSubtype="0" fill="hold" nodeType="afterEffect">
                                  <p:stCondLst>
                                    <p:cond delay="0"/>
                                  </p:stCondLst>
                                  <p:childTnLst>
                                    <p:set>
                                      <p:cBhvr>
                                        <p:cTn id="22" dur="1" fill="hold">
                                          <p:stCondLst>
                                            <p:cond delay="0"/>
                                          </p:stCondLst>
                                        </p:cTn>
                                        <p:tgtEl>
                                          <p:spTgt spid="1034"/>
                                        </p:tgtEl>
                                        <p:attrNameLst>
                                          <p:attrName>style.visibility</p:attrName>
                                        </p:attrNameLst>
                                      </p:cBhvr>
                                      <p:to>
                                        <p:strVal val="visible"/>
                                      </p:to>
                                    </p:set>
                                    <p:animEffect transition="in" filter="fade">
                                      <p:cBhvr>
                                        <p:cTn id="23" dur="500"/>
                                        <p:tgtEl>
                                          <p:spTgt spid="1034"/>
                                        </p:tgtEl>
                                      </p:cBhvr>
                                    </p:animEffect>
                                  </p:childTnLst>
                                </p:cTn>
                              </p:par>
                              <p:par>
                                <p:cTn id="24" presetID="10" presetClass="entr" presetSubtype="0" fill="hold" nodeType="withEffect">
                                  <p:stCondLst>
                                    <p:cond delay="0"/>
                                  </p:stCondLst>
                                  <p:childTnLst>
                                    <p:set>
                                      <p:cBhvr>
                                        <p:cTn id="25" dur="1" fill="hold">
                                          <p:stCondLst>
                                            <p:cond delay="0"/>
                                          </p:stCondLst>
                                        </p:cTn>
                                        <p:tgtEl>
                                          <p:spTgt spid="7180"/>
                                        </p:tgtEl>
                                        <p:attrNameLst>
                                          <p:attrName>style.visibility</p:attrName>
                                        </p:attrNameLst>
                                      </p:cBhvr>
                                      <p:to>
                                        <p:strVal val="visible"/>
                                      </p:to>
                                    </p:set>
                                    <p:animEffect transition="in" filter="fade">
                                      <p:cBhvr>
                                        <p:cTn id="26" dur="500"/>
                                        <p:tgtEl>
                                          <p:spTgt spid="7180"/>
                                        </p:tgtEl>
                                      </p:cBhvr>
                                    </p:animEffect>
                                  </p:childTnLst>
                                </p:cTn>
                              </p:par>
                              <p:par>
                                <p:cTn id="27" presetID="10" presetClass="entr" presetSubtype="0" fill="hold" nodeType="withEffect">
                                  <p:stCondLst>
                                    <p:cond delay="0"/>
                                  </p:stCondLst>
                                  <p:childTnLst>
                                    <p:set>
                                      <p:cBhvr>
                                        <p:cTn id="28" dur="1" fill="hold">
                                          <p:stCondLst>
                                            <p:cond delay="0"/>
                                          </p:stCondLst>
                                        </p:cTn>
                                        <p:tgtEl>
                                          <p:spTgt spid="7177"/>
                                        </p:tgtEl>
                                        <p:attrNameLst>
                                          <p:attrName>style.visibility</p:attrName>
                                        </p:attrNameLst>
                                      </p:cBhvr>
                                      <p:to>
                                        <p:strVal val="visible"/>
                                      </p:to>
                                    </p:set>
                                    <p:animEffect transition="in" filter="fade">
                                      <p:cBhvr>
                                        <p:cTn id="29" dur="500"/>
                                        <p:tgtEl>
                                          <p:spTgt spid="7177"/>
                                        </p:tgtEl>
                                      </p:cBhvr>
                                    </p:animEffect>
                                  </p:childTnLst>
                                </p:cTn>
                              </p:par>
                              <p:par>
                                <p:cTn id="30" presetID="10" presetClass="entr" presetSubtype="0" fill="hold" nodeType="withEffect">
                                  <p:stCondLst>
                                    <p:cond delay="0"/>
                                  </p:stCondLst>
                                  <p:childTnLst>
                                    <p:set>
                                      <p:cBhvr>
                                        <p:cTn id="31" dur="1" fill="hold">
                                          <p:stCondLst>
                                            <p:cond delay="0"/>
                                          </p:stCondLst>
                                        </p:cTn>
                                        <p:tgtEl>
                                          <p:spTgt spid="7178"/>
                                        </p:tgtEl>
                                        <p:attrNameLst>
                                          <p:attrName>style.visibility</p:attrName>
                                        </p:attrNameLst>
                                      </p:cBhvr>
                                      <p:to>
                                        <p:strVal val="visible"/>
                                      </p:to>
                                    </p:set>
                                    <p:animEffect transition="in" filter="fade">
                                      <p:cBhvr>
                                        <p:cTn id="32" dur="500"/>
                                        <p:tgtEl>
                                          <p:spTgt spid="7178"/>
                                        </p:tgtEl>
                                      </p:cBhvr>
                                    </p:animEffect>
                                  </p:childTnLst>
                                </p:cTn>
                              </p:par>
                              <p:par>
                                <p:cTn id="33" presetID="10" presetClass="entr" presetSubtype="0" fill="hold" nodeType="withEffect">
                                  <p:stCondLst>
                                    <p:cond delay="0"/>
                                  </p:stCondLst>
                                  <p:childTnLst>
                                    <p:set>
                                      <p:cBhvr>
                                        <p:cTn id="34" dur="1" fill="hold">
                                          <p:stCondLst>
                                            <p:cond delay="0"/>
                                          </p:stCondLst>
                                        </p:cTn>
                                        <p:tgtEl>
                                          <p:spTgt spid="7181"/>
                                        </p:tgtEl>
                                        <p:attrNameLst>
                                          <p:attrName>style.visibility</p:attrName>
                                        </p:attrNameLst>
                                      </p:cBhvr>
                                      <p:to>
                                        <p:strVal val="visible"/>
                                      </p:to>
                                    </p:set>
                                    <p:animEffect transition="in" filter="fade">
                                      <p:cBhvr>
                                        <p:cTn id="35" dur="500"/>
                                        <p:tgtEl>
                                          <p:spTgt spid="7181"/>
                                        </p:tgtEl>
                                      </p:cBhvr>
                                    </p:animEffect>
                                  </p:childTnLst>
                                </p:cTn>
                              </p:par>
                              <p:par>
                                <p:cTn id="36" presetID="10" presetClass="entr" presetSubtype="0" fill="hold" nodeType="withEffect">
                                  <p:stCondLst>
                                    <p:cond delay="0"/>
                                  </p:stCondLst>
                                  <p:childTnLst>
                                    <p:set>
                                      <p:cBhvr>
                                        <p:cTn id="37" dur="1" fill="hold">
                                          <p:stCondLst>
                                            <p:cond delay="0"/>
                                          </p:stCondLst>
                                        </p:cTn>
                                        <p:tgtEl>
                                          <p:spTgt spid="7175"/>
                                        </p:tgtEl>
                                        <p:attrNameLst>
                                          <p:attrName>style.visibility</p:attrName>
                                        </p:attrNameLst>
                                      </p:cBhvr>
                                      <p:to>
                                        <p:strVal val="visible"/>
                                      </p:to>
                                    </p:set>
                                    <p:animEffect transition="in" filter="fade">
                                      <p:cBhvr>
                                        <p:cTn id="38" dur="500"/>
                                        <p:tgtEl>
                                          <p:spTgt spid="7175"/>
                                        </p:tgtEl>
                                      </p:cBhvr>
                                    </p:animEffect>
                                  </p:childTnLst>
                                </p:cTn>
                              </p:par>
                              <p:par>
                                <p:cTn id="39" presetID="10" presetClass="entr" presetSubtype="0" fill="hold" nodeType="withEffect">
                                  <p:stCondLst>
                                    <p:cond delay="0"/>
                                  </p:stCondLst>
                                  <p:childTnLst>
                                    <p:set>
                                      <p:cBhvr>
                                        <p:cTn id="40" dur="1" fill="hold">
                                          <p:stCondLst>
                                            <p:cond delay="0"/>
                                          </p:stCondLst>
                                        </p:cTn>
                                        <p:tgtEl>
                                          <p:spTgt spid="7171"/>
                                        </p:tgtEl>
                                        <p:attrNameLst>
                                          <p:attrName>style.visibility</p:attrName>
                                        </p:attrNameLst>
                                      </p:cBhvr>
                                      <p:to>
                                        <p:strVal val="visible"/>
                                      </p:to>
                                    </p:set>
                                    <p:animEffect transition="in" filter="fade">
                                      <p:cBhvr>
                                        <p:cTn id="41" dur="500"/>
                                        <p:tgtEl>
                                          <p:spTgt spid="7171"/>
                                        </p:tgtEl>
                                      </p:cBhvr>
                                    </p:animEffect>
                                  </p:childTnLst>
                                </p:cTn>
                              </p:par>
                              <p:par>
                                <p:cTn id="42" presetID="10" presetClass="entr" presetSubtype="0" fill="hold" nodeType="withEffect">
                                  <p:stCondLst>
                                    <p:cond delay="0"/>
                                  </p:stCondLst>
                                  <p:childTnLst>
                                    <p:set>
                                      <p:cBhvr>
                                        <p:cTn id="43" dur="1" fill="hold">
                                          <p:stCondLst>
                                            <p:cond delay="0"/>
                                          </p:stCondLst>
                                        </p:cTn>
                                        <p:tgtEl>
                                          <p:spTgt spid="7174"/>
                                        </p:tgtEl>
                                        <p:attrNameLst>
                                          <p:attrName>style.visibility</p:attrName>
                                        </p:attrNameLst>
                                      </p:cBhvr>
                                      <p:to>
                                        <p:strVal val="visible"/>
                                      </p:to>
                                    </p:set>
                                    <p:animEffect transition="in" filter="fade">
                                      <p:cBhvr>
                                        <p:cTn id="44" dur="500"/>
                                        <p:tgtEl>
                                          <p:spTgt spid="7174"/>
                                        </p:tgtEl>
                                      </p:cBhvr>
                                    </p:animEffect>
                                  </p:childTnLst>
                                </p:cTn>
                              </p:par>
                              <p:par>
                                <p:cTn id="45" presetID="10" presetClass="entr" presetSubtype="0" fill="hold" nodeType="withEffect">
                                  <p:stCondLst>
                                    <p:cond delay="0"/>
                                  </p:stCondLst>
                                  <p:childTnLst>
                                    <p:set>
                                      <p:cBhvr>
                                        <p:cTn id="46" dur="1" fill="hold">
                                          <p:stCondLst>
                                            <p:cond delay="0"/>
                                          </p:stCondLst>
                                        </p:cTn>
                                        <p:tgtEl>
                                          <p:spTgt spid="7173"/>
                                        </p:tgtEl>
                                        <p:attrNameLst>
                                          <p:attrName>style.visibility</p:attrName>
                                        </p:attrNameLst>
                                      </p:cBhvr>
                                      <p:to>
                                        <p:strVal val="visible"/>
                                      </p:to>
                                    </p:set>
                                    <p:animEffect transition="in" filter="fade">
                                      <p:cBhvr>
                                        <p:cTn id="47" dur="500"/>
                                        <p:tgtEl>
                                          <p:spTgt spid="7173"/>
                                        </p:tgtEl>
                                      </p:cBhvr>
                                    </p:animEffect>
                                  </p:childTnLst>
                                </p:cTn>
                              </p:par>
                              <p:par>
                                <p:cTn id="48" presetID="10" presetClass="entr" presetSubtype="0" fill="hold" nodeType="withEffect">
                                  <p:stCondLst>
                                    <p:cond delay="0"/>
                                  </p:stCondLst>
                                  <p:childTnLst>
                                    <p:set>
                                      <p:cBhvr>
                                        <p:cTn id="49" dur="1" fill="hold">
                                          <p:stCondLst>
                                            <p:cond delay="0"/>
                                          </p:stCondLst>
                                        </p:cTn>
                                        <p:tgtEl>
                                          <p:spTgt spid="7172"/>
                                        </p:tgtEl>
                                        <p:attrNameLst>
                                          <p:attrName>style.visibility</p:attrName>
                                        </p:attrNameLst>
                                      </p:cBhvr>
                                      <p:to>
                                        <p:strVal val="visible"/>
                                      </p:to>
                                    </p:set>
                                    <p:animEffect transition="in" filter="fade">
                                      <p:cBhvr>
                                        <p:cTn id="50" dur="500"/>
                                        <p:tgtEl>
                                          <p:spTgt spid="7172"/>
                                        </p:tgtEl>
                                      </p:cBhvr>
                                    </p:animEffect>
                                  </p:childTnLst>
                                </p:cTn>
                              </p:par>
                              <p:par>
                                <p:cTn id="51" presetID="10" presetClass="entr" presetSubtype="0" fill="hold" nodeType="withEffect">
                                  <p:stCondLst>
                                    <p:cond delay="0"/>
                                  </p:stCondLst>
                                  <p:childTnLst>
                                    <p:set>
                                      <p:cBhvr>
                                        <p:cTn id="52" dur="1" fill="hold">
                                          <p:stCondLst>
                                            <p:cond delay="0"/>
                                          </p:stCondLst>
                                        </p:cTn>
                                        <p:tgtEl>
                                          <p:spTgt spid="7176"/>
                                        </p:tgtEl>
                                        <p:attrNameLst>
                                          <p:attrName>style.visibility</p:attrName>
                                        </p:attrNameLst>
                                      </p:cBhvr>
                                      <p:to>
                                        <p:strVal val="visible"/>
                                      </p:to>
                                    </p:set>
                                    <p:animEffect transition="in" filter="fade">
                                      <p:cBhvr>
                                        <p:cTn id="53" dur="500"/>
                                        <p:tgtEl>
                                          <p:spTgt spid="7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ADMIN\Desktop\Lam tac\bg.jpg">
            <a:extLst>
              <a:ext uri="{FF2B5EF4-FFF2-40B4-BE49-F238E27FC236}">
                <a16:creationId xmlns:a16="http://schemas.microsoft.com/office/drawing/2014/main" id="{E08A32C8-AC7C-40D5-8CAC-D4DF8FEFA4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922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2" descr="C:\Users\ADMIN\Desktop\Giai cuu con vat\wooden-board-theme-image-1-vector-clip-art_csp9738361.jpg">
            <a:extLst>
              <a:ext uri="{FF2B5EF4-FFF2-40B4-BE49-F238E27FC236}">
                <a16:creationId xmlns:a16="http://schemas.microsoft.com/office/drawing/2014/main" id="{A704121A-4873-5356-C084-DB001F1380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866837"/>
            <a:ext cx="8458200" cy="464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Box 41">
            <a:extLst>
              <a:ext uri="{FF2B5EF4-FFF2-40B4-BE49-F238E27FC236}">
                <a16:creationId xmlns:a16="http://schemas.microsoft.com/office/drawing/2014/main" id="{F2E359D3-B2D4-9AC0-5D80-07289852057E}"/>
              </a:ext>
            </a:extLst>
          </p:cNvPr>
          <p:cNvSpPr txBox="1">
            <a:spLocks noChangeArrowheads="1"/>
          </p:cNvSpPr>
          <p:nvPr/>
        </p:nvSpPr>
        <p:spPr bwMode="auto">
          <a:xfrm>
            <a:off x="1519238" y="1852613"/>
            <a:ext cx="6334125" cy="206216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b="1">
                <a:solidFill>
                  <a:srgbClr val="0000FF"/>
                </a:solidFill>
                <a:latin typeface="Times New Roman" panose="02020603050405020304" pitchFamily="18" charset="0"/>
                <a:cs typeface="Times New Roman" panose="02020603050405020304" pitchFamily="18" charset="0"/>
              </a:rPr>
              <a:t>Trả lời đúng các câu hỏi </a:t>
            </a:r>
          </a:p>
          <a:p>
            <a:pPr algn="ctr" eaLnBrk="1" hangingPunct="1">
              <a:spcBef>
                <a:spcPct val="0"/>
              </a:spcBef>
              <a:buFontTx/>
              <a:buNone/>
            </a:pPr>
            <a:r>
              <a:rPr lang="en-US" altLang="en-US" b="1">
                <a:solidFill>
                  <a:srgbClr val="0000FF"/>
                </a:solidFill>
                <a:latin typeface="Times New Roman" panose="02020603050405020304" pitchFamily="18" charset="0"/>
                <a:cs typeface="Times New Roman" panose="02020603050405020304" pitchFamily="18" charset="0"/>
              </a:rPr>
              <a:t>để giúp các chú khỉ </a:t>
            </a:r>
          </a:p>
          <a:p>
            <a:pPr algn="ctr" eaLnBrk="1" hangingPunct="1">
              <a:spcBef>
                <a:spcPct val="0"/>
              </a:spcBef>
              <a:buFontTx/>
              <a:buNone/>
            </a:pPr>
            <a:r>
              <a:rPr lang="en-US" altLang="en-US" b="1">
                <a:solidFill>
                  <a:srgbClr val="0000FF"/>
                </a:solidFill>
                <a:latin typeface="Times New Roman" panose="02020603050405020304" pitchFamily="18" charset="0"/>
                <a:cs typeface="Times New Roman" panose="02020603050405020304" pitchFamily="18" charset="0"/>
              </a:rPr>
              <a:t>ngăn chặn hành vi </a:t>
            </a:r>
          </a:p>
          <a:p>
            <a:pPr algn="ctr" eaLnBrk="1" hangingPunct="1">
              <a:spcBef>
                <a:spcPct val="0"/>
              </a:spcBef>
              <a:buFontTx/>
              <a:buNone/>
            </a:pPr>
            <a:r>
              <a:rPr lang="en-US" altLang="en-US" b="1">
                <a:solidFill>
                  <a:srgbClr val="0000FF"/>
                </a:solidFill>
                <a:latin typeface="Times New Roman" panose="02020603050405020304" pitchFamily="18" charset="0"/>
                <a:cs typeface="Times New Roman" panose="02020603050405020304" pitchFamily="18" charset="0"/>
              </a:rPr>
              <a:t>phá rừng của nhóm lâm tặc</a:t>
            </a:r>
          </a:p>
        </p:txBody>
      </p:sp>
      <p:pic>
        <p:nvPicPr>
          <p:cNvPr id="26629" name="Picture 2" descr="C:\Users\ADMIN\Desktop\Tai nguyen thiet ke tro choi\Bảng gỗ\Picture1 (2).png">
            <a:hlinkClick r:id="" action="ppaction://hlinkshowjump?jump=nextslide"/>
            <a:extLst>
              <a:ext uri="{FF2B5EF4-FFF2-40B4-BE49-F238E27FC236}">
                <a16:creationId xmlns:a16="http://schemas.microsoft.com/office/drawing/2014/main" id="{CEA11067-F7AD-2182-C04D-A8F04D86D4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34288" y="5334000"/>
            <a:ext cx="1268412"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ADMIN\Desktop\Lam tac\bg.jpg">
            <a:extLst>
              <a:ext uri="{FF2B5EF4-FFF2-40B4-BE49-F238E27FC236}">
                <a16:creationId xmlns:a16="http://schemas.microsoft.com/office/drawing/2014/main" id="{FD837057-0677-6374-C9EC-32394259A1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7"/>
            <a:ext cx="9220200" cy="695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4" descr="C:\Users\ADMIN\Desktop\Lam tac\tải xuống.jpg">
            <a:extLst>
              <a:ext uri="{FF2B5EF4-FFF2-40B4-BE49-F238E27FC236}">
                <a16:creationId xmlns:a16="http://schemas.microsoft.com/office/drawing/2014/main" id="{75D04595-7BC2-A1A8-9BEE-C27E28B989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3914837"/>
            <a:ext cx="762000"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5" descr="C:\Users\ADMIN\Desktop\Lam tac\800px_COLOURBOX9774185 (2).jpg">
            <a:extLst>
              <a:ext uri="{FF2B5EF4-FFF2-40B4-BE49-F238E27FC236}">
                <a16:creationId xmlns:a16="http://schemas.microsoft.com/office/drawing/2014/main" id="{D648D0F0-BB03-DAEA-666D-F7FCCB3CA9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4938" y="4389438"/>
            <a:ext cx="16764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6" descr="C:\Users\ADMIN\Desktop\Lam tac\800px_COLOURBOX9774185 (3).jpg">
            <a:extLst>
              <a:ext uri="{FF2B5EF4-FFF2-40B4-BE49-F238E27FC236}">
                <a16:creationId xmlns:a16="http://schemas.microsoft.com/office/drawing/2014/main" id="{DDAAA6B0-9D3A-1A98-9681-DFBCE1F5CF5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05631" y="4389438"/>
            <a:ext cx="1044575"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7" descr="C:\Users\ADMIN\Desktop\Lam tac\800px_COLOURBOX9774185 (4).jpg">
            <a:extLst>
              <a:ext uri="{FF2B5EF4-FFF2-40B4-BE49-F238E27FC236}">
                <a16:creationId xmlns:a16="http://schemas.microsoft.com/office/drawing/2014/main" id="{12E5330C-4BC7-54BC-BBF7-2F31521569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769420">
            <a:off x="481015" y="4735575"/>
            <a:ext cx="1092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6" descr="C:\Users\ADMIN\Desktop\Lam tac\800px_COLOURBOX9774185 (3).jpg">
            <a:extLst>
              <a:ext uri="{FF2B5EF4-FFF2-40B4-BE49-F238E27FC236}">
                <a16:creationId xmlns:a16="http://schemas.microsoft.com/office/drawing/2014/main" id="{9327F961-AA3F-16AB-55C1-A5B45826C2E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21369" y="4573588"/>
            <a:ext cx="993775"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Picture 3" descr="C:\Users\ADMIN\Desktop\Lam tac\tree-576145_960_720.png">
            <a:extLst>
              <a:ext uri="{FF2B5EF4-FFF2-40B4-BE49-F238E27FC236}">
                <a16:creationId xmlns:a16="http://schemas.microsoft.com/office/drawing/2014/main" id="{0028D23D-466C-8728-9635-F3D10C6521C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52831" y="4724400"/>
            <a:ext cx="59372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 descr="C:\Users\ADMIN\Desktop\Lam tac\lumberjack-lean-on-the-wood-log-vector-7780327.jpg">
            <a:hlinkClick r:id="rId9" action="ppaction://hlinksldjump"/>
            <a:extLst>
              <a:ext uri="{FF2B5EF4-FFF2-40B4-BE49-F238E27FC236}">
                <a16:creationId xmlns:a16="http://schemas.microsoft.com/office/drawing/2014/main" id="{89E9F425-38BC-2C36-647E-B6F7DE13528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60243" flipH="1">
            <a:off x="371475" y="4002088"/>
            <a:ext cx="1455738"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3" descr="C:\Users\ADMIN\Desktop\Untitleda (2).png">
            <a:extLst>
              <a:ext uri="{FF2B5EF4-FFF2-40B4-BE49-F238E27FC236}">
                <a16:creationId xmlns:a16="http://schemas.microsoft.com/office/drawing/2014/main" id="{12D9D26F-6CDF-FCF3-05C7-05FA55D19DD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73290" y="3073400"/>
            <a:ext cx="40894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 descr="C:\Users\ADMIN\Desktop\Picture1a (2).png">
            <a:hlinkClick r:id="rId12" action="ppaction://hlinksldjump"/>
            <a:extLst>
              <a:ext uri="{FF2B5EF4-FFF2-40B4-BE49-F238E27FC236}">
                <a16:creationId xmlns:a16="http://schemas.microsoft.com/office/drawing/2014/main" id="{7E757EB7-D2D2-6101-28A5-0AF3AEA7692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291015" y="4033900"/>
            <a:ext cx="1560512" cy="226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 descr="C:\Users\ADMIN\Desktop\Lam tac\il_570xN.938660066_slvo.jpg">
            <a:hlinkClick r:id="rId14" action="ppaction://hlinksldjump"/>
            <a:extLst>
              <a:ext uri="{FF2B5EF4-FFF2-40B4-BE49-F238E27FC236}">
                <a16:creationId xmlns:a16="http://schemas.microsoft.com/office/drawing/2014/main" id="{BB3ECC08-10B1-2B5D-D804-72D4BFEDBFB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141538" y="3886262"/>
            <a:ext cx="1104900" cy="206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 descr="C:\Users\ADMIN\Desktop\Lam tac\stock-vector-cartoon-art-of-a-lumberjack-paul-bunyan-type-with-a-log-on-his-shoulder-this-guy-has-the-typical-17555299.jpg">
            <a:hlinkClick r:id="rId16" action="ppaction://hlinksldjump"/>
            <a:extLst>
              <a:ext uri="{FF2B5EF4-FFF2-40B4-BE49-F238E27FC236}">
                <a16:creationId xmlns:a16="http://schemas.microsoft.com/office/drawing/2014/main" id="{557DC00C-ACBE-A19E-2283-D2BB3BD86DA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943600" y="4430713"/>
            <a:ext cx="9906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9" descr="C:\Users\ADMIN\Desktop\Lam tac\e7f4c27d556f238339f9337509756439--lumberjacks-vectors.jpg">
            <a:hlinkClick r:id="rId18" action="ppaction://hlinksldjump"/>
            <a:extLst>
              <a:ext uri="{FF2B5EF4-FFF2-40B4-BE49-F238E27FC236}">
                <a16:creationId xmlns:a16="http://schemas.microsoft.com/office/drawing/2014/main" id="{8725DA73-724D-B4ED-8DA5-C7DE6190802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945313" y="3918012"/>
            <a:ext cx="1790700" cy="212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C:\Users\ADMIN\Desktop\Tai nguyen thiet ke tro choi\Giai cuu rung xanh\playful-wild-monkeys_1308-2930 (4).jpg">
            <a:extLst>
              <a:ext uri="{FF2B5EF4-FFF2-40B4-BE49-F238E27FC236}">
                <a16:creationId xmlns:a16="http://schemas.microsoft.com/office/drawing/2014/main" id="{C69E476D-D32C-48BF-DA15-FF30CC8984E5}"/>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54051" y="738188"/>
            <a:ext cx="946150" cy="131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descr="C:\Users\ADMIN\Desktop\Tai nguyen thiet ke tro choi\Giai cuu rung xanh\scimmia-del-fumetto-31653934.jpg">
            <a:extLst>
              <a:ext uri="{FF2B5EF4-FFF2-40B4-BE49-F238E27FC236}">
                <a16:creationId xmlns:a16="http://schemas.microsoft.com/office/drawing/2014/main" id="{F23C9CDA-656F-1CC9-72C4-8A5907E7973F}"/>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rot="-983207">
            <a:off x="2076452" y="1393825"/>
            <a:ext cx="798513"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12" descr="Hình ảnh có liên quan">
            <a:extLst>
              <a:ext uri="{FF2B5EF4-FFF2-40B4-BE49-F238E27FC236}">
                <a16:creationId xmlns:a16="http://schemas.microsoft.com/office/drawing/2014/main" id="{2CF3746A-F19E-8690-EA55-A05286C0099F}"/>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rot="-1707329">
            <a:off x="5692775" y="554038"/>
            <a:ext cx="1066800"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14" descr="Hình ảnh có liên quan">
            <a:extLst>
              <a:ext uri="{FF2B5EF4-FFF2-40B4-BE49-F238E27FC236}">
                <a16:creationId xmlns:a16="http://schemas.microsoft.com/office/drawing/2014/main" id="{E2F00A49-83DD-BFCE-643C-459C9CC42ED9}"/>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rot="20925904" flipH="1">
            <a:off x="4597425" y="1216087"/>
            <a:ext cx="83502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0" name="Picture 16" descr="Kết quả hình ảnh cho monkey cartoon">
            <a:extLst>
              <a:ext uri="{FF2B5EF4-FFF2-40B4-BE49-F238E27FC236}">
                <a16:creationId xmlns:a16="http://schemas.microsoft.com/office/drawing/2014/main" id="{551FFCDE-5961-D6B5-B485-2CA230595C51}"/>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rot="1100560" flipH="1">
            <a:off x="7342188" y="1558925"/>
            <a:ext cx="1009650"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2" name="Picture 18" descr="Kết quả hình ảnh cho pineapple cartoon">
            <a:extLst>
              <a:ext uri="{FF2B5EF4-FFF2-40B4-BE49-F238E27FC236}">
                <a16:creationId xmlns:a16="http://schemas.microsoft.com/office/drawing/2014/main" id="{86541320-A80F-EE8C-AA41-E37EDDD7881E}"/>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4675189" y="1808163"/>
            <a:ext cx="828675"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 name="Picture 20" descr="Hình ảnh có liên quan">
            <a:extLst>
              <a:ext uri="{FF2B5EF4-FFF2-40B4-BE49-F238E27FC236}">
                <a16:creationId xmlns:a16="http://schemas.microsoft.com/office/drawing/2014/main" id="{3DC2AC6F-183E-94D3-FA2D-39821EB94BE2}"/>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370138" y="2193987"/>
            <a:ext cx="500062"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6" name="Picture 22" descr="Kết quả hình ảnh cho durian cartoon">
            <a:extLst>
              <a:ext uri="{FF2B5EF4-FFF2-40B4-BE49-F238E27FC236}">
                <a16:creationId xmlns:a16="http://schemas.microsoft.com/office/drawing/2014/main" id="{BB79C5B5-98D0-5A26-6C35-11FE845E0E7E}"/>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841376" y="1089025"/>
            <a:ext cx="561975"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0" descr="Hình ảnh có liên quan">
            <a:extLst>
              <a:ext uri="{FF2B5EF4-FFF2-40B4-BE49-F238E27FC236}">
                <a16:creationId xmlns:a16="http://schemas.microsoft.com/office/drawing/2014/main" id="{D66E0337-610A-92D1-99C8-716C56F8F9FD}"/>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167440" y="1839913"/>
            <a:ext cx="48260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2" descr="Kết quả hình ảnh cho durian cartoon">
            <a:extLst>
              <a:ext uri="{FF2B5EF4-FFF2-40B4-BE49-F238E27FC236}">
                <a16:creationId xmlns:a16="http://schemas.microsoft.com/office/drawing/2014/main" id="{717B5E10-8D8B-DDC7-9E92-97B507684E2D}"/>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7602569" y="2489200"/>
            <a:ext cx="530225"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descr="C:\Users\ADMIN\Desktop\Picture1.png">
            <a:extLst>
              <a:ext uri="{FF2B5EF4-FFF2-40B4-BE49-F238E27FC236}">
                <a16:creationId xmlns:a16="http://schemas.microsoft.com/office/drawing/2014/main" id="{A55A2234-DBEF-9F6C-A64A-38403B940945}"/>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544514" y="3282953"/>
            <a:ext cx="162877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5" descr="C:\Users\ADMIN\Desktop\Lam tac\lumberjack-lean-on-the-wood-log-vector-7780327.jpg">
            <a:extLst>
              <a:ext uri="{FF2B5EF4-FFF2-40B4-BE49-F238E27FC236}">
                <a16:creationId xmlns:a16="http://schemas.microsoft.com/office/drawing/2014/main" id="{7BC77C2B-C3F2-0E16-EE64-9EEE6F49A05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5344994" flipH="1">
            <a:off x="157162" y="5229256"/>
            <a:ext cx="1455738" cy="224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2" descr="C:\Users\ADMIN\Desktop\Picture1.png">
            <a:extLst>
              <a:ext uri="{FF2B5EF4-FFF2-40B4-BE49-F238E27FC236}">
                <a16:creationId xmlns:a16="http://schemas.microsoft.com/office/drawing/2014/main" id="{0047164C-0F4A-F51F-AA78-E00034FE72B4}"/>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933576" y="3276606"/>
            <a:ext cx="162877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 descr="C:\Users\ADMIN\Desktop\Lam tac\il_570xN.938660066_slvo.jpg">
            <a:extLst>
              <a:ext uri="{FF2B5EF4-FFF2-40B4-BE49-F238E27FC236}">
                <a16:creationId xmlns:a16="http://schemas.microsoft.com/office/drawing/2014/main" id="{49B6B357-4D94-795B-9F08-97427987486F}"/>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rot="6707732" flipH="1">
            <a:off x="2359819" y="5436394"/>
            <a:ext cx="1104900" cy="206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2" descr="C:\Users\ADMIN\Desktop\Picture1.png">
            <a:extLst>
              <a:ext uri="{FF2B5EF4-FFF2-40B4-BE49-F238E27FC236}">
                <a16:creationId xmlns:a16="http://schemas.microsoft.com/office/drawing/2014/main" id="{9514ACC0-37D9-7BCC-08BC-D150E6E85390}"/>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4197350" y="3424238"/>
            <a:ext cx="162877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 descr="C:\Users\ADMIN\Desktop\Picture1a (2).png">
            <a:extLst>
              <a:ext uri="{FF2B5EF4-FFF2-40B4-BE49-F238E27FC236}">
                <a16:creationId xmlns:a16="http://schemas.microsoft.com/office/drawing/2014/main" id="{7D2F48F9-F150-F86B-9825-5F90EE71C5E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4983466">
            <a:off x="4562476" y="5429312"/>
            <a:ext cx="1560512" cy="226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 descr="C:\Users\ADMIN\Desktop\Picture1.png">
            <a:extLst>
              <a:ext uri="{FF2B5EF4-FFF2-40B4-BE49-F238E27FC236}">
                <a16:creationId xmlns:a16="http://schemas.microsoft.com/office/drawing/2014/main" id="{D0130594-E48A-5F44-454E-96DBD4003D59}"/>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5573714" y="3854512"/>
            <a:ext cx="162877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6" descr="C:\Users\ADMIN\Desktop\Lam tac\stock-vector-cartoon-art-of-a-lumberjack-paul-bunyan-type-with-a-log-on-his-shoulder-this-guy-has-the-typical-17555299.jpg">
            <a:extLst>
              <a:ext uri="{FF2B5EF4-FFF2-40B4-BE49-F238E27FC236}">
                <a16:creationId xmlns:a16="http://schemas.microsoft.com/office/drawing/2014/main" id="{23916E94-2FF5-72C9-3BF5-03F3BCCD05FB}"/>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rot="10071364" flipH="1">
            <a:off x="6096000" y="5589588"/>
            <a:ext cx="9906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2" descr="C:\Users\ADMIN\Desktop\Picture1.png">
            <a:extLst>
              <a:ext uri="{FF2B5EF4-FFF2-40B4-BE49-F238E27FC236}">
                <a16:creationId xmlns:a16="http://schemas.microsoft.com/office/drawing/2014/main" id="{3CE0C8A0-D676-0102-F465-B81B20F1CA70}"/>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7127876" y="3432177"/>
            <a:ext cx="162877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9" descr="C:\Users\ADMIN\Desktop\Lam tac\e7f4c27d556f238339f9337509756439--lumberjacks-vectors.jpg">
            <a:extLst>
              <a:ext uri="{FF2B5EF4-FFF2-40B4-BE49-F238E27FC236}">
                <a16:creationId xmlns:a16="http://schemas.microsoft.com/office/drawing/2014/main" id="{45CE1156-97CD-7A42-69C5-1720E04D7A0E}"/>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10007595">
            <a:off x="7392988" y="5299137"/>
            <a:ext cx="17907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a:extLst>
              <a:ext uri="{FF2B5EF4-FFF2-40B4-BE49-F238E27FC236}">
                <a16:creationId xmlns:a16="http://schemas.microsoft.com/office/drawing/2014/main" id="{25E943D0-BE5A-2020-5CBA-5E53BE1CE918}"/>
              </a:ext>
            </a:extLst>
          </p:cNvPr>
          <p:cNvSpPr/>
          <p:nvPr/>
        </p:nvSpPr>
        <p:spPr>
          <a:xfrm>
            <a:off x="1025525" y="3452813"/>
            <a:ext cx="400050" cy="381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srgbClr val="006600"/>
                </a:solidFill>
              </a:rPr>
              <a:t>1</a:t>
            </a:r>
          </a:p>
        </p:txBody>
      </p:sp>
      <p:sp>
        <p:nvSpPr>
          <p:cNvPr id="40" name="Oval 39">
            <a:hlinkClick r:id="rId14" action="ppaction://hlinksldjump"/>
            <a:extLst>
              <a:ext uri="{FF2B5EF4-FFF2-40B4-BE49-F238E27FC236}">
                <a16:creationId xmlns:a16="http://schemas.microsoft.com/office/drawing/2014/main" id="{42C7D91C-6339-1162-1131-D9914D556F30}"/>
              </a:ext>
            </a:extLst>
          </p:cNvPr>
          <p:cNvSpPr/>
          <p:nvPr/>
        </p:nvSpPr>
        <p:spPr>
          <a:xfrm>
            <a:off x="2408239" y="3505200"/>
            <a:ext cx="436562" cy="381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srgbClr val="006600"/>
                </a:solidFill>
              </a:rPr>
              <a:t>2</a:t>
            </a:r>
          </a:p>
        </p:txBody>
      </p:sp>
      <p:sp>
        <p:nvSpPr>
          <p:cNvPr id="41" name="Oval 40">
            <a:hlinkClick r:id="rId12" action="ppaction://hlinksldjump"/>
            <a:extLst>
              <a:ext uri="{FF2B5EF4-FFF2-40B4-BE49-F238E27FC236}">
                <a16:creationId xmlns:a16="http://schemas.microsoft.com/office/drawing/2014/main" id="{FF313A75-EAC6-F70B-2699-9792DBDD8861}"/>
              </a:ext>
            </a:extLst>
          </p:cNvPr>
          <p:cNvSpPr/>
          <p:nvPr/>
        </p:nvSpPr>
        <p:spPr>
          <a:xfrm>
            <a:off x="4689506" y="3613150"/>
            <a:ext cx="434975" cy="32385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srgbClr val="006600"/>
                </a:solidFill>
              </a:rPr>
              <a:t>3</a:t>
            </a:r>
          </a:p>
        </p:txBody>
      </p:sp>
      <p:sp>
        <p:nvSpPr>
          <p:cNvPr id="42" name="Oval 41">
            <a:hlinkClick r:id="rId16" action="ppaction://hlinksldjump"/>
            <a:extLst>
              <a:ext uri="{FF2B5EF4-FFF2-40B4-BE49-F238E27FC236}">
                <a16:creationId xmlns:a16="http://schemas.microsoft.com/office/drawing/2014/main" id="{555797C8-807B-855E-2E53-FF370B26E984}"/>
              </a:ext>
            </a:extLst>
          </p:cNvPr>
          <p:cNvSpPr/>
          <p:nvPr/>
        </p:nvSpPr>
        <p:spPr>
          <a:xfrm>
            <a:off x="6100764" y="3937000"/>
            <a:ext cx="436562" cy="381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srgbClr val="006600"/>
                </a:solidFill>
              </a:rPr>
              <a:t>4</a:t>
            </a:r>
          </a:p>
        </p:txBody>
      </p:sp>
      <p:sp>
        <p:nvSpPr>
          <p:cNvPr id="43" name="Oval 42">
            <a:hlinkClick r:id="rId18" action="ppaction://hlinksldjump"/>
            <a:extLst>
              <a:ext uri="{FF2B5EF4-FFF2-40B4-BE49-F238E27FC236}">
                <a16:creationId xmlns:a16="http://schemas.microsoft.com/office/drawing/2014/main" id="{6FC56B96-E6C7-D23E-5571-BB7F2BB780E9}"/>
              </a:ext>
            </a:extLst>
          </p:cNvPr>
          <p:cNvSpPr/>
          <p:nvPr/>
        </p:nvSpPr>
        <p:spPr>
          <a:xfrm>
            <a:off x="7580314" y="3305176"/>
            <a:ext cx="436562" cy="449263"/>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srgbClr val="006600"/>
                </a:solidFill>
              </a:rPr>
              <a:t>5</a:t>
            </a:r>
          </a:p>
        </p:txBody>
      </p:sp>
      <p:sp>
        <p:nvSpPr>
          <p:cNvPr id="4" name="Action Button: Go to End 3">
            <a:hlinkClick r:id="rId32" action="ppaction://hlinksldjump"/>
            <a:extLst>
              <a:ext uri="{FF2B5EF4-FFF2-40B4-BE49-F238E27FC236}">
                <a16:creationId xmlns:a16="http://schemas.microsoft.com/office/drawing/2014/main" id="{9B09D500-B139-E8B4-5C68-37EA485437AA}"/>
              </a:ext>
            </a:extLst>
          </p:cNvPr>
          <p:cNvSpPr/>
          <p:nvPr/>
        </p:nvSpPr>
        <p:spPr>
          <a:xfrm>
            <a:off x="8736044" y="6530975"/>
            <a:ext cx="454025" cy="420688"/>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9"/>
                                        </p:tgtEl>
                                        <p:attrNameLst>
                                          <p:attrName>r</p:attrName>
                                        </p:attrNameLst>
                                      </p:cBhvr>
                                    </p:animRot>
                                    <p:animRot by="-240000">
                                      <p:cBhvr>
                                        <p:cTn id="13" dur="600" fill="hold">
                                          <p:stCondLst>
                                            <p:cond delay="600"/>
                                          </p:stCondLst>
                                        </p:cTn>
                                        <p:tgtEl>
                                          <p:spTgt spid="9"/>
                                        </p:tgtEl>
                                        <p:attrNameLst>
                                          <p:attrName>r</p:attrName>
                                        </p:attrNameLst>
                                      </p:cBhvr>
                                    </p:animRot>
                                    <p:animRot by="240000">
                                      <p:cBhvr>
                                        <p:cTn id="14" dur="600" fill="hold">
                                          <p:stCondLst>
                                            <p:cond delay="1200"/>
                                          </p:stCondLst>
                                        </p:cTn>
                                        <p:tgtEl>
                                          <p:spTgt spid="9"/>
                                        </p:tgtEl>
                                        <p:attrNameLst>
                                          <p:attrName>r</p:attrName>
                                        </p:attrNameLst>
                                      </p:cBhvr>
                                    </p:animRot>
                                    <p:animRot by="-240000">
                                      <p:cBhvr>
                                        <p:cTn id="15" dur="600" fill="hold">
                                          <p:stCondLst>
                                            <p:cond delay="1800"/>
                                          </p:stCondLst>
                                        </p:cTn>
                                        <p:tgtEl>
                                          <p:spTgt spid="9"/>
                                        </p:tgtEl>
                                        <p:attrNameLst>
                                          <p:attrName>r</p:attrName>
                                        </p:attrNameLst>
                                      </p:cBhvr>
                                    </p:animRot>
                                    <p:animRot by="120000">
                                      <p:cBhvr>
                                        <p:cTn id="16" dur="600" fill="hold">
                                          <p:stCondLst>
                                            <p:cond delay="2400"/>
                                          </p:stCondLst>
                                        </p:cTn>
                                        <p:tgtEl>
                                          <p:spTgt spid="9"/>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1038"/>
                                        </p:tgtEl>
                                        <p:attrNameLst>
                                          <p:attrName>r</p:attrName>
                                        </p:attrNameLst>
                                      </p:cBhvr>
                                    </p:animRot>
                                    <p:animRot by="-240000">
                                      <p:cBhvr>
                                        <p:cTn id="19" dur="600" fill="hold">
                                          <p:stCondLst>
                                            <p:cond delay="600"/>
                                          </p:stCondLst>
                                        </p:cTn>
                                        <p:tgtEl>
                                          <p:spTgt spid="1038"/>
                                        </p:tgtEl>
                                        <p:attrNameLst>
                                          <p:attrName>r</p:attrName>
                                        </p:attrNameLst>
                                      </p:cBhvr>
                                    </p:animRot>
                                    <p:animRot by="240000">
                                      <p:cBhvr>
                                        <p:cTn id="20" dur="600" fill="hold">
                                          <p:stCondLst>
                                            <p:cond delay="1200"/>
                                          </p:stCondLst>
                                        </p:cTn>
                                        <p:tgtEl>
                                          <p:spTgt spid="1038"/>
                                        </p:tgtEl>
                                        <p:attrNameLst>
                                          <p:attrName>r</p:attrName>
                                        </p:attrNameLst>
                                      </p:cBhvr>
                                    </p:animRot>
                                    <p:animRot by="-240000">
                                      <p:cBhvr>
                                        <p:cTn id="21" dur="600" fill="hold">
                                          <p:stCondLst>
                                            <p:cond delay="1800"/>
                                          </p:stCondLst>
                                        </p:cTn>
                                        <p:tgtEl>
                                          <p:spTgt spid="1038"/>
                                        </p:tgtEl>
                                        <p:attrNameLst>
                                          <p:attrName>r</p:attrName>
                                        </p:attrNameLst>
                                      </p:cBhvr>
                                    </p:animRot>
                                    <p:animRot by="120000">
                                      <p:cBhvr>
                                        <p:cTn id="22" dur="600" fill="hold">
                                          <p:stCondLst>
                                            <p:cond delay="2400"/>
                                          </p:stCondLst>
                                        </p:cTn>
                                        <p:tgtEl>
                                          <p:spTgt spid="1038"/>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1036"/>
                                        </p:tgtEl>
                                        <p:attrNameLst>
                                          <p:attrName>r</p:attrName>
                                        </p:attrNameLst>
                                      </p:cBhvr>
                                    </p:animRot>
                                    <p:animRot by="-240000">
                                      <p:cBhvr>
                                        <p:cTn id="25" dur="600" fill="hold">
                                          <p:stCondLst>
                                            <p:cond delay="600"/>
                                          </p:stCondLst>
                                        </p:cTn>
                                        <p:tgtEl>
                                          <p:spTgt spid="1036"/>
                                        </p:tgtEl>
                                        <p:attrNameLst>
                                          <p:attrName>r</p:attrName>
                                        </p:attrNameLst>
                                      </p:cBhvr>
                                    </p:animRot>
                                    <p:animRot by="240000">
                                      <p:cBhvr>
                                        <p:cTn id="26" dur="600" fill="hold">
                                          <p:stCondLst>
                                            <p:cond delay="1200"/>
                                          </p:stCondLst>
                                        </p:cTn>
                                        <p:tgtEl>
                                          <p:spTgt spid="1036"/>
                                        </p:tgtEl>
                                        <p:attrNameLst>
                                          <p:attrName>r</p:attrName>
                                        </p:attrNameLst>
                                      </p:cBhvr>
                                    </p:animRot>
                                    <p:animRot by="-240000">
                                      <p:cBhvr>
                                        <p:cTn id="27" dur="600" fill="hold">
                                          <p:stCondLst>
                                            <p:cond delay="1800"/>
                                          </p:stCondLst>
                                        </p:cTn>
                                        <p:tgtEl>
                                          <p:spTgt spid="1036"/>
                                        </p:tgtEl>
                                        <p:attrNameLst>
                                          <p:attrName>r</p:attrName>
                                        </p:attrNameLst>
                                      </p:cBhvr>
                                    </p:animRot>
                                    <p:animRot by="120000">
                                      <p:cBhvr>
                                        <p:cTn id="28" dur="600" fill="hold">
                                          <p:stCondLst>
                                            <p:cond delay="2400"/>
                                          </p:stCondLst>
                                        </p:cTn>
                                        <p:tgtEl>
                                          <p:spTgt spid="1036"/>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1040"/>
                                        </p:tgtEl>
                                        <p:attrNameLst>
                                          <p:attrName>r</p:attrName>
                                        </p:attrNameLst>
                                      </p:cBhvr>
                                    </p:animRot>
                                    <p:animRot by="-240000">
                                      <p:cBhvr>
                                        <p:cTn id="31" dur="600" fill="hold">
                                          <p:stCondLst>
                                            <p:cond delay="600"/>
                                          </p:stCondLst>
                                        </p:cTn>
                                        <p:tgtEl>
                                          <p:spTgt spid="1040"/>
                                        </p:tgtEl>
                                        <p:attrNameLst>
                                          <p:attrName>r</p:attrName>
                                        </p:attrNameLst>
                                      </p:cBhvr>
                                    </p:animRot>
                                    <p:animRot by="240000">
                                      <p:cBhvr>
                                        <p:cTn id="32" dur="600" fill="hold">
                                          <p:stCondLst>
                                            <p:cond delay="1200"/>
                                          </p:stCondLst>
                                        </p:cTn>
                                        <p:tgtEl>
                                          <p:spTgt spid="1040"/>
                                        </p:tgtEl>
                                        <p:attrNameLst>
                                          <p:attrName>r</p:attrName>
                                        </p:attrNameLst>
                                      </p:cBhvr>
                                    </p:animRot>
                                    <p:animRot by="-240000">
                                      <p:cBhvr>
                                        <p:cTn id="33" dur="600" fill="hold">
                                          <p:stCondLst>
                                            <p:cond delay="1800"/>
                                          </p:stCondLst>
                                        </p:cTn>
                                        <p:tgtEl>
                                          <p:spTgt spid="1040"/>
                                        </p:tgtEl>
                                        <p:attrNameLst>
                                          <p:attrName>r</p:attrName>
                                        </p:attrNameLst>
                                      </p:cBhvr>
                                    </p:animRot>
                                    <p:animRot by="120000">
                                      <p:cBhvr>
                                        <p:cTn id="34" dur="600" fill="hold">
                                          <p:stCondLst>
                                            <p:cond delay="2400"/>
                                          </p:stCondLst>
                                        </p:cTn>
                                        <p:tgtEl>
                                          <p:spTgt spid="10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nodeType="clickPar">
                      <p:stCondLst>
                        <p:cond delay="0"/>
                      </p:stCondLst>
                      <p:childTnLst>
                        <p:par>
                          <p:cTn id="37" fill="hold" nodeType="withGroup">
                            <p:stCondLst>
                              <p:cond delay="0"/>
                            </p:stCondLst>
                            <p:childTnLst>
                              <p:par>
                                <p:cTn id="38" presetID="1" presetClass="entr" presetSubtype="0" fill="hold" nodeType="clickEffect">
                                  <p:stCondLst>
                                    <p:cond delay="0"/>
                                  </p:stCondLst>
                                  <p:childTnLst>
                                    <p:set>
                                      <p:cBhvr>
                                        <p:cTn id="39" dur="1" fill="hold">
                                          <p:stCondLst>
                                            <p:cond delay="0"/>
                                          </p:stCondLst>
                                        </p:cTn>
                                        <p:tgtEl>
                                          <p:spTgt spid="1046"/>
                                        </p:tgtEl>
                                        <p:attrNameLst>
                                          <p:attrName>style.visibility</p:attrName>
                                        </p:attrNameLst>
                                      </p:cBhvr>
                                      <p:to>
                                        <p:strVal val="visible"/>
                                      </p:to>
                                    </p:set>
                                  </p:childTnLst>
                                </p:cTn>
                              </p:par>
                              <p:par>
                                <p:cTn id="40" presetID="42" presetClass="path" presetSubtype="0" accel="50000" decel="50000" fill="hold" nodeType="withEffect">
                                  <p:stCondLst>
                                    <p:cond delay="0"/>
                                  </p:stCondLst>
                                  <p:childTnLst>
                                    <p:animMotion origin="layout" path="M -3.05556E-6 6.17284E-7 L 0.00729 0.37191 " pathEditMode="relative" rAng="0" ptsTypes="AA">
                                      <p:cBhvr>
                                        <p:cTn id="41" dur="1000" fill="hold"/>
                                        <p:tgtEl>
                                          <p:spTgt spid="1046"/>
                                        </p:tgtEl>
                                        <p:attrNameLst>
                                          <p:attrName>ppt_x</p:attrName>
                                          <p:attrName>ppt_y</p:attrName>
                                        </p:attrNameLst>
                                      </p:cBhvr>
                                      <p:rCtr x="365" y="18580"/>
                                    </p:animMotion>
                                  </p:childTnLst>
                                </p:cTn>
                              </p:par>
                            </p:childTnLst>
                          </p:cTn>
                        </p:par>
                        <p:par>
                          <p:cTn id="42" fill="hold" nodeType="afterGroup">
                            <p:stCondLst>
                              <p:cond delay="1000"/>
                            </p:stCondLst>
                            <p:childTnLst>
                              <p:par>
                                <p:cTn id="43" presetID="1" presetClass="exit" presetSubtype="0" fill="hold" nodeType="afterEffect">
                                  <p:stCondLst>
                                    <p:cond delay="0"/>
                                  </p:stCondLst>
                                  <p:childTnLst>
                                    <p:set>
                                      <p:cBhvr>
                                        <p:cTn id="44" dur="1" fill="hold">
                                          <p:stCondLst>
                                            <p:cond delay="0"/>
                                          </p:stCondLst>
                                        </p:cTn>
                                        <p:tgtEl>
                                          <p:spTgt spid="1046"/>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2"/>
                                        </p:tgtEl>
                                        <p:attrNameLst>
                                          <p:attrName>style.visibility</p:attrName>
                                        </p:attrNameLst>
                                      </p:cBhvr>
                                      <p:to>
                                        <p:strVal val="visible"/>
                                      </p:to>
                                    </p:set>
                                  </p:childTnLst>
                                </p:cTn>
                              </p:par>
                              <p:par>
                                <p:cTn id="47" presetID="1" presetClass="exit" presetSubtype="0" fill="hold" nodeType="withEffect">
                                  <p:stCondLst>
                                    <p:cond delay="1000"/>
                                  </p:stCondLst>
                                  <p:childTnLst>
                                    <p:set>
                                      <p:cBhvr>
                                        <p:cTn id="48" dur="1" fill="hold">
                                          <p:stCondLst>
                                            <p:cond delay="0"/>
                                          </p:stCondLst>
                                        </p:cTn>
                                        <p:tgtEl>
                                          <p:spTgt spid="2"/>
                                        </p:tgtEl>
                                        <p:attrNameLst>
                                          <p:attrName>style.visibility</p:attrName>
                                        </p:attrNameLst>
                                      </p:cBhvr>
                                      <p:to>
                                        <p:strVal val="hidden"/>
                                      </p:to>
                                    </p:set>
                                  </p:childTnLst>
                                </p:cTn>
                              </p:par>
                              <p:par>
                                <p:cTn id="49" presetID="1" presetClass="exit" presetSubtype="0" fill="hold" nodeType="withEffect">
                                  <p:stCondLst>
                                    <p:cond delay="1000"/>
                                  </p:stCondLst>
                                  <p:childTnLst>
                                    <p:set>
                                      <p:cBhvr>
                                        <p:cTn id="50" dur="1" fill="hold">
                                          <p:stCondLst>
                                            <p:cond delay="0"/>
                                          </p:stCondLst>
                                        </p:cTn>
                                        <p:tgtEl>
                                          <p:spTgt spid="21"/>
                                        </p:tgtEl>
                                        <p:attrNameLst>
                                          <p:attrName>style.visibility</p:attrName>
                                        </p:attrNameLst>
                                      </p:cBhvr>
                                      <p:to>
                                        <p:strVal val="hidden"/>
                                      </p:to>
                                    </p:set>
                                  </p:childTnLst>
                                </p:cTn>
                              </p:par>
                            </p:childTnLst>
                          </p:cTn>
                        </p:par>
                        <p:par>
                          <p:cTn id="51" fill="hold" nodeType="afterGroup">
                            <p:stCondLst>
                              <p:cond delay="2000"/>
                            </p:stCondLst>
                            <p:childTnLst>
                              <p:par>
                                <p:cTn id="52" presetID="1" presetClass="entr" presetSubtype="0" fill="hold" nodeType="afterEffect">
                                  <p:stCondLst>
                                    <p:cond delay="0"/>
                                  </p:stCondLst>
                                  <p:childTnLst>
                                    <p:set>
                                      <p:cBhvr>
                                        <p:cTn id="53" dur="1" fill="hold">
                                          <p:stCondLst>
                                            <p:cond delay="0"/>
                                          </p:stCondLst>
                                        </p:cTn>
                                        <p:tgtEl>
                                          <p:spTgt spid="31"/>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nodeType="clickPar">
                      <p:stCondLst>
                        <p:cond delay="0"/>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1044"/>
                                        </p:tgtEl>
                                        <p:attrNameLst>
                                          <p:attrName>style.visibility</p:attrName>
                                        </p:attrNameLst>
                                      </p:cBhvr>
                                      <p:to>
                                        <p:strVal val="visible"/>
                                      </p:to>
                                    </p:set>
                                  </p:childTnLst>
                                </p:cTn>
                              </p:par>
                              <p:par>
                                <p:cTn id="59" presetID="64" presetClass="path" presetSubtype="0" accel="50000" decel="50000" fill="hold" nodeType="withEffect">
                                  <p:stCondLst>
                                    <p:cond delay="0"/>
                                  </p:stCondLst>
                                  <p:childTnLst>
                                    <p:animMotion origin="layout" path="M 1.66667E-6 2.83951E-6 L -0.00261 0.16913 " pathEditMode="relative" rAng="0" ptsTypes="AA">
                                      <p:cBhvr>
                                        <p:cTn id="60" dur="1000" fill="hold"/>
                                        <p:tgtEl>
                                          <p:spTgt spid="1044"/>
                                        </p:tgtEl>
                                        <p:attrNameLst>
                                          <p:attrName>ppt_x</p:attrName>
                                          <p:attrName>ppt_y</p:attrName>
                                        </p:attrNameLst>
                                      </p:cBhvr>
                                      <p:rCtr x="-139" y="8457"/>
                                    </p:animMotion>
                                  </p:childTnLst>
                                </p:cTn>
                              </p:par>
                            </p:childTnLst>
                          </p:cTn>
                        </p:par>
                        <p:par>
                          <p:cTn id="61" fill="hold" nodeType="afterGroup">
                            <p:stCondLst>
                              <p:cond delay="1000"/>
                            </p:stCondLst>
                            <p:childTnLst>
                              <p:par>
                                <p:cTn id="62" presetID="1" presetClass="entr" presetSubtype="0" fill="hold" nodeType="afterEffect">
                                  <p:stCondLst>
                                    <p:cond delay="0"/>
                                  </p:stCondLst>
                                  <p:childTnLst>
                                    <p:set>
                                      <p:cBhvr>
                                        <p:cTn id="63" dur="1" fill="hold">
                                          <p:stCondLst>
                                            <p:cond delay="0"/>
                                          </p:stCondLst>
                                        </p:cTn>
                                        <p:tgtEl>
                                          <p:spTgt spid="32"/>
                                        </p:tgtEl>
                                        <p:attrNameLst>
                                          <p:attrName>style.visibility</p:attrName>
                                        </p:attrNameLst>
                                      </p:cBhvr>
                                      <p:to>
                                        <p:strVal val="visible"/>
                                      </p:to>
                                    </p:set>
                                  </p:childTnLst>
                                </p:cTn>
                              </p:par>
                              <p:par>
                                <p:cTn id="64" presetID="1" presetClass="exit" presetSubtype="0" fill="hold" nodeType="withEffect">
                                  <p:stCondLst>
                                    <p:cond delay="0"/>
                                  </p:stCondLst>
                                  <p:childTnLst>
                                    <p:set>
                                      <p:cBhvr>
                                        <p:cTn id="65" dur="1" fill="hold">
                                          <p:stCondLst>
                                            <p:cond delay="0"/>
                                          </p:stCondLst>
                                        </p:cTn>
                                        <p:tgtEl>
                                          <p:spTgt spid="1044"/>
                                        </p:tgtEl>
                                        <p:attrNameLst>
                                          <p:attrName>style.visibility</p:attrName>
                                        </p:attrNameLst>
                                      </p:cBhvr>
                                      <p:to>
                                        <p:strVal val="hidden"/>
                                      </p:to>
                                    </p:set>
                                  </p:childTnLst>
                                </p:cTn>
                              </p:par>
                              <p:par>
                                <p:cTn id="66" presetID="1" presetClass="exit" presetSubtype="0" fill="hold" nodeType="withEffect">
                                  <p:stCondLst>
                                    <p:cond delay="1000"/>
                                  </p:stCondLst>
                                  <p:childTnLst>
                                    <p:set>
                                      <p:cBhvr>
                                        <p:cTn id="67" dur="1" fill="hold">
                                          <p:stCondLst>
                                            <p:cond delay="0"/>
                                          </p:stCondLst>
                                        </p:cTn>
                                        <p:tgtEl>
                                          <p:spTgt spid="32"/>
                                        </p:tgtEl>
                                        <p:attrNameLst>
                                          <p:attrName>style.visibility</p:attrName>
                                        </p:attrNameLst>
                                      </p:cBhvr>
                                      <p:to>
                                        <p:strVal val="hidden"/>
                                      </p:to>
                                    </p:set>
                                  </p:childTnLst>
                                </p:cTn>
                              </p:par>
                              <p:par>
                                <p:cTn id="68" presetID="1" presetClass="exit" presetSubtype="0" fill="hold" nodeType="withEffect">
                                  <p:stCondLst>
                                    <p:cond delay="1000"/>
                                  </p:stCondLst>
                                  <p:childTnLst>
                                    <p:set>
                                      <p:cBhvr>
                                        <p:cTn id="69" dur="1" fill="hold">
                                          <p:stCondLst>
                                            <p:cond delay="0"/>
                                          </p:stCondLst>
                                        </p:cTn>
                                        <p:tgtEl>
                                          <p:spTgt spid="27"/>
                                        </p:tgtEl>
                                        <p:attrNameLst>
                                          <p:attrName>style.visibility</p:attrName>
                                        </p:attrNameLst>
                                      </p:cBhvr>
                                      <p:to>
                                        <p:strVal val="hidden"/>
                                      </p:to>
                                    </p:set>
                                  </p:childTnLst>
                                </p:cTn>
                              </p:par>
                              <p:par>
                                <p:cTn id="70" presetID="1" presetClass="entr" presetSubtype="0" fill="hold" nodeType="withEffect">
                                  <p:stCondLst>
                                    <p:cond delay="1000"/>
                                  </p:stCondLst>
                                  <p:childTnLst>
                                    <p:set>
                                      <p:cBhvr>
                                        <p:cTn id="71"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72" restart="whenNotActive" fill="hold" evtFilter="cancelBubble" nodeType="interactiveSeq">
                <p:stCondLst>
                  <p:cond evt="onClick" delay="0">
                    <p:tgtEl>
                      <p:spTgt spid="1038"/>
                    </p:tgtEl>
                  </p:cond>
                </p:stCondLst>
                <p:endSync evt="end" delay="0">
                  <p:rtn val="all"/>
                </p:endSync>
                <p:childTnLst>
                  <p:par>
                    <p:cTn id="73" fill="hold" nodeType="clickPar">
                      <p:stCondLst>
                        <p:cond delay="0"/>
                      </p:stCondLst>
                      <p:childTnLst>
                        <p:par>
                          <p:cTn id="74" fill="hold" nodeType="withGroup">
                            <p:stCondLst>
                              <p:cond delay="0"/>
                            </p:stCondLst>
                            <p:childTnLst>
                              <p:par>
                                <p:cTn id="75" presetID="1" presetClass="entr" presetSubtype="0" fill="hold" nodeType="clickEffect">
                                  <p:stCondLst>
                                    <p:cond delay="0"/>
                                  </p:stCondLst>
                                  <p:childTnLst>
                                    <p:set>
                                      <p:cBhvr>
                                        <p:cTn id="76" dur="1" fill="hold">
                                          <p:stCondLst>
                                            <p:cond delay="0"/>
                                          </p:stCondLst>
                                        </p:cTn>
                                        <p:tgtEl>
                                          <p:spTgt spid="1042"/>
                                        </p:tgtEl>
                                        <p:attrNameLst>
                                          <p:attrName>style.visibility</p:attrName>
                                        </p:attrNameLst>
                                      </p:cBhvr>
                                      <p:to>
                                        <p:strVal val="visible"/>
                                      </p:to>
                                    </p:set>
                                  </p:childTnLst>
                                </p:cTn>
                              </p:par>
                              <p:par>
                                <p:cTn id="77" presetID="42" presetClass="path" presetSubtype="0" accel="50000" decel="50000" fill="hold" nodeType="withEffect">
                                  <p:stCondLst>
                                    <p:cond delay="0"/>
                                  </p:stCondLst>
                                  <p:childTnLst>
                                    <p:animMotion origin="layout" path="M 2.77778E-6 -4.44444E-6 L -0.00104 0.22315 " pathEditMode="relative" rAng="0" ptsTypes="AA">
                                      <p:cBhvr>
                                        <p:cTn id="78" dur="1000" fill="hold"/>
                                        <p:tgtEl>
                                          <p:spTgt spid="1042"/>
                                        </p:tgtEl>
                                        <p:attrNameLst>
                                          <p:attrName>ppt_x</p:attrName>
                                          <p:attrName>ppt_y</p:attrName>
                                        </p:attrNameLst>
                                      </p:cBhvr>
                                      <p:rCtr x="-52" y="11142"/>
                                    </p:animMotion>
                                  </p:childTnLst>
                                </p:cTn>
                              </p:par>
                            </p:childTnLst>
                          </p:cTn>
                        </p:par>
                        <p:par>
                          <p:cTn id="79" fill="hold" nodeType="afterGroup">
                            <p:stCondLst>
                              <p:cond delay="1000"/>
                            </p:stCondLst>
                            <p:childTnLst>
                              <p:par>
                                <p:cTn id="80" presetID="1" presetClass="entr" presetSubtype="0" fill="hold" nodeType="afterEffect">
                                  <p:stCondLst>
                                    <p:cond delay="0"/>
                                  </p:stCondLst>
                                  <p:childTnLst>
                                    <p:set>
                                      <p:cBhvr>
                                        <p:cTn id="81" dur="1" fill="hold">
                                          <p:stCondLst>
                                            <p:cond delay="0"/>
                                          </p:stCondLst>
                                        </p:cTn>
                                        <p:tgtEl>
                                          <p:spTgt spid="34"/>
                                        </p:tgtEl>
                                        <p:attrNameLst>
                                          <p:attrName>style.visibility</p:attrName>
                                        </p:attrNameLst>
                                      </p:cBhvr>
                                      <p:to>
                                        <p:strVal val="visible"/>
                                      </p:to>
                                    </p:set>
                                  </p:childTnLst>
                                </p:cTn>
                              </p:par>
                              <p:par>
                                <p:cTn id="82" presetID="1" presetClass="exit" presetSubtype="0" fill="hold" nodeType="withEffect">
                                  <p:stCondLst>
                                    <p:cond delay="0"/>
                                  </p:stCondLst>
                                  <p:childTnLst>
                                    <p:set>
                                      <p:cBhvr>
                                        <p:cTn id="83" dur="1" fill="hold">
                                          <p:stCondLst>
                                            <p:cond delay="0"/>
                                          </p:stCondLst>
                                        </p:cTn>
                                        <p:tgtEl>
                                          <p:spTgt spid="1042"/>
                                        </p:tgtEl>
                                        <p:attrNameLst>
                                          <p:attrName>style.visibility</p:attrName>
                                        </p:attrNameLst>
                                      </p:cBhvr>
                                      <p:to>
                                        <p:strVal val="hidden"/>
                                      </p:to>
                                    </p:set>
                                  </p:childTnLst>
                                </p:cTn>
                              </p:par>
                              <p:par>
                                <p:cTn id="84" presetID="1" presetClass="exit" presetSubtype="0" fill="hold"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1" presetClass="exit" presetSubtype="0" fill="hold" nodeType="withEffect">
                                  <p:stCondLst>
                                    <p:cond delay="1000"/>
                                  </p:stCondLst>
                                  <p:childTnLst>
                                    <p:set>
                                      <p:cBhvr>
                                        <p:cTn id="87" dur="1" fill="hold">
                                          <p:stCondLst>
                                            <p:cond delay="0"/>
                                          </p:stCondLst>
                                        </p:cTn>
                                        <p:tgtEl>
                                          <p:spTgt spid="26"/>
                                        </p:tgtEl>
                                        <p:attrNameLst>
                                          <p:attrName>style.visibility</p:attrName>
                                        </p:attrNameLst>
                                      </p:cBhvr>
                                      <p:to>
                                        <p:strVal val="hidden"/>
                                      </p:to>
                                    </p:set>
                                  </p:childTnLst>
                                </p:cTn>
                              </p:par>
                              <p:par>
                                <p:cTn id="88" presetID="1" presetClass="entr" presetSubtype="0" fill="hold" nodeType="withEffect">
                                  <p:stCondLst>
                                    <p:cond delay="1000"/>
                                  </p:stCondLst>
                                  <p:childTnLst>
                                    <p:set>
                                      <p:cBhvr>
                                        <p:cTn id="89"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038"/>
                  </p:tgtEl>
                </p:cond>
              </p:nextCondLst>
            </p:seq>
            <p:seq concurrent="1" nextAc="seek">
              <p:cTn id="90" restart="whenNotActive" fill="hold" evtFilter="cancelBubble" nodeType="interactiveSeq">
                <p:stCondLst>
                  <p:cond evt="onClick" delay="0">
                    <p:tgtEl>
                      <p:spTgt spid="1036"/>
                    </p:tgtEl>
                  </p:cond>
                </p:stCondLst>
                <p:endSync evt="end" delay="0">
                  <p:rtn val="all"/>
                </p:endSync>
                <p:childTnLst>
                  <p:par>
                    <p:cTn id="91" fill="hold" nodeType="clickPar">
                      <p:stCondLst>
                        <p:cond delay="0"/>
                      </p:stCondLst>
                      <p:childTnLst>
                        <p:par>
                          <p:cTn id="92" fill="hold" nodeType="withGroup">
                            <p:stCondLst>
                              <p:cond delay="0"/>
                            </p:stCondLst>
                            <p:childTnLst>
                              <p:par>
                                <p:cTn id="93" presetID="1" presetClass="entr" presetSubtype="0" fill="hold" nodeType="clickEffect">
                                  <p:stCondLst>
                                    <p:cond delay="0"/>
                                  </p:stCondLst>
                                  <p:childTnLst>
                                    <p:set>
                                      <p:cBhvr>
                                        <p:cTn id="94" dur="1" fill="hold">
                                          <p:stCondLst>
                                            <p:cond delay="0"/>
                                          </p:stCondLst>
                                        </p:cTn>
                                        <p:tgtEl>
                                          <p:spTgt spid="23"/>
                                        </p:tgtEl>
                                        <p:attrNameLst>
                                          <p:attrName>style.visibility</p:attrName>
                                        </p:attrNameLst>
                                      </p:cBhvr>
                                      <p:to>
                                        <p:strVal val="visible"/>
                                      </p:to>
                                    </p:set>
                                  </p:childTnLst>
                                </p:cTn>
                              </p:par>
                              <p:par>
                                <p:cTn id="95" presetID="42" presetClass="path" presetSubtype="0" accel="50000" decel="50000" fill="hold" nodeType="withEffect">
                                  <p:stCondLst>
                                    <p:cond delay="0"/>
                                  </p:stCondLst>
                                  <p:childTnLst>
                                    <p:animMotion origin="layout" path="M 1.94444E-6 -8.64198E-7 L -0.0059 0.35988 " pathEditMode="relative" rAng="0" ptsTypes="AA">
                                      <p:cBhvr>
                                        <p:cTn id="96" dur="1000" fill="hold"/>
                                        <p:tgtEl>
                                          <p:spTgt spid="23"/>
                                        </p:tgtEl>
                                        <p:attrNameLst>
                                          <p:attrName>ppt_x</p:attrName>
                                          <p:attrName>ppt_y</p:attrName>
                                        </p:attrNameLst>
                                      </p:cBhvr>
                                      <p:rCtr x="-295" y="17994"/>
                                    </p:animMotion>
                                  </p:childTnLst>
                                </p:cTn>
                              </p:par>
                            </p:childTnLst>
                          </p:cTn>
                        </p:par>
                        <p:par>
                          <p:cTn id="97" fill="hold" nodeType="afterGroup">
                            <p:stCondLst>
                              <p:cond delay="1000"/>
                            </p:stCondLst>
                            <p:childTnLst>
                              <p:par>
                                <p:cTn id="98" presetID="1" presetClass="entr" presetSubtype="0" fill="hold" nodeType="afterEffect">
                                  <p:stCondLst>
                                    <p:cond delay="0"/>
                                  </p:stCondLst>
                                  <p:childTnLst>
                                    <p:set>
                                      <p:cBhvr>
                                        <p:cTn id="99" dur="1" fill="hold">
                                          <p:stCondLst>
                                            <p:cond delay="0"/>
                                          </p:stCondLst>
                                        </p:cTn>
                                        <p:tgtEl>
                                          <p:spTgt spid="36"/>
                                        </p:tgtEl>
                                        <p:attrNameLst>
                                          <p:attrName>style.visibility</p:attrName>
                                        </p:attrNameLst>
                                      </p:cBhvr>
                                      <p:to>
                                        <p:strVal val="visible"/>
                                      </p:to>
                                    </p:set>
                                  </p:childTnLst>
                                </p:cTn>
                              </p:par>
                              <p:par>
                                <p:cTn id="100" presetID="1" presetClass="exit" presetSubtype="0" fill="hold" nodeType="withEffect">
                                  <p:stCondLst>
                                    <p:cond delay="0"/>
                                  </p:stCondLst>
                                  <p:childTnLst>
                                    <p:set>
                                      <p:cBhvr>
                                        <p:cTn id="101" dur="1" fill="hold">
                                          <p:stCondLst>
                                            <p:cond delay="0"/>
                                          </p:stCondLst>
                                        </p:cTn>
                                        <p:tgtEl>
                                          <p:spTgt spid="23"/>
                                        </p:tgtEl>
                                        <p:attrNameLst>
                                          <p:attrName>style.visibility</p:attrName>
                                        </p:attrNameLst>
                                      </p:cBhvr>
                                      <p:to>
                                        <p:strVal val="hidden"/>
                                      </p:to>
                                    </p:set>
                                  </p:childTnLst>
                                </p:cTn>
                              </p:par>
                              <p:par>
                                <p:cTn id="102" presetID="1" presetClass="exit" presetSubtype="0" fill="hold" nodeType="withEffect">
                                  <p:stCondLst>
                                    <p:cond delay="1000"/>
                                  </p:stCondLst>
                                  <p:childTnLst>
                                    <p:set>
                                      <p:cBhvr>
                                        <p:cTn id="103" dur="1" fill="hold">
                                          <p:stCondLst>
                                            <p:cond delay="0"/>
                                          </p:stCondLst>
                                        </p:cTn>
                                        <p:tgtEl>
                                          <p:spTgt spid="36"/>
                                        </p:tgtEl>
                                        <p:attrNameLst>
                                          <p:attrName>style.visibility</p:attrName>
                                        </p:attrNameLst>
                                      </p:cBhvr>
                                      <p:to>
                                        <p:strVal val="hidden"/>
                                      </p:to>
                                    </p:set>
                                  </p:childTnLst>
                                </p:cTn>
                              </p:par>
                              <p:par>
                                <p:cTn id="104" presetID="1" presetClass="exit" presetSubtype="0" fill="hold" nodeType="withEffect">
                                  <p:stCondLst>
                                    <p:cond delay="1000"/>
                                  </p:stCondLst>
                                  <p:childTnLst>
                                    <p:set>
                                      <p:cBhvr>
                                        <p:cTn id="105" dur="1" fill="hold">
                                          <p:stCondLst>
                                            <p:cond delay="0"/>
                                          </p:stCondLst>
                                        </p:cTn>
                                        <p:tgtEl>
                                          <p:spTgt spid="28"/>
                                        </p:tgtEl>
                                        <p:attrNameLst>
                                          <p:attrName>style.visibility</p:attrName>
                                        </p:attrNameLst>
                                      </p:cBhvr>
                                      <p:to>
                                        <p:strVal val="hidden"/>
                                      </p:to>
                                    </p:set>
                                  </p:childTnLst>
                                </p:cTn>
                              </p:par>
                              <p:par>
                                <p:cTn id="106" presetID="1" presetClass="entr" presetSubtype="0" fill="hold" nodeType="withEffect">
                                  <p:stCondLst>
                                    <p:cond delay="1000"/>
                                  </p:stCondLst>
                                  <p:childTnLst>
                                    <p:set>
                                      <p:cBhvr>
                                        <p:cTn id="107"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036"/>
                  </p:tgtEl>
                </p:cond>
              </p:nextCondLst>
            </p:seq>
            <p:seq concurrent="1" nextAc="seek">
              <p:cTn id="108" restart="whenNotActive" fill="hold" evtFilter="cancelBubble" nodeType="interactiveSeq">
                <p:stCondLst>
                  <p:cond evt="onClick" delay="0">
                    <p:tgtEl>
                      <p:spTgt spid="1040"/>
                    </p:tgtEl>
                  </p:cond>
                </p:stCondLst>
                <p:endSync evt="end" delay="0">
                  <p:rtn val="all"/>
                </p:endSync>
                <p:childTnLst>
                  <p:par>
                    <p:cTn id="109" fill="hold" nodeType="clickPar">
                      <p:stCondLst>
                        <p:cond delay="0"/>
                      </p:stCondLst>
                      <p:childTnLst>
                        <p:par>
                          <p:cTn id="110" fill="hold" nodeType="withGroup">
                            <p:stCondLst>
                              <p:cond delay="0"/>
                            </p:stCondLst>
                            <p:childTnLst>
                              <p:par>
                                <p:cTn id="111" presetID="1" presetClass="entr" presetSubtype="0" fill="hold" nodeType="clickEffect">
                                  <p:stCondLst>
                                    <p:cond delay="0"/>
                                  </p:stCondLst>
                                  <p:childTnLst>
                                    <p:set>
                                      <p:cBhvr>
                                        <p:cTn id="112" dur="1" fill="hold">
                                          <p:stCondLst>
                                            <p:cond delay="0"/>
                                          </p:stCondLst>
                                        </p:cTn>
                                        <p:tgtEl>
                                          <p:spTgt spid="24"/>
                                        </p:tgtEl>
                                        <p:attrNameLst>
                                          <p:attrName>style.visibility</p:attrName>
                                        </p:attrNameLst>
                                      </p:cBhvr>
                                      <p:to>
                                        <p:strVal val="visible"/>
                                      </p:to>
                                    </p:set>
                                  </p:childTnLst>
                                </p:cTn>
                              </p:par>
                              <p:par>
                                <p:cTn id="113" presetID="42" presetClass="path" presetSubtype="0" accel="50000" decel="50000" fill="hold" nodeType="withEffect">
                                  <p:stCondLst>
                                    <p:cond delay="0"/>
                                  </p:stCondLst>
                                  <p:childTnLst>
                                    <p:animMotion origin="layout" path="M 3.33333E-6 -6.17284E-7 L -0.01285 0.16512 " pathEditMode="relative" rAng="0" ptsTypes="AA">
                                      <p:cBhvr>
                                        <p:cTn id="114" dur="1000" fill="hold"/>
                                        <p:tgtEl>
                                          <p:spTgt spid="24"/>
                                        </p:tgtEl>
                                        <p:attrNameLst>
                                          <p:attrName>ppt_x</p:attrName>
                                          <p:attrName>ppt_y</p:attrName>
                                        </p:attrNameLst>
                                      </p:cBhvr>
                                      <p:rCtr x="-642" y="8241"/>
                                    </p:animMotion>
                                  </p:childTnLst>
                                </p:cTn>
                              </p:par>
                            </p:childTnLst>
                          </p:cTn>
                        </p:par>
                        <p:par>
                          <p:cTn id="115" fill="hold" nodeType="afterGroup">
                            <p:stCondLst>
                              <p:cond delay="1000"/>
                            </p:stCondLst>
                            <p:childTnLst>
                              <p:par>
                                <p:cTn id="116" presetID="1" presetClass="entr" presetSubtype="0" fill="hold" nodeType="afterEffect">
                                  <p:stCondLst>
                                    <p:cond delay="0"/>
                                  </p:stCondLst>
                                  <p:childTnLst>
                                    <p:set>
                                      <p:cBhvr>
                                        <p:cTn id="117" dur="1" fill="hold">
                                          <p:stCondLst>
                                            <p:cond delay="0"/>
                                          </p:stCondLst>
                                        </p:cTn>
                                        <p:tgtEl>
                                          <p:spTgt spid="38"/>
                                        </p:tgtEl>
                                        <p:attrNameLst>
                                          <p:attrName>style.visibility</p:attrName>
                                        </p:attrNameLst>
                                      </p:cBhvr>
                                      <p:to>
                                        <p:strVal val="visible"/>
                                      </p:to>
                                    </p:set>
                                  </p:childTnLst>
                                </p:cTn>
                              </p:par>
                              <p:par>
                                <p:cTn id="118" presetID="1" presetClass="exit" presetSubtype="0" fill="hold" nodeType="withEffect">
                                  <p:stCondLst>
                                    <p:cond delay="0"/>
                                  </p:stCondLst>
                                  <p:childTnLst>
                                    <p:set>
                                      <p:cBhvr>
                                        <p:cTn id="119" dur="1" fill="hold">
                                          <p:stCondLst>
                                            <p:cond delay="0"/>
                                          </p:stCondLst>
                                        </p:cTn>
                                        <p:tgtEl>
                                          <p:spTgt spid="24"/>
                                        </p:tgtEl>
                                        <p:attrNameLst>
                                          <p:attrName>style.visibility</p:attrName>
                                        </p:attrNameLst>
                                      </p:cBhvr>
                                      <p:to>
                                        <p:strVal val="hidden"/>
                                      </p:to>
                                    </p:set>
                                  </p:childTnLst>
                                </p:cTn>
                              </p:par>
                              <p:par>
                                <p:cTn id="120" presetID="1" presetClass="exit" presetSubtype="0" fill="hold" nodeType="withEffect">
                                  <p:stCondLst>
                                    <p:cond delay="1000"/>
                                  </p:stCondLst>
                                  <p:childTnLst>
                                    <p:set>
                                      <p:cBhvr>
                                        <p:cTn id="121" dur="1" fill="hold">
                                          <p:stCondLst>
                                            <p:cond delay="0"/>
                                          </p:stCondLst>
                                        </p:cTn>
                                        <p:tgtEl>
                                          <p:spTgt spid="38"/>
                                        </p:tgtEl>
                                        <p:attrNameLst>
                                          <p:attrName>style.visibility</p:attrName>
                                        </p:attrNameLst>
                                      </p:cBhvr>
                                      <p:to>
                                        <p:strVal val="hidden"/>
                                      </p:to>
                                    </p:set>
                                  </p:childTnLst>
                                </p:cTn>
                              </p:par>
                              <p:par>
                                <p:cTn id="122" presetID="1" presetClass="exit" presetSubtype="0" fill="hold" nodeType="withEffect">
                                  <p:stCondLst>
                                    <p:cond delay="1000"/>
                                  </p:stCondLst>
                                  <p:childTnLst>
                                    <p:set>
                                      <p:cBhvr>
                                        <p:cTn id="123" dur="1" fill="hold">
                                          <p:stCondLst>
                                            <p:cond delay="0"/>
                                          </p:stCondLst>
                                        </p:cTn>
                                        <p:tgtEl>
                                          <p:spTgt spid="29"/>
                                        </p:tgtEl>
                                        <p:attrNameLst>
                                          <p:attrName>style.visibility</p:attrName>
                                        </p:attrNameLst>
                                      </p:cBhvr>
                                      <p:to>
                                        <p:strVal val="hidden"/>
                                      </p:to>
                                    </p:set>
                                  </p:childTnLst>
                                </p:cTn>
                              </p:par>
                              <p:par>
                                <p:cTn id="124" presetID="1" presetClass="entr" presetSubtype="0" fill="hold" nodeType="withEffect">
                                  <p:stCondLst>
                                    <p:cond delay="1000"/>
                                  </p:stCondLst>
                                  <p:childTnLst>
                                    <p:set>
                                      <p:cBhvr>
                                        <p:cTn id="125" dur="1" fill="hold">
                                          <p:stCondLst>
                                            <p:cond delay="0"/>
                                          </p:stCondLst>
                                        </p:cTn>
                                        <p:tgtEl>
                                          <p:spTgt spid="39"/>
                                        </p:tgtEl>
                                        <p:attrNameLst>
                                          <p:attrName>style.visibility</p:attrName>
                                        </p:attrNameLst>
                                      </p:cBhvr>
                                      <p:to>
                                        <p:strVal val="visible"/>
                                      </p:to>
                                    </p:set>
                                  </p:childTnLst>
                                </p:cTn>
                              </p:par>
                            </p:childTnLst>
                          </p:cTn>
                        </p:par>
                      </p:childTnLst>
                    </p:cTn>
                  </p:par>
                </p:childTnLst>
              </p:cTn>
              <p:nextCondLst>
                <p:cond evt="onClick" delay="0">
                  <p:tgtEl>
                    <p:spTgt spid="1040"/>
                  </p:tgtEl>
                </p:cond>
              </p:nextCondLst>
            </p:seq>
            <p:seq concurrent="1" nextAc="seek">
              <p:cTn id="126" restart="whenNotActive" fill="hold" evtFilter="cancelBubble" nodeType="interactiveSeq">
                <p:stCondLst>
                  <p:cond evt="onClick" delay="0">
                    <p:tgtEl>
                      <p:spTgt spid="21"/>
                    </p:tgtEl>
                  </p:cond>
                </p:stCondLst>
                <p:endSync evt="end" delay="0">
                  <p:rtn val="all"/>
                </p:endSync>
                <p:childTnLst>
                  <p:par>
                    <p:cTn id="127" fill="hold" nodeType="clickPar">
                      <p:stCondLst>
                        <p:cond delay="0"/>
                      </p:stCondLst>
                      <p:childTnLst>
                        <p:par>
                          <p:cTn id="128" fill="hold" nodeType="withGroup">
                            <p:stCondLst>
                              <p:cond delay="0"/>
                            </p:stCondLst>
                            <p:childTnLst>
                              <p:par>
                                <p:cTn id="129" presetID="1" presetClass="exit" presetSubtype="0" fill="hold" grpId="0" nodeType="clickEffect">
                                  <p:stCondLst>
                                    <p:cond delay="0"/>
                                  </p:stCondLst>
                                  <p:childTnLst>
                                    <p:set>
                                      <p:cBhvr>
                                        <p:cTn id="13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31" restart="whenNotActive" fill="hold" evtFilter="cancelBubble" nodeType="interactiveSeq">
                <p:stCondLst>
                  <p:cond evt="onClick" delay="0">
                    <p:tgtEl>
                      <p:spTgt spid="27"/>
                    </p:tgtEl>
                  </p:cond>
                </p:stCondLst>
                <p:endSync evt="end" delay="0">
                  <p:rtn val="all"/>
                </p:endSync>
                <p:childTnLst>
                  <p:par>
                    <p:cTn id="132" fill="hold" nodeType="clickPar">
                      <p:stCondLst>
                        <p:cond delay="0"/>
                      </p:stCondLst>
                      <p:childTnLst>
                        <p:par>
                          <p:cTn id="133" fill="hold" nodeType="withGroup">
                            <p:stCondLst>
                              <p:cond delay="0"/>
                            </p:stCondLst>
                            <p:childTnLst>
                              <p:par>
                                <p:cTn id="134" presetID="1" presetClass="exit" presetSubtype="0" fill="hold" grpId="0" nodeType="clickEffect">
                                  <p:stCondLst>
                                    <p:cond delay="0"/>
                                  </p:stCondLst>
                                  <p:childTnLst>
                                    <p:set>
                                      <p:cBhvr>
                                        <p:cTn id="135"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36" restart="whenNotActive" fill="hold" evtFilter="cancelBubble" nodeType="interactiveSeq">
                <p:stCondLst>
                  <p:cond evt="onClick" delay="0">
                    <p:tgtEl>
                      <p:spTgt spid="26"/>
                    </p:tgtEl>
                  </p:cond>
                </p:stCondLst>
                <p:endSync evt="end" delay="0">
                  <p:rtn val="all"/>
                </p:endSync>
                <p:childTnLst>
                  <p:par>
                    <p:cTn id="137" fill="hold" nodeType="clickPar">
                      <p:stCondLst>
                        <p:cond delay="0"/>
                      </p:stCondLst>
                      <p:childTnLst>
                        <p:par>
                          <p:cTn id="138" fill="hold" nodeType="withGroup">
                            <p:stCondLst>
                              <p:cond delay="0"/>
                            </p:stCondLst>
                            <p:childTnLst>
                              <p:par>
                                <p:cTn id="139" presetID="1" presetClass="exit" presetSubtype="0" fill="hold" grpId="0" nodeType="clickEffect">
                                  <p:stCondLst>
                                    <p:cond delay="0"/>
                                  </p:stCondLst>
                                  <p:childTnLst>
                                    <p:set>
                                      <p:cBhvr>
                                        <p:cTn id="140"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41" restart="whenNotActive" fill="hold" evtFilter="cancelBubble" nodeType="interactiveSeq">
                <p:stCondLst>
                  <p:cond evt="onClick" delay="0">
                    <p:tgtEl>
                      <p:spTgt spid="28"/>
                    </p:tgtEl>
                  </p:cond>
                </p:stCondLst>
                <p:endSync evt="end" delay="0">
                  <p:rtn val="all"/>
                </p:endSync>
                <p:childTnLst>
                  <p:par>
                    <p:cTn id="142" fill="hold" nodeType="clickPar">
                      <p:stCondLst>
                        <p:cond delay="0"/>
                      </p:stCondLst>
                      <p:childTnLst>
                        <p:par>
                          <p:cTn id="143" fill="hold" nodeType="withGroup">
                            <p:stCondLst>
                              <p:cond delay="0"/>
                            </p:stCondLst>
                            <p:childTnLst>
                              <p:par>
                                <p:cTn id="144" presetID="1" presetClass="exit" presetSubtype="0" fill="hold" grpId="0" nodeType="clickEffect">
                                  <p:stCondLst>
                                    <p:cond delay="0"/>
                                  </p:stCondLst>
                                  <p:childTnLst>
                                    <p:set>
                                      <p:cBhvr>
                                        <p:cTn id="145"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46" restart="whenNotActive" fill="hold" evtFilter="cancelBubble" nodeType="interactiveSeq">
                <p:stCondLst>
                  <p:cond evt="onClick" delay="0">
                    <p:tgtEl>
                      <p:spTgt spid="29"/>
                    </p:tgtEl>
                  </p:cond>
                </p:stCondLst>
                <p:endSync evt="end" delay="0">
                  <p:rtn val="all"/>
                </p:endSync>
                <p:childTnLst>
                  <p:par>
                    <p:cTn id="147" fill="hold" nodeType="clickPar">
                      <p:stCondLst>
                        <p:cond delay="0"/>
                      </p:stCondLst>
                      <p:childTnLst>
                        <p:par>
                          <p:cTn id="148" fill="hold" nodeType="withGroup">
                            <p:stCondLst>
                              <p:cond delay="0"/>
                            </p:stCondLst>
                            <p:childTnLst>
                              <p:par>
                                <p:cTn id="149" presetID="1" presetClass="exit" presetSubtype="0" fill="hold" grpId="0" nodeType="clickEffect">
                                  <p:stCondLst>
                                    <p:cond delay="0"/>
                                  </p:stCondLst>
                                  <p:childTnLst>
                                    <p:set>
                                      <p:cBhvr>
                                        <p:cTn id="150" dur="1" fill="hold">
                                          <p:stCondLst>
                                            <p:cond delay="0"/>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3" grpId="0" animBg="1"/>
      <p:bldP spid="40" grpId="0" animBg="1"/>
      <p:bldP spid="41" grpId="0" animBg="1"/>
      <p:bldP spid="42" grpId="0" animBg="1"/>
      <p:bldP spid="4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42F5928-EB31-46C3-B5F0-896B2D2BF3FD}"/>
              </a:ext>
            </a:extLst>
          </p:cNvPr>
          <p:cNvGrpSpPr/>
          <p:nvPr/>
        </p:nvGrpSpPr>
        <p:grpSpPr>
          <a:xfrm>
            <a:off x="20035" y="5171090"/>
            <a:ext cx="9176756" cy="1686910"/>
            <a:chOff x="-81773" y="5171090"/>
            <a:chExt cx="12235674" cy="1686910"/>
          </a:xfrm>
        </p:grpSpPr>
        <p:pic>
          <p:nvPicPr>
            <p:cNvPr id="6" name="Picture 5">
              <a:extLst>
                <a:ext uri="{FF2B5EF4-FFF2-40B4-BE49-F238E27FC236}">
                  <a16:creationId xmlns:a16="http://schemas.microsoft.com/office/drawing/2014/main" id="{6B5C77D1-A6F6-413D-9345-1055B896D8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73" y="5171090"/>
              <a:ext cx="3941283" cy="1686910"/>
            </a:xfrm>
            <a:prstGeom prst="rect">
              <a:avLst/>
            </a:prstGeom>
          </p:spPr>
        </p:pic>
        <p:pic>
          <p:nvPicPr>
            <p:cNvPr id="7" name="Picture 6">
              <a:extLst>
                <a:ext uri="{FF2B5EF4-FFF2-40B4-BE49-F238E27FC236}">
                  <a16:creationId xmlns:a16="http://schemas.microsoft.com/office/drawing/2014/main" id="{8610CFC5-4203-4016-AB35-0BC31EA6E6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9510" y="5171090"/>
              <a:ext cx="3941283" cy="1686910"/>
            </a:xfrm>
            <a:prstGeom prst="rect">
              <a:avLst/>
            </a:prstGeom>
          </p:spPr>
        </p:pic>
        <p:pic>
          <p:nvPicPr>
            <p:cNvPr id="8" name="Picture 7">
              <a:extLst>
                <a:ext uri="{FF2B5EF4-FFF2-40B4-BE49-F238E27FC236}">
                  <a16:creationId xmlns:a16="http://schemas.microsoft.com/office/drawing/2014/main" id="{31B838B1-98F8-4A9D-830F-265337497D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0793" y="5171090"/>
              <a:ext cx="3941283" cy="1686910"/>
            </a:xfrm>
            <a:prstGeom prst="rect">
              <a:avLst/>
            </a:prstGeom>
          </p:spPr>
        </p:pic>
        <p:pic>
          <p:nvPicPr>
            <p:cNvPr id="9" name="Picture 8">
              <a:extLst>
                <a:ext uri="{FF2B5EF4-FFF2-40B4-BE49-F238E27FC236}">
                  <a16:creationId xmlns:a16="http://schemas.microsoft.com/office/drawing/2014/main" id="{0F14D921-D9B3-463D-85D4-419A7DCC18C6}"/>
                </a:ext>
              </a:extLst>
            </p:cNvPr>
            <p:cNvPicPr>
              <a:picLocks noChangeAspect="1"/>
            </p:cNvPicPr>
            <p:nvPr/>
          </p:nvPicPr>
          <p:blipFill rotWithShape="1">
            <a:blip r:embed="rId2">
              <a:extLst>
                <a:ext uri="{28A0092B-C50C-407E-A947-70E740481C1C}">
                  <a14:useLocalDpi xmlns:a14="http://schemas.microsoft.com/office/drawing/2010/main" val="0"/>
                </a:ext>
              </a:extLst>
            </a:blip>
            <a:srcRect r="89551"/>
            <a:stretch/>
          </p:blipFill>
          <p:spPr>
            <a:xfrm>
              <a:off x="11742077" y="5171090"/>
              <a:ext cx="411824" cy="1686910"/>
            </a:xfrm>
            <a:prstGeom prst="rect">
              <a:avLst/>
            </a:prstGeom>
          </p:spPr>
        </p:pic>
      </p:grpSp>
      <p:grpSp>
        <p:nvGrpSpPr>
          <p:cNvPr id="10" name="Group 9">
            <a:extLst>
              <a:ext uri="{FF2B5EF4-FFF2-40B4-BE49-F238E27FC236}">
                <a16:creationId xmlns:a16="http://schemas.microsoft.com/office/drawing/2014/main" id="{64BB9EA3-00BD-421F-A212-E51902BDE6D3}"/>
              </a:ext>
            </a:extLst>
          </p:cNvPr>
          <p:cNvGrpSpPr/>
          <p:nvPr/>
        </p:nvGrpSpPr>
        <p:grpSpPr>
          <a:xfrm>
            <a:off x="2025869" y="-327833"/>
            <a:ext cx="5446986" cy="3234006"/>
            <a:chOff x="2617270" y="-196051"/>
            <a:chExt cx="7262648" cy="3234006"/>
          </a:xfrm>
        </p:grpSpPr>
        <p:grpSp>
          <p:nvGrpSpPr>
            <p:cNvPr id="11" name="Group 10">
              <a:extLst>
                <a:ext uri="{FF2B5EF4-FFF2-40B4-BE49-F238E27FC236}">
                  <a16:creationId xmlns:a16="http://schemas.microsoft.com/office/drawing/2014/main" id="{44270D0B-CD5E-4E39-9BE5-53FC38664C94}"/>
                </a:ext>
              </a:extLst>
            </p:cNvPr>
            <p:cNvGrpSpPr/>
            <p:nvPr/>
          </p:nvGrpSpPr>
          <p:grpSpPr>
            <a:xfrm>
              <a:off x="2617270" y="-196051"/>
              <a:ext cx="7262648" cy="3234006"/>
              <a:chOff x="2617270" y="-196051"/>
              <a:chExt cx="7262648" cy="3234006"/>
            </a:xfrm>
          </p:grpSpPr>
          <p:pic>
            <p:nvPicPr>
              <p:cNvPr id="13" name="Picture 12">
                <a:extLst>
                  <a:ext uri="{FF2B5EF4-FFF2-40B4-BE49-F238E27FC236}">
                    <a16:creationId xmlns:a16="http://schemas.microsoft.com/office/drawing/2014/main" id="{AE29B7DD-F383-4A54-86DF-F081337993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7270" y="-196051"/>
                <a:ext cx="7262648" cy="3234006"/>
              </a:xfrm>
              <a:prstGeom prst="rect">
                <a:avLst/>
              </a:prstGeom>
            </p:spPr>
          </p:pic>
          <p:sp>
            <p:nvSpPr>
              <p:cNvPr id="14" name="Rectangle 13">
                <a:extLst>
                  <a:ext uri="{FF2B5EF4-FFF2-40B4-BE49-F238E27FC236}">
                    <a16:creationId xmlns:a16="http://schemas.microsoft.com/office/drawing/2014/main" id="{64813EEE-1200-4717-99AC-8AA8E53925C0}"/>
                  </a:ext>
                </a:extLst>
              </p:cNvPr>
              <p:cNvSpPr/>
              <p:nvPr/>
            </p:nvSpPr>
            <p:spPr>
              <a:xfrm>
                <a:off x="3967994" y="1124607"/>
                <a:ext cx="4881716" cy="6411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pSp>
        <p:sp>
          <p:nvSpPr>
            <p:cNvPr id="12" name="TextBox 11">
              <a:extLst>
                <a:ext uri="{FF2B5EF4-FFF2-40B4-BE49-F238E27FC236}">
                  <a16:creationId xmlns:a16="http://schemas.microsoft.com/office/drawing/2014/main" id="{FAA82F56-369D-4AFC-9279-E54DB983EB6D}"/>
                </a:ext>
              </a:extLst>
            </p:cNvPr>
            <p:cNvSpPr txBox="1"/>
            <p:nvPr/>
          </p:nvSpPr>
          <p:spPr>
            <a:xfrm>
              <a:off x="4095448" y="1198179"/>
              <a:ext cx="4554566" cy="523220"/>
            </a:xfrm>
            <a:prstGeom prst="rect">
              <a:avLst/>
            </a:prstGeom>
            <a:noFill/>
          </p:spPr>
          <p:txBody>
            <a:bodyPr wrap="square" rtlCol="0">
              <a:spAutoFit/>
            </a:bodyPr>
            <a:lstStyle/>
            <a:p>
              <a:pPr algn="ctr" defTabSz="914400"/>
              <a:endParaRPr lang="en-US" sz="2800" b="1" dirty="0">
                <a:solidFill>
                  <a:srgbClr val="002060"/>
                </a:solidFill>
                <a:latin typeface="Times New Roman" panose="02020603050405020304" pitchFamily="18" charset="0"/>
                <a:cs typeface="Times New Roman" panose="02020603050405020304" pitchFamily="18" charset="0"/>
              </a:endParaRPr>
            </a:p>
          </p:txBody>
        </p:sp>
      </p:grpSp>
      <p:sp>
        <p:nvSpPr>
          <p:cNvPr id="15" name="TextBox 14">
            <a:extLst>
              <a:ext uri="{FF2B5EF4-FFF2-40B4-BE49-F238E27FC236}">
                <a16:creationId xmlns:a16="http://schemas.microsoft.com/office/drawing/2014/main" id="{EDC2F735-235F-C574-9237-2B5708897F1B}"/>
              </a:ext>
            </a:extLst>
          </p:cNvPr>
          <p:cNvSpPr txBox="1"/>
          <p:nvPr/>
        </p:nvSpPr>
        <p:spPr>
          <a:xfrm>
            <a:off x="1086469" y="2747703"/>
            <a:ext cx="7801454" cy="2862322"/>
          </a:xfrm>
          <a:prstGeom prst="rect">
            <a:avLst/>
          </a:prstGeom>
          <a:noFill/>
        </p:spPr>
        <p:txBody>
          <a:bodyPr wrap="square">
            <a:spAutoFit/>
          </a:bodyPr>
          <a:lstStyle/>
          <a:p>
            <a:pPr algn="just" defTabSz="914400">
              <a:lnSpc>
                <a:spcPct val="150000"/>
              </a:lnSpc>
            </a:pPr>
            <a:r>
              <a:rPr lang="en-US" sz="2400" b="1" err="1">
                <a:solidFill>
                  <a:srgbClr val="FF0000"/>
                </a:solidFill>
                <a:latin typeface="Times New Roman" panose="02020603050405020304" pitchFamily="18" charset="0"/>
                <a:ea typeface="Times New Roman" panose="02020603050405020304" pitchFamily="18" charset="0"/>
              </a:rPr>
              <a:t>Câu</a:t>
            </a:r>
            <a:r>
              <a:rPr lang="en-US" sz="2400" b="1">
                <a:solidFill>
                  <a:srgbClr val="FF0000"/>
                </a:solidFill>
                <a:latin typeface="Times New Roman" panose="02020603050405020304" pitchFamily="18" charset="0"/>
                <a:ea typeface="Times New Roman" panose="02020603050405020304" pitchFamily="18" charset="0"/>
              </a:rPr>
              <a:t> 2</a:t>
            </a:r>
            <a:r>
              <a:rPr lang="en-US" sz="2400">
                <a:solidFill>
                  <a:srgbClr val="FF0000"/>
                </a:solidFill>
                <a:latin typeface="Times New Roman" panose="02020603050405020304" pitchFamily="18" charset="0"/>
                <a:ea typeface="Times New Roman" panose="02020603050405020304" pitchFamily="18" charset="0"/>
              </a:rPr>
              <a:t>:</a:t>
            </a:r>
            <a:r>
              <a:rPr lang="en-US" sz="2400">
                <a:solidFill>
                  <a:srgbClr val="002060"/>
                </a:solidFill>
                <a:latin typeface="Times New Roman" panose="02020603050405020304" pitchFamily="18" charset="0"/>
                <a:ea typeface="Times New Roman" panose="02020603050405020304" pitchFamily="18" charset="0"/>
              </a:rPr>
              <a:t> </a:t>
            </a:r>
            <a:r>
              <a:rPr lang="en-US" sz="2400" b="1">
                <a:solidFill>
                  <a:srgbClr val="FF0000"/>
                </a:solidFill>
                <a:latin typeface="Times New Roman" panose="02020603050405020304" pitchFamily="18" charset="0"/>
                <a:ea typeface="Times New Roman" panose="02020603050405020304" pitchFamily="18" charset="0"/>
              </a:rPr>
              <a:t>Cư dân trong lãnh địa thời </a:t>
            </a:r>
            <a:r>
              <a:rPr lang="en-US" sz="2400" b="1" dirty="0" err="1">
                <a:solidFill>
                  <a:srgbClr val="FF0000"/>
                </a:solidFill>
                <a:latin typeface="Times New Roman" panose="02020603050405020304" pitchFamily="18" charset="0"/>
                <a:ea typeface="Times New Roman" panose="02020603050405020304" pitchFamily="18" charset="0"/>
              </a:rPr>
              <a:t>trung</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err="1">
                <a:solidFill>
                  <a:srgbClr val="FF0000"/>
                </a:solidFill>
                <a:latin typeface="Times New Roman" panose="02020603050405020304" pitchFamily="18" charset="0"/>
                <a:ea typeface="Times New Roman" panose="02020603050405020304" pitchFamily="18" charset="0"/>
              </a:rPr>
              <a:t>đại</a:t>
            </a:r>
            <a:r>
              <a:rPr lang="en-US" sz="2400" b="1">
                <a:solidFill>
                  <a:srgbClr val="FF0000"/>
                </a:solidFill>
                <a:latin typeface="Times New Roman" panose="02020603050405020304" pitchFamily="18" charset="0"/>
                <a:ea typeface="Times New Roman" panose="02020603050405020304" pitchFamily="18" charset="0"/>
              </a:rPr>
              <a:t> chủ yếu là</a:t>
            </a:r>
            <a:endParaRPr lang="en-US" sz="2400" b="1" dirty="0">
              <a:solidFill>
                <a:srgbClr val="FF0000"/>
              </a:solidFill>
              <a:latin typeface="Times New Roman" panose="02020603050405020304" pitchFamily="18" charset="0"/>
              <a:ea typeface="Times New Roman" panose="02020603050405020304" pitchFamily="18" charset="0"/>
            </a:endParaRPr>
          </a:p>
          <a:p>
            <a:pPr marL="457200" indent="-457200" algn="just" defTabSz="914400">
              <a:lnSpc>
                <a:spcPct val="150000"/>
              </a:lnSpc>
              <a:buFontTx/>
              <a:buAutoNum type="alphaUcPeriod"/>
            </a:pPr>
            <a:r>
              <a:rPr lang="en-US" sz="2400">
                <a:solidFill>
                  <a:srgbClr val="002060"/>
                </a:solidFill>
                <a:latin typeface="Times New Roman" panose="02020603050405020304" pitchFamily="18" charset="0"/>
                <a:ea typeface="Times New Roman" panose="02020603050405020304" pitchFamily="18" charset="0"/>
              </a:rPr>
              <a:t>Nông dân và thợ thủ công         </a:t>
            </a:r>
          </a:p>
          <a:p>
            <a:pPr algn="just" defTabSz="914400">
              <a:lnSpc>
                <a:spcPct val="150000"/>
              </a:lnSpc>
            </a:pPr>
            <a:r>
              <a:rPr lang="en-US" sz="2400">
                <a:solidFill>
                  <a:srgbClr val="002060"/>
                </a:solidFill>
                <a:latin typeface="Times New Roman" panose="02020603050405020304" pitchFamily="18" charset="0"/>
                <a:ea typeface="Times New Roman" panose="02020603050405020304" pitchFamily="18" charset="0"/>
              </a:rPr>
              <a:t>B. Lãnh chúa, nông nô và thợ thủ công</a:t>
            </a:r>
          </a:p>
          <a:p>
            <a:pPr algn="just" defTabSz="914400">
              <a:lnSpc>
                <a:spcPct val="150000"/>
              </a:lnSpc>
            </a:pPr>
            <a:r>
              <a:rPr lang="en-US" sz="2400">
                <a:solidFill>
                  <a:srgbClr val="002060"/>
                </a:solidFill>
                <a:latin typeface="Times New Roman" panose="02020603050405020304" pitchFamily="18" charset="0"/>
                <a:ea typeface="Times New Roman" panose="02020603050405020304" pitchFamily="18" charset="0"/>
              </a:rPr>
              <a:t>C</a:t>
            </a:r>
            <a:r>
              <a:rPr lang="en-US" sz="2400" dirty="0">
                <a:solidFill>
                  <a:srgbClr val="002060"/>
                </a:solidFill>
                <a:latin typeface="Times New Roman" panose="02020603050405020304" pitchFamily="18" charset="0"/>
                <a:ea typeface="Times New Roman" panose="02020603050405020304" pitchFamily="18" charset="0"/>
              </a:rPr>
              <a:t>. </a:t>
            </a:r>
            <a:r>
              <a:rPr lang="en-US" sz="2400" err="1">
                <a:solidFill>
                  <a:srgbClr val="002060"/>
                </a:solidFill>
                <a:latin typeface="Times New Roman" panose="02020603050405020304" pitchFamily="18" charset="0"/>
                <a:ea typeface="Times New Roman" panose="02020603050405020304" pitchFamily="18" charset="0"/>
              </a:rPr>
              <a:t>Thương</a:t>
            </a:r>
            <a:r>
              <a:rPr lang="en-US" sz="2400">
                <a:solidFill>
                  <a:srgbClr val="002060"/>
                </a:solidFill>
                <a:latin typeface="Times New Roman" panose="02020603050405020304" pitchFamily="18" charset="0"/>
                <a:ea typeface="Times New Roman" panose="02020603050405020304" pitchFamily="18" charset="0"/>
              </a:rPr>
              <a:t> nhân và nông dân          </a:t>
            </a:r>
          </a:p>
          <a:p>
            <a:pPr algn="just" defTabSz="914400">
              <a:lnSpc>
                <a:spcPct val="150000"/>
              </a:lnSpc>
            </a:pPr>
            <a:r>
              <a:rPr lang="en-US" sz="2400">
                <a:solidFill>
                  <a:srgbClr val="002060"/>
                </a:solidFill>
                <a:latin typeface="Times New Roman" panose="02020603050405020304" pitchFamily="18" charset="0"/>
                <a:ea typeface="Times New Roman" panose="02020603050405020304" pitchFamily="18" charset="0"/>
              </a:rPr>
              <a:t>D. Thương nhân, thợ thủ công, dân tự do</a:t>
            </a:r>
            <a:endParaRPr lang="en-US" sz="2400" dirty="0">
              <a:solidFill>
                <a:srgbClr val="002060"/>
              </a:solidFill>
              <a:latin typeface="Times New Roman" panose="02020603050405020304" pitchFamily="18" charset="0"/>
              <a:ea typeface="Times New Roman" panose="02020603050405020304" pitchFamily="18" charset="0"/>
            </a:endParaRPr>
          </a:p>
        </p:txBody>
      </p:sp>
      <p:sp>
        <p:nvSpPr>
          <p:cNvPr id="16" name="Oval 15">
            <a:extLst>
              <a:ext uri="{FF2B5EF4-FFF2-40B4-BE49-F238E27FC236}">
                <a16:creationId xmlns:a16="http://schemas.microsoft.com/office/drawing/2014/main" id="{EBC61923-9F6F-8488-65CF-513A855730FE}"/>
              </a:ext>
            </a:extLst>
          </p:cNvPr>
          <p:cNvSpPr/>
          <p:nvPr/>
        </p:nvSpPr>
        <p:spPr>
          <a:xfrm>
            <a:off x="1020292" y="3932574"/>
            <a:ext cx="488732" cy="588579"/>
          </a:xfrm>
          <a:prstGeom prst="ellipse">
            <a:avLst/>
          </a:pr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7" name="TextBox 16">
            <a:extLst>
              <a:ext uri="{FF2B5EF4-FFF2-40B4-BE49-F238E27FC236}">
                <a16:creationId xmlns:a16="http://schemas.microsoft.com/office/drawing/2014/main" id="{023E64A3-ED03-4889-AF79-3E6A1CADA479}"/>
              </a:ext>
            </a:extLst>
          </p:cNvPr>
          <p:cNvSpPr txBox="1"/>
          <p:nvPr/>
        </p:nvSpPr>
        <p:spPr>
          <a:xfrm>
            <a:off x="3248817" y="1051780"/>
            <a:ext cx="3415925" cy="523220"/>
          </a:xfrm>
          <a:prstGeom prst="rect">
            <a:avLst/>
          </a:prstGeom>
          <a:noFill/>
        </p:spPr>
        <p:txBody>
          <a:bodyPr wrap="square" rtlCol="0">
            <a:spAutoFit/>
          </a:bodyPr>
          <a:lstStyle/>
          <a:p>
            <a:pPr algn="ctr" defTabSz="914400"/>
            <a:r>
              <a:rPr lang="en-US" sz="2800" b="1">
                <a:solidFill>
                  <a:srgbClr val="002060"/>
                </a:solidFill>
                <a:latin typeface="Times New Roman" panose="02020603050405020304" pitchFamily="18" charset="0"/>
                <a:cs typeface="Times New Roman" panose="02020603050405020304" pitchFamily="18" charset="0"/>
              </a:rPr>
              <a:t>KIỂM TRA BÀI CŨ</a:t>
            </a:r>
            <a:endParaRPr lang="en-US" sz="28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43541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3">
            <a:extLst>
              <a:ext uri="{FF2B5EF4-FFF2-40B4-BE49-F238E27FC236}">
                <a16:creationId xmlns:a16="http://schemas.microsoft.com/office/drawing/2014/main" id="{554D7D5D-BB3B-7A99-3577-D8450FC045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018" t="11310" r="2042" b="6786"/>
          <a:stretch>
            <a:fillRect/>
          </a:stretch>
        </p:blipFill>
        <p:spPr bwMode="auto">
          <a:xfrm>
            <a:off x="-635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2" descr="C:\Users\ADMIN\Desktop\Tai nguyen thiet ke tro choi\Bảng gỗ\Picture1 (2).png">
            <a:hlinkClick r:id="rId3" action="ppaction://hlinksldjump"/>
            <a:extLst>
              <a:ext uri="{FF2B5EF4-FFF2-40B4-BE49-F238E27FC236}">
                <a16:creationId xmlns:a16="http://schemas.microsoft.com/office/drawing/2014/main" id="{C9AC5DC7-B8AA-C0D4-BB72-96712AEA2D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1031" y="6400800"/>
            <a:ext cx="1268413"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6239C392-0A25-35E4-612F-38DFC0C0AAE9}"/>
              </a:ext>
            </a:extLst>
          </p:cNvPr>
          <p:cNvSpPr/>
          <p:nvPr/>
        </p:nvSpPr>
        <p:spPr>
          <a:xfrm>
            <a:off x="1566863" y="860287"/>
            <a:ext cx="6010275" cy="838200"/>
          </a:xfrm>
          <a:prstGeom prst="rect">
            <a:avLst/>
          </a:prstGeom>
          <a:solidFill>
            <a:schemeClr val="accent4">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err="1">
                <a:solidFill>
                  <a:srgbClr val="FF0000"/>
                </a:solidFill>
                <a:latin typeface="Times New Roman" panose="02020603050405020304" pitchFamily="18" charset="0"/>
                <a:cs typeface="Times New Roman" panose="02020603050405020304" pitchFamily="18" charset="0"/>
              </a:rPr>
              <a:t>Quốc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gia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nào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tiên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phong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trong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cuộc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phát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kiến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địa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lí</a:t>
            </a:r>
            <a:r>
              <a:rPr lang="en-US" sz="2800" b="1" dirty="0">
                <a:solidFill>
                  <a:srgbClr val="FF0000"/>
                </a:solidFill>
                <a:latin typeface="Times New Roman" panose="02020603050405020304" pitchFamily="18" charset="0"/>
                <a:cs typeface="Times New Roman" panose="02020603050405020304" pitchFamily="18" charset="0"/>
              </a:rPr>
              <a:t>?</a:t>
            </a:r>
          </a:p>
        </p:txBody>
      </p:sp>
      <p:sp>
        <p:nvSpPr>
          <p:cNvPr id="3" name="Rectangle 2">
            <a:extLst>
              <a:ext uri="{FF2B5EF4-FFF2-40B4-BE49-F238E27FC236}">
                <a16:creationId xmlns:a16="http://schemas.microsoft.com/office/drawing/2014/main" id="{EA80D8E6-25AE-C35D-8C7E-40F6DB03E6F4}"/>
              </a:ext>
            </a:extLst>
          </p:cNvPr>
          <p:cNvSpPr/>
          <p:nvPr/>
        </p:nvSpPr>
        <p:spPr>
          <a:xfrm>
            <a:off x="2355574" y="2133600"/>
            <a:ext cx="51054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2800" b="1" dirty="0">
                <a:solidFill>
                  <a:srgbClr val="0000FF"/>
                </a:solidFill>
                <a:cs typeface="Times New Roman" panose="02020603050405020304" pitchFamily="18" charset="0"/>
              </a:rPr>
              <a:t>    A. </a:t>
            </a:r>
            <a:r>
              <a:rPr lang="en-US" altLang="en-US" sz="2800" b="1" dirty="0" err="1">
                <a:solidFill>
                  <a:srgbClr val="0000FF"/>
                </a:solidFill>
                <a:cs typeface="Times New Roman" panose="02020603050405020304" pitchFamily="18" charset="0"/>
              </a:rPr>
              <a:t>Tây</a:t>
            </a:r>
            <a:r>
              <a:rPr lang="en-US" altLang="en-US" sz="2800" b="1" dirty="0">
                <a:solidFill>
                  <a:srgbClr val="0000FF"/>
                </a:solidFill>
                <a:cs typeface="Times New Roman" panose="02020603050405020304" pitchFamily="18" charset="0"/>
              </a:rPr>
              <a:t> Ban </a:t>
            </a:r>
            <a:r>
              <a:rPr lang="en-US" altLang="en-US" sz="2800" b="1" dirty="0" err="1">
                <a:solidFill>
                  <a:srgbClr val="0000FF"/>
                </a:solidFill>
                <a:cs typeface="Times New Roman" panose="02020603050405020304" pitchFamily="18" charset="0"/>
              </a:rPr>
              <a:t>Nha</a:t>
            </a:r>
            <a:r>
              <a:rPr lang="en-US" altLang="en-US" sz="2800" b="1" dirty="0">
                <a:solidFill>
                  <a:srgbClr val="0000FF"/>
                </a:solidFill>
                <a:cs typeface="Times New Roman" panose="02020603050405020304" pitchFamily="18" charset="0"/>
              </a:rPr>
              <a:t>, </a:t>
            </a:r>
            <a:r>
              <a:rPr lang="en-US" altLang="en-US" sz="2800" b="1" dirty="0" err="1">
                <a:solidFill>
                  <a:srgbClr val="0000FF"/>
                </a:solidFill>
                <a:cs typeface="Times New Roman" panose="02020603050405020304" pitchFamily="18" charset="0"/>
              </a:rPr>
              <a:t>Bồ</a:t>
            </a:r>
            <a:r>
              <a:rPr lang="en-US" altLang="en-US" sz="2800" b="1" dirty="0">
                <a:solidFill>
                  <a:srgbClr val="0000FF"/>
                </a:solidFill>
                <a:cs typeface="Times New Roman" panose="02020603050405020304" pitchFamily="18" charset="0"/>
              </a:rPr>
              <a:t> </a:t>
            </a:r>
            <a:r>
              <a:rPr lang="en-US" altLang="en-US" sz="2800" b="1" dirty="0" err="1">
                <a:solidFill>
                  <a:srgbClr val="0000FF"/>
                </a:solidFill>
                <a:cs typeface="Times New Roman" panose="02020603050405020304" pitchFamily="18" charset="0"/>
              </a:rPr>
              <a:t>Đào</a:t>
            </a:r>
            <a:r>
              <a:rPr lang="en-US" altLang="en-US" sz="2800" b="1" dirty="0">
                <a:solidFill>
                  <a:srgbClr val="0000FF"/>
                </a:solidFill>
                <a:cs typeface="Times New Roman" panose="02020603050405020304" pitchFamily="18" charset="0"/>
              </a:rPr>
              <a:t> </a:t>
            </a:r>
            <a:r>
              <a:rPr lang="en-US" altLang="en-US" sz="2800" b="1" dirty="0" err="1">
                <a:solidFill>
                  <a:srgbClr val="0000FF"/>
                </a:solidFill>
                <a:cs typeface="Times New Roman" panose="02020603050405020304" pitchFamily="18" charset="0"/>
              </a:rPr>
              <a:t>Nha</a:t>
            </a:r>
            <a:endParaRPr lang="en-US" altLang="en-US" sz="2800" dirty="0">
              <a:solidFill>
                <a:srgbClr val="0000FF"/>
              </a:solidFill>
              <a:latin typeface="Calibri" panose="020F0502020204030204" pitchFamily="34" charset="0"/>
            </a:endParaRPr>
          </a:p>
        </p:txBody>
      </p:sp>
      <p:sp>
        <p:nvSpPr>
          <p:cNvPr id="10" name="Rectangle 9">
            <a:extLst>
              <a:ext uri="{FF2B5EF4-FFF2-40B4-BE49-F238E27FC236}">
                <a16:creationId xmlns:a16="http://schemas.microsoft.com/office/drawing/2014/main" id="{DE9F0B71-0B08-7CB4-948B-D370BDEE9082}"/>
              </a:ext>
            </a:extLst>
          </p:cNvPr>
          <p:cNvSpPr/>
          <p:nvPr/>
        </p:nvSpPr>
        <p:spPr>
          <a:xfrm>
            <a:off x="2465388" y="3013075"/>
            <a:ext cx="51054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26988" indent="200025">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2800" b="1" dirty="0">
                <a:solidFill>
                  <a:srgbClr val="0000FF"/>
                </a:solidFill>
                <a:cs typeface="Times New Roman" panose="02020603050405020304" pitchFamily="18" charset="0"/>
              </a:rPr>
              <a:t> B. Hi </a:t>
            </a:r>
            <a:r>
              <a:rPr lang="en-US" altLang="en-US" sz="2800" b="1" dirty="0" err="1">
                <a:solidFill>
                  <a:srgbClr val="0000FF"/>
                </a:solidFill>
                <a:cs typeface="Times New Roman" panose="02020603050405020304" pitchFamily="18" charset="0"/>
              </a:rPr>
              <a:t>Lạp</a:t>
            </a:r>
            <a:r>
              <a:rPr lang="en-US" altLang="en-US" sz="2800" b="1" dirty="0">
                <a:solidFill>
                  <a:srgbClr val="0000FF"/>
                </a:solidFill>
                <a:cs typeface="Times New Roman" panose="02020603050405020304" pitchFamily="18" charset="0"/>
              </a:rPr>
              <a:t>, Italia</a:t>
            </a:r>
          </a:p>
          <a:p>
            <a:endParaRPr lang="en-US" altLang="en-US" sz="2800" dirty="0">
              <a:solidFill>
                <a:srgbClr val="0000FF"/>
              </a:solidFill>
              <a:cs typeface="Times New Roman" panose="02020603050405020304" pitchFamily="18" charset="0"/>
            </a:endParaRPr>
          </a:p>
        </p:txBody>
      </p:sp>
      <p:sp>
        <p:nvSpPr>
          <p:cNvPr id="11" name="Rectangle 10">
            <a:extLst>
              <a:ext uri="{FF2B5EF4-FFF2-40B4-BE49-F238E27FC236}">
                <a16:creationId xmlns:a16="http://schemas.microsoft.com/office/drawing/2014/main" id="{BCAB125C-831D-ABBD-B8C5-F5964292F8CA}"/>
              </a:ext>
            </a:extLst>
          </p:cNvPr>
          <p:cNvSpPr/>
          <p:nvPr/>
        </p:nvSpPr>
        <p:spPr>
          <a:xfrm>
            <a:off x="2465388" y="3717925"/>
            <a:ext cx="51054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26988" indent="200025">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2800" b="1" dirty="0">
                <a:solidFill>
                  <a:srgbClr val="0000FF"/>
                </a:solidFill>
                <a:cs typeface="Times New Roman" panose="02020603050405020304" pitchFamily="18" charset="0"/>
              </a:rPr>
              <a:t> C. Anh, </a:t>
            </a:r>
            <a:r>
              <a:rPr lang="en-US" altLang="en-US" sz="2800" b="1" dirty="0" err="1">
                <a:solidFill>
                  <a:srgbClr val="0000FF"/>
                </a:solidFill>
                <a:cs typeface="Times New Roman" panose="02020603050405020304" pitchFamily="18" charset="0"/>
              </a:rPr>
              <a:t>Hà</a:t>
            </a:r>
            <a:r>
              <a:rPr lang="en-US" altLang="en-US" sz="2800" b="1" dirty="0">
                <a:solidFill>
                  <a:srgbClr val="0000FF"/>
                </a:solidFill>
                <a:cs typeface="Times New Roman" panose="02020603050405020304" pitchFamily="18" charset="0"/>
              </a:rPr>
              <a:t> Lan</a:t>
            </a:r>
          </a:p>
          <a:p>
            <a:pPr algn="ctr"/>
            <a:endParaRPr lang="en-US" altLang="en-US" sz="2800" b="1" dirty="0">
              <a:solidFill>
                <a:srgbClr val="0000FF"/>
              </a:solidFill>
              <a:latin typeface="Calibri" panose="020F0502020204030204" pitchFamily="34" charset="0"/>
            </a:endParaRPr>
          </a:p>
        </p:txBody>
      </p:sp>
      <p:sp>
        <p:nvSpPr>
          <p:cNvPr id="12" name="Rectangle 11">
            <a:extLst>
              <a:ext uri="{FF2B5EF4-FFF2-40B4-BE49-F238E27FC236}">
                <a16:creationId xmlns:a16="http://schemas.microsoft.com/office/drawing/2014/main" id="{D0B098A5-7AC9-AD88-80C7-83D77D5676DC}"/>
              </a:ext>
            </a:extLst>
          </p:cNvPr>
          <p:cNvSpPr/>
          <p:nvPr/>
        </p:nvSpPr>
        <p:spPr>
          <a:xfrm>
            <a:off x="2465388" y="4146550"/>
            <a:ext cx="51054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26988" indent="200025">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2800" b="1" dirty="0">
                <a:solidFill>
                  <a:srgbClr val="0000FF"/>
                </a:solidFill>
                <a:cs typeface="Times New Roman" panose="02020603050405020304" pitchFamily="18" charset="0"/>
              </a:rPr>
              <a:t> D. </a:t>
            </a:r>
            <a:r>
              <a:rPr lang="en-US" altLang="en-US" sz="2800" b="1" dirty="0" err="1">
                <a:solidFill>
                  <a:srgbClr val="0000FF"/>
                </a:solidFill>
                <a:cs typeface="Times New Roman" panose="02020603050405020304" pitchFamily="18" charset="0"/>
              </a:rPr>
              <a:t>Tây</a:t>
            </a:r>
            <a:r>
              <a:rPr lang="en-US" altLang="en-US" sz="2800" b="1" dirty="0">
                <a:solidFill>
                  <a:srgbClr val="0000FF"/>
                </a:solidFill>
                <a:cs typeface="Times New Roman" panose="02020603050405020304" pitchFamily="18" charset="0"/>
              </a:rPr>
              <a:t> Ban </a:t>
            </a:r>
            <a:r>
              <a:rPr lang="en-US" altLang="en-US" sz="2800" b="1" dirty="0" err="1">
                <a:solidFill>
                  <a:srgbClr val="0000FF"/>
                </a:solidFill>
                <a:cs typeface="Times New Roman" panose="02020603050405020304" pitchFamily="18" charset="0"/>
              </a:rPr>
              <a:t>Nha</a:t>
            </a:r>
            <a:r>
              <a:rPr lang="en-US" altLang="en-US" sz="2800" b="1" dirty="0">
                <a:solidFill>
                  <a:srgbClr val="0000FF"/>
                </a:solidFill>
                <a:cs typeface="Times New Roman" panose="02020603050405020304" pitchFamily="18" charset="0"/>
              </a:rPr>
              <a:t>, Anh</a:t>
            </a:r>
            <a:endParaRPr lang="en-US" altLang="en-US" sz="2800" b="1" dirty="0">
              <a:solidFill>
                <a:srgbClr val="0000FF"/>
              </a:solidFill>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3" presetClass="emph" presetSubtype="2" fill="hold" grpId="1" nodeType="clickEffect">
                                  <p:stCondLst>
                                    <p:cond delay="0"/>
                                  </p:stCondLst>
                                  <p:childTnLst>
                                    <p:animClr clrSpc="rgb" dir="cw">
                                      <p:cBhvr override="childStyle">
                                        <p:cTn id="33" dur="2000" fill="hold"/>
                                        <p:tgtEl>
                                          <p:spTgt spid="3"/>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3" grpId="1"/>
      <p:bldP spid="10" grpId="0"/>
      <p:bldP spid="11" grpId="0"/>
      <p:bldP spid="1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a:extLst>
              <a:ext uri="{FF2B5EF4-FFF2-40B4-BE49-F238E27FC236}">
                <a16:creationId xmlns:a16="http://schemas.microsoft.com/office/drawing/2014/main" id="{727EE67D-926A-3A08-6BE8-AEC229B27C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764" t="5502" r="8087" b="5133"/>
          <a:stretch>
            <a:fillRect/>
          </a:stretch>
        </p:blipFill>
        <p:spPr bwMode="auto">
          <a:xfrm>
            <a:off x="0" y="14291"/>
            <a:ext cx="9144000" cy="682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2" descr="C:\Users\ADMIN\Desktop\Tai nguyen thiet ke tro choi\Bảng gỗ\Picture1 (2).png">
            <a:hlinkClick r:id="rId3" action="ppaction://hlinksldjump"/>
            <a:extLst>
              <a:ext uri="{FF2B5EF4-FFF2-40B4-BE49-F238E27FC236}">
                <a16:creationId xmlns:a16="http://schemas.microsoft.com/office/drawing/2014/main" id="{3D837B25-DE74-A1A9-2F32-F0354EC95B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1463" y="6303963"/>
            <a:ext cx="1268412"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D6DBCB63-7161-9E8C-2040-736644BCDF6E}"/>
              </a:ext>
            </a:extLst>
          </p:cNvPr>
          <p:cNvSpPr/>
          <p:nvPr/>
        </p:nvSpPr>
        <p:spPr>
          <a:xfrm>
            <a:off x="1879600" y="1752600"/>
            <a:ext cx="6008688" cy="685800"/>
          </a:xfrm>
          <a:prstGeom prst="rect">
            <a:avLst/>
          </a:prstGeom>
          <a:solidFill>
            <a:srgbClr val="92D05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err="1">
                <a:solidFill>
                  <a:srgbClr val="FF0000"/>
                </a:solidFill>
                <a:latin typeface="Times New Roman" panose="02020603050405020304" pitchFamily="18" charset="0"/>
                <a:cs typeface="Times New Roman" panose="02020603050405020304" pitchFamily="18" charset="0"/>
              </a:rPr>
              <a:t>Người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đầu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tiên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tìm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ra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châu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Mĩ</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là</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3F910C2A-5432-C4DB-C3B1-A9C470305465}"/>
              </a:ext>
            </a:extLst>
          </p:cNvPr>
          <p:cNvSpPr/>
          <p:nvPr/>
        </p:nvSpPr>
        <p:spPr>
          <a:xfrm>
            <a:off x="2133600" y="2476500"/>
            <a:ext cx="51054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a:t>
            </a:r>
            <a:r>
              <a:rPr lang="en-US" sz="2800" b="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a:solidFill>
                  <a:srgbClr val="0000FF"/>
                </a:solidFill>
                <a:latin typeface="Times New Roman" panose="02020603050405020304" pitchFamily="18" charset="0"/>
                <a:cs typeface="Times New Roman" panose="02020603050405020304" pitchFamily="18" charset="0"/>
              </a:rPr>
              <a:t>Ma-gien-lăng</a:t>
            </a:r>
            <a:endParaRPr lang="en-US" sz="2800" b="1" dirty="0">
              <a:solidFill>
                <a:srgbClr val="0000FF"/>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E7C322DA-27F7-E1C2-D602-FAE1D1B8A449}"/>
              </a:ext>
            </a:extLst>
          </p:cNvPr>
          <p:cNvSpPr/>
          <p:nvPr/>
        </p:nvSpPr>
        <p:spPr>
          <a:xfrm>
            <a:off x="2141538" y="2971800"/>
            <a:ext cx="51054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26988" indent="200025">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2800" b="1">
                <a:solidFill>
                  <a:srgbClr val="0000FF"/>
                </a:solidFill>
                <a:cs typeface="Times New Roman" panose="02020603050405020304" pitchFamily="18" charset="0"/>
              </a:rPr>
              <a:t> B. Đia-a-xơ</a:t>
            </a:r>
          </a:p>
        </p:txBody>
      </p:sp>
      <p:sp>
        <p:nvSpPr>
          <p:cNvPr id="8" name="Rectangle 7">
            <a:extLst>
              <a:ext uri="{FF2B5EF4-FFF2-40B4-BE49-F238E27FC236}">
                <a16:creationId xmlns:a16="http://schemas.microsoft.com/office/drawing/2014/main" id="{A06606B0-5777-5769-0830-F025B8286223}"/>
              </a:ext>
            </a:extLst>
          </p:cNvPr>
          <p:cNvSpPr/>
          <p:nvPr/>
        </p:nvSpPr>
        <p:spPr>
          <a:xfrm>
            <a:off x="2133600" y="3476625"/>
            <a:ext cx="51054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26988" indent="200025">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2800" b="1">
                <a:solidFill>
                  <a:srgbClr val="0000FF"/>
                </a:solidFill>
                <a:cs typeface="Times New Roman" panose="02020603050405020304" pitchFamily="18" charset="0"/>
              </a:rPr>
              <a:t> C. Va-xcô đơ Ga-ma</a:t>
            </a:r>
          </a:p>
        </p:txBody>
      </p:sp>
      <p:sp>
        <p:nvSpPr>
          <p:cNvPr id="9" name="Rectangle 8">
            <a:extLst>
              <a:ext uri="{FF2B5EF4-FFF2-40B4-BE49-F238E27FC236}">
                <a16:creationId xmlns:a16="http://schemas.microsoft.com/office/drawing/2014/main" id="{DDDC919C-D7F1-54A2-2F63-2A4ECFF47CAA}"/>
              </a:ext>
            </a:extLst>
          </p:cNvPr>
          <p:cNvSpPr/>
          <p:nvPr/>
        </p:nvSpPr>
        <p:spPr>
          <a:xfrm>
            <a:off x="2133600" y="4040188"/>
            <a:ext cx="51054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26988" indent="200025">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2800" b="1">
                <a:solidFill>
                  <a:srgbClr val="0000FF"/>
                </a:solidFill>
                <a:cs typeface="Times New Roman" panose="02020603050405020304" pitchFamily="18" charset="0"/>
              </a:rPr>
              <a:t> D. C.Cô-lôm-bô</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1000"/>
                            </p:stCondLst>
                            <p:childTnLst>
                              <p:par>
                                <p:cTn id="16" presetID="47"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par>
                          <p:cTn id="21" fill="hold" nodeType="afterGroup">
                            <p:stCondLst>
                              <p:cond delay="2000"/>
                            </p:stCondLst>
                            <p:childTnLst>
                              <p:par>
                                <p:cTn id="22" presetID="47" presetClass="entr" presetSubtype="0"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par>
                          <p:cTn id="27" fill="hold" nodeType="afterGroup">
                            <p:stCondLst>
                              <p:cond delay="3000"/>
                            </p:stCondLst>
                            <p:childTnLst>
                              <p:par>
                                <p:cTn id="28" presetID="47" presetClass="entr" presetSubtype="0" fill="hold" grpId="0" nodeType="afterEffect">
                                  <p:stCondLst>
                                    <p:cond delay="0"/>
                                  </p:stCondLst>
                                  <p:iterate type="lt">
                                    <p:tmPct val="0"/>
                                  </p:iterate>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6" presetClass="emph" presetSubtype="0" fill="hold" grpId="1" nodeType="clickEffect">
                                  <p:stCondLst>
                                    <p:cond delay="0"/>
                                  </p:stCondLst>
                                  <p:iterate type="lt">
                                    <p:tmPct val="4000"/>
                                  </p:iterate>
                                  <p:childTnLst>
                                    <p:set>
                                      <p:cBhvr override="childStyle">
                                        <p:cTn id="36" dur="500" fill="hold"/>
                                        <p:tgtEl>
                                          <p:spTgt spid="9"/>
                                        </p:tgtEl>
                                        <p:attrNameLst>
                                          <p:attrName>style.color</p:attrName>
                                        </p:attrNameLst>
                                      </p:cBhvr>
                                      <p:to>
                                        <p:clrVal>
                                          <a:schemeClr val="accent2"/>
                                        </p:clrVal>
                                      </p:to>
                                    </p:set>
                                    <p:set>
                                      <p:cBhvr>
                                        <p:cTn id="37" dur="500" fill="hold"/>
                                        <p:tgtEl>
                                          <p:spTgt spid="9"/>
                                        </p:tgtEl>
                                        <p:attrNameLst>
                                          <p:attrName>fillcolor</p:attrName>
                                        </p:attrNameLst>
                                      </p:cBhvr>
                                      <p:to>
                                        <p:clrVal>
                                          <a:schemeClr val="accent2"/>
                                        </p:clrVal>
                                      </p:to>
                                    </p:set>
                                    <p:set>
                                      <p:cBhvr>
                                        <p:cTn id="38" dur="500" fill="hold"/>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p:bldP spid="9" grpId="0"/>
      <p:bldP spid="9"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Users\ADMIN\Desktop\Lam tac\bg.jpg">
            <a:extLst>
              <a:ext uri="{FF2B5EF4-FFF2-40B4-BE49-F238E27FC236}">
                <a16:creationId xmlns:a16="http://schemas.microsoft.com/office/drawing/2014/main" id="{0A9D0223-B051-5E77-3CA3-4D8F750B57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7938"/>
            <a:ext cx="922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C:\Users\ADMIN\Desktop\Giai cuu con vat\wooden-board-theme-image-1-vector-clip-art_csp9738361.jpg">
            <a:extLst>
              <a:ext uri="{FF2B5EF4-FFF2-40B4-BE49-F238E27FC236}">
                <a16:creationId xmlns:a16="http://schemas.microsoft.com/office/drawing/2014/main" id="{C1A77DBC-B97F-C010-7C2E-2656B334F9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5707" y="8000"/>
            <a:ext cx="5486400" cy="290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2" descr="C:\Users\ADMIN\Desktop\Tai nguyen thiet ke tro choi\Bảng gỗ\Picture1 (2).png">
            <a:hlinkClick r:id="rId4" action="ppaction://hlinksldjump"/>
            <a:extLst>
              <a:ext uri="{FF2B5EF4-FFF2-40B4-BE49-F238E27FC236}">
                <a16:creationId xmlns:a16="http://schemas.microsoft.com/office/drawing/2014/main" id="{3B345EF2-030B-5217-DCB7-8E6ACA83E0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75588" y="6318250"/>
            <a:ext cx="1268412"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49DC0A59-6280-7C06-9270-EC2C043224B3}"/>
              </a:ext>
            </a:extLst>
          </p:cNvPr>
          <p:cNvSpPr/>
          <p:nvPr/>
        </p:nvSpPr>
        <p:spPr>
          <a:xfrm>
            <a:off x="2036101" y="489012"/>
            <a:ext cx="4637087" cy="1497013"/>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600" b="1" dirty="0" err="1">
                <a:solidFill>
                  <a:srgbClr val="0000FF"/>
                </a:solidFill>
                <a:latin typeface="Times New Roman" panose="02020603050405020304" pitchFamily="18" charset="0"/>
                <a:cs typeface="Times New Roman" panose="02020603050405020304" pitchFamily="18" charset="0"/>
              </a:rPr>
              <a:t>Người</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thực</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hiện</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chuyến</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đi</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đầu</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tiên</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vòng</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quanh</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thế</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giới</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là</a:t>
            </a:r>
            <a:endParaRPr lang="en-US" sz="2600" dirty="0">
              <a:solidFill>
                <a:srgbClr val="0000FF"/>
              </a:solidFill>
              <a:latin typeface="Times New Roman" panose="02020603050405020304" pitchFamily="18" charset="0"/>
              <a:cs typeface="Times New Roman" panose="02020603050405020304" pitchFamily="18" charset="0"/>
            </a:endParaRPr>
          </a:p>
        </p:txBody>
      </p:sp>
      <p:pic>
        <p:nvPicPr>
          <p:cNvPr id="4099" name="Picture 3">
            <a:extLst>
              <a:ext uri="{FF2B5EF4-FFF2-40B4-BE49-F238E27FC236}">
                <a16:creationId xmlns:a16="http://schemas.microsoft.com/office/drawing/2014/main" id="{E49FAA92-4FFE-1D6E-E858-1AFD6462D20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314" t="24504" r="2481" b="4066"/>
          <a:stretch>
            <a:fillRect/>
          </a:stretch>
        </p:blipFill>
        <p:spPr bwMode="auto">
          <a:xfrm>
            <a:off x="876300" y="2954407"/>
            <a:ext cx="7391400" cy="330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8EC372F9-C5AF-CCCE-C392-24F907142D22}"/>
              </a:ext>
            </a:extLst>
          </p:cNvPr>
          <p:cNvSpPr/>
          <p:nvPr/>
        </p:nvSpPr>
        <p:spPr>
          <a:xfrm>
            <a:off x="2580863" y="3270250"/>
            <a:ext cx="3733800" cy="24257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endParaRPr lang="en-US" sz="2600" b="1" dirty="0">
              <a:solidFill>
                <a:schemeClr val="tx1"/>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2115059F-D2D2-C16B-5FD4-62B969FFB0C8}"/>
              </a:ext>
            </a:extLst>
          </p:cNvPr>
          <p:cNvSpPr/>
          <p:nvPr/>
        </p:nvSpPr>
        <p:spPr>
          <a:xfrm>
            <a:off x="2580863" y="3270250"/>
            <a:ext cx="2827338" cy="4953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chemeClr val="tx1"/>
                </a:solidFill>
                <a:latin typeface="Times New Roman" panose="02020603050405020304" pitchFamily="18" charset="0"/>
                <a:cs typeface="Times New Roman" panose="02020603050405020304" pitchFamily="18" charset="0"/>
              </a:rPr>
              <a:t>A. Ma-</a:t>
            </a:r>
            <a:r>
              <a:rPr lang="en-US" sz="2800" b="1" dirty="0" err="1">
                <a:solidFill>
                  <a:schemeClr val="tx1"/>
                </a:solidFill>
                <a:latin typeface="Times New Roman" panose="02020603050405020304" pitchFamily="18" charset="0"/>
                <a:cs typeface="Times New Roman" panose="02020603050405020304" pitchFamily="18" charset="0"/>
              </a:rPr>
              <a:t>gien</a:t>
            </a:r>
            <a:r>
              <a:rPr lang="en-US" sz="2800" b="1" dirty="0">
                <a:solidFill>
                  <a:schemeClr val="tx1"/>
                </a:solidFill>
                <a:latin typeface="Times New Roman" panose="02020603050405020304" pitchFamily="18" charset="0"/>
                <a:cs typeface="Times New Roman" panose="02020603050405020304" pitchFamily="18" charset="0"/>
              </a:rPr>
              <a:t>-</a:t>
            </a:r>
            <a:r>
              <a:rPr lang="en-US" sz="2800" b="1" dirty="0" err="1">
                <a:solidFill>
                  <a:schemeClr val="tx1"/>
                </a:solidFill>
                <a:latin typeface="Times New Roman" panose="02020603050405020304" pitchFamily="18" charset="0"/>
                <a:cs typeface="Times New Roman" panose="02020603050405020304" pitchFamily="18" charset="0"/>
              </a:rPr>
              <a:t>lan</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06B5D1A4-7C7A-40D8-3EC2-1F1DF3F37ECA}"/>
              </a:ext>
            </a:extLst>
          </p:cNvPr>
          <p:cNvSpPr/>
          <p:nvPr/>
        </p:nvSpPr>
        <p:spPr>
          <a:xfrm>
            <a:off x="2423701" y="3692525"/>
            <a:ext cx="51054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B</a:t>
            </a:r>
            <a:r>
              <a:rPr lang="en-US" sz="2800" b="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a:solidFill>
                  <a:schemeClr val="tx1"/>
                </a:solidFill>
                <a:latin typeface="Times New Roman" panose="02020603050405020304" pitchFamily="18" charset="0"/>
                <a:cs typeface="Times New Roman" panose="02020603050405020304" pitchFamily="18" charset="0"/>
              </a:rPr>
              <a:t>Cô-lôm-bô</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C0CFEF1F-FD4B-1CD3-8879-1E0C99B517D4}"/>
              </a:ext>
            </a:extLst>
          </p:cNvPr>
          <p:cNvSpPr/>
          <p:nvPr/>
        </p:nvSpPr>
        <p:spPr>
          <a:xfrm>
            <a:off x="2433226" y="4187825"/>
            <a:ext cx="51054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26988" indent="200025">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2800" b="1" dirty="0">
                <a:cs typeface="Times New Roman" panose="02020603050405020304" pitchFamily="18" charset="0"/>
              </a:rPr>
              <a:t> C</a:t>
            </a:r>
            <a:r>
              <a:rPr lang="en-US" altLang="en-US" sz="2800" b="1">
                <a:cs typeface="Times New Roman" panose="02020603050405020304" pitchFamily="18" charset="0"/>
              </a:rPr>
              <a:t>. Đi-a-xơ</a:t>
            </a:r>
            <a:endParaRPr lang="en-US" altLang="en-US" sz="2800" b="1" dirty="0">
              <a:cs typeface="Times New Roman" panose="02020603050405020304" pitchFamily="18" charset="0"/>
            </a:endParaRPr>
          </a:p>
        </p:txBody>
      </p:sp>
      <p:sp>
        <p:nvSpPr>
          <p:cNvPr id="12" name="Rectangle 11">
            <a:extLst>
              <a:ext uri="{FF2B5EF4-FFF2-40B4-BE49-F238E27FC236}">
                <a16:creationId xmlns:a16="http://schemas.microsoft.com/office/drawing/2014/main" id="{AC2CE237-49E5-1BDA-2BDA-2503811B0D77}"/>
              </a:ext>
            </a:extLst>
          </p:cNvPr>
          <p:cNvSpPr/>
          <p:nvPr/>
        </p:nvSpPr>
        <p:spPr>
          <a:xfrm>
            <a:off x="2423701" y="4694238"/>
            <a:ext cx="51054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26988" indent="200025">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2800" b="1">
                <a:cs typeface="Times New Roman" panose="02020603050405020304" pitchFamily="18" charset="0"/>
              </a:rPr>
              <a:t> D. Va-xcô đơ Ga-ma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20" presetClass="entr" presetSubtype="0" fill="hold" nodeType="withEffect">
                                  <p:stCondLst>
                                    <p:cond delay="0"/>
                                  </p:stCondLst>
                                  <p:childTnLst>
                                    <p:set>
                                      <p:cBhvr>
                                        <p:cTn id="15" dur="1" fill="hold">
                                          <p:stCondLst>
                                            <p:cond delay="0"/>
                                          </p:stCondLst>
                                        </p:cTn>
                                        <p:tgtEl>
                                          <p:spTgt spid="4099"/>
                                        </p:tgtEl>
                                        <p:attrNameLst>
                                          <p:attrName>style.visibility</p:attrName>
                                        </p:attrNameLst>
                                      </p:cBhvr>
                                      <p:to>
                                        <p:strVal val="visible"/>
                                      </p:to>
                                    </p:set>
                                    <p:animEffect transition="in" filter="wedge">
                                      <p:cBhvr>
                                        <p:cTn id="16" dur="2000"/>
                                        <p:tgtEl>
                                          <p:spTgt spid="4099"/>
                                        </p:tgtEl>
                                      </p:cBhvr>
                                    </p:animEffect>
                                  </p:childTnLst>
                                </p:cTn>
                              </p:par>
                              <p:par>
                                <p:cTn id="17" presetID="2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edge">
                                      <p:cBhvr>
                                        <p:cTn id="19" dur="2000"/>
                                        <p:tgtEl>
                                          <p:spTgt spid="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strVal val="#ppt_w*0.70"/>
                                          </p:val>
                                        </p:tav>
                                        <p:tav tm="100000">
                                          <p:val>
                                            <p:strVal val="#ppt_w"/>
                                          </p:val>
                                        </p:tav>
                                      </p:tavLst>
                                    </p:anim>
                                    <p:anim calcmode="lin" valueType="num">
                                      <p:cBhvr>
                                        <p:cTn id="25" dur="500" fill="hold"/>
                                        <p:tgtEl>
                                          <p:spTgt spid="8"/>
                                        </p:tgtEl>
                                        <p:attrNameLst>
                                          <p:attrName>ppt_h</p:attrName>
                                        </p:attrNameLst>
                                      </p:cBhvr>
                                      <p:tavLst>
                                        <p:tav tm="0">
                                          <p:val>
                                            <p:strVal val="#ppt_h"/>
                                          </p:val>
                                        </p:tav>
                                        <p:tav tm="100000">
                                          <p:val>
                                            <p:strVal val="#ppt_h"/>
                                          </p:val>
                                        </p:tav>
                                      </p:tavLst>
                                    </p:anim>
                                    <p:animEffect transition="in" filter="fade">
                                      <p:cBhvr>
                                        <p:cTn id="26" dur="500"/>
                                        <p:tgtEl>
                                          <p:spTgt spid="8"/>
                                        </p:tgtEl>
                                      </p:cBhvr>
                                    </p:animEffect>
                                  </p:childTnLst>
                                </p:cTn>
                              </p:par>
                              <p:par>
                                <p:cTn id="27" presetID="47"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par>
                          <p:cTn id="32" fill="hold" nodeType="afterGroup">
                            <p:stCondLst>
                              <p:cond delay="1000"/>
                            </p:stCondLst>
                            <p:childTnLst>
                              <p:par>
                                <p:cTn id="33" presetID="47" presetClass="entr" presetSubtype="0"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par>
                          <p:cTn id="38" fill="hold" nodeType="afterGroup">
                            <p:stCondLst>
                              <p:cond delay="2000"/>
                            </p:stCondLst>
                            <p:childTnLst>
                              <p:par>
                                <p:cTn id="39" presetID="47" presetClass="entr" presetSubtype="0" fill="hold" grpId="0" nodeType="after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p:bldP spid="9" grpId="0"/>
      <p:bldP spid="10" grpId="0"/>
      <p:bldP spid="1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Users\ADMIN\Desktop\Lam tac\bg.jpg">
            <a:extLst>
              <a:ext uri="{FF2B5EF4-FFF2-40B4-BE49-F238E27FC236}">
                <a16:creationId xmlns:a16="http://schemas.microsoft.com/office/drawing/2014/main" id="{EDF7BF94-974D-7B8D-84C6-1C1F2E3578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0"/>
            <a:ext cx="922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2" descr="C:\Users\ADMIN\Desktop\Giai cuu con vat\wooden-board-theme-image-1-vector-clip-art_csp9738361.jpg">
            <a:extLst>
              <a:ext uri="{FF2B5EF4-FFF2-40B4-BE49-F238E27FC236}">
                <a16:creationId xmlns:a16="http://schemas.microsoft.com/office/drawing/2014/main" id="{BD7B6A61-F945-9973-9580-ACF60A3A1F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115888"/>
            <a:ext cx="8382000" cy="231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Box 41">
            <a:extLst>
              <a:ext uri="{FF2B5EF4-FFF2-40B4-BE49-F238E27FC236}">
                <a16:creationId xmlns:a16="http://schemas.microsoft.com/office/drawing/2014/main" id="{D0A4AFB2-887E-ED9E-06C2-1BEDDCA218A1}"/>
              </a:ext>
            </a:extLst>
          </p:cNvPr>
          <p:cNvSpPr txBox="1">
            <a:spLocks noChangeArrowheads="1"/>
          </p:cNvSpPr>
          <p:nvPr/>
        </p:nvSpPr>
        <p:spPr bwMode="auto">
          <a:xfrm>
            <a:off x="1295431" y="646175"/>
            <a:ext cx="6378575" cy="954107"/>
          </a:xfrm>
          <a:prstGeom prst="rect">
            <a:avLst/>
          </a:prstGeom>
          <a:solidFill>
            <a:srgbClr val="FFCCFF"/>
          </a:solidFill>
          <a:ln w="9525">
            <a:solidFill>
              <a:schemeClr val="tx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None/>
            </a:pPr>
            <a:r>
              <a:rPr lang="it-IT" altLang="en-US" sz="2800" b="1" dirty="0">
                <a:solidFill>
                  <a:srgbClr val="0000FF"/>
                </a:solidFill>
                <a:latin typeface="Times New Roman" panose="02020603050405020304" pitchFamily="18" charset="0"/>
                <a:cs typeface="Arial" panose="020B0604020202020204" pitchFamily="34" charset="0"/>
              </a:rPr>
              <a:t>Điểm nào sau đây không phải là hệ quả tích cực của các cuộc phát kiến địa lí?</a:t>
            </a:r>
            <a:endParaRPr lang="en-US" altLang="en-US" sz="2800" dirty="0">
              <a:solidFill>
                <a:srgbClr val="0000FF"/>
              </a:solidFill>
              <a:latin typeface="Times New Roman" panose="02020603050405020304" pitchFamily="18" charset="0"/>
              <a:cs typeface="Arial" panose="020B0604020202020204" pitchFamily="34" charset="0"/>
            </a:endParaRPr>
          </a:p>
        </p:txBody>
      </p:sp>
      <p:pic>
        <p:nvPicPr>
          <p:cNvPr id="31749" name="Picture 2" descr="C:\Users\ADMIN\Desktop\Tai nguyen thiet ke tro choi\Bảng gỗ\Picture1 (2).png">
            <a:hlinkClick r:id="rId7" action="ppaction://hlinksldjump"/>
            <a:extLst>
              <a:ext uri="{FF2B5EF4-FFF2-40B4-BE49-F238E27FC236}">
                <a16:creationId xmlns:a16="http://schemas.microsoft.com/office/drawing/2014/main" id="{6FF9D689-86C0-2512-95D0-366008AB4DC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54938" y="6073775"/>
            <a:ext cx="1268412"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6BEE1BEB-B0B0-8667-62E2-DCD2376E84C9}"/>
              </a:ext>
            </a:extLst>
          </p:cNvPr>
          <p:cNvSpPr/>
          <p:nvPr/>
        </p:nvSpPr>
        <p:spPr>
          <a:xfrm>
            <a:off x="1377952" y="2281238"/>
            <a:ext cx="6376988" cy="736600"/>
          </a:xfrm>
          <a:prstGeom prst="rect">
            <a:avLst/>
          </a:prstGeom>
          <a:solidFill>
            <a:srgbClr val="FFCC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600" b="1">
                <a:solidFill>
                  <a:srgbClr val="000099"/>
                </a:solidFill>
                <a:latin typeface="Times New Roman" panose="02020603050405020304" pitchFamily="18" charset="0"/>
                <a:cs typeface="Times New Roman" panose="02020603050405020304" pitchFamily="18" charset="0"/>
              </a:rPr>
              <a:t>A. Đem </a:t>
            </a:r>
            <a:r>
              <a:rPr lang="en-US" sz="2600" b="1" dirty="0" err="1">
                <a:solidFill>
                  <a:srgbClr val="000099"/>
                </a:solidFill>
                <a:latin typeface="Times New Roman" panose="02020603050405020304" pitchFamily="18" charset="0"/>
                <a:cs typeface="Times New Roman" panose="02020603050405020304" pitchFamily="18" charset="0"/>
              </a:rPr>
              <a:t>lại</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hiểu</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biết</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mới</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về</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Trái</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Đất</a:t>
            </a:r>
            <a:r>
              <a:rPr lang="en-US" sz="2600" b="1" dirty="0">
                <a:solidFill>
                  <a:srgbClr val="000099"/>
                </a:solidFill>
                <a:latin typeface="Times New Roman" panose="02020603050405020304" pitchFamily="18" charset="0"/>
                <a:cs typeface="Times New Roman" panose="02020603050405020304" pitchFamily="18" charset="0"/>
              </a:rPr>
              <a:t>,</a:t>
            </a:r>
          </a:p>
          <a:p>
            <a:pPr>
              <a:defRPr/>
            </a:pP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về</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những</a:t>
            </a:r>
            <a:r>
              <a:rPr lang="en-US" sz="2600" b="1" dirty="0">
                <a:solidFill>
                  <a:srgbClr val="000099"/>
                </a:solidFill>
                <a:latin typeface="Times New Roman" panose="02020603050405020304" pitchFamily="18" charset="0"/>
                <a:cs typeface="Times New Roman" panose="02020603050405020304" pitchFamily="18" charset="0"/>
              </a:rPr>
              <a:t> con </a:t>
            </a:r>
            <a:r>
              <a:rPr lang="en-US" sz="2600" b="1" dirty="0" err="1">
                <a:solidFill>
                  <a:srgbClr val="000099"/>
                </a:solidFill>
                <a:latin typeface="Times New Roman" panose="02020603050405020304" pitchFamily="18" charset="0"/>
                <a:cs typeface="Times New Roman" panose="02020603050405020304" pitchFamily="18" charset="0"/>
              </a:rPr>
              <a:t>đường</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mới</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dân</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tộc</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mới</a:t>
            </a:r>
            <a:r>
              <a:rPr lang="en-US" sz="2600" b="1" dirty="0">
                <a:solidFill>
                  <a:srgbClr val="000099"/>
                </a:solidFill>
                <a:latin typeface="Times New Roman" panose="02020603050405020304" pitchFamily="18" charset="0"/>
                <a:cs typeface="Times New Roman" panose="02020603050405020304" pitchFamily="18" charset="0"/>
              </a:rPr>
              <a:t>.</a:t>
            </a:r>
          </a:p>
        </p:txBody>
      </p:sp>
      <p:pic>
        <p:nvPicPr>
          <p:cNvPr id="12" name="Picture 11">
            <a:extLst>
              <a:ext uri="{FF2B5EF4-FFF2-40B4-BE49-F238E27FC236}">
                <a16:creationId xmlns:a16="http://schemas.microsoft.com/office/drawing/2014/main" id="{D7E7FE86-2679-A101-C0E3-C87B5F3377E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75519" y="2435287"/>
            <a:ext cx="61277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C95CC6DC-269E-3112-0B1A-CB6368D6CE2C}"/>
              </a:ext>
            </a:extLst>
          </p:cNvPr>
          <p:cNvSpPr/>
          <p:nvPr/>
        </p:nvSpPr>
        <p:spPr>
          <a:xfrm>
            <a:off x="1403350" y="3167064"/>
            <a:ext cx="6376988" cy="865187"/>
          </a:xfrm>
          <a:prstGeom prst="rect">
            <a:avLst/>
          </a:prstGeom>
          <a:solidFill>
            <a:srgbClr val="FFCC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85800">
              <a:defRPr/>
            </a:pPr>
            <a:r>
              <a:rPr lang="vi-VN" sz="2600" b="1" dirty="0">
                <a:solidFill>
                  <a:srgbClr val="000099"/>
                </a:solidFill>
                <a:latin typeface="+mj-lt"/>
                <a:cs typeface="Times New Roman" panose="02020603050405020304" pitchFamily="18" charset="0"/>
              </a:rPr>
              <a:t>B.</a:t>
            </a:r>
            <a:r>
              <a:rPr lang="en-US" sz="2600" b="1" dirty="0">
                <a:solidFill>
                  <a:srgbClr val="000099"/>
                </a:solidFill>
                <a:latin typeface="+mj-lt"/>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Thúc</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đẩy</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sự</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giao</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lưu</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quốc</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tế</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về</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kinh</a:t>
            </a:r>
            <a:r>
              <a:rPr lang="en-US" sz="2600" b="1" dirty="0">
                <a:solidFill>
                  <a:srgbClr val="000099"/>
                </a:solidFill>
                <a:latin typeface="Times New Roman" panose="02020603050405020304" pitchFamily="18" charset="0"/>
                <a:cs typeface="Times New Roman" panose="02020603050405020304" pitchFamily="18" charset="0"/>
              </a:rPr>
              <a:t> </a:t>
            </a:r>
          </a:p>
          <a:p>
            <a:pPr defTabSz="685800">
              <a:defRPr/>
            </a:pPr>
            <a:r>
              <a:rPr lang="en-US" sz="2600" b="1" dirty="0" err="1">
                <a:solidFill>
                  <a:srgbClr val="000099"/>
                </a:solidFill>
                <a:latin typeface="Times New Roman" panose="02020603050405020304" pitchFamily="18" charset="0"/>
                <a:cs typeface="Times New Roman" panose="02020603050405020304" pitchFamily="18" charset="0"/>
              </a:rPr>
              <a:t>tế</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văn</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hóa</a:t>
            </a:r>
            <a:r>
              <a:rPr lang="en-US" sz="2600" b="1" dirty="0">
                <a:solidFill>
                  <a:srgbClr val="000099"/>
                </a:solidFill>
                <a:latin typeface="Times New Roman" panose="02020603050405020304" pitchFamily="18" charset="0"/>
                <a:cs typeface="Times New Roman" panose="02020603050405020304" pitchFamily="18" charset="0"/>
              </a:rPr>
              <a:t>.</a:t>
            </a:r>
            <a:r>
              <a:rPr lang="vi-VN" sz="2600" b="1" dirty="0">
                <a:solidFill>
                  <a:srgbClr val="000099"/>
                </a:solidFill>
                <a:latin typeface="+mj-lt"/>
                <a:cs typeface="Times New Roman" panose="02020603050405020304" pitchFamily="18" charset="0"/>
              </a:rPr>
              <a:t> </a:t>
            </a:r>
            <a:endParaRPr lang="vi-VN" sz="2600" b="1" dirty="0">
              <a:solidFill>
                <a:srgbClr val="000099"/>
              </a:solidFill>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29EAD1E1-7201-2C6B-53CD-C631F459E0D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29475" y="3332164"/>
            <a:ext cx="60325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a:extLst>
              <a:ext uri="{FF2B5EF4-FFF2-40B4-BE49-F238E27FC236}">
                <a16:creationId xmlns:a16="http://schemas.microsoft.com/office/drawing/2014/main" id="{6ADABC74-9165-B6E4-7C4F-85A087A28C99}"/>
              </a:ext>
            </a:extLst>
          </p:cNvPr>
          <p:cNvSpPr/>
          <p:nvPr/>
        </p:nvSpPr>
        <p:spPr>
          <a:xfrm>
            <a:off x="1390650" y="4114862"/>
            <a:ext cx="6351588" cy="841375"/>
          </a:xfrm>
          <a:prstGeom prst="rect">
            <a:avLst/>
          </a:prstGeom>
          <a:solidFill>
            <a:srgbClr val="FFCC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600" b="1" dirty="0">
                <a:solidFill>
                  <a:srgbClr val="000099"/>
                </a:solidFill>
                <a:latin typeface="Times New Roman" panose="02020603050405020304" pitchFamily="18" charset="0"/>
                <a:cs typeface="Times New Roman" panose="02020603050405020304" pitchFamily="18" charset="0"/>
              </a:rPr>
              <a:t>C</a:t>
            </a:r>
            <a:r>
              <a:rPr lang="vi-VN"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Thị</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trường</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thế</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giới</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được</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mở</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rộng</a:t>
            </a:r>
            <a:r>
              <a:rPr lang="en-US" sz="2600" b="1" dirty="0">
                <a:solidFill>
                  <a:srgbClr val="000099"/>
                </a:solidFill>
                <a:latin typeface="Times New Roman" panose="02020603050405020304" pitchFamily="18" charset="0"/>
                <a:cs typeface="Times New Roman" panose="02020603050405020304" pitchFamily="18" charset="0"/>
              </a:rPr>
              <a:t>, </a:t>
            </a:r>
          </a:p>
          <a:p>
            <a:pPr>
              <a:defRPr/>
            </a:pPr>
            <a:r>
              <a:rPr lang="en-US" sz="2600" b="1" dirty="0" err="1">
                <a:solidFill>
                  <a:srgbClr val="000099"/>
                </a:solidFill>
                <a:latin typeface="Times New Roman" panose="02020603050405020304" pitchFamily="18" charset="0"/>
                <a:cs typeface="Times New Roman" panose="02020603050405020304" pitchFamily="18" charset="0"/>
              </a:rPr>
              <a:t>chủ</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nghĩa</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thực</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dân</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ra</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đời</a:t>
            </a:r>
            <a:r>
              <a:rPr lang="en-US" sz="2600" b="1" dirty="0">
                <a:solidFill>
                  <a:srgbClr val="000099"/>
                </a:solidFill>
                <a:latin typeface="Times New Roman" panose="02020603050405020304" pitchFamily="18" charset="0"/>
                <a:cs typeface="Times New Roman" panose="02020603050405020304" pitchFamily="18" charset="0"/>
              </a:rPr>
              <a:t>.</a:t>
            </a:r>
            <a:endParaRPr lang="en-US" sz="2600" dirty="0">
              <a:solidFill>
                <a:srgbClr val="000099"/>
              </a:solidFill>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BBAB8F41-CEA4-81EA-E2EC-40D01ACBAD77}"/>
              </a:ext>
            </a:extLst>
          </p:cNvPr>
          <p:cNvPicPr>
            <a:picLocks noChangeAspect="1"/>
          </p:cNvPicPr>
          <p:nvPr/>
        </p:nvPicPr>
        <p:blipFill rotWithShape="1">
          <a:blip r:embed="rId10" cstate="print">
            <a:duotone>
              <a:prstClr val="black"/>
              <a:schemeClr val="accent6">
                <a:tint val="45000"/>
                <a:satMod val="400000"/>
              </a:schemeClr>
            </a:duotone>
          </a:blip>
          <a:srcRect r="-5485"/>
          <a:stretch/>
        </p:blipFill>
        <p:spPr>
          <a:xfrm>
            <a:off x="7075711" y="4236941"/>
            <a:ext cx="597600" cy="531044"/>
          </a:xfrm>
          <a:prstGeom prst="rect">
            <a:avLst/>
          </a:prstGeom>
        </p:spPr>
      </p:pic>
      <p:sp>
        <p:nvSpPr>
          <p:cNvPr id="15" name="Rectangle 14">
            <a:extLst>
              <a:ext uri="{FF2B5EF4-FFF2-40B4-BE49-F238E27FC236}">
                <a16:creationId xmlns:a16="http://schemas.microsoft.com/office/drawing/2014/main" id="{7C9CFFC7-5B06-90BF-AC56-0B2BFF160B2F}"/>
              </a:ext>
            </a:extLst>
          </p:cNvPr>
          <p:cNvSpPr/>
          <p:nvPr/>
        </p:nvSpPr>
        <p:spPr>
          <a:xfrm>
            <a:off x="1403350" y="5105462"/>
            <a:ext cx="6376988" cy="841375"/>
          </a:xfrm>
          <a:prstGeom prst="rect">
            <a:avLst/>
          </a:prstGeom>
          <a:solidFill>
            <a:srgbClr val="FFCC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600" b="1" dirty="0">
                <a:solidFill>
                  <a:srgbClr val="000099"/>
                </a:solidFill>
                <a:latin typeface="Times New Roman" panose="02020603050405020304" pitchFamily="18" charset="0"/>
                <a:cs typeface="Times New Roman" panose="02020603050405020304" pitchFamily="18" charset="0"/>
              </a:rPr>
              <a:t>D</a:t>
            </a:r>
            <a:r>
              <a:rPr lang="vi-VN"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Thị</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trường</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thế</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giới</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được</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mở</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rộng</a:t>
            </a:r>
            <a:r>
              <a:rPr lang="en-US" sz="2600" b="1" dirty="0">
                <a:solidFill>
                  <a:srgbClr val="000099"/>
                </a:solidFill>
                <a:latin typeface="Times New Roman" panose="02020603050405020304" pitchFamily="18" charset="0"/>
                <a:cs typeface="Times New Roman" panose="02020603050405020304" pitchFamily="18" charset="0"/>
              </a:rPr>
              <a:t>, </a:t>
            </a:r>
          </a:p>
          <a:p>
            <a:pPr>
              <a:defRPr/>
            </a:pPr>
            <a:r>
              <a:rPr lang="en-US" sz="2600" b="1" dirty="0" err="1">
                <a:solidFill>
                  <a:srgbClr val="000099"/>
                </a:solidFill>
                <a:latin typeface="Times New Roman" panose="02020603050405020304" pitchFamily="18" charset="0"/>
                <a:cs typeface="Times New Roman" panose="02020603050405020304" pitchFamily="18" charset="0"/>
              </a:rPr>
              <a:t>chủ</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nghĩa</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tư</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bản</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ra</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đời</a:t>
            </a:r>
            <a:r>
              <a:rPr lang="en-US" sz="2600" b="1" dirty="0">
                <a:solidFill>
                  <a:srgbClr val="000099"/>
                </a:solidFill>
                <a:latin typeface="Times New Roman" panose="02020603050405020304" pitchFamily="18" charset="0"/>
                <a:cs typeface="Times New Roman" panose="02020603050405020304" pitchFamily="18" charset="0"/>
              </a:rPr>
              <a:t>.</a:t>
            </a:r>
          </a:p>
        </p:txBody>
      </p:sp>
      <p:pic>
        <p:nvPicPr>
          <p:cNvPr id="16" name="Picture 15">
            <a:extLst>
              <a:ext uri="{FF2B5EF4-FFF2-40B4-BE49-F238E27FC236}">
                <a16:creationId xmlns:a16="http://schemas.microsoft.com/office/drawing/2014/main" id="{044407FE-924F-A51A-4229-A15CA66B6F4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37402" y="5261037"/>
            <a:ext cx="60325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fade">
                                      <p:cBhvr>
                                        <p:cTn id="13" dur="1000"/>
                                        <p:tgtEl>
                                          <p:spTgt spid="42"/>
                                        </p:tgtEl>
                                      </p:cBhvr>
                                    </p:animEffect>
                                    <p:anim calcmode="lin" valueType="num">
                                      <p:cBhvr>
                                        <p:cTn id="14" dur="1000" fill="hold"/>
                                        <p:tgtEl>
                                          <p:spTgt spid="42"/>
                                        </p:tgtEl>
                                        <p:attrNameLst>
                                          <p:attrName>ppt_x</p:attrName>
                                        </p:attrNameLst>
                                      </p:cBhvr>
                                      <p:tavLst>
                                        <p:tav tm="0">
                                          <p:val>
                                            <p:strVal val="#ppt_x"/>
                                          </p:val>
                                        </p:tav>
                                        <p:tav tm="100000">
                                          <p:val>
                                            <p:strVal val="#ppt_x"/>
                                          </p:val>
                                        </p:tav>
                                      </p:tavLst>
                                    </p:anim>
                                    <p:anim calcmode="lin" valueType="num">
                                      <p:cBhvr>
                                        <p:cTn id="15" dur="1000" fill="hold"/>
                                        <p:tgtEl>
                                          <p:spTgt spid="42"/>
                                        </p:tgtEl>
                                        <p:attrNameLst>
                                          <p:attrName>ppt_y</p:attrName>
                                        </p:attrNameLst>
                                      </p:cBhvr>
                                      <p:tavLst>
                                        <p:tav tm="0">
                                          <p:val>
                                            <p:strVal val="#ppt_y+.1"/>
                                          </p:val>
                                        </p:tav>
                                        <p:tav tm="100000">
                                          <p:val>
                                            <p:strVal val="#ppt_y"/>
                                          </p:val>
                                        </p:tav>
                                      </p:tavLst>
                                    </p:anim>
                                  </p:childTnLst>
                                </p:cTn>
                              </p:par>
                              <p:par>
                                <p:cTn id="16" presetID="55"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1000" fill="hold"/>
                                        <p:tgtEl>
                                          <p:spTgt spid="9"/>
                                        </p:tgtEl>
                                        <p:attrNameLst>
                                          <p:attrName>ppt_w</p:attrName>
                                        </p:attrNameLst>
                                      </p:cBhvr>
                                      <p:tavLst>
                                        <p:tav tm="0">
                                          <p:val>
                                            <p:strVal val="#ppt_w*0.70"/>
                                          </p:val>
                                        </p:tav>
                                        <p:tav tm="100000">
                                          <p:val>
                                            <p:strVal val="#ppt_w"/>
                                          </p:val>
                                        </p:tav>
                                      </p:tavLst>
                                    </p:anim>
                                    <p:anim calcmode="lin" valueType="num">
                                      <p:cBhvr>
                                        <p:cTn id="19" dur="1000" fill="hold"/>
                                        <p:tgtEl>
                                          <p:spTgt spid="9"/>
                                        </p:tgtEl>
                                        <p:attrNameLst>
                                          <p:attrName>ppt_h</p:attrName>
                                        </p:attrNameLst>
                                      </p:cBhvr>
                                      <p:tavLst>
                                        <p:tav tm="0">
                                          <p:val>
                                            <p:strVal val="#ppt_h"/>
                                          </p:val>
                                        </p:tav>
                                        <p:tav tm="100000">
                                          <p:val>
                                            <p:strVal val="#ppt_h"/>
                                          </p:val>
                                        </p:tav>
                                      </p:tavLst>
                                    </p:anim>
                                    <p:animEffect transition="in" filter="fade">
                                      <p:cBhvr>
                                        <p:cTn id="20" dur="1000"/>
                                        <p:tgtEl>
                                          <p:spTgt spid="9"/>
                                        </p:tgtEl>
                                      </p:cBhvr>
                                    </p:animEffect>
                                  </p:childTnLst>
                                </p:cTn>
                              </p:par>
                              <p:par>
                                <p:cTn id="21" presetID="55"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1000" fill="hold"/>
                                        <p:tgtEl>
                                          <p:spTgt spid="13"/>
                                        </p:tgtEl>
                                        <p:attrNameLst>
                                          <p:attrName>ppt_w</p:attrName>
                                        </p:attrNameLst>
                                      </p:cBhvr>
                                      <p:tavLst>
                                        <p:tav tm="0">
                                          <p:val>
                                            <p:strVal val="#ppt_w*0.70"/>
                                          </p:val>
                                        </p:tav>
                                        <p:tav tm="100000">
                                          <p:val>
                                            <p:strVal val="#ppt_w"/>
                                          </p:val>
                                        </p:tav>
                                      </p:tavLst>
                                    </p:anim>
                                    <p:anim calcmode="lin" valueType="num">
                                      <p:cBhvr>
                                        <p:cTn id="24" dur="1000" fill="hold"/>
                                        <p:tgtEl>
                                          <p:spTgt spid="13"/>
                                        </p:tgtEl>
                                        <p:attrNameLst>
                                          <p:attrName>ppt_h</p:attrName>
                                        </p:attrNameLst>
                                      </p:cBhvr>
                                      <p:tavLst>
                                        <p:tav tm="0">
                                          <p:val>
                                            <p:strVal val="#ppt_h"/>
                                          </p:val>
                                        </p:tav>
                                        <p:tav tm="100000">
                                          <p:val>
                                            <p:strVal val="#ppt_h"/>
                                          </p:val>
                                        </p:tav>
                                      </p:tavLst>
                                    </p:anim>
                                    <p:animEffect transition="in" filter="fade">
                                      <p:cBhvr>
                                        <p:cTn id="25" dur="1000"/>
                                        <p:tgtEl>
                                          <p:spTgt spid="13"/>
                                        </p:tgtEl>
                                      </p:cBhvr>
                                    </p:animEffect>
                                  </p:childTnLst>
                                </p:cTn>
                              </p:par>
                              <p:par>
                                <p:cTn id="26" presetID="55"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1000" fill="hold"/>
                                        <p:tgtEl>
                                          <p:spTgt spid="17"/>
                                        </p:tgtEl>
                                        <p:attrNameLst>
                                          <p:attrName>ppt_w</p:attrName>
                                        </p:attrNameLst>
                                      </p:cBhvr>
                                      <p:tavLst>
                                        <p:tav tm="0">
                                          <p:val>
                                            <p:strVal val="#ppt_w*0.70"/>
                                          </p:val>
                                        </p:tav>
                                        <p:tav tm="100000">
                                          <p:val>
                                            <p:strVal val="#ppt_w"/>
                                          </p:val>
                                        </p:tav>
                                      </p:tavLst>
                                    </p:anim>
                                    <p:anim calcmode="lin" valueType="num">
                                      <p:cBhvr>
                                        <p:cTn id="29" dur="1000" fill="hold"/>
                                        <p:tgtEl>
                                          <p:spTgt spid="17"/>
                                        </p:tgtEl>
                                        <p:attrNameLst>
                                          <p:attrName>ppt_h</p:attrName>
                                        </p:attrNameLst>
                                      </p:cBhvr>
                                      <p:tavLst>
                                        <p:tav tm="0">
                                          <p:val>
                                            <p:strVal val="#ppt_h"/>
                                          </p:val>
                                        </p:tav>
                                        <p:tav tm="100000">
                                          <p:val>
                                            <p:strVal val="#ppt_h"/>
                                          </p:val>
                                        </p:tav>
                                      </p:tavLst>
                                    </p:anim>
                                    <p:animEffect transition="in" filter="fade">
                                      <p:cBhvr>
                                        <p:cTn id="30" dur="1000"/>
                                        <p:tgtEl>
                                          <p:spTgt spid="17"/>
                                        </p:tgtEl>
                                      </p:cBhvr>
                                    </p:animEffect>
                                  </p:childTnLst>
                                </p:cTn>
                              </p:par>
                              <p:par>
                                <p:cTn id="31" presetID="55"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1000" fill="hold"/>
                                        <p:tgtEl>
                                          <p:spTgt spid="15"/>
                                        </p:tgtEl>
                                        <p:attrNameLst>
                                          <p:attrName>ppt_w</p:attrName>
                                        </p:attrNameLst>
                                      </p:cBhvr>
                                      <p:tavLst>
                                        <p:tav tm="0">
                                          <p:val>
                                            <p:strVal val="#ppt_w*0.70"/>
                                          </p:val>
                                        </p:tav>
                                        <p:tav tm="100000">
                                          <p:val>
                                            <p:strVal val="#ppt_w"/>
                                          </p:val>
                                        </p:tav>
                                      </p:tavLst>
                                    </p:anim>
                                    <p:anim calcmode="lin" valueType="num">
                                      <p:cBhvr>
                                        <p:cTn id="34" dur="1000" fill="hold"/>
                                        <p:tgtEl>
                                          <p:spTgt spid="15"/>
                                        </p:tgtEl>
                                        <p:attrNameLst>
                                          <p:attrName>ppt_h</p:attrName>
                                        </p:attrNameLst>
                                      </p:cBhvr>
                                      <p:tavLst>
                                        <p:tav tm="0">
                                          <p:val>
                                            <p:strVal val="#ppt_h"/>
                                          </p:val>
                                        </p:tav>
                                        <p:tav tm="100000">
                                          <p:val>
                                            <p:strVal val="#ppt_h"/>
                                          </p:val>
                                        </p:tav>
                                      </p:tavLst>
                                    </p:anim>
                                    <p:animEffect transition="in" filter="fade">
                                      <p:cBhvr>
                                        <p:cTn id="35"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9"/>
                    </p:tgtEl>
                  </p:cond>
                </p:stCondLst>
                <p:endSync evt="end" delay="0">
                  <p:rtn val="all"/>
                </p:endSync>
                <p:childTnLst>
                  <p:par>
                    <p:cTn id="37" fill="hold" nodeType="clickPar">
                      <p:stCondLst>
                        <p:cond delay="0"/>
                      </p:stCondLst>
                      <p:childTnLst>
                        <p:par>
                          <p:cTn id="38" fill="hold" nodeType="withGroup">
                            <p:stCondLst>
                              <p:cond delay="0"/>
                            </p:stCondLst>
                            <p:childTnLst>
                              <p:par>
                                <p:cTn id="39" presetID="1" presetClass="emph" presetSubtype="2" fill="hold" nodeType="withEffect">
                                  <p:stCondLst>
                                    <p:cond delay="0"/>
                                  </p:stCondLst>
                                  <p:childTnLst>
                                    <p:animClr clrSpc="rgb" dir="cw">
                                      <p:cBhvr>
                                        <p:cTn id="40" dur="250" fill="hold"/>
                                        <p:tgtEl>
                                          <p:spTgt spid="9"/>
                                        </p:tgtEl>
                                        <p:attrNameLst>
                                          <p:attrName>fillcolor</p:attrName>
                                        </p:attrNameLst>
                                      </p:cBhvr>
                                      <p:to>
                                        <a:srgbClr val="FFF2CC"/>
                                      </p:to>
                                    </p:animClr>
                                    <p:set>
                                      <p:cBhvr>
                                        <p:cTn id="41" dur="250" fill="hold"/>
                                        <p:tgtEl>
                                          <p:spTgt spid="9"/>
                                        </p:tgtEl>
                                        <p:attrNameLst>
                                          <p:attrName>fill.type</p:attrName>
                                        </p:attrNameLst>
                                      </p:cBhvr>
                                      <p:to>
                                        <p:strVal val="solid"/>
                                      </p:to>
                                    </p:set>
                                    <p:set>
                                      <p:cBhvr>
                                        <p:cTn id="42" dur="250" fill="hold"/>
                                        <p:tgtEl>
                                          <p:spTgt spid="9"/>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2" name="click.wav"/>
                                        </p:tgtEl>
                                      </p:cMediaNode>
                                    </p:audio>
                                  </p:subTnLst>
                                </p:cTn>
                              </p:par>
                              <p:par>
                                <p:cTn id="43" presetID="23" presetClass="entr" presetSubtype="32" fill="hold" nodeType="withEffect">
                                  <p:stCondLst>
                                    <p:cond delay="1000"/>
                                  </p:stCondLst>
                                  <p:childTnLst>
                                    <p:set>
                                      <p:cBhvr>
                                        <p:cTn id="44" dur="1" fill="hold">
                                          <p:stCondLst>
                                            <p:cond delay="0"/>
                                          </p:stCondLst>
                                        </p:cTn>
                                        <p:tgtEl>
                                          <p:spTgt spid="12"/>
                                        </p:tgtEl>
                                        <p:attrNameLst>
                                          <p:attrName>style.visibility</p:attrName>
                                        </p:attrNameLst>
                                      </p:cBhvr>
                                      <p:to>
                                        <p:strVal val="visible"/>
                                      </p:to>
                                    </p:set>
                                    <p:anim calcmode="lin" valueType="num">
                                      <p:cBhvr>
                                        <p:cTn id="45" dur="250" fill="hold"/>
                                        <p:tgtEl>
                                          <p:spTgt spid="12"/>
                                        </p:tgtEl>
                                        <p:attrNameLst>
                                          <p:attrName>ppt_w</p:attrName>
                                        </p:attrNameLst>
                                      </p:cBhvr>
                                      <p:tavLst>
                                        <p:tav tm="0">
                                          <p:val>
                                            <p:strVal val="4*#ppt_w"/>
                                          </p:val>
                                        </p:tav>
                                        <p:tav tm="100000">
                                          <p:val>
                                            <p:strVal val="#ppt_w"/>
                                          </p:val>
                                        </p:tav>
                                      </p:tavLst>
                                    </p:anim>
                                    <p:anim calcmode="lin" valueType="num">
                                      <p:cBhvr>
                                        <p:cTn id="46"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3"/>
                                            </p:cond>
                                          </p:stCondLst>
                                          <p:endCondLst>
                                            <p:cond evt="onStopAudio" delay="0">
                                              <p:tgtEl>
                                                <p:sldTgt/>
                                              </p:tgtEl>
                                            </p:cond>
                                          </p:endCondLst>
                                        </p:cTn>
                                        <p:tgtEl>
                                          <p:sndTgt r:embed="rId3" name="Wrong Buzzer.wav"/>
                                        </p:tgtEl>
                                      </p:cMediaNode>
                                    </p:audio>
                                  </p:subTnLst>
                                </p:cTn>
                              </p:par>
                              <p:par>
                                <p:cTn id="47" presetID="1" presetClass="emph" presetSubtype="2" fill="hold" nodeType="withEffect">
                                  <p:stCondLst>
                                    <p:cond delay="1000"/>
                                  </p:stCondLst>
                                  <p:childTnLst>
                                    <p:animClr clrSpc="rgb" dir="cw">
                                      <p:cBhvr>
                                        <p:cTn id="48" dur="250" fill="hold"/>
                                        <p:tgtEl>
                                          <p:spTgt spid="9"/>
                                        </p:tgtEl>
                                        <p:attrNameLst>
                                          <p:attrName>fillcolor</p:attrName>
                                        </p:attrNameLst>
                                      </p:cBhvr>
                                      <p:to>
                                        <a:srgbClr val="FFFF00"/>
                                      </p:to>
                                    </p:animClr>
                                    <p:set>
                                      <p:cBhvr>
                                        <p:cTn id="49" dur="250" fill="hold"/>
                                        <p:tgtEl>
                                          <p:spTgt spid="9"/>
                                        </p:tgtEl>
                                        <p:attrNameLst>
                                          <p:attrName>fill.type</p:attrName>
                                        </p:attrNameLst>
                                      </p:cBhvr>
                                      <p:to>
                                        <p:strVal val="solid"/>
                                      </p:to>
                                    </p:set>
                                    <p:set>
                                      <p:cBhvr>
                                        <p:cTn id="50"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51" restart="whenNotActive" fill="hold" evtFilter="cancelBubble" nodeType="interactiveSeq">
                <p:stCondLst>
                  <p:cond evt="onClick" delay="0">
                    <p:tgtEl>
                      <p:spTgt spid="13"/>
                    </p:tgtEl>
                  </p:cond>
                </p:stCondLst>
                <p:endSync evt="end" delay="0">
                  <p:rtn val="all"/>
                </p:endSync>
                <p:childTnLst>
                  <p:par>
                    <p:cTn id="52" fill="hold" nodeType="clickPar">
                      <p:stCondLst>
                        <p:cond delay="0"/>
                      </p:stCondLst>
                      <p:childTnLst>
                        <p:par>
                          <p:cTn id="53" fill="hold" nodeType="withGroup">
                            <p:stCondLst>
                              <p:cond delay="0"/>
                            </p:stCondLst>
                            <p:childTnLst>
                              <p:par>
                                <p:cTn id="54" presetID="1" presetClass="emph" presetSubtype="2" fill="hold" nodeType="withEffect">
                                  <p:stCondLst>
                                    <p:cond delay="0"/>
                                  </p:stCondLst>
                                  <p:childTnLst>
                                    <p:animClr clrSpc="rgb" dir="cw">
                                      <p:cBhvr>
                                        <p:cTn id="55" dur="250" fill="hold"/>
                                        <p:tgtEl>
                                          <p:spTgt spid="13"/>
                                        </p:tgtEl>
                                        <p:attrNameLst>
                                          <p:attrName>fillcolor</p:attrName>
                                        </p:attrNameLst>
                                      </p:cBhvr>
                                      <p:to>
                                        <a:srgbClr val="FFF2CC"/>
                                      </p:to>
                                    </p:animClr>
                                    <p:set>
                                      <p:cBhvr>
                                        <p:cTn id="56" dur="250" fill="hold"/>
                                        <p:tgtEl>
                                          <p:spTgt spid="13"/>
                                        </p:tgtEl>
                                        <p:attrNameLst>
                                          <p:attrName>fill.type</p:attrName>
                                        </p:attrNameLst>
                                      </p:cBhvr>
                                      <p:to>
                                        <p:strVal val="solid"/>
                                      </p:to>
                                    </p:set>
                                    <p:set>
                                      <p:cBhvr>
                                        <p:cTn id="57" dur="250" fill="hold"/>
                                        <p:tgtEl>
                                          <p:spTgt spid="13"/>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2" name="click.wav"/>
                                        </p:tgtEl>
                                      </p:cMediaNode>
                                    </p:audio>
                                  </p:subTnLst>
                                </p:cTn>
                              </p:par>
                              <p:par>
                                <p:cTn id="58" presetID="23" presetClass="entr" presetSubtype="32" fill="hold" nodeType="withEffect">
                                  <p:stCondLst>
                                    <p:cond delay="1000"/>
                                  </p:stCondLst>
                                  <p:childTnLst>
                                    <p:set>
                                      <p:cBhvr>
                                        <p:cTn id="59" dur="1" fill="hold">
                                          <p:stCondLst>
                                            <p:cond delay="0"/>
                                          </p:stCondLst>
                                        </p:cTn>
                                        <p:tgtEl>
                                          <p:spTgt spid="14"/>
                                        </p:tgtEl>
                                        <p:attrNameLst>
                                          <p:attrName>style.visibility</p:attrName>
                                        </p:attrNameLst>
                                      </p:cBhvr>
                                      <p:to>
                                        <p:strVal val="visible"/>
                                      </p:to>
                                    </p:set>
                                    <p:anim calcmode="lin" valueType="num">
                                      <p:cBhvr>
                                        <p:cTn id="60" dur="250" fill="hold"/>
                                        <p:tgtEl>
                                          <p:spTgt spid="14"/>
                                        </p:tgtEl>
                                        <p:attrNameLst>
                                          <p:attrName>ppt_w</p:attrName>
                                        </p:attrNameLst>
                                      </p:cBhvr>
                                      <p:tavLst>
                                        <p:tav tm="0">
                                          <p:val>
                                            <p:strVal val="4*#ppt_w"/>
                                          </p:val>
                                        </p:tav>
                                        <p:tav tm="100000">
                                          <p:val>
                                            <p:strVal val="#ppt_w"/>
                                          </p:val>
                                        </p:tav>
                                      </p:tavLst>
                                    </p:anim>
                                    <p:anim calcmode="lin" valueType="num">
                                      <p:cBhvr>
                                        <p:cTn id="61"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8"/>
                                            </p:cond>
                                          </p:stCondLst>
                                          <p:endCondLst>
                                            <p:cond evt="onStopAudio" delay="0">
                                              <p:tgtEl>
                                                <p:sldTgt/>
                                              </p:tgtEl>
                                            </p:cond>
                                          </p:endCondLst>
                                        </p:cTn>
                                        <p:tgtEl>
                                          <p:sndTgt r:embed="rId3" name="Wrong Buzzer.wav"/>
                                        </p:tgtEl>
                                      </p:cMediaNode>
                                    </p:audio>
                                  </p:subTnLst>
                                </p:cTn>
                              </p:par>
                              <p:par>
                                <p:cTn id="62" presetID="1" presetClass="emph" presetSubtype="2" fill="hold" nodeType="withEffect">
                                  <p:stCondLst>
                                    <p:cond delay="1000"/>
                                  </p:stCondLst>
                                  <p:childTnLst>
                                    <p:animClr clrSpc="rgb" dir="cw">
                                      <p:cBhvr>
                                        <p:cTn id="63" dur="250" fill="hold"/>
                                        <p:tgtEl>
                                          <p:spTgt spid="13"/>
                                        </p:tgtEl>
                                        <p:attrNameLst>
                                          <p:attrName>fillcolor</p:attrName>
                                        </p:attrNameLst>
                                      </p:cBhvr>
                                      <p:to>
                                        <a:srgbClr val="FFFF00"/>
                                      </p:to>
                                    </p:animClr>
                                    <p:set>
                                      <p:cBhvr>
                                        <p:cTn id="64" dur="250" fill="hold"/>
                                        <p:tgtEl>
                                          <p:spTgt spid="13"/>
                                        </p:tgtEl>
                                        <p:attrNameLst>
                                          <p:attrName>fill.type</p:attrName>
                                        </p:attrNameLst>
                                      </p:cBhvr>
                                      <p:to>
                                        <p:strVal val="solid"/>
                                      </p:to>
                                    </p:set>
                                    <p:set>
                                      <p:cBhvr>
                                        <p:cTn id="65"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66" restart="whenNotActive" fill="hold" evtFilter="cancelBubble" nodeType="interactiveSeq">
                <p:stCondLst>
                  <p:cond evt="onClick" delay="0">
                    <p:tgtEl>
                      <p:spTgt spid="17"/>
                    </p:tgtEl>
                  </p:cond>
                </p:stCondLst>
                <p:endSync evt="end" delay="0">
                  <p:rtn val="all"/>
                </p:endSync>
                <p:childTnLst>
                  <p:par>
                    <p:cTn id="67" fill="hold" nodeType="clickPar">
                      <p:stCondLst>
                        <p:cond delay="0"/>
                      </p:stCondLst>
                      <p:childTnLst>
                        <p:par>
                          <p:cTn id="68" fill="hold" nodeType="withGroup">
                            <p:stCondLst>
                              <p:cond delay="0"/>
                            </p:stCondLst>
                            <p:childTnLst>
                              <p:par>
                                <p:cTn id="69" presetID="1" presetClass="emph" presetSubtype="2" fill="hold" nodeType="withEffect">
                                  <p:stCondLst>
                                    <p:cond delay="0"/>
                                  </p:stCondLst>
                                  <p:childTnLst>
                                    <p:animClr clrSpc="rgb" dir="cw">
                                      <p:cBhvr>
                                        <p:cTn id="70" dur="250" fill="hold"/>
                                        <p:tgtEl>
                                          <p:spTgt spid="17"/>
                                        </p:tgtEl>
                                        <p:attrNameLst>
                                          <p:attrName>fillcolor</p:attrName>
                                        </p:attrNameLst>
                                      </p:cBhvr>
                                      <p:to>
                                        <a:srgbClr val="FFF2CC"/>
                                      </p:to>
                                    </p:animClr>
                                    <p:set>
                                      <p:cBhvr>
                                        <p:cTn id="71" dur="250" fill="hold"/>
                                        <p:tgtEl>
                                          <p:spTgt spid="17"/>
                                        </p:tgtEl>
                                        <p:attrNameLst>
                                          <p:attrName>fill.type</p:attrName>
                                        </p:attrNameLst>
                                      </p:cBhvr>
                                      <p:to>
                                        <p:strVal val="solid"/>
                                      </p:to>
                                    </p:set>
                                    <p:set>
                                      <p:cBhvr>
                                        <p:cTn id="72" dur="250" fill="hold"/>
                                        <p:tgtEl>
                                          <p:spTgt spid="17"/>
                                        </p:tgtEl>
                                        <p:attrNameLst>
                                          <p:attrName>fill.on</p:attrName>
                                        </p:attrNameLst>
                                      </p:cBhvr>
                                      <p:to>
                                        <p:strVal val="true"/>
                                      </p:to>
                                    </p:set>
                                  </p:childTnLst>
                                  <p:subTnLst>
                                    <p:audio>
                                      <p:cMediaNode>
                                        <p:cTn display="0" masterRel="sameClick">
                                          <p:stCondLst>
                                            <p:cond evt="begin" delay="0">
                                              <p:tn val="69"/>
                                            </p:cond>
                                          </p:stCondLst>
                                          <p:endCondLst>
                                            <p:cond evt="onStopAudio" delay="0">
                                              <p:tgtEl>
                                                <p:sldTgt/>
                                              </p:tgtEl>
                                            </p:cond>
                                          </p:endCondLst>
                                        </p:cTn>
                                        <p:tgtEl>
                                          <p:sndTgt r:embed="rId2" name="click.wav"/>
                                        </p:tgtEl>
                                      </p:cMediaNode>
                                    </p:audio>
                                  </p:subTnLst>
                                </p:cTn>
                              </p:par>
                              <p:par>
                                <p:cTn id="73" presetID="23" presetClass="entr" presetSubtype="32" fill="hold" nodeType="withEffect">
                                  <p:stCondLst>
                                    <p:cond delay="1000"/>
                                  </p:stCondLst>
                                  <p:childTnLst>
                                    <p:set>
                                      <p:cBhvr>
                                        <p:cTn id="74" dur="1" fill="hold">
                                          <p:stCondLst>
                                            <p:cond delay="0"/>
                                          </p:stCondLst>
                                        </p:cTn>
                                        <p:tgtEl>
                                          <p:spTgt spid="18"/>
                                        </p:tgtEl>
                                        <p:attrNameLst>
                                          <p:attrName>style.visibility</p:attrName>
                                        </p:attrNameLst>
                                      </p:cBhvr>
                                      <p:to>
                                        <p:strVal val="visible"/>
                                      </p:to>
                                    </p:set>
                                    <p:anim calcmode="lin" valueType="num">
                                      <p:cBhvr>
                                        <p:cTn id="75" dur="250" fill="hold"/>
                                        <p:tgtEl>
                                          <p:spTgt spid="18"/>
                                        </p:tgtEl>
                                        <p:attrNameLst>
                                          <p:attrName>ppt_w</p:attrName>
                                        </p:attrNameLst>
                                      </p:cBhvr>
                                      <p:tavLst>
                                        <p:tav tm="0">
                                          <p:val>
                                            <p:strVal val="4*#ppt_w"/>
                                          </p:val>
                                        </p:tav>
                                        <p:tav tm="100000">
                                          <p:val>
                                            <p:strVal val="#ppt_w"/>
                                          </p:val>
                                        </p:tav>
                                      </p:tavLst>
                                    </p:anim>
                                    <p:anim calcmode="lin" valueType="num">
                                      <p:cBhvr>
                                        <p:cTn id="76"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3"/>
                                            </p:cond>
                                          </p:stCondLst>
                                          <p:endCondLst>
                                            <p:cond evt="onStopAudio" delay="0">
                                              <p:tgtEl>
                                                <p:sldTgt/>
                                              </p:tgtEl>
                                            </p:cond>
                                          </p:endCondLst>
                                        </p:cTn>
                                        <p:tgtEl>
                                          <p:sndTgt r:embed="rId4" name="Check mark.wav"/>
                                        </p:tgtEl>
                                      </p:cMediaNode>
                                    </p:audio>
                                  </p:subTnLst>
                                </p:cTn>
                              </p:par>
                              <p:par>
                                <p:cTn id="77" presetID="1" presetClass="emph" presetSubtype="2" fill="hold" nodeType="withEffect">
                                  <p:stCondLst>
                                    <p:cond delay="1000"/>
                                  </p:stCondLst>
                                  <p:childTnLst>
                                    <p:animClr clrSpc="rgb" dir="cw">
                                      <p:cBhvr>
                                        <p:cTn id="78" dur="250" fill="hold"/>
                                        <p:tgtEl>
                                          <p:spTgt spid="17"/>
                                        </p:tgtEl>
                                        <p:attrNameLst>
                                          <p:attrName>fillcolor</p:attrName>
                                        </p:attrNameLst>
                                      </p:cBhvr>
                                      <p:to>
                                        <a:srgbClr val="00B050"/>
                                      </p:to>
                                    </p:animClr>
                                    <p:set>
                                      <p:cBhvr>
                                        <p:cTn id="79" dur="250" fill="hold"/>
                                        <p:tgtEl>
                                          <p:spTgt spid="17"/>
                                        </p:tgtEl>
                                        <p:attrNameLst>
                                          <p:attrName>fill.type</p:attrName>
                                        </p:attrNameLst>
                                      </p:cBhvr>
                                      <p:to>
                                        <p:strVal val="solid"/>
                                      </p:to>
                                    </p:set>
                                    <p:set>
                                      <p:cBhvr>
                                        <p:cTn id="80" dur="25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seq concurrent="1" nextAc="seek">
              <p:cTn id="81" restart="whenNotActive" fill="hold" evtFilter="cancelBubble" nodeType="interactiveSeq">
                <p:stCondLst>
                  <p:cond evt="onClick" delay="0">
                    <p:tgtEl>
                      <p:spTgt spid="15"/>
                    </p:tgtEl>
                  </p:cond>
                </p:stCondLst>
                <p:endSync evt="end" delay="0">
                  <p:rtn val="all"/>
                </p:endSync>
                <p:childTnLst>
                  <p:par>
                    <p:cTn id="82" fill="hold" nodeType="clickPar">
                      <p:stCondLst>
                        <p:cond delay="0"/>
                      </p:stCondLst>
                      <p:childTnLst>
                        <p:par>
                          <p:cTn id="83" fill="hold" nodeType="withGroup">
                            <p:stCondLst>
                              <p:cond delay="0"/>
                            </p:stCondLst>
                            <p:childTnLst>
                              <p:par>
                                <p:cTn id="84" presetID="1" presetClass="emph" presetSubtype="2" fill="hold" nodeType="withEffect">
                                  <p:stCondLst>
                                    <p:cond delay="0"/>
                                  </p:stCondLst>
                                  <p:childTnLst>
                                    <p:animClr clrSpc="rgb" dir="cw">
                                      <p:cBhvr>
                                        <p:cTn id="85" dur="250" fill="hold"/>
                                        <p:tgtEl>
                                          <p:spTgt spid="15"/>
                                        </p:tgtEl>
                                        <p:attrNameLst>
                                          <p:attrName>fillcolor</p:attrName>
                                        </p:attrNameLst>
                                      </p:cBhvr>
                                      <p:to>
                                        <a:srgbClr val="FFF2CC"/>
                                      </p:to>
                                    </p:animClr>
                                    <p:set>
                                      <p:cBhvr>
                                        <p:cTn id="86" dur="250" fill="hold"/>
                                        <p:tgtEl>
                                          <p:spTgt spid="15"/>
                                        </p:tgtEl>
                                        <p:attrNameLst>
                                          <p:attrName>fill.type</p:attrName>
                                        </p:attrNameLst>
                                      </p:cBhvr>
                                      <p:to>
                                        <p:strVal val="solid"/>
                                      </p:to>
                                    </p:set>
                                    <p:set>
                                      <p:cBhvr>
                                        <p:cTn id="87" dur="250" fill="hold"/>
                                        <p:tgtEl>
                                          <p:spTgt spid="15"/>
                                        </p:tgtEl>
                                        <p:attrNameLst>
                                          <p:attrName>fill.on</p:attrName>
                                        </p:attrNameLst>
                                      </p:cBhvr>
                                      <p:to>
                                        <p:strVal val="true"/>
                                      </p:to>
                                    </p:set>
                                  </p:childTnLst>
                                  <p:subTnLst>
                                    <p:audio>
                                      <p:cMediaNode>
                                        <p:cTn display="0" masterRel="sameClick">
                                          <p:stCondLst>
                                            <p:cond evt="begin" delay="0">
                                              <p:tn val="84"/>
                                            </p:cond>
                                          </p:stCondLst>
                                          <p:endCondLst>
                                            <p:cond evt="onStopAudio" delay="0">
                                              <p:tgtEl>
                                                <p:sldTgt/>
                                              </p:tgtEl>
                                            </p:cond>
                                          </p:endCondLst>
                                        </p:cTn>
                                        <p:tgtEl>
                                          <p:sndTgt r:embed="rId2" name="click.wav"/>
                                        </p:tgtEl>
                                      </p:cMediaNode>
                                    </p:audio>
                                  </p:subTnLst>
                                </p:cTn>
                              </p:par>
                              <p:par>
                                <p:cTn id="88" presetID="23" presetClass="entr" presetSubtype="32" fill="hold" nodeType="withEffect">
                                  <p:stCondLst>
                                    <p:cond delay="1000"/>
                                  </p:stCondLst>
                                  <p:childTnLst>
                                    <p:set>
                                      <p:cBhvr>
                                        <p:cTn id="89" dur="1" fill="hold">
                                          <p:stCondLst>
                                            <p:cond delay="0"/>
                                          </p:stCondLst>
                                        </p:cTn>
                                        <p:tgtEl>
                                          <p:spTgt spid="16"/>
                                        </p:tgtEl>
                                        <p:attrNameLst>
                                          <p:attrName>style.visibility</p:attrName>
                                        </p:attrNameLst>
                                      </p:cBhvr>
                                      <p:to>
                                        <p:strVal val="visible"/>
                                      </p:to>
                                    </p:set>
                                    <p:anim calcmode="lin" valueType="num">
                                      <p:cBhvr>
                                        <p:cTn id="90" dur="250" fill="hold"/>
                                        <p:tgtEl>
                                          <p:spTgt spid="16"/>
                                        </p:tgtEl>
                                        <p:attrNameLst>
                                          <p:attrName>ppt_w</p:attrName>
                                        </p:attrNameLst>
                                      </p:cBhvr>
                                      <p:tavLst>
                                        <p:tav tm="0">
                                          <p:val>
                                            <p:strVal val="4*#ppt_w"/>
                                          </p:val>
                                        </p:tav>
                                        <p:tav tm="100000">
                                          <p:val>
                                            <p:strVal val="#ppt_w"/>
                                          </p:val>
                                        </p:tav>
                                      </p:tavLst>
                                    </p:anim>
                                    <p:anim calcmode="lin" valueType="num">
                                      <p:cBhvr>
                                        <p:cTn id="91"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8"/>
                                            </p:cond>
                                          </p:stCondLst>
                                          <p:endCondLst>
                                            <p:cond evt="onStopAudio" delay="0">
                                              <p:tgtEl>
                                                <p:sldTgt/>
                                              </p:tgtEl>
                                            </p:cond>
                                          </p:endCondLst>
                                        </p:cTn>
                                        <p:tgtEl>
                                          <p:sndTgt r:embed="rId3" name="Wrong Buzzer.wav"/>
                                        </p:tgtEl>
                                      </p:cMediaNode>
                                    </p:audio>
                                  </p:subTnLst>
                                </p:cTn>
                              </p:par>
                              <p:par>
                                <p:cTn id="92" presetID="1" presetClass="emph" presetSubtype="2" fill="hold" nodeType="withEffect">
                                  <p:stCondLst>
                                    <p:cond delay="1000"/>
                                  </p:stCondLst>
                                  <p:childTnLst>
                                    <p:animClr clrSpc="rgb" dir="cw">
                                      <p:cBhvr>
                                        <p:cTn id="93" dur="250" fill="hold"/>
                                        <p:tgtEl>
                                          <p:spTgt spid="15"/>
                                        </p:tgtEl>
                                        <p:attrNameLst>
                                          <p:attrName>fillcolor</p:attrName>
                                        </p:attrNameLst>
                                      </p:cBhvr>
                                      <p:to>
                                        <a:srgbClr val="FFFF00"/>
                                      </p:to>
                                    </p:animClr>
                                    <p:set>
                                      <p:cBhvr>
                                        <p:cTn id="94" dur="250" fill="hold"/>
                                        <p:tgtEl>
                                          <p:spTgt spid="15"/>
                                        </p:tgtEl>
                                        <p:attrNameLst>
                                          <p:attrName>fill.type</p:attrName>
                                        </p:attrNameLst>
                                      </p:cBhvr>
                                      <p:to>
                                        <p:strVal val="solid"/>
                                      </p:to>
                                    </p:set>
                                    <p:set>
                                      <p:cBhvr>
                                        <p:cTn id="95"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42" grpId="0" animBg="1"/>
      <p:bldP spid="9" grpId="0" animBg="1"/>
      <p:bldP spid="13" grpId="0" animBg="1"/>
      <p:bldP spid="17" grpId="0" animBg="1"/>
      <p:bldP spid="1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a:extLst>
              <a:ext uri="{FF2B5EF4-FFF2-40B4-BE49-F238E27FC236}">
                <a16:creationId xmlns:a16="http://schemas.microsoft.com/office/drawing/2014/main" id="{D7A25475-24F5-273A-77BA-B7B8EC6500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950" t="3500" r="8337" b="7784"/>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croll: Horizontal 2">
            <a:extLst>
              <a:ext uri="{FF2B5EF4-FFF2-40B4-BE49-F238E27FC236}">
                <a16:creationId xmlns:a16="http://schemas.microsoft.com/office/drawing/2014/main" id="{7BAC5747-6295-EF4A-8E0C-89A3D0FB7832}"/>
              </a:ext>
            </a:extLst>
          </p:cNvPr>
          <p:cNvSpPr/>
          <p:nvPr/>
        </p:nvSpPr>
        <p:spPr>
          <a:xfrm>
            <a:off x="1587501" y="554833"/>
            <a:ext cx="6002338" cy="1695105"/>
          </a:xfrm>
          <a:prstGeom prst="horizontalScroll">
            <a:avLst/>
          </a:prstGeom>
          <a:solidFill>
            <a:srgbClr val="0070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buFontTx/>
              <a:buNone/>
            </a:pPr>
            <a:r>
              <a:rPr lang="it-IT" altLang="en-US" sz="2800" b="1" dirty="0">
                <a:solidFill>
                  <a:srgbClr val="FFFF00"/>
                </a:solidFill>
                <a:latin typeface="Times New Roman" panose="02020603050405020304" pitchFamily="18" charset="0"/>
                <a:cs typeface="Arial" panose="020B0604020202020204" pitchFamily="34" charset="0"/>
              </a:rPr>
              <a:t>Các cuộc phát kiến địa lí thế kỉ XV-XVI được thực hiện bằng con đường nào?</a:t>
            </a:r>
            <a:endParaRPr lang="en-US" altLang="en-US" sz="2800" dirty="0">
              <a:solidFill>
                <a:srgbClr val="FFFF00"/>
              </a:solidFill>
              <a:latin typeface="Times New Roman" panose="02020603050405020304" pitchFamily="18" charset="0"/>
              <a:cs typeface="Arial" panose="020B0604020202020204" pitchFamily="34" charset="0"/>
            </a:endParaRPr>
          </a:p>
        </p:txBody>
      </p:sp>
      <p:sp>
        <p:nvSpPr>
          <p:cNvPr id="7" name="Rectangle 6">
            <a:extLst>
              <a:ext uri="{FF2B5EF4-FFF2-40B4-BE49-F238E27FC236}">
                <a16:creationId xmlns:a16="http://schemas.microsoft.com/office/drawing/2014/main" id="{E5264FCB-4BC9-6626-4469-31EA14951FA0}"/>
              </a:ext>
            </a:extLst>
          </p:cNvPr>
          <p:cNvSpPr/>
          <p:nvPr/>
        </p:nvSpPr>
        <p:spPr>
          <a:xfrm>
            <a:off x="2557670" y="2281238"/>
            <a:ext cx="4200939" cy="736600"/>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514350" indent="-514350">
              <a:buFontTx/>
              <a:buAutoNum type="alphaUcPeriod"/>
              <a:defRPr/>
            </a:pPr>
            <a:r>
              <a:rPr lang="en-US" sz="2600" b="1" dirty="0" err="1">
                <a:solidFill>
                  <a:srgbClr val="000099"/>
                </a:solidFill>
                <a:latin typeface="Times New Roman" panose="02020603050405020304" pitchFamily="18" charset="0"/>
                <a:cs typeface="Times New Roman" panose="02020603050405020304" pitchFamily="18" charset="0"/>
              </a:rPr>
              <a:t>Đường</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bộ</a:t>
            </a:r>
            <a:r>
              <a:rPr lang="en-US" sz="2600" b="1" dirty="0">
                <a:solidFill>
                  <a:srgbClr val="000099"/>
                </a:solidFill>
                <a:latin typeface="Times New Roman" panose="02020603050405020304" pitchFamily="18" charset="0"/>
                <a:cs typeface="Times New Roman" panose="02020603050405020304" pitchFamily="18" charset="0"/>
              </a:rPr>
              <a:t>.</a:t>
            </a:r>
            <a:r>
              <a:rPr lang="en-US" dirty="0"/>
              <a:t>.</a:t>
            </a:r>
            <a:endParaRPr lang="en-US" sz="2600" b="1" dirty="0">
              <a:solidFill>
                <a:srgbClr val="002060"/>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573EEA1E-20AD-B1D7-6530-C4FF1B3B4C1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94384" y="2460687"/>
            <a:ext cx="61277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4BB362BB-6460-FB38-FB39-257292C1A47B}"/>
              </a:ext>
            </a:extLst>
          </p:cNvPr>
          <p:cNvSpPr/>
          <p:nvPr/>
        </p:nvSpPr>
        <p:spPr>
          <a:xfrm>
            <a:off x="2557670" y="3121026"/>
            <a:ext cx="4200939" cy="841375"/>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600" b="1" dirty="0">
                <a:solidFill>
                  <a:srgbClr val="002060"/>
                </a:solidFill>
                <a:latin typeface="Times New Roman" panose="02020603050405020304" pitchFamily="18" charset="0"/>
                <a:cs typeface="Times New Roman" panose="02020603050405020304" pitchFamily="18" charset="0"/>
              </a:rPr>
              <a:t>B</a:t>
            </a:r>
            <a:r>
              <a:rPr lang="vi-VN"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Đường</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biển</a:t>
            </a:r>
            <a:r>
              <a:rPr lang="en-US" sz="2600" b="1" dirty="0">
                <a:solidFill>
                  <a:srgbClr val="000099"/>
                </a:solidFill>
                <a:latin typeface="Times New Roman" panose="02020603050405020304" pitchFamily="18" charset="0"/>
                <a:cs typeface="Times New Roman" panose="02020603050405020304" pitchFamily="18" charset="0"/>
              </a:rPr>
              <a:t>.</a:t>
            </a:r>
            <a:endParaRPr lang="en-US" sz="2600" dirty="0">
              <a:solidFill>
                <a:srgbClr val="000099"/>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185A51F9-2785-AF4C-CE99-2AC5942EB497}"/>
              </a:ext>
            </a:extLst>
          </p:cNvPr>
          <p:cNvPicPr>
            <a:picLocks noChangeAspect="1"/>
          </p:cNvPicPr>
          <p:nvPr/>
        </p:nvPicPr>
        <p:blipFill rotWithShape="1">
          <a:blip r:embed="rId7" cstate="print">
            <a:duotone>
              <a:prstClr val="black"/>
              <a:schemeClr val="accent6">
                <a:tint val="45000"/>
                <a:satMod val="400000"/>
              </a:schemeClr>
            </a:duotone>
          </a:blip>
          <a:srcRect r="-5485"/>
          <a:stretch/>
        </p:blipFill>
        <p:spPr>
          <a:xfrm>
            <a:off x="5975478" y="3276190"/>
            <a:ext cx="597600" cy="531044"/>
          </a:xfrm>
          <a:prstGeom prst="rect">
            <a:avLst/>
          </a:prstGeom>
        </p:spPr>
      </p:pic>
      <p:sp>
        <p:nvSpPr>
          <p:cNvPr id="11" name="Rectangle 10">
            <a:extLst>
              <a:ext uri="{FF2B5EF4-FFF2-40B4-BE49-F238E27FC236}">
                <a16:creationId xmlns:a16="http://schemas.microsoft.com/office/drawing/2014/main" id="{5E424A27-4631-C53A-03EE-3A0CAAE731FD}"/>
              </a:ext>
            </a:extLst>
          </p:cNvPr>
          <p:cNvSpPr/>
          <p:nvPr/>
        </p:nvSpPr>
        <p:spPr>
          <a:xfrm>
            <a:off x="2557670" y="4060825"/>
            <a:ext cx="4200939" cy="738188"/>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it-IT" sz="2600" b="1" dirty="0">
                <a:solidFill>
                  <a:srgbClr val="002060"/>
                </a:solidFill>
                <a:latin typeface="Times New Roman" panose="02020603050405020304" pitchFamily="18" charset="0"/>
                <a:cs typeface="Times New Roman" panose="02020603050405020304" pitchFamily="18" charset="0"/>
              </a:rPr>
              <a:t>C. </a:t>
            </a:r>
            <a:r>
              <a:rPr lang="en-US" sz="2600" b="1" dirty="0" err="1">
                <a:solidFill>
                  <a:srgbClr val="000099"/>
                </a:solidFill>
                <a:latin typeface="Times New Roman" panose="02020603050405020304" pitchFamily="18" charset="0"/>
                <a:cs typeface="Times New Roman" panose="02020603050405020304" pitchFamily="18" charset="0"/>
              </a:rPr>
              <a:t>Đường</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sắt</a:t>
            </a:r>
            <a:r>
              <a:rPr lang="en-US" sz="2600" b="1" dirty="0">
                <a:solidFill>
                  <a:srgbClr val="000099"/>
                </a:solidFill>
                <a:latin typeface="Times New Roman" panose="02020603050405020304" pitchFamily="18" charset="0"/>
                <a:cs typeface="Times New Roman" panose="02020603050405020304" pitchFamily="18" charset="0"/>
              </a:rPr>
              <a:t>.</a:t>
            </a:r>
          </a:p>
        </p:txBody>
      </p:sp>
      <p:pic>
        <p:nvPicPr>
          <p:cNvPr id="12" name="Picture 11">
            <a:extLst>
              <a:ext uri="{FF2B5EF4-FFF2-40B4-BE49-F238E27FC236}">
                <a16:creationId xmlns:a16="http://schemas.microsoft.com/office/drawing/2014/main" id="{6C1BF0F2-955A-C51B-B9E3-D88E07A2839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60315" y="4229168"/>
            <a:ext cx="61277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CEADA893-7521-654E-38F4-18B7402DA47E}"/>
              </a:ext>
            </a:extLst>
          </p:cNvPr>
          <p:cNvSpPr/>
          <p:nvPr/>
        </p:nvSpPr>
        <p:spPr>
          <a:xfrm>
            <a:off x="2557670" y="4929250"/>
            <a:ext cx="4200939" cy="738187"/>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it-IT" sz="2600" b="1" dirty="0">
                <a:solidFill>
                  <a:srgbClr val="002060"/>
                </a:solidFill>
                <a:latin typeface="Times New Roman" panose="02020603050405020304" pitchFamily="18" charset="0"/>
                <a:cs typeface="Times New Roman" panose="02020603050405020304" pitchFamily="18" charset="0"/>
              </a:rPr>
              <a:t>D. </a:t>
            </a:r>
            <a:r>
              <a:rPr lang="en-US" sz="2600" b="1" dirty="0" err="1">
                <a:solidFill>
                  <a:srgbClr val="000099"/>
                </a:solidFill>
                <a:latin typeface="Times New Roman" panose="02020603050405020304" pitchFamily="18" charset="0"/>
                <a:cs typeface="Times New Roman" panose="02020603050405020304" pitchFamily="18" charset="0"/>
              </a:rPr>
              <a:t>Đường</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hàng</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không</a:t>
            </a:r>
            <a:r>
              <a:rPr lang="en-US" sz="2600" b="1" dirty="0">
                <a:solidFill>
                  <a:srgbClr val="000099"/>
                </a:solidFill>
                <a:latin typeface="Times New Roman" panose="02020603050405020304" pitchFamily="18" charset="0"/>
                <a:cs typeface="Times New Roman" panose="02020603050405020304" pitchFamily="18" charset="0"/>
              </a:rPr>
              <a:t>.</a:t>
            </a:r>
          </a:p>
        </p:txBody>
      </p:sp>
      <p:pic>
        <p:nvPicPr>
          <p:cNvPr id="14" name="Picture 13">
            <a:extLst>
              <a:ext uri="{FF2B5EF4-FFF2-40B4-BE49-F238E27FC236}">
                <a16:creationId xmlns:a16="http://schemas.microsoft.com/office/drawing/2014/main" id="{DA72A426-3BDB-7DEB-73F4-F1E21B00F00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75507" y="5089593"/>
            <a:ext cx="61277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descr="C:\Users\ADMIN\Desktop\Tai nguyen thiet ke tro choi\Bảng gỗ\Picture1 (2).png">
            <a:hlinkClick r:id="rId8" action="ppaction://hlinksldjump"/>
            <a:extLst>
              <a:ext uri="{FF2B5EF4-FFF2-40B4-BE49-F238E27FC236}">
                <a16:creationId xmlns:a16="http://schemas.microsoft.com/office/drawing/2014/main" id="{30BE551F-78A9-24B7-286B-E2B8E039EFE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81443" y="6318250"/>
            <a:ext cx="1268412"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55"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ppt_w</p:attrName>
                                        </p:attrNameLst>
                                      </p:cBhvr>
                                      <p:tavLst>
                                        <p:tav tm="0">
                                          <p:val>
                                            <p:strVal val="#ppt_w*0.70"/>
                                          </p:val>
                                        </p:tav>
                                        <p:tav tm="100000">
                                          <p:val>
                                            <p:strVal val="#ppt_w"/>
                                          </p:val>
                                        </p:tav>
                                      </p:tavLst>
                                    </p:anim>
                                    <p:anim calcmode="lin" valueType="num">
                                      <p:cBhvr>
                                        <p:cTn id="18" dur="1000" fill="hold"/>
                                        <p:tgtEl>
                                          <p:spTgt spid="9"/>
                                        </p:tgtEl>
                                        <p:attrNameLst>
                                          <p:attrName>ppt_h</p:attrName>
                                        </p:attrNameLst>
                                      </p:cBhvr>
                                      <p:tavLst>
                                        <p:tav tm="0">
                                          <p:val>
                                            <p:strVal val="#ppt_h"/>
                                          </p:val>
                                        </p:tav>
                                        <p:tav tm="100000">
                                          <p:val>
                                            <p:strVal val="#ppt_h"/>
                                          </p:val>
                                        </p:tav>
                                      </p:tavLst>
                                    </p:anim>
                                    <p:animEffect transition="in" filter="fade">
                                      <p:cBhvr>
                                        <p:cTn id="19" dur="1000"/>
                                        <p:tgtEl>
                                          <p:spTgt spid="9"/>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1000" fill="hold"/>
                                        <p:tgtEl>
                                          <p:spTgt spid="11"/>
                                        </p:tgtEl>
                                        <p:attrNameLst>
                                          <p:attrName>ppt_w</p:attrName>
                                        </p:attrNameLst>
                                      </p:cBhvr>
                                      <p:tavLst>
                                        <p:tav tm="0">
                                          <p:val>
                                            <p:strVal val="#ppt_w*0.70"/>
                                          </p:val>
                                        </p:tav>
                                        <p:tav tm="100000">
                                          <p:val>
                                            <p:strVal val="#ppt_w"/>
                                          </p:val>
                                        </p:tav>
                                      </p:tavLst>
                                    </p:anim>
                                    <p:anim calcmode="lin" valueType="num">
                                      <p:cBhvr>
                                        <p:cTn id="23" dur="1000" fill="hold"/>
                                        <p:tgtEl>
                                          <p:spTgt spid="11"/>
                                        </p:tgtEl>
                                        <p:attrNameLst>
                                          <p:attrName>ppt_h</p:attrName>
                                        </p:attrNameLst>
                                      </p:cBhvr>
                                      <p:tavLst>
                                        <p:tav tm="0">
                                          <p:val>
                                            <p:strVal val="#ppt_h"/>
                                          </p:val>
                                        </p:tav>
                                        <p:tav tm="100000">
                                          <p:val>
                                            <p:strVal val="#ppt_h"/>
                                          </p:val>
                                        </p:tav>
                                      </p:tavLst>
                                    </p:anim>
                                    <p:animEffect transition="in" filter="fade">
                                      <p:cBhvr>
                                        <p:cTn id="24" dur="1000"/>
                                        <p:tgtEl>
                                          <p:spTgt spid="11"/>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1000" fill="hold"/>
                                        <p:tgtEl>
                                          <p:spTgt spid="13"/>
                                        </p:tgtEl>
                                        <p:attrNameLst>
                                          <p:attrName>ppt_w</p:attrName>
                                        </p:attrNameLst>
                                      </p:cBhvr>
                                      <p:tavLst>
                                        <p:tav tm="0">
                                          <p:val>
                                            <p:strVal val="#ppt_w*0.70"/>
                                          </p:val>
                                        </p:tav>
                                        <p:tav tm="100000">
                                          <p:val>
                                            <p:strVal val="#ppt_w"/>
                                          </p:val>
                                        </p:tav>
                                      </p:tavLst>
                                    </p:anim>
                                    <p:anim calcmode="lin" valueType="num">
                                      <p:cBhvr>
                                        <p:cTn id="28" dur="1000" fill="hold"/>
                                        <p:tgtEl>
                                          <p:spTgt spid="13"/>
                                        </p:tgtEl>
                                        <p:attrNameLst>
                                          <p:attrName>ppt_h</p:attrName>
                                        </p:attrNameLst>
                                      </p:cBhvr>
                                      <p:tavLst>
                                        <p:tav tm="0">
                                          <p:val>
                                            <p:strVal val="#ppt_h"/>
                                          </p:val>
                                        </p:tav>
                                        <p:tav tm="100000">
                                          <p:val>
                                            <p:strVal val="#ppt_h"/>
                                          </p:val>
                                        </p:tav>
                                      </p:tavLst>
                                    </p:anim>
                                    <p:animEffect transition="in" filter="fade">
                                      <p:cBhvr>
                                        <p:cTn id="2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7"/>
                    </p:tgtEl>
                  </p:cond>
                </p:stCondLst>
                <p:endSync evt="end" delay="0">
                  <p:rtn val="all"/>
                </p:endSync>
                <p:childTnLst>
                  <p:par>
                    <p:cTn id="31" fill="hold" nodeType="clickPar">
                      <p:stCondLst>
                        <p:cond delay="0"/>
                      </p:stCondLst>
                      <p:childTnLst>
                        <p:par>
                          <p:cTn id="32" fill="hold" nodeType="withGroup">
                            <p:stCondLst>
                              <p:cond delay="0"/>
                            </p:stCondLst>
                            <p:childTnLst>
                              <p:par>
                                <p:cTn id="33" presetID="1" presetClass="emph" presetSubtype="2" fill="hold" nodeType="withEffect">
                                  <p:stCondLst>
                                    <p:cond delay="0"/>
                                  </p:stCondLst>
                                  <p:childTnLst>
                                    <p:animClr clrSpc="rgb" dir="cw">
                                      <p:cBhvr>
                                        <p:cTn id="34" dur="250" fill="hold"/>
                                        <p:tgtEl>
                                          <p:spTgt spid="7"/>
                                        </p:tgtEl>
                                        <p:attrNameLst>
                                          <p:attrName>fillcolor</p:attrName>
                                        </p:attrNameLst>
                                      </p:cBhvr>
                                      <p:to>
                                        <a:srgbClr val="FFF2CC"/>
                                      </p:to>
                                    </p:animClr>
                                    <p:set>
                                      <p:cBhvr>
                                        <p:cTn id="35" dur="250" fill="hold"/>
                                        <p:tgtEl>
                                          <p:spTgt spid="7"/>
                                        </p:tgtEl>
                                        <p:attrNameLst>
                                          <p:attrName>fill.type</p:attrName>
                                        </p:attrNameLst>
                                      </p:cBhvr>
                                      <p:to>
                                        <p:strVal val="solid"/>
                                      </p:to>
                                    </p:set>
                                    <p:set>
                                      <p:cBhvr>
                                        <p:cTn id="36" dur="250" fill="hold"/>
                                        <p:tgtEl>
                                          <p:spTgt spid="7"/>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7"/>
                                        </p:tgtEl>
                                        <p:attrNameLst>
                                          <p:attrName>fillcolor</p:attrName>
                                        </p:attrNameLst>
                                      </p:cBhvr>
                                      <p:to>
                                        <a:srgbClr val="FFFF00"/>
                                      </p:to>
                                    </p:animClr>
                                    <p:set>
                                      <p:cBhvr>
                                        <p:cTn id="43" dur="250" fill="hold"/>
                                        <p:tgtEl>
                                          <p:spTgt spid="7"/>
                                        </p:tgtEl>
                                        <p:attrNameLst>
                                          <p:attrName>fill.type</p:attrName>
                                        </p:attrNameLst>
                                      </p:cBhvr>
                                      <p:to>
                                        <p:strVal val="solid"/>
                                      </p:to>
                                    </p:set>
                                    <p:set>
                                      <p:cBhvr>
                                        <p:cTn id="44"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45" restart="whenNotActive" fill="hold" evtFilter="cancelBubble" nodeType="interactiveSeq">
                <p:stCondLst>
                  <p:cond evt="onClick" delay="0">
                    <p:tgtEl>
                      <p:spTgt spid="9"/>
                    </p:tgtEl>
                  </p:cond>
                </p:stCondLst>
                <p:endSync evt="end" delay="0">
                  <p:rtn val="all"/>
                </p:endSync>
                <p:childTnLst>
                  <p:par>
                    <p:cTn id="46" fill="hold" nodeType="clickPar">
                      <p:stCondLst>
                        <p:cond delay="0"/>
                      </p:stCondLst>
                      <p:childTnLst>
                        <p:par>
                          <p:cTn id="47" fill="hold" nodeType="withGroup">
                            <p:stCondLst>
                              <p:cond delay="0"/>
                            </p:stCondLst>
                            <p:childTnLst>
                              <p:par>
                                <p:cTn id="48" presetID="1" presetClass="emph" presetSubtype="2" fill="hold" nodeType="withEffect">
                                  <p:stCondLst>
                                    <p:cond delay="0"/>
                                  </p:stCondLst>
                                  <p:childTnLst>
                                    <p:animClr clrSpc="rgb" dir="cw">
                                      <p:cBhvr>
                                        <p:cTn id="49" dur="250" fill="hold"/>
                                        <p:tgtEl>
                                          <p:spTgt spid="9"/>
                                        </p:tgtEl>
                                        <p:attrNameLst>
                                          <p:attrName>fillcolor</p:attrName>
                                        </p:attrNameLst>
                                      </p:cBhvr>
                                      <p:to>
                                        <a:srgbClr val="FFF2CC"/>
                                      </p:to>
                                    </p:animClr>
                                    <p:set>
                                      <p:cBhvr>
                                        <p:cTn id="50" dur="250" fill="hold"/>
                                        <p:tgtEl>
                                          <p:spTgt spid="9"/>
                                        </p:tgtEl>
                                        <p:attrNameLst>
                                          <p:attrName>fill.type</p:attrName>
                                        </p:attrNameLst>
                                      </p:cBhvr>
                                      <p:to>
                                        <p:strVal val="solid"/>
                                      </p:to>
                                    </p:set>
                                    <p:set>
                                      <p:cBhvr>
                                        <p:cTn id="51" dur="250" fill="hold"/>
                                        <p:tgtEl>
                                          <p:spTgt spid="9"/>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0"/>
                                        </p:tgtEl>
                                        <p:attrNameLst>
                                          <p:attrName>style.visibility</p:attrName>
                                        </p:attrNameLst>
                                      </p:cBhvr>
                                      <p:to>
                                        <p:strVal val="visible"/>
                                      </p:to>
                                    </p:set>
                                    <p:anim calcmode="lin" valueType="num">
                                      <p:cBhvr>
                                        <p:cTn id="54" dur="250" fill="hold"/>
                                        <p:tgtEl>
                                          <p:spTgt spid="10"/>
                                        </p:tgtEl>
                                        <p:attrNameLst>
                                          <p:attrName>ppt_w</p:attrName>
                                        </p:attrNameLst>
                                      </p:cBhvr>
                                      <p:tavLst>
                                        <p:tav tm="0">
                                          <p:val>
                                            <p:strVal val="4*#ppt_w"/>
                                          </p:val>
                                        </p:tav>
                                        <p:tav tm="100000">
                                          <p:val>
                                            <p:strVal val="#ppt_w"/>
                                          </p:val>
                                        </p:tav>
                                      </p:tavLst>
                                    </p:anim>
                                    <p:anim calcmode="lin" valueType="num">
                                      <p:cBhvr>
                                        <p:cTn id="5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9"/>
                                        </p:tgtEl>
                                        <p:attrNameLst>
                                          <p:attrName>fillcolor</p:attrName>
                                        </p:attrNameLst>
                                      </p:cBhvr>
                                      <p:to>
                                        <a:srgbClr val="00B050"/>
                                      </p:to>
                                    </p:animClr>
                                    <p:set>
                                      <p:cBhvr>
                                        <p:cTn id="58" dur="250" fill="hold"/>
                                        <p:tgtEl>
                                          <p:spTgt spid="9"/>
                                        </p:tgtEl>
                                        <p:attrNameLst>
                                          <p:attrName>fill.type</p:attrName>
                                        </p:attrNameLst>
                                      </p:cBhvr>
                                      <p:to>
                                        <p:strVal val="solid"/>
                                      </p:to>
                                    </p:set>
                                    <p:set>
                                      <p:cBhvr>
                                        <p:cTn id="59"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60" restart="whenNotActive" fill="hold" evtFilter="cancelBubble" nodeType="interactiveSeq">
                <p:stCondLst>
                  <p:cond evt="onClick" delay="0">
                    <p:tgtEl>
                      <p:spTgt spid="11"/>
                    </p:tgtEl>
                  </p:cond>
                </p:stCondLst>
                <p:endSync evt="end" delay="0">
                  <p:rtn val="all"/>
                </p:endSync>
                <p:childTnLst>
                  <p:par>
                    <p:cTn id="61" fill="hold" nodeType="clickPar">
                      <p:stCondLst>
                        <p:cond delay="0"/>
                      </p:stCondLst>
                      <p:childTnLst>
                        <p:par>
                          <p:cTn id="62" fill="hold" nodeType="withGroup">
                            <p:stCondLst>
                              <p:cond delay="0"/>
                            </p:stCondLst>
                            <p:childTnLst>
                              <p:par>
                                <p:cTn id="63" presetID="1" presetClass="emph" presetSubtype="2" fill="hold" nodeType="withEffect">
                                  <p:stCondLst>
                                    <p:cond delay="0"/>
                                  </p:stCondLst>
                                  <p:childTnLst>
                                    <p:animClr clrSpc="rgb" dir="cw">
                                      <p:cBhvr>
                                        <p:cTn id="64" dur="250" fill="hold"/>
                                        <p:tgtEl>
                                          <p:spTgt spid="11"/>
                                        </p:tgtEl>
                                        <p:attrNameLst>
                                          <p:attrName>fillcolor</p:attrName>
                                        </p:attrNameLst>
                                      </p:cBhvr>
                                      <p:to>
                                        <a:srgbClr val="FFF2CC"/>
                                      </p:to>
                                    </p:animClr>
                                    <p:set>
                                      <p:cBhvr>
                                        <p:cTn id="65" dur="250" fill="hold"/>
                                        <p:tgtEl>
                                          <p:spTgt spid="11"/>
                                        </p:tgtEl>
                                        <p:attrNameLst>
                                          <p:attrName>fill.type</p:attrName>
                                        </p:attrNameLst>
                                      </p:cBhvr>
                                      <p:to>
                                        <p:strVal val="solid"/>
                                      </p:to>
                                    </p:set>
                                    <p:set>
                                      <p:cBhvr>
                                        <p:cTn id="66" dur="250" fill="hold"/>
                                        <p:tgtEl>
                                          <p:spTgt spid="11"/>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12"/>
                                        </p:tgtEl>
                                        <p:attrNameLst>
                                          <p:attrName>style.visibility</p:attrName>
                                        </p:attrNameLst>
                                      </p:cBhvr>
                                      <p:to>
                                        <p:strVal val="visible"/>
                                      </p:to>
                                    </p:set>
                                    <p:anim calcmode="lin" valueType="num">
                                      <p:cBhvr>
                                        <p:cTn id="69" dur="250" fill="hold"/>
                                        <p:tgtEl>
                                          <p:spTgt spid="12"/>
                                        </p:tgtEl>
                                        <p:attrNameLst>
                                          <p:attrName>ppt_w</p:attrName>
                                        </p:attrNameLst>
                                      </p:cBhvr>
                                      <p:tavLst>
                                        <p:tav tm="0">
                                          <p:val>
                                            <p:strVal val="4*#ppt_w"/>
                                          </p:val>
                                        </p:tav>
                                        <p:tav tm="100000">
                                          <p:val>
                                            <p:strVal val="#ppt_w"/>
                                          </p:val>
                                        </p:tav>
                                      </p:tavLst>
                                    </p:anim>
                                    <p:anim calcmode="lin" valueType="num">
                                      <p:cBhvr>
                                        <p:cTn id="70"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11"/>
                                        </p:tgtEl>
                                        <p:attrNameLst>
                                          <p:attrName>fillcolor</p:attrName>
                                        </p:attrNameLst>
                                      </p:cBhvr>
                                      <p:to>
                                        <a:srgbClr val="FFFF00"/>
                                      </p:to>
                                    </p:animClr>
                                    <p:set>
                                      <p:cBhvr>
                                        <p:cTn id="73" dur="250" fill="hold"/>
                                        <p:tgtEl>
                                          <p:spTgt spid="11"/>
                                        </p:tgtEl>
                                        <p:attrNameLst>
                                          <p:attrName>fill.type</p:attrName>
                                        </p:attrNameLst>
                                      </p:cBhvr>
                                      <p:to>
                                        <p:strVal val="solid"/>
                                      </p:to>
                                    </p:set>
                                    <p:set>
                                      <p:cBhvr>
                                        <p:cTn id="74"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75" restart="whenNotActive" fill="hold" evtFilter="cancelBubble" nodeType="interactiveSeq">
                <p:stCondLst>
                  <p:cond evt="onClick" delay="0">
                    <p:tgtEl>
                      <p:spTgt spid="13"/>
                    </p:tgtEl>
                  </p:cond>
                </p:stCondLst>
                <p:endSync evt="end" delay="0">
                  <p:rtn val="all"/>
                </p:endSync>
                <p:childTnLst>
                  <p:par>
                    <p:cTn id="76" fill="hold" nodeType="clickPar">
                      <p:stCondLst>
                        <p:cond delay="0"/>
                      </p:stCondLst>
                      <p:childTnLst>
                        <p:par>
                          <p:cTn id="77" fill="hold" nodeType="withGroup">
                            <p:stCondLst>
                              <p:cond delay="0"/>
                            </p:stCondLst>
                            <p:childTnLst>
                              <p:par>
                                <p:cTn id="78" presetID="1" presetClass="emph" presetSubtype="2" fill="hold" nodeType="withEffect">
                                  <p:stCondLst>
                                    <p:cond delay="0"/>
                                  </p:stCondLst>
                                  <p:childTnLst>
                                    <p:animClr clrSpc="rgb" dir="cw">
                                      <p:cBhvr>
                                        <p:cTn id="79" dur="250" fill="hold"/>
                                        <p:tgtEl>
                                          <p:spTgt spid="13"/>
                                        </p:tgtEl>
                                        <p:attrNameLst>
                                          <p:attrName>fillcolor</p:attrName>
                                        </p:attrNameLst>
                                      </p:cBhvr>
                                      <p:to>
                                        <a:srgbClr val="FFF2CC"/>
                                      </p:to>
                                    </p:animClr>
                                    <p:set>
                                      <p:cBhvr>
                                        <p:cTn id="80" dur="250" fill="hold"/>
                                        <p:tgtEl>
                                          <p:spTgt spid="13"/>
                                        </p:tgtEl>
                                        <p:attrNameLst>
                                          <p:attrName>fill.type</p:attrName>
                                        </p:attrNameLst>
                                      </p:cBhvr>
                                      <p:to>
                                        <p:strVal val="solid"/>
                                      </p:to>
                                    </p:set>
                                    <p:set>
                                      <p:cBhvr>
                                        <p:cTn id="81" dur="250" fill="hold"/>
                                        <p:tgtEl>
                                          <p:spTgt spid="13"/>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4"/>
                                        </p:tgtEl>
                                        <p:attrNameLst>
                                          <p:attrName>style.visibility</p:attrName>
                                        </p:attrNameLst>
                                      </p:cBhvr>
                                      <p:to>
                                        <p:strVal val="visible"/>
                                      </p:to>
                                    </p:set>
                                    <p:anim calcmode="lin" valueType="num">
                                      <p:cBhvr>
                                        <p:cTn id="84" dur="250" fill="hold"/>
                                        <p:tgtEl>
                                          <p:spTgt spid="14"/>
                                        </p:tgtEl>
                                        <p:attrNameLst>
                                          <p:attrName>ppt_w</p:attrName>
                                        </p:attrNameLst>
                                      </p:cBhvr>
                                      <p:tavLst>
                                        <p:tav tm="0">
                                          <p:val>
                                            <p:strVal val="4*#ppt_w"/>
                                          </p:val>
                                        </p:tav>
                                        <p:tav tm="100000">
                                          <p:val>
                                            <p:strVal val="#ppt_w"/>
                                          </p:val>
                                        </p:tav>
                                      </p:tavLst>
                                    </p:anim>
                                    <p:anim calcmode="lin" valueType="num">
                                      <p:cBhvr>
                                        <p:cTn id="85"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13"/>
                                        </p:tgtEl>
                                        <p:attrNameLst>
                                          <p:attrName>fillcolor</p:attrName>
                                        </p:attrNameLst>
                                      </p:cBhvr>
                                      <p:to>
                                        <a:srgbClr val="FFFF00"/>
                                      </p:to>
                                    </p:animClr>
                                    <p:set>
                                      <p:cBhvr>
                                        <p:cTn id="88" dur="250" fill="hold"/>
                                        <p:tgtEl>
                                          <p:spTgt spid="13"/>
                                        </p:tgtEl>
                                        <p:attrNameLst>
                                          <p:attrName>fill.type</p:attrName>
                                        </p:attrNameLst>
                                      </p:cBhvr>
                                      <p:to>
                                        <p:strVal val="solid"/>
                                      </p:to>
                                    </p:set>
                                    <p:set>
                                      <p:cBhvr>
                                        <p:cTn id="8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3" grpId="0" animBg="1"/>
      <p:bldP spid="7" grpId="0" animBg="1"/>
      <p:bldP spid="9" grpId="0" animBg="1"/>
      <p:bldP spid="11" grpId="0" animBg="1"/>
      <p:bldP spid="1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4" name="Line 4"/>
          <p:cNvSpPr>
            <a:spLocks noChangeShapeType="1"/>
          </p:cNvSpPr>
          <p:nvPr/>
        </p:nvSpPr>
        <p:spPr bwMode="auto">
          <a:xfrm>
            <a:off x="0" y="838200"/>
            <a:ext cx="9144000" cy="0"/>
          </a:xfrm>
          <a:prstGeom prst="line">
            <a:avLst/>
          </a:prstGeom>
          <a:noFill/>
          <a:ln w="952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567" name="Text Box 7"/>
          <p:cNvSpPr txBox="1">
            <a:spLocks noChangeArrowheads="1"/>
          </p:cNvSpPr>
          <p:nvPr/>
        </p:nvSpPr>
        <p:spPr bwMode="auto">
          <a:xfrm>
            <a:off x="899594" y="1343979"/>
            <a:ext cx="7568547" cy="2492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a:defRPr sz="2400">
                <a:solidFill>
                  <a:schemeClr val="tx1"/>
                </a:solidFill>
                <a:latin typeface="Times New Roman" panose="02020603050405020304" pitchFamily="18" charset="0"/>
              </a:defRPr>
            </a:lvl1pPr>
            <a:lvl2pPr marL="800100" indent="-342900" algn="l">
              <a:defRPr sz="2400">
                <a:solidFill>
                  <a:schemeClr val="tx1"/>
                </a:solidFill>
                <a:latin typeface="Times New Roman" panose="02020603050405020304" pitchFamily="18" charset="0"/>
              </a:defRPr>
            </a:lvl2pPr>
            <a:lvl3pPr marL="1257300" indent="-342900" algn="l">
              <a:defRPr sz="2400">
                <a:solidFill>
                  <a:schemeClr val="tx1"/>
                </a:solidFill>
                <a:latin typeface="Times New Roman" panose="02020603050405020304" pitchFamily="18" charset="0"/>
              </a:defRPr>
            </a:lvl3pPr>
            <a:lvl4pPr marL="1714500" indent="-342900" algn="l">
              <a:defRPr sz="2400">
                <a:solidFill>
                  <a:schemeClr val="tx1"/>
                </a:solidFill>
                <a:latin typeface="Times New Roman" panose="02020603050405020304" pitchFamily="18" charset="0"/>
              </a:defRPr>
            </a:lvl4pPr>
            <a:lvl5pPr marL="2171700" indent="-342900" algn="l">
              <a:defRPr sz="2400">
                <a:solidFill>
                  <a:schemeClr val="tx1"/>
                </a:solidFill>
                <a:latin typeface="Times New Roman" panose="02020603050405020304" pitchFamily="18" charset="0"/>
              </a:defRPr>
            </a:lvl5pPr>
            <a:lvl6pPr marL="2628900" indent="-342900" fontAlgn="base">
              <a:spcBef>
                <a:spcPct val="0"/>
              </a:spcBef>
              <a:spcAft>
                <a:spcPct val="0"/>
              </a:spcAft>
              <a:defRPr sz="2400">
                <a:solidFill>
                  <a:schemeClr val="tx1"/>
                </a:solidFill>
                <a:latin typeface="Times New Roman" panose="02020603050405020304" pitchFamily="18" charset="0"/>
              </a:defRPr>
            </a:lvl6pPr>
            <a:lvl7pPr marL="3086100" indent="-342900" fontAlgn="base">
              <a:spcBef>
                <a:spcPct val="0"/>
              </a:spcBef>
              <a:spcAft>
                <a:spcPct val="0"/>
              </a:spcAft>
              <a:defRPr sz="2400">
                <a:solidFill>
                  <a:schemeClr val="tx1"/>
                </a:solidFill>
                <a:latin typeface="Times New Roman" panose="02020603050405020304" pitchFamily="18" charset="0"/>
              </a:defRPr>
            </a:lvl7pPr>
            <a:lvl8pPr marL="3543300" indent="-342900" fontAlgn="base">
              <a:spcBef>
                <a:spcPct val="0"/>
              </a:spcBef>
              <a:spcAft>
                <a:spcPct val="0"/>
              </a:spcAft>
              <a:defRPr sz="2400">
                <a:solidFill>
                  <a:schemeClr val="tx1"/>
                </a:solidFill>
                <a:latin typeface="Times New Roman" panose="02020603050405020304" pitchFamily="18" charset="0"/>
              </a:defRPr>
            </a:lvl8pPr>
            <a:lvl9pPr marL="4000500" indent="-342900" fontAlgn="base">
              <a:spcBef>
                <a:spcPct val="0"/>
              </a:spcBef>
              <a:spcAft>
                <a:spcPct val="0"/>
              </a:spcAft>
              <a:defRPr sz="2400">
                <a:solidFill>
                  <a:schemeClr val="tx1"/>
                </a:solidFill>
                <a:latin typeface="Times New Roman" panose="02020603050405020304" pitchFamily="18" charset="0"/>
              </a:defRPr>
            </a:lvl9pPr>
          </a:lstStyle>
          <a:p>
            <a:pPr marL="0" indent="0" algn="just"/>
            <a:r>
              <a:rPr lang="en-US" sz="2600" b="1" dirty="0" err="1"/>
              <a:t>Đóng</a:t>
            </a:r>
            <a:r>
              <a:rPr lang="en-US" sz="2600" b="1" dirty="0"/>
              <a:t> </a:t>
            </a:r>
            <a:r>
              <a:rPr lang="en-US" sz="2600" b="1" dirty="0" err="1"/>
              <a:t>vai</a:t>
            </a:r>
            <a:r>
              <a:rPr lang="en-US" sz="2600" b="1" dirty="0"/>
              <a:t> </a:t>
            </a:r>
            <a:r>
              <a:rPr lang="en-US" sz="2600" b="1" dirty="0" err="1"/>
              <a:t>là</a:t>
            </a:r>
            <a:r>
              <a:rPr lang="en-US" sz="2600" b="1" dirty="0"/>
              <a:t> </a:t>
            </a:r>
            <a:r>
              <a:rPr lang="en-US" sz="2600" b="1" dirty="0" err="1"/>
              <a:t>một</a:t>
            </a:r>
            <a:r>
              <a:rPr lang="en-US" sz="2600" b="1" dirty="0"/>
              <a:t> </a:t>
            </a:r>
            <a:r>
              <a:rPr lang="en-US" sz="2600" b="1" dirty="0" err="1"/>
              <a:t>thành</a:t>
            </a:r>
            <a:r>
              <a:rPr lang="en-US" sz="2600" b="1" dirty="0"/>
              <a:t> </a:t>
            </a:r>
            <a:r>
              <a:rPr lang="en-US" sz="2600" b="1" dirty="0" err="1"/>
              <a:t>viên</a:t>
            </a:r>
            <a:r>
              <a:rPr lang="en-US" sz="2600" b="1" dirty="0"/>
              <a:t> </a:t>
            </a:r>
            <a:r>
              <a:rPr lang="en-US" sz="2600" b="1" dirty="0" err="1"/>
              <a:t>trong</a:t>
            </a:r>
            <a:r>
              <a:rPr lang="en-US" sz="2600" b="1" dirty="0"/>
              <a:t> </a:t>
            </a:r>
            <a:r>
              <a:rPr lang="en-US" sz="2600" b="1" dirty="0" err="1"/>
              <a:t>đoàn</a:t>
            </a:r>
            <a:r>
              <a:rPr lang="en-US" sz="2600" b="1" dirty="0"/>
              <a:t> </a:t>
            </a:r>
            <a:r>
              <a:rPr lang="en-US" sz="2600" b="1" dirty="0" err="1"/>
              <a:t>thám</a:t>
            </a:r>
            <a:r>
              <a:rPr lang="en-US" sz="2600" b="1" dirty="0"/>
              <a:t> </a:t>
            </a:r>
            <a:r>
              <a:rPr lang="en-US" sz="2600" b="1" dirty="0" err="1"/>
              <a:t>hiểm</a:t>
            </a:r>
            <a:r>
              <a:rPr lang="en-US" sz="2600" b="1" dirty="0"/>
              <a:t> </a:t>
            </a:r>
            <a:r>
              <a:rPr lang="en-US" sz="2600" b="1" dirty="0" err="1"/>
              <a:t>của</a:t>
            </a:r>
            <a:r>
              <a:rPr lang="en-US" sz="2600" b="1" dirty="0"/>
              <a:t> Ma-</a:t>
            </a:r>
            <a:r>
              <a:rPr lang="en-US" sz="2600" b="1" dirty="0" err="1"/>
              <a:t>gien</a:t>
            </a:r>
            <a:r>
              <a:rPr lang="en-US" sz="2600" b="1" dirty="0"/>
              <a:t>-</a:t>
            </a:r>
            <a:r>
              <a:rPr lang="en-US" sz="2600" b="1" dirty="0" err="1"/>
              <a:t>lan</a:t>
            </a:r>
            <a:r>
              <a:rPr lang="en-US" sz="2600" b="1" dirty="0"/>
              <a:t>, </a:t>
            </a:r>
            <a:r>
              <a:rPr lang="en-US" sz="2600" b="1" dirty="0" err="1"/>
              <a:t>em</a:t>
            </a:r>
            <a:r>
              <a:rPr lang="en-US" sz="2600" b="1" dirty="0"/>
              <a:t> </a:t>
            </a:r>
            <a:r>
              <a:rPr lang="en-US" sz="2600" b="1" dirty="0" err="1"/>
              <a:t>hãy</a:t>
            </a:r>
            <a:r>
              <a:rPr lang="en-US" sz="2600" b="1" dirty="0"/>
              <a:t> </a:t>
            </a:r>
            <a:r>
              <a:rPr lang="en-US" sz="2600" b="1" dirty="0" err="1"/>
              <a:t>thiệu</a:t>
            </a:r>
            <a:r>
              <a:rPr lang="en-US" sz="2600" b="1" dirty="0"/>
              <a:t> </a:t>
            </a:r>
            <a:r>
              <a:rPr lang="en-US" sz="2600" b="1" dirty="0" err="1"/>
              <a:t>với</a:t>
            </a:r>
            <a:r>
              <a:rPr lang="en-US" sz="2600" b="1" dirty="0"/>
              <a:t> </a:t>
            </a:r>
            <a:r>
              <a:rPr lang="en-US" sz="2600" b="1" dirty="0" err="1"/>
              <a:t>bạn</a:t>
            </a:r>
            <a:r>
              <a:rPr lang="en-US" sz="2600" b="1" dirty="0"/>
              <a:t> </a:t>
            </a:r>
            <a:r>
              <a:rPr lang="en-US" sz="2600" b="1" dirty="0" err="1"/>
              <a:t>bè</a:t>
            </a:r>
            <a:r>
              <a:rPr lang="en-US" sz="2600" b="1" dirty="0"/>
              <a:t> </a:t>
            </a:r>
            <a:r>
              <a:rPr lang="en-US" sz="2600" b="1" dirty="0" err="1"/>
              <a:t>về</a:t>
            </a:r>
            <a:r>
              <a:rPr lang="en-US" sz="2600" b="1" dirty="0"/>
              <a:t> </a:t>
            </a:r>
            <a:r>
              <a:rPr lang="en-US" sz="2600" b="1" dirty="0" err="1"/>
              <a:t>hành</a:t>
            </a:r>
            <a:r>
              <a:rPr lang="en-US" sz="2600" b="1" dirty="0"/>
              <a:t> </a:t>
            </a:r>
            <a:r>
              <a:rPr lang="en-US" sz="2600" b="1" dirty="0" err="1"/>
              <a:t>trình</a:t>
            </a:r>
            <a:r>
              <a:rPr lang="en-US" sz="2600" b="1" dirty="0"/>
              <a:t> </a:t>
            </a:r>
            <a:r>
              <a:rPr lang="en-US" sz="2600" b="1" dirty="0" err="1"/>
              <a:t>mà</a:t>
            </a:r>
            <a:r>
              <a:rPr lang="en-US" sz="2600" b="1" dirty="0"/>
              <a:t> </a:t>
            </a:r>
            <a:r>
              <a:rPr lang="en-US" sz="2600" b="1" dirty="0" err="1"/>
              <a:t>đoàn</a:t>
            </a:r>
            <a:r>
              <a:rPr lang="en-US" sz="2600" b="1" dirty="0"/>
              <a:t> </a:t>
            </a:r>
            <a:r>
              <a:rPr lang="en-US" sz="2600" b="1" dirty="0" err="1"/>
              <a:t>đã</a:t>
            </a:r>
            <a:r>
              <a:rPr lang="en-US" sz="2600" b="1" dirty="0"/>
              <a:t> </a:t>
            </a:r>
            <a:r>
              <a:rPr lang="en-US" sz="2600" b="1" dirty="0" err="1"/>
              <a:t>đi</a:t>
            </a:r>
            <a:r>
              <a:rPr lang="en-US" sz="2600" b="1" dirty="0"/>
              <a:t> qua </a:t>
            </a:r>
            <a:r>
              <a:rPr lang="en-US" sz="2600" b="1" dirty="0" err="1"/>
              <a:t>và</a:t>
            </a:r>
            <a:r>
              <a:rPr lang="en-US" sz="2600" b="1" dirty="0"/>
              <a:t> </a:t>
            </a:r>
            <a:r>
              <a:rPr lang="en-US" sz="2600" b="1" dirty="0" err="1"/>
              <a:t>liên</a:t>
            </a:r>
            <a:r>
              <a:rPr lang="en-US" sz="2600" b="1" dirty="0"/>
              <a:t> </a:t>
            </a:r>
            <a:r>
              <a:rPr lang="en-US" sz="2600" b="1" dirty="0" err="1"/>
              <a:t>hệ</a:t>
            </a:r>
            <a:r>
              <a:rPr lang="en-US" sz="2600" b="1" dirty="0"/>
              <a:t> </a:t>
            </a:r>
            <a:r>
              <a:rPr lang="en-US" sz="2600" b="1" dirty="0" err="1"/>
              <a:t>những</a:t>
            </a:r>
            <a:r>
              <a:rPr lang="en-US" sz="2600" b="1" dirty="0"/>
              <a:t> </a:t>
            </a:r>
            <a:r>
              <a:rPr lang="en-US" sz="2600" b="1" dirty="0" err="1"/>
              <a:t>điều</a:t>
            </a:r>
            <a:r>
              <a:rPr lang="en-US" sz="2600" b="1" dirty="0"/>
              <a:t> </a:t>
            </a:r>
            <a:r>
              <a:rPr lang="en-US" sz="2600" b="1" dirty="0" err="1"/>
              <a:t>em</a:t>
            </a:r>
            <a:r>
              <a:rPr lang="en-US" sz="2600" b="1" dirty="0"/>
              <a:t> </a:t>
            </a:r>
            <a:r>
              <a:rPr lang="en-US" sz="2600" b="1" dirty="0" err="1"/>
              <a:t>biết</a:t>
            </a:r>
            <a:r>
              <a:rPr lang="en-US" sz="2600" b="1" dirty="0"/>
              <a:t> ở </a:t>
            </a:r>
            <a:r>
              <a:rPr lang="en-US" sz="2600" b="1" dirty="0" err="1"/>
              <a:t>hiện</a:t>
            </a:r>
            <a:r>
              <a:rPr lang="en-US" sz="2600" b="1" dirty="0"/>
              <a:t> </a:t>
            </a:r>
            <a:r>
              <a:rPr lang="en-US" sz="2600" b="1" dirty="0" err="1"/>
              <a:t>tại</a:t>
            </a:r>
            <a:r>
              <a:rPr lang="en-US" sz="2600" b="1" dirty="0"/>
              <a:t>. </a:t>
            </a:r>
            <a:r>
              <a:rPr lang="en-US" sz="2600" b="1" dirty="0">
                <a:solidFill>
                  <a:srgbClr val="0000FF"/>
                </a:solidFill>
              </a:rPr>
              <a:t>(</a:t>
            </a:r>
            <a:r>
              <a:rPr lang="en-US" sz="2600" b="1" dirty="0" err="1">
                <a:solidFill>
                  <a:srgbClr val="0000FF"/>
                </a:solidFill>
              </a:rPr>
              <a:t>Tư</a:t>
            </a:r>
            <a:r>
              <a:rPr lang="en-US" sz="2600" b="1" dirty="0">
                <a:solidFill>
                  <a:srgbClr val="0000FF"/>
                </a:solidFill>
              </a:rPr>
              <a:t> </a:t>
            </a:r>
            <a:r>
              <a:rPr lang="en-US" sz="2600" b="1" dirty="0" err="1">
                <a:solidFill>
                  <a:srgbClr val="0000FF"/>
                </a:solidFill>
              </a:rPr>
              <a:t>liệu</a:t>
            </a:r>
            <a:r>
              <a:rPr lang="en-US" sz="2600" b="1" dirty="0">
                <a:solidFill>
                  <a:srgbClr val="0000FF"/>
                </a:solidFill>
              </a:rPr>
              <a:t> </a:t>
            </a:r>
            <a:r>
              <a:rPr lang="en-US" sz="2600" b="1" dirty="0" err="1">
                <a:solidFill>
                  <a:srgbClr val="0000FF"/>
                </a:solidFill>
              </a:rPr>
              <a:t>tham</a:t>
            </a:r>
            <a:r>
              <a:rPr lang="en-US" sz="2600" b="1" dirty="0">
                <a:solidFill>
                  <a:srgbClr val="0000FF"/>
                </a:solidFill>
              </a:rPr>
              <a:t> </a:t>
            </a:r>
            <a:r>
              <a:rPr lang="en-US" sz="2600" b="1" dirty="0" err="1">
                <a:solidFill>
                  <a:srgbClr val="0000FF"/>
                </a:solidFill>
              </a:rPr>
              <a:t>khảo</a:t>
            </a:r>
            <a:r>
              <a:rPr lang="en-US" sz="2600" b="1" dirty="0">
                <a:solidFill>
                  <a:srgbClr val="0000FF"/>
                </a:solidFill>
              </a:rPr>
              <a:t> https://youtu.be/0_4OtXvj358 - Ferdinand Magellan – </a:t>
            </a:r>
            <a:r>
              <a:rPr lang="en-US" sz="2600" b="1" dirty="0" err="1">
                <a:solidFill>
                  <a:srgbClr val="0000FF"/>
                </a:solidFill>
              </a:rPr>
              <a:t>Người</a:t>
            </a:r>
            <a:r>
              <a:rPr lang="en-US" sz="2600" b="1" dirty="0">
                <a:solidFill>
                  <a:srgbClr val="0000FF"/>
                </a:solidFill>
              </a:rPr>
              <a:t> </a:t>
            </a:r>
            <a:r>
              <a:rPr lang="en-US" sz="2600" b="1" dirty="0" err="1">
                <a:solidFill>
                  <a:srgbClr val="0000FF"/>
                </a:solidFill>
              </a:rPr>
              <a:t>Đầu</a:t>
            </a:r>
            <a:r>
              <a:rPr lang="en-US" sz="2600" b="1" dirty="0">
                <a:solidFill>
                  <a:srgbClr val="0000FF"/>
                </a:solidFill>
              </a:rPr>
              <a:t> </a:t>
            </a:r>
            <a:r>
              <a:rPr lang="en-US" sz="2600" b="1" dirty="0" err="1">
                <a:solidFill>
                  <a:srgbClr val="0000FF"/>
                </a:solidFill>
              </a:rPr>
              <a:t>Tiên</a:t>
            </a:r>
            <a:r>
              <a:rPr lang="en-US" sz="2600" b="1" dirty="0">
                <a:solidFill>
                  <a:srgbClr val="0000FF"/>
                </a:solidFill>
              </a:rPr>
              <a:t> </a:t>
            </a:r>
            <a:r>
              <a:rPr lang="en-US" sz="2600" b="1" dirty="0" err="1">
                <a:solidFill>
                  <a:srgbClr val="0000FF"/>
                </a:solidFill>
              </a:rPr>
              <a:t>Đi</a:t>
            </a:r>
            <a:r>
              <a:rPr lang="en-US" sz="2600" b="1" dirty="0">
                <a:solidFill>
                  <a:srgbClr val="0000FF"/>
                </a:solidFill>
              </a:rPr>
              <a:t> </a:t>
            </a:r>
            <a:r>
              <a:rPr lang="en-US" sz="2600" b="1" dirty="0" err="1">
                <a:solidFill>
                  <a:srgbClr val="0000FF"/>
                </a:solidFill>
              </a:rPr>
              <a:t>Vòng</a:t>
            </a:r>
            <a:r>
              <a:rPr lang="en-US" sz="2600" b="1" dirty="0">
                <a:solidFill>
                  <a:srgbClr val="0000FF"/>
                </a:solidFill>
              </a:rPr>
              <a:t> </a:t>
            </a:r>
            <a:r>
              <a:rPr lang="en-US" sz="2600" b="1" dirty="0" err="1">
                <a:solidFill>
                  <a:srgbClr val="0000FF"/>
                </a:solidFill>
              </a:rPr>
              <a:t>Quanh</a:t>
            </a:r>
            <a:r>
              <a:rPr lang="en-US" sz="2600" b="1" dirty="0">
                <a:solidFill>
                  <a:srgbClr val="0000FF"/>
                </a:solidFill>
              </a:rPr>
              <a:t> </a:t>
            </a:r>
            <a:r>
              <a:rPr lang="en-US" sz="2600" b="1" dirty="0" err="1">
                <a:solidFill>
                  <a:srgbClr val="0000FF"/>
                </a:solidFill>
              </a:rPr>
              <a:t>Thế</a:t>
            </a:r>
            <a:r>
              <a:rPr lang="en-US" sz="2600" b="1" dirty="0">
                <a:solidFill>
                  <a:srgbClr val="0000FF"/>
                </a:solidFill>
              </a:rPr>
              <a:t> </a:t>
            </a:r>
            <a:r>
              <a:rPr lang="en-US" sz="2600" b="1" dirty="0" err="1">
                <a:solidFill>
                  <a:srgbClr val="0000FF"/>
                </a:solidFill>
              </a:rPr>
              <a:t>Giới</a:t>
            </a:r>
            <a:r>
              <a:rPr lang="en-US" sz="2600" b="1" dirty="0">
                <a:solidFill>
                  <a:srgbClr val="0000FF"/>
                </a:solidFill>
              </a:rPr>
              <a:t>).</a:t>
            </a:r>
          </a:p>
        </p:txBody>
      </p:sp>
      <p:pic>
        <p:nvPicPr>
          <p:cNvPr id="66569" name="Picture 9" descr="Book-09-june"/>
          <p:cNvPicPr>
            <a:picLocks noChangeAspect="1" noChangeArrowheads="1" noCrop="1"/>
          </p:cNvPicPr>
          <p:nvPr/>
        </p:nvPicPr>
        <p:blipFill>
          <a:blip r:embed="rId2">
            <a:lum contrast="12000"/>
            <a:extLst>
              <a:ext uri="{28A0092B-C50C-407E-A947-70E740481C1C}">
                <a14:useLocalDpi xmlns:a14="http://schemas.microsoft.com/office/drawing/2010/main" val="0"/>
              </a:ext>
            </a:extLst>
          </a:blip>
          <a:srcRect/>
          <a:stretch>
            <a:fillRect/>
          </a:stretch>
        </p:blipFill>
        <p:spPr bwMode="auto">
          <a:xfrm>
            <a:off x="7823176" y="6019862"/>
            <a:ext cx="1317176" cy="838199"/>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16">
            <a:extLst>
              <a:ext uri="{FF2B5EF4-FFF2-40B4-BE49-F238E27FC236}">
                <a16:creationId xmlns:a16="http://schemas.microsoft.com/office/drawing/2014/main" id="{C43CD56B-3A92-4635-A2AA-0A3CF42747DF}"/>
              </a:ext>
            </a:extLst>
          </p:cNvPr>
          <p:cNvSpPr>
            <a:spLocks noChangeArrowheads="1"/>
          </p:cNvSpPr>
          <p:nvPr/>
        </p:nvSpPr>
        <p:spPr bwMode="auto">
          <a:xfrm>
            <a:off x="3114275" y="114940"/>
            <a:ext cx="3833191" cy="723260"/>
          </a:xfrm>
          <a:prstGeom prst="horizontalScroll">
            <a:avLst>
              <a:gd name="adj" fmla="val 12500"/>
            </a:avLst>
          </a:prstGeom>
          <a:solidFill>
            <a:srgbClr val="00B0F0"/>
          </a:solidFill>
          <a:ln w="9525">
            <a:solidFill>
              <a:schemeClr val="tx1"/>
            </a:solidFill>
            <a:round/>
            <a:headEnd/>
            <a:tailEnd/>
          </a:ln>
          <a:effectLst/>
        </p:spPr>
        <p:txBody>
          <a:bodyPr wrap="none" anchor="ctr"/>
          <a:lstStyle/>
          <a:p>
            <a:pPr algn="ctr">
              <a:defRPr/>
            </a:pPr>
            <a:r>
              <a:rPr lang="en-US" sz="2800" b="1" dirty="0">
                <a:solidFill>
                  <a:srgbClr val="FFFF00"/>
                </a:solidFill>
                <a:effectLst>
                  <a:outerShdw blurRad="38100" dist="38100" dir="2700000" algn="tl">
                    <a:srgbClr val="000000"/>
                  </a:outerShdw>
                </a:effectLst>
                <a:latin typeface="Times New Roman" pitchFamily="18" charset="0"/>
              </a:rPr>
              <a:t>VẬN DỤNG</a:t>
            </a:r>
          </a:p>
        </p:txBody>
      </p:sp>
      <p:pic>
        <p:nvPicPr>
          <p:cNvPr id="8" name="Picture 5" descr="MMj02836790000[1]">
            <a:extLst>
              <a:ext uri="{FF2B5EF4-FFF2-40B4-BE49-F238E27FC236}">
                <a16:creationId xmlns:a16="http://schemas.microsoft.com/office/drawing/2014/main" id="{D521C793-1CED-4751-97E3-16118449363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547664" cy="1261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2"/>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grpId="0" nodeType="clickEffect">
                                  <p:stCondLst>
                                    <p:cond delay="0"/>
                                  </p:stCondLst>
                                  <p:childTnLst>
                                    <p:set>
                                      <p:cBhvr>
                                        <p:cTn id="13" dur="1" fill="hold">
                                          <p:stCondLst>
                                            <p:cond delay="0"/>
                                          </p:stCondLst>
                                        </p:cTn>
                                        <p:tgtEl>
                                          <p:spTgt spid="66567"/>
                                        </p:tgtEl>
                                        <p:attrNameLst>
                                          <p:attrName>style.visibility</p:attrName>
                                        </p:attrNameLst>
                                      </p:cBhvr>
                                      <p:to>
                                        <p:strVal val="visible"/>
                                      </p:to>
                                    </p:set>
                                    <p:animEffect transition="in" filter="checkerboard(across)">
                                      <p:cBhvr>
                                        <p:cTn id="14" dur="500"/>
                                        <p:tgtEl>
                                          <p:spTgt spid="665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7" grpId="0"/>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FE20FE48-DECF-4369-EE4B-B78C5291A204}"/>
              </a:ext>
            </a:extLst>
          </p:cNvPr>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endParaRPr lang="vi-VN" altLang="en-US" sz="2800">
              <a:latin typeface=".VnTime" panose="020B7200000000000000" pitchFamily="34" charset="0"/>
            </a:endParaRPr>
          </a:p>
        </p:txBody>
      </p:sp>
      <p:pic>
        <p:nvPicPr>
          <p:cNvPr id="33795" name="Picture 3" descr="BHOMES1">
            <a:extLst>
              <a:ext uri="{FF2B5EF4-FFF2-40B4-BE49-F238E27FC236}">
                <a16:creationId xmlns:a16="http://schemas.microsoft.com/office/drawing/2014/main" id="{9F58758A-932A-52E6-60DC-1F13FC54D818}"/>
              </a:ext>
            </a:extLst>
          </p:cNvPr>
          <p:cNvPicPr>
            <a:picLocks noGrp="1" noChangeAspect="1" noChangeArrowheads="1"/>
          </p:cNvPicPr>
          <p:nvPr>
            <p:ph/>
          </p:nvPr>
        </p:nvPicPr>
        <p:blipFill>
          <a:blip r:embed="rId3" cstate="print">
            <a:extLst>
              <a:ext uri="{28A0092B-C50C-407E-A947-70E740481C1C}">
                <a14:useLocalDpi xmlns:a14="http://schemas.microsoft.com/office/drawing/2010/main" val="0"/>
              </a:ext>
            </a:extLst>
          </a:blip>
          <a:srcRect/>
          <a:stretch>
            <a:fillRect/>
          </a:stretch>
        </p:blipFill>
        <p:spPr>
          <a:xfrm>
            <a:off x="0" y="762000"/>
            <a:ext cx="1898650" cy="1295400"/>
          </a:xfrm>
        </p:spPr>
      </p:pic>
      <p:sp>
        <p:nvSpPr>
          <p:cNvPr id="33796" name="AutoShape 7">
            <a:extLst>
              <a:ext uri="{FF2B5EF4-FFF2-40B4-BE49-F238E27FC236}">
                <a16:creationId xmlns:a16="http://schemas.microsoft.com/office/drawing/2014/main" id="{0131CE5C-5E3F-6889-270F-B035E5B6BAFB}"/>
              </a:ext>
            </a:extLst>
          </p:cNvPr>
          <p:cNvSpPr>
            <a:spLocks noChangeArrowheads="1"/>
          </p:cNvSpPr>
          <p:nvPr/>
        </p:nvSpPr>
        <p:spPr bwMode="auto">
          <a:xfrm>
            <a:off x="990600" y="76200"/>
            <a:ext cx="1447800" cy="457200"/>
          </a:xfrm>
          <a:prstGeom prst="cloudCallout">
            <a:avLst>
              <a:gd name="adj1" fmla="val -25056"/>
              <a:gd name="adj2" fmla="val 116148"/>
            </a:avLst>
          </a:prstGeom>
          <a:solidFill>
            <a:schemeClr val="accent1"/>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endParaRPr lang="vi-VN" altLang="en-US" sz="2400">
              <a:latin typeface="Times New Roman" panose="02020603050405020304" pitchFamily="18" charset="0"/>
            </a:endParaRPr>
          </a:p>
        </p:txBody>
      </p:sp>
      <p:pic>
        <p:nvPicPr>
          <p:cNvPr id="33797" name="Picture 11" descr="sun14[1]">
            <a:extLst>
              <a:ext uri="{FF2B5EF4-FFF2-40B4-BE49-F238E27FC236}">
                <a16:creationId xmlns:a16="http://schemas.microsoft.com/office/drawing/2014/main" id="{1F00AF9F-613C-D7E4-A973-48EE844C041E}"/>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23824" y="0"/>
            <a:ext cx="111442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57" descr="viet2">
            <a:extLst>
              <a:ext uri="{FF2B5EF4-FFF2-40B4-BE49-F238E27FC236}">
                <a16:creationId xmlns:a16="http://schemas.microsoft.com/office/drawing/2014/main" id="{CD16BC22-5E5B-3582-FDA0-53866F320D40}"/>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65226" y="938213"/>
            <a:ext cx="7334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960" name="AutoShape 16">
            <a:extLst>
              <a:ext uri="{FF2B5EF4-FFF2-40B4-BE49-F238E27FC236}">
                <a16:creationId xmlns:a16="http://schemas.microsoft.com/office/drawing/2014/main" id="{1750A8DC-0D79-C333-A552-A15F6D840A6C}"/>
              </a:ext>
            </a:extLst>
          </p:cNvPr>
          <p:cNvSpPr>
            <a:spLocks noChangeArrowheads="1"/>
          </p:cNvSpPr>
          <p:nvPr/>
        </p:nvSpPr>
        <p:spPr bwMode="auto">
          <a:xfrm>
            <a:off x="2895600" y="66260"/>
            <a:ext cx="4876800" cy="762000"/>
          </a:xfrm>
          <a:prstGeom prst="horizontalScroll">
            <a:avLst>
              <a:gd name="adj" fmla="val 12500"/>
            </a:avLst>
          </a:prstGeom>
          <a:solidFill>
            <a:srgbClr val="00B050"/>
          </a:solidFill>
          <a:ln w="9525">
            <a:solidFill>
              <a:schemeClr val="tx1"/>
            </a:solidFill>
            <a:round/>
            <a:headEnd/>
            <a:tailEnd/>
          </a:ln>
          <a:effectLst/>
        </p:spPr>
        <p:txBody>
          <a:bodyPr wrap="none" anchor="ctr"/>
          <a:lstStyle/>
          <a:p>
            <a:pPr algn="ctr">
              <a:defRPr/>
            </a:pPr>
            <a:r>
              <a:rPr lang="en-US" sz="2800" b="1" dirty="0">
                <a:solidFill>
                  <a:srgbClr val="FFFF00"/>
                </a:solidFill>
                <a:effectLst>
                  <a:outerShdw blurRad="38100" dist="38100" dir="2700000" algn="tl">
                    <a:srgbClr val="000000"/>
                  </a:outerShdw>
                </a:effectLst>
              </a:rPr>
              <a:t>HƯỚNG DẪN HỌC TẬP</a:t>
            </a:r>
          </a:p>
        </p:txBody>
      </p:sp>
      <p:sp>
        <p:nvSpPr>
          <p:cNvPr id="21" name="Text Box 10">
            <a:extLst>
              <a:ext uri="{FF2B5EF4-FFF2-40B4-BE49-F238E27FC236}">
                <a16:creationId xmlns:a16="http://schemas.microsoft.com/office/drawing/2014/main" id="{9E18D7E5-3626-0F19-392B-C787F439039A}"/>
              </a:ext>
            </a:extLst>
          </p:cNvPr>
          <p:cNvSpPr txBox="1">
            <a:spLocks noChangeArrowheads="1"/>
          </p:cNvSpPr>
          <p:nvPr/>
        </p:nvSpPr>
        <p:spPr bwMode="auto">
          <a:xfrm>
            <a:off x="1898650" y="1192314"/>
            <a:ext cx="7245350" cy="1852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 typeface="Arial" panose="020B0604020202020204" pitchFamily="34" charset="0"/>
              <a:buNone/>
            </a:pPr>
            <a:r>
              <a:rPr lang="en-US" altLang="en-US" sz="2600" b="1" dirty="0">
                <a:solidFill>
                  <a:srgbClr val="FF0000"/>
                </a:solidFill>
                <a:latin typeface="Times New Roman" panose="02020603050405020304" pitchFamily="18" charset="0"/>
                <a:cs typeface="Times New Roman" panose="02020603050405020304" pitchFamily="18" charset="0"/>
              </a:rPr>
              <a:t>* </a:t>
            </a:r>
            <a:r>
              <a:rPr lang="en-US" altLang="en-US" sz="2600" b="1" dirty="0" err="1">
                <a:solidFill>
                  <a:srgbClr val="FF0000"/>
                </a:solidFill>
                <a:latin typeface="Times New Roman" panose="02020603050405020304" pitchFamily="18" charset="0"/>
                <a:cs typeface="Times New Roman" panose="02020603050405020304" pitchFamily="18" charset="0"/>
              </a:rPr>
              <a:t>Đối</a:t>
            </a:r>
            <a:r>
              <a:rPr lang="en-US" altLang="en-US" sz="2600" b="1" dirty="0">
                <a:solidFill>
                  <a:srgbClr val="FF0000"/>
                </a:solidFill>
                <a:latin typeface="Times New Roman" panose="02020603050405020304" pitchFamily="18" charset="0"/>
                <a:cs typeface="Times New Roman" panose="02020603050405020304" pitchFamily="18" charset="0"/>
              </a:rPr>
              <a:t> </a:t>
            </a:r>
            <a:r>
              <a:rPr lang="en-US" altLang="en-US" sz="2600" b="1" dirty="0" err="1">
                <a:solidFill>
                  <a:srgbClr val="FF0000"/>
                </a:solidFill>
                <a:latin typeface="Times New Roman" panose="02020603050405020304" pitchFamily="18" charset="0"/>
                <a:cs typeface="Times New Roman" panose="02020603050405020304" pitchFamily="18" charset="0"/>
              </a:rPr>
              <a:t>với</a:t>
            </a:r>
            <a:r>
              <a:rPr lang="en-US" altLang="en-US" sz="2600" b="1" dirty="0">
                <a:solidFill>
                  <a:srgbClr val="FF0000"/>
                </a:solidFill>
                <a:latin typeface="Times New Roman" panose="02020603050405020304" pitchFamily="18" charset="0"/>
                <a:cs typeface="Times New Roman" panose="02020603050405020304" pitchFamily="18" charset="0"/>
              </a:rPr>
              <a:t> </a:t>
            </a:r>
            <a:r>
              <a:rPr lang="en-US" altLang="en-US" sz="2600" b="1" dirty="0" err="1">
                <a:solidFill>
                  <a:srgbClr val="FF0000"/>
                </a:solidFill>
                <a:latin typeface="Times New Roman" panose="02020603050405020304" pitchFamily="18" charset="0"/>
                <a:cs typeface="Times New Roman" panose="02020603050405020304" pitchFamily="18" charset="0"/>
              </a:rPr>
              <a:t>bài</a:t>
            </a:r>
            <a:r>
              <a:rPr lang="en-US" altLang="en-US" sz="2600" b="1" dirty="0">
                <a:solidFill>
                  <a:srgbClr val="FF0000"/>
                </a:solidFill>
                <a:latin typeface="Times New Roman" panose="02020603050405020304" pitchFamily="18" charset="0"/>
                <a:cs typeface="Times New Roman" panose="02020603050405020304" pitchFamily="18" charset="0"/>
              </a:rPr>
              <a:t> </a:t>
            </a:r>
            <a:r>
              <a:rPr lang="en-US" altLang="en-US" sz="2600" b="1" dirty="0" err="1">
                <a:solidFill>
                  <a:srgbClr val="FF0000"/>
                </a:solidFill>
                <a:latin typeface="Times New Roman" panose="02020603050405020304" pitchFamily="18" charset="0"/>
                <a:cs typeface="Times New Roman" panose="02020603050405020304" pitchFamily="18" charset="0"/>
              </a:rPr>
              <a:t>học</a:t>
            </a:r>
            <a:r>
              <a:rPr lang="en-US" altLang="en-US" sz="2600" b="1" dirty="0">
                <a:solidFill>
                  <a:srgbClr val="FF0000"/>
                </a:solidFill>
                <a:latin typeface="Times New Roman" panose="02020603050405020304" pitchFamily="18" charset="0"/>
                <a:cs typeface="Times New Roman" panose="02020603050405020304" pitchFamily="18" charset="0"/>
              </a:rPr>
              <a:t> </a:t>
            </a:r>
            <a:r>
              <a:rPr lang="en-US" altLang="en-US" sz="2600" b="1" dirty="0" err="1">
                <a:solidFill>
                  <a:srgbClr val="FF0000"/>
                </a:solidFill>
                <a:latin typeface="Times New Roman" panose="02020603050405020304" pitchFamily="18" charset="0"/>
                <a:cs typeface="Times New Roman" panose="02020603050405020304" pitchFamily="18" charset="0"/>
              </a:rPr>
              <a:t>tiết</a:t>
            </a:r>
            <a:r>
              <a:rPr lang="en-US" altLang="en-US" sz="2600" b="1" dirty="0">
                <a:solidFill>
                  <a:srgbClr val="FF0000"/>
                </a:solidFill>
                <a:latin typeface="Times New Roman" panose="02020603050405020304" pitchFamily="18" charset="0"/>
                <a:cs typeface="Times New Roman" panose="02020603050405020304" pitchFamily="18" charset="0"/>
              </a:rPr>
              <a:t> </a:t>
            </a:r>
            <a:r>
              <a:rPr lang="en-US" altLang="en-US" sz="2600" b="1" dirty="0" err="1">
                <a:solidFill>
                  <a:srgbClr val="FF0000"/>
                </a:solidFill>
                <a:latin typeface="Times New Roman" panose="02020603050405020304" pitchFamily="18" charset="0"/>
                <a:cs typeface="Times New Roman" panose="02020603050405020304" pitchFamily="18" charset="0"/>
              </a:rPr>
              <a:t>này</a:t>
            </a:r>
            <a:r>
              <a:rPr lang="en-US" altLang="en-US" sz="2600" b="1" dirty="0">
                <a:solidFill>
                  <a:srgbClr val="FF0000"/>
                </a:solidFill>
                <a:latin typeface="Times New Roman" panose="02020603050405020304" pitchFamily="18" charset="0"/>
                <a:cs typeface="Times New Roman" panose="02020603050405020304" pitchFamily="18" charset="0"/>
              </a:rPr>
              <a:t>:  </a:t>
            </a:r>
            <a:r>
              <a:rPr lang="en-US" altLang="en-US" sz="2600" b="1" dirty="0">
                <a:latin typeface="Times New Roman" panose="02020603050405020304" pitchFamily="18" charset="0"/>
                <a:cs typeface="Times New Roman" panose="02020603050405020304" pitchFamily="18" charset="0"/>
              </a:rPr>
              <a:t>H</a:t>
            </a:r>
            <a:r>
              <a:rPr lang="nl-NL" altLang="en-US" sz="2600" b="1" dirty="0">
                <a:latin typeface="Times New Roman" panose="02020603050405020304" pitchFamily="18" charset="0"/>
                <a:cs typeface="Times New Roman" panose="02020603050405020304" pitchFamily="18" charset="0"/>
              </a:rPr>
              <a:t>ọc thuộc bài, chú ý: </a:t>
            </a:r>
          </a:p>
          <a:p>
            <a:pPr>
              <a:buFont typeface="Arial" panose="020B0604020202020204" pitchFamily="34" charset="0"/>
              <a:buNone/>
            </a:pPr>
            <a:r>
              <a:rPr lang="vi-VN" altLang="en-US" sz="2600" b="1" dirty="0">
                <a:latin typeface="Times New Roman" panose="02020603050405020304" pitchFamily="18" charset="0"/>
                <a:cs typeface="Times New Roman" panose="02020603050405020304" pitchFamily="18" charset="0"/>
              </a:rPr>
              <a:t>1/ </a:t>
            </a:r>
            <a:r>
              <a:rPr lang="en-US" altLang="en-US" sz="2600" b="1" dirty="0" err="1">
                <a:latin typeface="Times New Roman" panose="02020603050405020304" pitchFamily="18" charset="0"/>
                <a:cs typeface="Times New Roman" panose="02020603050405020304" pitchFamily="18" charset="0"/>
              </a:rPr>
              <a:t>Giới</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thiệu</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đường</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đi</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của</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các</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cuộc</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phát</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kiến</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địa</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lí</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trên</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lược</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đồ</a:t>
            </a:r>
            <a:r>
              <a:rPr lang="vi-VN" altLang="en-US" sz="2600" b="1" dirty="0">
                <a:latin typeface="Times New Roman" panose="02020603050405020304" pitchFamily="18" charset="0"/>
                <a:cs typeface="Times New Roman" panose="02020603050405020304" pitchFamily="18" charset="0"/>
              </a:rPr>
              <a:t>.</a:t>
            </a:r>
            <a:endParaRPr lang="en-US" altLang="en-US" sz="2600" b="1" dirty="0">
              <a:latin typeface="Times New Roman" panose="02020603050405020304" pitchFamily="18" charset="0"/>
              <a:cs typeface="Times New Roman" panose="02020603050405020304" pitchFamily="18" charset="0"/>
            </a:endParaRPr>
          </a:p>
          <a:p>
            <a:pPr>
              <a:buFont typeface="Arial" panose="020B0604020202020204" pitchFamily="34" charset="0"/>
              <a:buNone/>
            </a:pPr>
            <a:r>
              <a:rPr lang="en-US" altLang="en-US" sz="2600" b="1" dirty="0">
                <a:latin typeface="Times New Roman" panose="02020603050405020304" pitchFamily="18" charset="0"/>
                <a:cs typeface="Times New Roman" panose="02020603050405020304" pitchFamily="18" charset="0"/>
              </a:rPr>
              <a:t>2</a:t>
            </a:r>
            <a:r>
              <a:rPr lang="vi-VN"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Nêu</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hệ</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quả</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của</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các</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cuộc</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phát</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kiến</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địa</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lí</a:t>
            </a:r>
            <a:r>
              <a:rPr lang="en-US" altLang="en-US" sz="2600" b="1" dirty="0">
                <a:latin typeface="Times New Roman" panose="02020603050405020304" pitchFamily="18" charset="0"/>
                <a:cs typeface="Times New Roman" panose="02020603050405020304" pitchFamily="18" charset="0"/>
              </a:rPr>
              <a:t>.</a:t>
            </a:r>
          </a:p>
        </p:txBody>
      </p:sp>
      <p:pic>
        <p:nvPicPr>
          <p:cNvPr id="33801" name="Picture 15" descr="blumen-pflanzen042">
            <a:extLst>
              <a:ext uri="{FF2B5EF4-FFF2-40B4-BE49-F238E27FC236}">
                <a16:creationId xmlns:a16="http://schemas.microsoft.com/office/drawing/2014/main" id="{C960415F-A228-2DD7-4019-79613C090B13}"/>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58674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2" name="Picture 14" descr="blumen-pflanzen042">
            <a:extLst>
              <a:ext uri="{FF2B5EF4-FFF2-40B4-BE49-F238E27FC236}">
                <a16:creationId xmlns:a16="http://schemas.microsoft.com/office/drawing/2014/main" id="{B783E6DF-E481-CEDF-5390-5D97AD4EEE35}"/>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077200" y="5791200"/>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0">
            <a:extLst>
              <a:ext uri="{FF2B5EF4-FFF2-40B4-BE49-F238E27FC236}">
                <a16:creationId xmlns:a16="http://schemas.microsoft.com/office/drawing/2014/main" id="{EEEB3AAE-3F76-C7B9-CB86-E86E8BE6A970}"/>
              </a:ext>
            </a:extLst>
          </p:cNvPr>
          <p:cNvSpPr txBox="1">
            <a:spLocks noChangeArrowheads="1"/>
          </p:cNvSpPr>
          <p:nvPr/>
        </p:nvSpPr>
        <p:spPr bwMode="auto">
          <a:xfrm>
            <a:off x="161925" y="3106618"/>
            <a:ext cx="8820150" cy="2622256"/>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buFont typeface="Arial" panose="020B0604020202020204" pitchFamily="34" charset="0"/>
              <a:buNone/>
              <a:defRPr/>
            </a:pPr>
            <a:r>
              <a:rPr lang="en-US" altLang="en-US" sz="2600" b="1" dirty="0">
                <a:solidFill>
                  <a:srgbClr val="FF0000"/>
                </a:solidFill>
                <a:latin typeface="Times New Roman" panose="02020603050405020304" pitchFamily="18" charset="0"/>
                <a:cs typeface="Times New Roman" panose="02020603050405020304" pitchFamily="18" charset="0"/>
              </a:rPr>
              <a:t>* </a:t>
            </a:r>
            <a:r>
              <a:rPr lang="en-US" altLang="en-US" sz="2600" b="1" dirty="0" err="1">
                <a:solidFill>
                  <a:srgbClr val="FF0000"/>
                </a:solidFill>
                <a:latin typeface="Times New Roman" panose="02020603050405020304" pitchFamily="18" charset="0"/>
                <a:cs typeface="Times New Roman" panose="02020603050405020304" pitchFamily="18" charset="0"/>
              </a:rPr>
              <a:t>Đối</a:t>
            </a:r>
            <a:r>
              <a:rPr lang="en-US" altLang="en-US" sz="2600" b="1" dirty="0">
                <a:solidFill>
                  <a:srgbClr val="FF0000"/>
                </a:solidFill>
                <a:latin typeface="Times New Roman" panose="02020603050405020304" pitchFamily="18" charset="0"/>
                <a:cs typeface="Times New Roman" panose="02020603050405020304" pitchFamily="18" charset="0"/>
              </a:rPr>
              <a:t> </a:t>
            </a:r>
            <a:r>
              <a:rPr lang="en-US" altLang="en-US" sz="2600" b="1" dirty="0" err="1">
                <a:solidFill>
                  <a:srgbClr val="FF0000"/>
                </a:solidFill>
                <a:latin typeface="Times New Roman" panose="02020603050405020304" pitchFamily="18" charset="0"/>
                <a:cs typeface="Times New Roman" panose="02020603050405020304" pitchFamily="18" charset="0"/>
              </a:rPr>
              <a:t>với</a:t>
            </a:r>
            <a:r>
              <a:rPr lang="en-US" altLang="en-US" sz="2600" b="1" dirty="0">
                <a:solidFill>
                  <a:srgbClr val="FF0000"/>
                </a:solidFill>
                <a:latin typeface="Times New Roman" panose="02020603050405020304" pitchFamily="18" charset="0"/>
                <a:cs typeface="Times New Roman" panose="02020603050405020304" pitchFamily="18" charset="0"/>
              </a:rPr>
              <a:t> </a:t>
            </a:r>
            <a:r>
              <a:rPr lang="en-US" altLang="en-US" sz="2600" b="1" dirty="0" err="1">
                <a:solidFill>
                  <a:srgbClr val="FF0000"/>
                </a:solidFill>
                <a:latin typeface="Times New Roman" panose="02020603050405020304" pitchFamily="18" charset="0"/>
                <a:cs typeface="Times New Roman" panose="02020603050405020304" pitchFamily="18" charset="0"/>
              </a:rPr>
              <a:t>bài</a:t>
            </a:r>
            <a:r>
              <a:rPr lang="en-US" altLang="en-US" sz="2600" b="1" dirty="0">
                <a:solidFill>
                  <a:srgbClr val="FF0000"/>
                </a:solidFill>
                <a:latin typeface="Times New Roman" panose="02020603050405020304" pitchFamily="18" charset="0"/>
                <a:cs typeface="Times New Roman" panose="02020603050405020304" pitchFamily="18" charset="0"/>
              </a:rPr>
              <a:t> </a:t>
            </a:r>
            <a:r>
              <a:rPr lang="en-US" altLang="en-US" sz="2600" b="1" dirty="0" err="1">
                <a:solidFill>
                  <a:srgbClr val="FF0000"/>
                </a:solidFill>
                <a:latin typeface="Times New Roman" panose="02020603050405020304" pitchFamily="18" charset="0"/>
                <a:cs typeface="Times New Roman" panose="02020603050405020304" pitchFamily="18" charset="0"/>
              </a:rPr>
              <a:t>học</a:t>
            </a:r>
            <a:r>
              <a:rPr lang="en-US" altLang="en-US" sz="2600" b="1" dirty="0">
                <a:solidFill>
                  <a:srgbClr val="FF0000"/>
                </a:solidFill>
                <a:latin typeface="Times New Roman" panose="02020603050405020304" pitchFamily="18" charset="0"/>
                <a:cs typeface="Times New Roman" panose="02020603050405020304" pitchFamily="18" charset="0"/>
              </a:rPr>
              <a:t> </a:t>
            </a:r>
            <a:r>
              <a:rPr lang="en-US" altLang="en-US" sz="2600" b="1" dirty="0" err="1">
                <a:solidFill>
                  <a:srgbClr val="FF0000"/>
                </a:solidFill>
                <a:latin typeface="Times New Roman" panose="02020603050405020304" pitchFamily="18" charset="0"/>
                <a:cs typeface="Times New Roman" panose="02020603050405020304" pitchFamily="18" charset="0"/>
              </a:rPr>
              <a:t>tiếp</a:t>
            </a:r>
            <a:r>
              <a:rPr lang="en-US" altLang="en-US" sz="2600" b="1" dirty="0">
                <a:solidFill>
                  <a:srgbClr val="FF0000"/>
                </a:solidFill>
                <a:latin typeface="Times New Roman" panose="02020603050405020304" pitchFamily="18" charset="0"/>
                <a:cs typeface="Times New Roman" panose="02020603050405020304" pitchFamily="18" charset="0"/>
              </a:rPr>
              <a:t> </a:t>
            </a:r>
            <a:r>
              <a:rPr lang="en-US" altLang="en-US" sz="2600" b="1" dirty="0" err="1">
                <a:solidFill>
                  <a:srgbClr val="FF0000"/>
                </a:solidFill>
                <a:latin typeface="Times New Roman" panose="02020603050405020304" pitchFamily="18" charset="0"/>
                <a:cs typeface="Times New Roman" panose="02020603050405020304" pitchFamily="18" charset="0"/>
              </a:rPr>
              <a:t>theo</a:t>
            </a:r>
            <a:r>
              <a:rPr lang="en-US" altLang="en-US" sz="2600" b="1" dirty="0">
                <a:solidFill>
                  <a:srgbClr val="FF0000"/>
                </a:solidFill>
                <a:latin typeface="Times New Roman" panose="02020603050405020304" pitchFamily="18" charset="0"/>
                <a:cs typeface="Times New Roman" panose="02020603050405020304" pitchFamily="18" charset="0"/>
              </a:rPr>
              <a:t>: </a:t>
            </a:r>
            <a:r>
              <a:rPr lang="nl-NL" sz="2600" b="1" dirty="0">
                <a:latin typeface="Times New Roman" panose="02020603050405020304" pitchFamily="18" charset="0"/>
                <a:cs typeface="Times New Roman" panose="02020603050405020304" pitchFamily="18" charset="0"/>
              </a:rPr>
              <a:t>Chuẩn bị</a:t>
            </a:r>
            <a:r>
              <a:rPr lang="nl-NL" sz="2600" dirty="0">
                <a:latin typeface="Times New Roman" panose="02020603050405020304" pitchFamily="18" charset="0"/>
                <a:cs typeface="Times New Roman" panose="02020603050405020304" pitchFamily="18" charset="0"/>
              </a:rPr>
              <a:t> </a:t>
            </a:r>
            <a:r>
              <a:rPr lang="nl-NL" sz="2600" b="1" dirty="0">
                <a:latin typeface="Times New Roman" panose="02020603050405020304" pitchFamily="18" charset="0"/>
                <a:cs typeface="Times New Roman" panose="02020603050405020304" pitchFamily="18" charset="0"/>
              </a:rPr>
              <a:t>bài 3 – </a:t>
            </a:r>
            <a:r>
              <a:rPr lang="en-US" sz="2400" b="1" dirty="0">
                <a:latin typeface="Times New Roman" panose="02020603050405020304" pitchFamily="18" charset="0"/>
                <a:cs typeface="Times New Roman" panose="02020603050405020304" pitchFamily="18" charset="0"/>
              </a:rPr>
              <a:t>SỰ HÌNH THÀNH QUAN HỆ SẢN XUẤT TƯ BẢN CHỦ NGHĨA Ở TÂY ÂU TRUNG ĐẠI</a:t>
            </a:r>
            <a:r>
              <a:rPr lang="vi-VN" sz="2400" dirty="0">
                <a:latin typeface="Times New Roman" panose="02020603050405020304" pitchFamily="18" charset="0"/>
                <a:cs typeface="Times New Roman" panose="02020603050405020304" pitchFamily="18" charset="0"/>
              </a:rPr>
              <a:t>, </a:t>
            </a:r>
            <a:r>
              <a:rPr lang="vi-VN" sz="2600" b="1" dirty="0">
                <a:latin typeface="Times New Roman" panose="02020603050405020304" pitchFamily="18" charset="0"/>
                <a:cs typeface="Times New Roman" panose="02020603050405020304" pitchFamily="18" charset="0"/>
              </a:rPr>
              <a:t>chú ý: </a:t>
            </a:r>
            <a:endParaRPr lang="en-US" sz="2600" b="1" dirty="0">
              <a:latin typeface="Times New Roman" panose="02020603050405020304" pitchFamily="18" charset="0"/>
              <a:cs typeface="Times New Roman" panose="02020603050405020304" pitchFamily="18" charset="0"/>
            </a:endParaRPr>
          </a:p>
          <a:p>
            <a:pPr>
              <a:buFont typeface="Arial" panose="020B0604020202020204" pitchFamily="34" charset="0"/>
              <a:buNone/>
              <a:defRPr/>
            </a:pPr>
            <a:r>
              <a:rPr lang="vi-VN" sz="2600" b="1" dirty="0">
                <a:latin typeface="Times New Roman" panose="02020603050405020304" pitchFamily="18" charset="0"/>
                <a:cs typeface="Times New Roman" panose="02020603050405020304" pitchFamily="18" charset="0"/>
              </a:rPr>
              <a:t>1/ </a:t>
            </a:r>
            <a:r>
              <a:rPr lang="en-US" sz="2600" b="1" dirty="0" err="1">
                <a:latin typeface="Times New Roman" panose="02020603050405020304" pitchFamily="18" charset="0"/>
                <a:cs typeface="Times New Roman" panose="02020603050405020304" pitchFamily="18" charset="0"/>
              </a:rPr>
              <a:t>Nêu</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những</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biến</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đổi</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trong</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xã</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hội</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Tây</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Âu</a:t>
            </a:r>
            <a:r>
              <a:rPr lang="en-US" sz="2600" b="1" dirty="0">
                <a:latin typeface="Times New Roman" panose="02020603050405020304" pitchFamily="18" charset="0"/>
                <a:cs typeface="Times New Roman" panose="02020603050405020304" pitchFamily="18" charset="0"/>
              </a:rPr>
              <a:t>.</a:t>
            </a:r>
          </a:p>
          <a:p>
            <a:pPr>
              <a:buFont typeface="Arial" panose="020B0604020202020204" pitchFamily="34" charset="0"/>
              <a:buNone/>
              <a:defRPr/>
            </a:pPr>
            <a:r>
              <a:rPr lang="en-US" sz="2600" b="1" dirty="0">
                <a:latin typeface="Times New Roman" panose="02020603050405020304" pitchFamily="18" charset="0"/>
                <a:cs typeface="Times New Roman" panose="02020603050405020304" pitchFamily="18" charset="0"/>
              </a:rPr>
              <a:t>2/ Quan </a:t>
            </a:r>
            <a:r>
              <a:rPr lang="en-US" sz="2600" b="1" dirty="0" err="1">
                <a:latin typeface="Times New Roman" panose="02020603050405020304" pitchFamily="18" charset="0"/>
                <a:cs typeface="Times New Roman" panose="02020603050405020304" pitchFamily="18" charset="0"/>
              </a:rPr>
              <a:t>hệ</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sản</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xuất</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tư</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bản</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chủ</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nghĩa</a:t>
            </a:r>
            <a:r>
              <a:rPr lang="en-US" sz="2600" b="1" dirty="0">
                <a:latin typeface="Times New Roman" panose="02020603050405020304" pitchFamily="18" charset="0"/>
                <a:cs typeface="Times New Roman" panose="02020603050405020304" pitchFamily="18" charset="0"/>
              </a:rPr>
              <a:t> ở </a:t>
            </a:r>
            <a:r>
              <a:rPr lang="en-US" sz="2600" b="1" dirty="0" err="1">
                <a:latin typeface="Times New Roman" panose="02020603050405020304" pitchFamily="18" charset="0"/>
                <a:cs typeface="Times New Roman" panose="02020603050405020304" pitchFamily="18" charset="0"/>
              </a:rPr>
              <a:t>Tây</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Âu</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đã</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nảy</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sinh</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như</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thế</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nào</a:t>
            </a:r>
            <a:r>
              <a:rPr lang="en-US" sz="2600" b="1" dirty="0">
                <a:latin typeface="Times New Roman" panose="02020603050405020304" pitchFamily="18" charset="0"/>
                <a:cs typeface="Times New Roman" panose="02020603050405020304" pitchFamily="18" charset="0"/>
              </a:rPr>
              <a:t>?</a:t>
            </a:r>
          </a:p>
        </p:txBody>
      </p:sp>
      <p:pic>
        <p:nvPicPr>
          <p:cNvPr id="33804" name="Picture 5" descr="hinh-nen-dong-day-ngang-dep-1-112_104237260">
            <a:extLst>
              <a:ext uri="{FF2B5EF4-FFF2-40B4-BE49-F238E27FC236}">
                <a16:creationId xmlns:a16="http://schemas.microsoft.com/office/drawing/2014/main" id="{C3657DB6-7061-90E6-8D0B-FB92BB4CCD6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0" y="6324600"/>
            <a:ext cx="4457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338960"/>
                                        </p:tgtEl>
                                        <p:attrNameLst>
                                          <p:attrName>style.visibility</p:attrName>
                                        </p:attrNameLst>
                                      </p:cBhvr>
                                      <p:to>
                                        <p:strVal val="visible"/>
                                      </p:to>
                                    </p:set>
                                    <p:anim calcmode="lin" valueType="num">
                                      <p:cBhvr>
                                        <p:cTn id="7" dur="1000" fill="hold"/>
                                        <p:tgtEl>
                                          <p:spTgt spid="338960"/>
                                        </p:tgtEl>
                                        <p:attrNameLst>
                                          <p:attrName>ppt_x</p:attrName>
                                        </p:attrNameLst>
                                      </p:cBhvr>
                                      <p:tavLst>
                                        <p:tav tm="0">
                                          <p:val>
                                            <p:strVal val="#ppt_x-.2"/>
                                          </p:val>
                                        </p:tav>
                                        <p:tav tm="100000">
                                          <p:val>
                                            <p:strVal val="#ppt_x"/>
                                          </p:val>
                                        </p:tav>
                                      </p:tavLst>
                                    </p:anim>
                                    <p:anim calcmode="lin" valueType="num">
                                      <p:cBhvr>
                                        <p:cTn id="8" dur="1000" fill="hold"/>
                                        <p:tgtEl>
                                          <p:spTgt spid="338960"/>
                                        </p:tgtEl>
                                        <p:attrNameLst>
                                          <p:attrName>ppt_y</p:attrName>
                                        </p:attrNameLst>
                                      </p:cBhvr>
                                      <p:tavLst>
                                        <p:tav tm="0">
                                          <p:val>
                                            <p:strVal val="#ppt_y"/>
                                          </p:val>
                                        </p:tav>
                                        <p:tav tm="100000">
                                          <p:val>
                                            <p:strVal val="#ppt_y"/>
                                          </p:val>
                                        </p:tav>
                                      </p:tavLst>
                                    </p:anim>
                                    <p:animEffect transition="in" filter="wipe(right)" prLst="gradientSize: 0.1">
                                      <p:cBhvr>
                                        <p:cTn id="9" dur="1000"/>
                                        <p:tgtEl>
                                          <p:spTgt spid="33896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 presetClass="entr" presetSubtype="16"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box(in)">
                                      <p:cBhvr>
                                        <p:cTn id="14" dur="500"/>
                                        <p:tgtEl>
                                          <p:spTgt spid="21"/>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ox(i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960" grpId="0" animBg="1"/>
      <p:bldP spid="21" grpId="0" autoUpdateAnimBg="0"/>
      <p:bldP spid="12" grpId="0"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a:extLst>
              <a:ext uri="{FF2B5EF4-FFF2-40B4-BE49-F238E27FC236}">
                <a16:creationId xmlns:a16="http://schemas.microsoft.com/office/drawing/2014/main" id="{367FBF7F-01D4-3682-3C1F-4EB4B75389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66"/>
            <a:ext cx="9144000"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27">
            <a:extLst>
              <a:ext uri="{FF2B5EF4-FFF2-40B4-BE49-F238E27FC236}">
                <a16:creationId xmlns:a16="http://schemas.microsoft.com/office/drawing/2014/main" id="{687F1E51-D414-DCAE-74C3-39157087FBAA}"/>
              </a:ext>
            </a:extLst>
          </p:cNvPr>
          <p:cNvSpPr txBox="1">
            <a:spLocks noChangeArrowheads="1"/>
          </p:cNvSpPr>
          <p:nvPr/>
        </p:nvSpPr>
        <p:spPr bwMode="auto">
          <a:xfrm>
            <a:off x="0" y="1293813"/>
            <a:ext cx="95250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ts val="600"/>
              </a:spcBef>
              <a:buFontTx/>
              <a:buNone/>
            </a:pPr>
            <a:r>
              <a:rPr lang="en-US" altLang="en-US" sz="4400" b="1" i="1">
                <a:solidFill>
                  <a:srgbClr val="0000FF"/>
                </a:solidFill>
                <a:latin typeface="Times New Roman" panose="02020603050405020304" pitchFamily="18" charset="0"/>
              </a:rPr>
              <a:t>Cảm ơn các em học sinh!</a:t>
            </a:r>
          </a:p>
        </p:txBody>
      </p:sp>
      <p:sp>
        <p:nvSpPr>
          <p:cNvPr id="5" name="Text Box 28">
            <a:extLst>
              <a:ext uri="{FF2B5EF4-FFF2-40B4-BE49-F238E27FC236}">
                <a16:creationId xmlns:a16="http://schemas.microsoft.com/office/drawing/2014/main" id="{C0AA6F5C-BE9D-18BF-7CA1-3E75D5EA9BFA}"/>
              </a:ext>
            </a:extLst>
          </p:cNvPr>
          <p:cNvSpPr txBox="1">
            <a:spLocks noChangeArrowheads="1"/>
          </p:cNvSpPr>
          <p:nvPr/>
        </p:nvSpPr>
        <p:spPr bwMode="auto">
          <a:xfrm>
            <a:off x="1219231" y="2117725"/>
            <a:ext cx="7407275"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4400" b="1" i="1" dirty="0">
                <a:solidFill>
                  <a:srgbClr val="FF0000"/>
                </a:solidFill>
                <a:latin typeface="Times New Roman" panose="02020603050405020304" pitchFamily="18" charset="0"/>
              </a:rPr>
              <a:t> </a:t>
            </a:r>
            <a:r>
              <a:rPr lang="en-US" altLang="en-US" sz="4400" b="1" i="1" dirty="0" err="1">
                <a:solidFill>
                  <a:srgbClr val="FF0000"/>
                </a:solidFill>
                <a:latin typeface="Times New Roman" panose="02020603050405020304" pitchFamily="18" charset="0"/>
              </a:rPr>
              <a:t>Chúc</a:t>
            </a:r>
            <a:r>
              <a:rPr lang="en-US" altLang="en-US" sz="4400" b="1" i="1" dirty="0">
                <a:solidFill>
                  <a:srgbClr val="FF0000"/>
                </a:solidFill>
                <a:latin typeface="Times New Roman" panose="02020603050405020304" pitchFamily="18" charset="0"/>
              </a:rPr>
              <a:t> </a:t>
            </a:r>
            <a:r>
              <a:rPr lang="en-US" altLang="en-US" sz="4400" b="1" i="1" dirty="0" err="1">
                <a:solidFill>
                  <a:srgbClr val="FF0000"/>
                </a:solidFill>
                <a:latin typeface="Times New Roman" panose="02020603050405020304" pitchFamily="18" charset="0"/>
              </a:rPr>
              <a:t>các</a:t>
            </a:r>
            <a:r>
              <a:rPr lang="en-US" altLang="en-US" sz="4400" b="1" i="1" dirty="0">
                <a:solidFill>
                  <a:srgbClr val="FF0000"/>
                </a:solidFill>
                <a:latin typeface="Times New Roman" panose="02020603050405020304" pitchFamily="18" charset="0"/>
              </a:rPr>
              <a:t> </a:t>
            </a:r>
            <a:r>
              <a:rPr lang="en-US" altLang="en-US" sz="4400" b="1" i="1" dirty="0" err="1">
                <a:solidFill>
                  <a:srgbClr val="FF0000"/>
                </a:solidFill>
                <a:latin typeface="Times New Roman" panose="02020603050405020304" pitchFamily="18" charset="0"/>
              </a:rPr>
              <a:t>em</a:t>
            </a:r>
            <a:r>
              <a:rPr lang="en-US" altLang="en-US" sz="4400" b="1" i="1" dirty="0">
                <a:solidFill>
                  <a:srgbClr val="FF0000"/>
                </a:solidFill>
                <a:latin typeface="Times New Roman" panose="02020603050405020304" pitchFamily="18" charset="0"/>
              </a:rPr>
              <a:t> </a:t>
            </a:r>
          </a:p>
          <a:p>
            <a:pPr algn="ctr">
              <a:spcBef>
                <a:spcPct val="50000"/>
              </a:spcBef>
              <a:buFontTx/>
              <a:buNone/>
            </a:pPr>
            <a:r>
              <a:rPr lang="en-US" altLang="en-US" sz="4400" b="1" i="1" dirty="0" err="1">
                <a:solidFill>
                  <a:srgbClr val="FF0000"/>
                </a:solidFill>
                <a:latin typeface="Times New Roman" panose="02020603050405020304" pitchFamily="18" charset="0"/>
              </a:rPr>
              <a:t>sức</a:t>
            </a:r>
            <a:r>
              <a:rPr lang="en-US" altLang="en-US" sz="4400" b="1" i="1" dirty="0">
                <a:solidFill>
                  <a:srgbClr val="FF0000"/>
                </a:solidFill>
                <a:latin typeface="Times New Roman" panose="02020603050405020304" pitchFamily="18" charset="0"/>
              </a:rPr>
              <a:t> </a:t>
            </a:r>
            <a:r>
              <a:rPr lang="en-US" altLang="en-US" sz="4400" b="1" i="1" dirty="0" err="1">
                <a:solidFill>
                  <a:srgbClr val="FF0000"/>
                </a:solidFill>
                <a:latin typeface="Times New Roman" panose="02020603050405020304" pitchFamily="18" charset="0"/>
              </a:rPr>
              <a:t>khỏe</a:t>
            </a:r>
            <a:r>
              <a:rPr lang="en-US" altLang="en-US" sz="4400" b="1" i="1" dirty="0">
                <a:solidFill>
                  <a:srgbClr val="FF0000"/>
                </a:solidFill>
                <a:latin typeface="Times New Roman" panose="02020603050405020304" pitchFamily="18" charset="0"/>
              </a:rPr>
              <a:t> </a:t>
            </a:r>
            <a:r>
              <a:rPr lang="en-US" altLang="en-US" sz="4400" b="1" i="1" dirty="0" err="1">
                <a:solidFill>
                  <a:srgbClr val="FF0000"/>
                </a:solidFill>
                <a:latin typeface="Times New Roman" panose="02020603050405020304" pitchFamily="18" charset="0"/>
              </a:rPr>
              <a:t>và</a:t>
            </a:r>
            <a:r>
              <a:rPr lang="en-US" altLang="en-US" sz="4400" b="1" i="1" dirty="0">
                <a:solidFill>
                  <a:srgbClr val="FF0000"/>
                </a:solidFill>
                <a:latin typeface="Times New Roman" panose="02020603050405020304" pitchFamily="18" charset="0"/>
              </a:rPr>
              <a:t> </a:t>
            </a:r>
            <a:r>
              <a:rPr lang="en-US" altLang="en-US" sz="4400" b="1" i="1" dirty="0" err="1">
                <a:solidFill>
                  <a:srgbClr val="FF0000"/>
                </a:solidFill>
                <a:latin typeface="Times New Roman" panose="02020603050405020304" pitchFamily="18" charset="0"/>
              </a:rPr>
              <a:t>học</a:t>
            </a:r>
            <a:r>
              <a:rPr lang="en-US" altLang="en-US" sz="4400" b="1" i="1" dirty="0">
                <a:solidFill>
                  <a:srgbClr val="FF0000"/>
                </a:solidFill>
                <a:latin typeface="Times New Roman" panose="02020603050405020304" pitchFamily="18" charset="0"/>
              </a:rPr>
              <a:t> </a:t>
            </a:r>
            <a:r>
              <a:rPr lang="en-US" altLang="en-US" sz="4400" b="1" i="1" dirty="0" err="1">
                <a:solidFill>
                  <a:srgbClr val="FF0000"/>
                </a:solidFill>
                <a:latin typeface="Times New Roman" panose="02020603050405020304" pitchFamily="18" charset="0"/>
              </a:rPr>
              <a:t>tốt</a:t>
            </a:r>
            <a:r>
              <a:rPr lang="en-US" altLang="en-US" sz="4400" b="1" i="1" dirty="0">
                <a:solidFill>
                  <a:srgbClr val="FF0000"/>
                </a:solidFill>
                <a:latin typeface="Times New Roman" panose="02020603050405020304" pitchFamily="18" charset="0"/>
              </a:rPr>
              <a:t>!</a:t>
            </a:r>
          </a:p>
        </p:txBody>
      </p:sp>
      <p:pic>
        <p:nvPicPr>
          <p:cNvPr id="34821" name="Picture 18">
            <a:extLst>
              <a:ext uri="{FF2B5EF4-FFF2-40B4-BE49-F238E27FC236}">
                <a16:creationId xmlns:a16="http://schemas.microsoft.com/office/drawing/2014/main" id="{DA80F9D2-BB87-8F32-3AA2-1598C33F385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121025" y="4838700"/>
            <a:ext cx="66675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7" descr="200463042511690xy">
            <a:extLst>
              <a:ext uri="{FF2B5EF4-FFF2-40B4-BE49-F238E27FC236}">
                <a16:creationId xmlns:a16="http://schemas.microsoft.com/office/drawing/2014/main" id="{CB0E148B-3F15-650F-C5B9-AAB0084F5824}"/>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622800" y="3135313"/>
            <a:ext cx="123825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24" descr="200463042511690xy">
            <a:extLst>
              <a:ext uri="{FF2B5EF4-FFF2-40B4-BE49-F238E27FC236}">
                <a16:creationId xmlns:a16="http://schemas.microsoft.com/office/drawing/2014/main" id="{A22C1832-E73A-A47E-7DE9-4854E6A9BA5B}"/>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348413" y="3848100"/>
            <a:ext cx="1219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4" name="Picture 25" descr="200463042511690xy">
            <a:extLst>
              <a:ext uri="{FF2B5EF4-FFF2-40B4-BE49-F238E27FC236}">
                <a16:creationId xmlns:a16="http://schemas.microsoft.com/office/drawing/2014/main" id="{58C5E585-7AA0-84B3-5880-31C21F97677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486525" y="1524000"/>
            <a:ext cx="1219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5" name="Picture 18">
            <a:extLst>
              <a:ext uri="{FF2B5EF4-FFF2-40B4-BE49-F238E27FC236}">
                <a16:creationId xmlns:a16="http://schemas.microsoft.com/office/drawing/2014/main" id="{CCBFAA19-C545-F692-27B1-F9AFC6D6375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52563" y="3040063"/>
            <a:ext cx="66675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repeatCount="indefinite"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2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2000" fill="hold"/>
                                        <p:tgtEl>
                                          <p:spTgt spid="4">
                                            <p:txEl>
                                              <p:pRg st="0" end="0"/>
                                            </p:txEl>
                                          </p:spTgt>
                                        </p:tgtEl>
                                        <p:attrNameLst>
                                          <p:attrName>ppt_h</p:attrName>
                                        </p:attrNameLst>
                                      </p:cBhvr>
                                      <p:tavLst>
                                        <p:tav tm="0">
                                          <p:val>
                                            <p:fltVal val="0"/>
                                          </p:val>
                                        </p:tav>
                                        <p:tav tm="100000">
                                          <p:val>
                                            <p:strVal val="#ppt_h"/>
                                          </p:val>
                                        </p:tav>
                                      </p:tavLst>
                                    </p:anim>
                                  </p:childTnLst>
                                </p:cTn>
                              </p:par>
                              <p:par>
                                <p:cTn id="9" presetID="40" presetClass="entr" presetSubtype="0" fill="hold" grpId="0" nodeType="withEffect">
                                  <p:stCondLst>
                                    <p:cond delay="0"/>
                                  </p:stCondLst>
                                  <p:iterate type="lt">
                                    <p:tmPct val="10000"/>
                                  </p:iterate>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1"/>
                                          </p:val>
                                        </p:tav>
                                        <p:tav tm="100000">
                                          <p:val>
                                            <p:strVal val="#ppt_x"/>
                                          </p:val>
                                        </p:tav>
                                      </p:tavLst>
                                    </p:anim>
                                    <p:anim calcmode="lin" valueType="num">
                                      <p:cBhvr>
                                        <p:cTn id="13"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E0AEB4DC-3847-4C2C-8993-FF510E8267BD}"/>
              </a:ext>
            </a:extLst>
          </p:cNvPr>
          <p:cNvGrpSpPr/>
          <p:nvPr/>
        </p:nvGrpSpPr>
        <p:grpSpPr>
          <a:xfrm>
            <a:off x="2025869" y="-327833"/>
            <a:ext cx="5446986" cy="3234006"/>
            <a:chOff x="2617270" y="-196051"/>
            <a:chExt cx="7262648" cy="3234006"/>
          </a:xfrm>
        </p:grpSpPr>
        <p:grpSp>
          <p:nvGrpSpPr>
            <p:cNvPr id="18" name="Group 17">
              <a:extLst>
                <a:ext uri="{FF2B5EF4-FFF2-40B4-BE49-F238E27FC236}">
                  <a16:creationId xmlns:a16="http://schemas.microsoft.com/office/drawing/2014/main" id="{52140EE2-6B03-4ED1-8CCE-6A2BF64A25C5}"/>
                </a:ext>
              </a:extLst>
            </p:cNvPr>
            <p:cNvGrpSpPr/>
            <p:nvPr/>
          </p:nvGrpSpPr>
          <p:grpSpPr>
            <a:xfrm>
              <a:off x="2617270" y="-196051"/>
              <a:ext cx="7262648" cy="3234006"/>
              <a:chOff x="2617270" y="-196051"/>
              <a:chExt cx="7262648" cy="3234006"/>
            </a:xfrm>
          </p:grpSpPr>
          <p:pic>
            <p:nvPicPr>
              <p:cNvPr id="13" name="Picture 12">
                <a:extLst>
                  <a:ext uri="{FF2B5EF4-FFF2-40B4-BE49-F238E27FC236}">
                    <a16:creationId xmlns:a16="http://schemas.microsoft.com/office/drawing/2014/main" id="{101EA794-1FE4-49D6-98EE-C223DB2BCA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7270" y="-196051"/>
                <a:ext cx="7262648" cy="3234006"/>
              </a:xfrm>
              <a:prstGeom prst="rect">
                <a:avLst/>
              </a:prstGeom>
            </p:spPr>
          </p:pic>
          <p:sp>
            <p:nvSpPr>
              <p:cNvPr id="17" name="Rectangle 16">
                <a:extLst>
                  <a:ext uri="{FF2B5EF4-FFF2-40B4-BE49-F238E27FC236}">
                    <a16:creationId xmlns:a16="http://schemas.microsoft.com/office/drawing/2014/main" id="{A7DF3A19-01F8-435E-AB79-AB7ECDB30AA1}"/>
                  </a:ext>
                </a:extLst>
              </p:cNvPr>
              <p:cNvSpPr/>
              <p:nvPr/>
            </p:nvSpPr>
            <p:spPr>
              <a:xfrm>
                <a:off x="3967994" y="1124607"/>
                <a:ext cx="4881716" cy="6411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pSp>
        <p:sp>
          <p:nvSpPr>
            <p:cNvPr id="20" name="TextBox 19">
              <a:extLst>
                <a:ext uri="{FF2B5EF4-FFF2-40B4-BE49-F238E27FC236}">
                  <a16:creationId xmlns:a16="http://schemas.microsoft.com/office/drawing/2014/main" id="{023E64A3-ED03-4889-AF79-3E6A1CADA479}"/>
                </a:ext>
              </a:extLst>
            </p:cNvPr>
            <p:cNvSpPr txBox="1"/>
            <p:nvPr/>
          </p:nvSpPr>
          <p:spPr>
            <a:xfrm>
              <a:off x="4095448" y="1198179"/>
              <a:ext cx="4554566" cy="523220"/>
            </a:xfrm>
            <a:prstGeom prst="rect">
              <a:avLst/>
            </a:prstGeom>
            <a:noFill/>
          </p:spPr>
          <p:txBody>
            <a:bodyPr wrap="square" rtlCol="0">
              <a:spAutoFit/>
            </a:bodyPr>
            <a:lstStyle/>
            <a:p>
              <a:pPr algn="ctr" defTabSz="914400"/>
              <a:r>
                <a:rPr lang="en-US" sz="2800" b="1" dirty="0">
                  <a:solidFill>
                    <a:srgbClr val="002060"/>
                  </a:solidFill>
                  <a:latin typeface="Times New Roman" panose="02020603050405020304" pitchFamily="18" charset="0"/>
                  <a:cs typeface="Times New Roman" panose="02020603050405020304" pitchFamily="18" charset="0"/>
                </a:rPr>
                <a:t>LUYỆN TẬP</a:t>
              </a:r>
            </a:p>
          </p:txBody>
        </p:sp>
      </p:grpSp>
      <p:sp>
        <p:nvSpPr>
          <p:cNvPr id="6" name="TextBox 5">
            <a:extLst>
              <a:ext uri="{FF2B5EF4-FFF2-40B4-BE49-F238E27FC236}">
                <a16:creationId xmlns:a16="http://schemas.microsoft.com/office/drawing/2014/main" id="{982A1070-D65A-4587-879A-79CA62310DC7}"/>
              </a:ext>
            </a:extLst>
          </p:cNvPr>
          <p:cNvSpPr txBox="1"/>
          <p:nvPr/>
        </p:nvSpPr>
        <p:spPr>
          <a:xfrm>
            <a:off x="989494" y="2781620"/>
            <a:ext cx="7587845" cy="1754326"/>
          </a:xfrm>
          <a:prstGeom prst="rect">
            <a:avLst/>
          </a:prstGeom>
          <a:noFill/>
        </p:spPr>
        <p:txBody>
          <a:bodyPr wrap="square">
            <a:spAutoFit/>
          </a:bodyPr>
          <a:lstStyle/>
          <a:p>
            <a:pPr algn="just" defTabSz="914400">
              <a:lnSpc>
                <a:spcPct val="150000"/>
              </a:lnSpc>
            </a:pPr>
            <a:r>
              <a:rPr lang="en-US" sz="2400" b="1" err="1">
                <a:solidFill>
                  <a:srgbClr val="FF0000"/>
                </a:solidFill>
                <a:latin typeface="Times New Roman" panose="02020603050405020304" pitchFamily="18" charset="0"/>
                <a:ea typeface="Times New Roman" panose="02020603050405020304" pitchFamily="18" charset="0"/>
              </a:rPr>
              <a:t>Câu</a:t>
            </a:r>
            <a:r>
              <a:rPr lang="en-US" sz="2400" b="1">
                <a:solidFill>
                  <a:srgbClr val="FF0000"/>
                </a:solidFill>
                <a:latin typeface="Times New Roman" panose="02020603050405020304" pitchFamily="18" charset="0"/>
                <a:ea typeface="Times New Roman" panose="02020603050405020304" pitchFamily="18" charset="0"/>
              </a:rPr>
              <a:t> 3</a:t>
            </a:r>
            <a:r>
              <a:rPr lang="en-US" sz="2400">
                <a:solidFill>
                  <a:srgbClr val="FF0000"/>
                </a:solidFill>
                <a:latin typeface="Times New Roman" panose="02020603050405020304" pitchFamily="18" charset="0"/>
                <a:ea typeface="Times New Roman" panose="02020603050405020304" pitchFamily="18" charset="0"/>
              </a:rPr>
              <a:t>: </a:t>
            </a:r>
            <a:r>
              <a:rPr lang="en-US" sz="2200" b="1">
                <a:solidFill>
                  <a:srgbClr val="FF0000"/>
                </a:solidFill>
                <a:latin typeface="Times New Roman"/>
                <a:ea typeface="Times New Roman"/>
                <a:cs typeface="Times New Roman"/>
              </a:rPr>
              <a:t>Thành thị trung đại ra đời  vào thời gian nào</a:t>
            </a:r>
            <a:r>
              <a:rPr lang="en-US" sz="2400" b="1">
                <a:solidFill>
                  <a:srgbClr val="FF0000"/>
                </a:solidFill>
                <a:latin typeface="Times New Roman" panose="02020603050405020304" pitchFamily="18" charset="0"/>
                <a:ea typeface="Times New Roman" panose="02020603050405020304" pitchFamily="18" charset="0"/>
              </a:rPr>
              <a:t>?</a:t>
            </a:r>
            <a:endParaRPr lang="en-US" sz="2400" b="1" dirty="0">
              <a:solidFill>
                <a:srgbClr val="FF0000"/>
              </a:solidFill>
              <a:latin typeface="Times New Roman" panose="02020603050405020304" pitchFamily="18" charset="0"/>
              <a:ea typeface="Times New Roman" panose="02020603050405020304" pitchFamily="18" charset="0"/>
            </a:endParaRPr>
          </a:p>
          <a:p>
            <a:pPr algn="just" defTabSz="914400">
              <a:lnSpc>
                <a:spcPct val="150000"/>
              </a:lnSpc>
            </a:pPr>
            <a:r>
              <a:rPr lang="en-US" sz="2400" dirty="0">
                <a:solidFill>
                  <a:srgbClr val="002060"/>
                </a:solidFill>
                <a:latin typeface="Times New Roman" panose="02020603050405020304" pitchFamily="18" charset="0"/>
                <a:ea typeface="Times New Roman" panose="02020603050405020304" pitchFamily="18" charset="0"/>
              </a:rPr>
              <a:t>A</a:t>
            </a:r>
            <a:r>
              <a:rPr lang="en-US" sz="2400">
                <a:solidFill>
                  <a:srgbClr val="002060"/>
                </a:solidFill>
                <a:latin typeface="Times New Roman" panose="02020603050405020304" pitchFamily="18" charset="0"/>
                <a:ea typeface="Times New Roman" panose="02020603050405020304" pitchFamily="18" charset="0"/>
              </a:rPr>
              <a:t>. Cuối thế kỉ IX                                 </a:t>
            </a:r>
            <a:r>
              <a:rPr lang="en-US" sz="2400" dirty="0">
                <a:solidFill>
                  <a:srgbClr val="002060"/>
                </a:solidFill>
                <a:latin typeface="Times New Roman" panose="02020603050405020304" pitchFamily="18" charset="0"/>
                <a:ea typeface="Times New Roman" panose="02020603050405020304" pitchFamily="18" charset="0"/>
              </a:rPr>
              <a:t>B</a:t>
            </a:r>
            <a:r>
              <a:rPr lang="en-US" sz="2400">
                <a:solidFill>
                  <a:srgbClr val="002060"/>
                </a:solidFill>
                <a:latin typeface="Times New Roman" panose="02020603050405020304" pitchFamily="18" charset="0"/>
                <a:ea typeface="Times New Roman" panose="02020603050405020304" pitchFamily="18" charset="0"/>
              </a:rPr>
              <a:t>. Cuối thế kỉ X </a:t>
            </a:r>
            <a:endParaRPr lang="en-US" sz="2400" dirty="0">
              <a:solidFill>
                <a:srgbClr val="002060"/>
              </a:solidFill>
              <a:latin typeface="Times New Roman" panose="02020603050405020304" pitchFamily="18" charset="0"/>
              <a:ea typeface="Times New Roman" panose="02020603050405020304" pitchFamily="18" charset="0"/>
            </a:endParaRPr>
          </a:p>
          <a:p>
            <a:pPr algn="just" defTabSz="914400">
              <a:lnSpc>
                <a:spcPct val="150000"/>
              </a:lnSpc>
            </a:pPr>
            <a:r>
              <a:rPr lang="en-US" sz="2400" dirty="0">
                <a:solidFill>
                  <a:srgbClr val="002060"/>
                </a:solidFill>
                <a:latin typeface="Times New Roman" panose="02020603050405020304" pitchFamily="18" charset="0"/>
                <a:ea typeface="Times New Roman" panose="02020603050405020304" pitchFamily="18" charset="0"/>
              </a:rPr>
              <a:t>C</a:t>
            </a:r>
            <a:r>
              <a:rPr lang="en-US" sz="2400">
                <a:solidFill>
                  <a:srgbClr val="002060"/>
                </a:solidFill>
                <a:latin typeface="Times New Roman" panose="02020603050405020304" pitchFamily="18" charset="0"/>
                <a:ea typeface="Times New Roman" panose="02020603050405020304" pitchFamily="18" charset="0"/>
              </a:rPr>
              <a:t>. Cuối thế kỉ XI                                  D. Cuối thế kỉ XII </a:t>
            </a:r>
            <a:endParaRPr lang="en-US" sz="2400" dirty="0">
              <a:solidFill>
                <a:srgbClr val="002060"/>
              </a:solidFill>
              <a:latin typeface="Times New Roman" panose="02020603050405020304" pitchFamily="18" charset="0"/>
              <a:ea typeface="Times New Roman" panose="02020603050405020304" pitchFamily="18" charset="0"/>
            </a:endParaRPr>
          </a:p>
        </p:txBody>
      </p:sp>
      <p:sp>
        <p:nvSpPr>
          <p:cNvPr id="4" name="Oval 3">
            <a:extLst>
              <a:ext uri="{FF2B5EF4-FFF2-40B4-BE49-F238E27FC236}">
                <a16:creationId xmlns:a16="http://schemas.microsoft.com/office/drawing/2014/main" id="{7D94587A-838B-424A-8C62-CE47B966198E}"/>
              </a:ext>
            </a:extLst>
          </p:cNvPr>
          <p:cNvSpPr/>
          <p:nvPr/>
        </p:nvSpPr>
        <p:spPr>
          <a:xfrm>
            <a:off x="859486" y="3947386"/>
            <a:ext cx="488732" cy="588579"/>
          </a:xfrm>
          <a:prstGeom prst="ellipse">
            <a:avLst/>
          </a:pr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pSp>
        <p:nvGrpSpPr>
          <p:cNvPr id="11" name="Group 10">
            <a:extLst>
              <a:ext uri="{FF2B5EF4-FFF2-40B4-BE49-F238E27FC236}">
                <a16:creationId xmlns:a16="http://schemas.microsoft.com/office/drawing/2014/main" id="{DEAC8AE7-4DB5-4814-A68E-867A2CA69C4E}"/>
              </a:ext>
            </a:extLst>
          </p:cNvPr>
          <p:cNvGrpSpPr/>
          <p:nvPr/>
        </p:nvGrpSpPr>
        <p:grpSpPr>
          <a:xfrm>
            <a:off x="20035" y="5171090"/>
            <a:ext cx="9176756" cy="1686910"/>
            <a:chOff x="-81773" y="5171090"/>
            <a:chExt cx="12235674" cy="1686910"/>
          </a:xfrm>
        </p:grpSpPr>
        <p:pic>
          <p:nvPicPr>
            <p:cNvPr id="10" name="Picture 9">
              <a:extLst>
                <a:ext uri="{FF2B5EF4-FFF2-40B4-BE49-F238E27FC236}">
                  <a16:creationId xmlns:a16="http://schemas.microsoft.com/office/drawing/2014/main" id="{E1548ED8-918B-4698-AFFB-F730F5B520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73" y="5171090"/>
              <a:ext cx="3941283" cy="1686910"/>
            </a:xfrm>
            <a:prstGeom prst="rect">
              <a:avLst/>
            </a:prstGeom>
          </p:spPr>
        </p:pic>
        <p:pic>
          <p:nvPicPr>
            <p:cNvPr id="14" name="Picture 13">
              <a:extLst>
                <a:ext uri="{FF2B5EF4-FFF2-40B4-BE49-F238E27FC236}">
                  <a16:creationId xmlns:a16="http://schemas.microsoft.com/office/drawing/2014/main" id="{E266F39B-313A-435F-8421-793A8E2490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9510" y="5171090"/>
              <a:ext cx="3941283" cy="1686910"/>
            </a:xfrm>
            <a:prstGeom prst="rect">
              <a:avLst/>
            </a:prstGeom>
          </p:spPr>
        </p:pic>
        <p:pic>
          <p:nvPicPr>
            <p:cNvPr id="15" name="Picture 14">
              <a:extLst>
                <a:ext uri="{FF2B5EF4-FFF2-40B4-BE49-F238E27FC236}">
                  <a16:creationId xmlns:a16="http://schemas.microsoft.com/office/drawing/2014/main" id="{D05C78A9-7F9F-4673-8283-1939580DA0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0793" y="5171090"/>
              <a:ext cx="3941283" cy="1686910"/>
            </a:xfrm>
            <a:prstGeom prst="rect">
              <a:avLst/>
            </a:prstGeom>
          </p:spPr>
        </p:pic>
        <p:pic>
          <p:nvPicPr>
            <p:cNvPr id="16" name="Picture 15">
              <a:extLst>
                <a:ext uri="{FF2B5EF4-FFF2-40B4-BE49-F238E27FC236}">
                  <a16:creationId xmlns:a16="http://schemas.microsoft.com/office/drawing/2014/main" id="{7C670279-7E84-4E7F-B386-5B164A29B5AD}"/>
                </a:ext>
              </a:extLst>
            </p:cNvPr>
            <p:cNvPicPr>
              <a:picLocks noChangeAspect="1"/>
            </p:cNvPicPr>
            <p:nvPr/>
          </p:nvPicPr>
          <p:blipFill rotWithShape="1">
            <a:blip r:embed="rId3">
              <a:extLst>
                <a:ext uri="{28A0092B-C50C-407E-A947-70E740481C1C}">
                  <a14:useLocalDpi xmlns:a14="http://schemas.microsoft.com/office/drawing/2010/main" val="0"/>
                </a:ext>
              </a:extLst>
            </a:blip>
            <a:srcRect r="89551"/>
            <a:stretch/>
          </p:blipFill>
          <p:spPr>
            <a:xfrm>
              <a:off x="11742077" y="5171090"/>
              <a:ext cx="411824" cy="1686910"/>
            </a:xfrm>
            <a:prstGeom prst="rect">
              <a:avLst/>
            </a:prstGeom>
          </p:spPr>
        </p:pic>
      </p:grpSp>
    </p:spTree>
    <p:extLst>
      <p:ext uri="{BB962C8B-B14F-4D97-AF65-F5344CB8AC3E}">
        <p14:creationId xmlns:p14="http://schemas.microsoft.com/office/powerpoint/2010/main" val="1989294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42F5928-EB31-46C3-B5F0-896B2D2BF3FD}"/>
              </a:ext>
            </a:extLst>
          </p:cNvPr>
          <p:cNvGrpSpPr/>
          <p:nvPr/>
        </p:nvGrpSpPr>
        <p:grpSpPr>
          <a:xfrm>
            <a:off x="20034" y="5171090"/>
            <a:ext cx="9176756" cy="1686910"/>
            <a:chOff x="-81773" y="5171090"/>
            <a:chExt cx="12235674" cy="1686910"/>
          </a:xfrm>
        </p:grpSpPr>
        <p:pic>
          <p:nvPicPr>
            <p:cNvPr id="6" name="Picture 5">
              <a:extLst>
                <a:ext uri="{FF2B5EF4-FFF2-40B4-BE49-F238E27FC236}">
                  <a16:creationId xmlns:a16="http://schemas.microsoft.com/office/drawing/2014/main" id="{6B5C77D1-A6F6-413D-9345-1055B896D8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73" y="5171090"/>
              <a:ext cx="3941283" cy="1686910"/>
            </a:xfrm>
            <a:prstGeom prst="rect">
              <a:avLst/>
            </a:prstGeom>
          </p:spPr>
        </p:pic>
        <p:pic>
          <p:nvPicPr>
            <p:cNvPr id="7" name="Picture 6">
              <a:extLst>
                <a:ext uri="{FF2B5EF4-FFF2-40B4-BE49-F238E27FC236}">
                  <a16:creationId xmlns:a16="http://schemas.microsoft.com/office/drawing/2014/main" id="{8610CFC5-4203-4016-AB35-0BC31EA6E6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9510" y="5171090"/>
              <a:ext cx="3941283" cy="1686910"/>
            </a:xfrm>
            <a:prstGeom prst="rect">
              <a:avLst/>
            </a:prstGeom>
          </p:spPr>
        </p:pic>
        <p:pic>
          <p:nvPicPr>
            <p:cNvPr id="8" name="Picture 7">
              <a:extLst>
                <a:ext uri="{FF2B5EF4-FFF2-40B4-BE49-F238E27FC236}">
                  <a16:creationId xmlns:a16="http://schemas.microsoft.com/office/drawing/2014/main" id="{31B838B1-98F8-4A9D-830F-265337497D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0793" y="5171090"/>
              <a:ext cx="3941283" cy="1686910"/>
            </a:xfrm>
            <a:prstGeom prst="rect">
              <a:avLst/>
            </a:prstGeom>
          </p:spPr>
        </p:pic>
        <p:pic>
          <p:nvPicPr>
            <p:cNvPr id="9" name="Picture 8">
              <a:extLst>
                <a:ext uri="{FF2B5EF4-FFF2-40B4-BE49-F238E27FC236}">
                  <a16:creationId xmlns:a16="http://schemas.microsoft.com/office/drawing/2014/main" id="{0F14D921-D9B3-463D-85D4-419A7DCC18C6}"/>
                </a:ext>
              </a:extLst>
            </p:cNvPr>
            <p:cNvPicPr>
              <a:picLocks noChangeAspect="1"/>
            </p:cNvPicPr>
            <p:nvPr/>
          </p:nvPicPr>
          <p:blipFill rotWithShape="1">
            <a:blip r:embed="rId2">
              <a:extLst>
                <a:ext uri="{28A0092B-C50C-407E-A947-70E740481C1C}">
                  <a14:useLocalDpi xmlns:a14="http://schemas.microsoft.com/office/drawing/2010/main" val="0"/>
                </a:ext>
              </a:extLst>
            </a:blip>
            <a:srcRect r="89551"/>
            <a:stretch/>
          </p:blipFill>
          <p:spPr>
            <a:xfrm>
              <a:off x="11742077" y="5171090"/>
              <a:ext cx="411824" cy="1686910"/>
            </a:xfrm>
            <a:prstGeom prst="rect">
              <a:avLst/>
            </a:prstGeom>
          </p:spPr>
        </p:pic>
      </p:grpSp>
      <p:grpSp>
        <p:nvGrpSpPr>
          <p:cNvPr id="10" name="Group 9">
            <a:extLst>
              <a:ext uri="{FF2B5EF4-FFF2-40B4-BE49-F238E27FC236}">
                <a16:creationId xmlns:a16="http://schemas.microsoft.com/office/drawing/2014/main" id="{64BB9EA3-00BD-421F-A212-E51902BDE6D3}"/>
              </a:ext>
            </a:extLst>
          </p:cNvPr>
          <p:cNvGrpSpPr/>
          <p:nvPr/>
        </p:nvGrpSpPr>
        <p:grpSpPr>
          <a:xfrm>
            <a:off x="2025869" y="-327833"/>
            <a:ext cx="5446986" cy="3234006"/>
            <a:chOff x="2617270" y="-196051"/>
            <a:chExt cx="7262648" cy="3234006"/>
          </a:xfrm>
        </p:grpSpPr>
        <p:grpSp>
          <p:nvGrpSpPr>
            <p:cNvPr id="11" name="Group 10">
              <a:extLst>
                <a:ext uri="{FF2B5EF4-FFF2-40B4-BE49-F238E27FC236}">
                  <a16:creationId xmlns:a16="http://schemas.microsoft.com/office/drawing/2014/main" id="{44270D0B-CD5E-4E39-9BE5-53FC38664C94}"/>
                </a:ext>
              </a:extLst>
            </p:cNvPr>
            <p:cNvGrpSpPr/>
            <p:nvPr/>
          </p:nvGrpSpPr>
          <p:grpSpPr>
            <a:xfrm>
              <a:off x="2617270" y="-196051"/>
              <a:ext cx="7262648" cy="3234006"/>
              <a:chOff x="2617270" y="-196051"/>
              <a:chExt cx="7262648" cy="3234006"/>
            </a:xfrm>
          </p:grpSpPr>
          <p:pic>
            <p:nvPicPr>
              <p:cNvPr id="13" name="Picture 12">
                <a:extLst>
                  <a:ext uri="{FF2B5EF4-FFF2-40B4-BE49-F238E27FC236}">
                    <a16:creationId xmlns:a16="http://schemas.microsoft.com/office/drawing/2014/main" id="{AE29B7DD-F383-4A54-86DF-F081337993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7270" y="-196051"/>
                <a:ext cx="7262648" cy="3234006"/>
              </a:xfrm>
              <a:prstGeom prst="rect">
                <a:avLst/>
              </a:prstGeom>
            </p:spPr>
          </p:pic>
          <p:sp>
            <p:nvSpPr>
              <p:cNvPr id="14" name="Rectangle 13">
                <a:extLst>
                  <a:ext uri="{FF2B5EF4-FFF2-40B4-BE49-F238E27FC236}">
                    <a16:creationId xmlns:a16="http://schemas.microsoft.com/office/drawing/2014/main" id="{64813EEE-1200-4717-99AC-8AA8E53925C0}"/>
                  </a:ext>
                </a:extLst>
              </p:cNvPr>
              <p:cNvSpPr/>
              <p:nvPr/>
            </p:nvSpPr>
            <p:spPr>
              <a:xfrm>
                <a:off x="3967994" y="1124607"/>
                <a:ext cx="4881716" cy="6411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pSp>
        <p:sp>
          <p:nvSpPr>
            <p:cNvPr id="12" name="TextBox 11">
              <a:extLst>
                <a:ext uri="{FF2B5EF4-FFF2-40B4-BE49-F238E27FC236}">
                  <a16:creationId xmlns:a16="http://schemas.microsoft.com/office/drawing/2014/main" id="{FAA82F56-369D-4AFC-9279-E54DB983EB6D}"/>
                </a:ext>
              </a:extLst>
            </p:cNvPr>
            <p:cNvSpPr txBox="1"/>
            <p:nvPr/>
          </p:nvSpPr>
          <p:spPr>
            <a:xfrm>
              <a:off x="4095448" y="1198179"/>
              <a:ext cx="4554566" cy="523220"/>
            </a:xfrm>
            <a:prstGeom prst="rect">
              <a:avLst/>
            </a:prstGeom>
            <a:noFill/>
          </p:spPr>
          <p:txBody>
            <a:bodyPr wrap="square" rtlCol="0">
              <a:spAutoFit/>
            </a:bodyPr>
            <a:lstStyle/>
            <a:p>
              <a:pPr algn="ctr" defTabSz="914400"/>
              <a:r>
                <a:rPr lang="en-US" sz="2800" b="1" dirty="0">
                  <a:solidFill>
                    <a:srgbClr val="002060"/>
                  </a:solidFill>
                  <a:latin typeface="Times New Roman" panose="02020603050405020304" pitchFamily="18" charset="0"/>
                  <a:cs typeface="Times New Roman" panose="02020603050405020304" pitchFamily="18" charset="0"/>
                </a:rPr>
                <a:t>LUYỆN TẬP</a:t>
              </a:r>
            </a:p>
          </p:txBody>
        </p:sp>
      </p:grpSp>
      <p:sp>
        <p:nvSpPr>
          <p:cNvPr id="15" name="TextBox 14">
            <a:extLst>
              <a:ext uri="{FF2B5EF4-FFF2-40B4-BE49-F238E27FC236}">
                <a16:creationId xmlns:a16="http://schemas.microsoft.com/office/drawing/2014/main" id="{EDC2F735-235F-C574-9237-2B5708897F1B}"/>
              </a:ext>
            </a:extLst>
          </p:cNvPr>
          <p:cNvSpPr txBox="1"/>
          <p:nvPr/>
        </p:nvSpPr>
        <p:spPr>
          <a:xfrm>
            <a:off x="622828" y="2679762"/>
            <a:ext cx="8419528" cy="2308324"/>
          </a:xfrm>
          <a:prstGeom prst="rect">
            <a:avLst/>
          </a:prstGeom>
          <a:noFill/>
        </p:spPr>
        <p:txBody>
          <a:bodyPr wrap="square">
            <a:spAutoFit/>
          </a:bodyPr>
          <a:lstStyle/>
          <a:p>
            <a:pPr algn="just" defTabSz="914400">
              <a:lnSpc>
                <a:spcPct val="150000"/>
              </a:lnSpc>
            </a:pPr>
            <a:r>
              <a:rPr lang="en-US" sz="2400" b="1" err="1">
                <a:solidFill>
                  <a:srgbClr val="FF0000"/>
                </a:solidFill>
                <a:latin typeface="Times New Roman" panose="02020603050405020304" pitchFamily="18" charset="0"/>
                <a:ea typeface="Times New Roman" panose="02020603050405020304" pitchFamily="18" charset="0"/>
              </a:rPr>
              <a:t>Câu</a:t>
            </a:r>
            <a:r>
              <a:rPr lang="en-US" sz="2400" b="1">
                <a:solidFill>
                  <a:srgbClr val="FF0000"/>
                </a:solidFill>
                <a:latin typeface="Times New Roman" panose="02020603050405020304" pitchFamily="18" charset="0"/>
                <a:ea typeface="Times New Roman" panose="02020603050405020304" pitchFamily="18" charset="0"/>
              </a:rPr>
              <a:t> 4</a:t>
            </a:r>
            <a:r>
              <a:rPr lang="en-US" sz="240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Kinh</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tế</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chủ</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đạo</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của</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thành</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thị</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Tây</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Âu</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thời</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trung</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đại</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là</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gì</a:t>
            </a:r>
            <a:r>
              <a:rPr lang="en-US" sz="2400" b="1" dirty="0">
                <a:solidFill>
                  <a:srgbClr val="FF0000"/>
                </a:solidFill>
                <a:latin typeface="Times New Roman" panose="02020603050405020304" pitchFamily="18" charset="0"/>
                <a:ea typeface="Times New Roman" panose="02020603050405020304" pitchFamily="18" charset="0"/>
              </a:rPr>
              <a:t>?</a:t>
            </a:r>
          </a:p>
          <a:p>
            <a:pPr algn="just" defTabSz="914400">
              <a:lnSpc>
                <a:spcPct val="150000"/>
              </a:lnSpc>
            </a:pPr>
            <a:r>
              <a:rPr lang="en-US" sz="2400" dirty="0">
                <a:solidFill>
                  <a:srgbClr val="002060"/>
                </a:solidFill>
                <a:latin typeface="Times New Roman" panose="02020603050405020304" pitchFamily="18" charset="0"/>
                <a:ea typeface="Times New Roman" panose="02020603050405020304" pitchFamily="18" charset="0"/>
              </a:rPr>
              <a:t>A. </a:t>
            </a:r>
            <a:r>
              <a:rPr lang="en-US" sz="2400" dirty="0" err="1">
                <a:solidFill>
                  <a:srgbClr val="002060"/>
                </a:solidFill>
                <a:latin typeface="Times New Roman" panose="02020603050405020304" pitchFamily="18" charset="0"/>
                <a:ea typeface="Times New Roman" panose="02020603050405020304" pitchFamily="18" charset="0"/>
              </a:rPr>
              <a:t>Nông</a:t>
            </a:r>
            <a:r>
              <a:rPr lang="en-US" sz="2400" dirty="0">
                <a:solidFill>
                  <a:srgbClr val="002060"/>
                </a:solidFill>
                <a:latin typeface="Times New Roman" panose="02020603050405020304" pitchFamily="18" charset="0"/>
                <a:ea typeface="Times New Roman" panose="02020603050405020304" pitchFamily="18" charset="0"/>
              </a:rPr>
              <a:t> </a:t>
            </a:r>
            <a:r>
              <a:rPr lang="en-US" sz="2400" err="1">
                <a:solidFill>
                  <a:srgbClr val="002060"/>
                </a:solidFill>
                <a:latin typeface="Times New Roman" panose="02020603050405020304" pitchFamily="18" charset="0"/>
                <a:ea typeface="Times New Roman" panose="02020603050405020304" pitchFamily="18" charset="0"/>
              </a:rPr>
              <a:t>nghiệp</a:t>
            </a:r>
            <a:r>
              <a:rPr lang="en-US" sz="2400">
                <a:solidFill>
                  <a:srgbClr val="002060"/>
                </a:solidFill>
                <a:latin typeface="Times New Roman" panose="02020603050405020304" pitchFamily="18" charset="0"/>
                <a:ea typeface="Times New Roman" panose="02020603050405020304" pitchFamily="18" charset="0"/>
              </a:rPr>
              <a:t>               B</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Thủ</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công</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nghiệp</a:t>
            </a:r>
            <a:endParaRPr lang="en-US" sz="2400" dirty="0">
              <a:solidFill>
                <a:srgbClr val="002060"/>
              </a:solidFill>
              <a:latin typeface="Times New Roman" panose="02020603050405020304" pitchFamily="18" charset="0"/>
              <a:ea typeface="Times New Roman" panose="02020603050405020304" pitchFamily="18" charset="0"/>
            </a:endParaRPr>
          </a:p>
          <a:p>
            <a:pPr algn="just" defTabSz="914400">
              <a:lnSpc>
                <a:spcPct val="150000"/>
              </a:lnSpc>
            </a:pPr>
            <a:r>
              <a:rPr lang="en-US" sz="2400" dirty="0">
                <a:solidFill>
                  <a:srgbClr val="002060"/>
                </a:solidFill>
                <a:latin typeface="Times New Roman" panose="02020603050405020304" pitchFamily="18" charset="0"/>
                <a:ea typeface="Times New Roman" panose="02020603050405020304" pitchFamily="18" charset="0"/>
              </a:rPr>
              <a:t>C. </a:t>
            </a:r>
            <a:r>
              <a:rPr lang="en-US" sz="2400" dirty="0" err="1">
                <a:solidFill>
                  <a:srgbClr val="002060"/>
                </a:solidFill>
                <a:latin typeface="Times New Roman" panose="02020603050405020304" pitchFamily="18" charset="0"/>
                <a:ea typeface="Times New Roman" panose="02020603050405020304" pitchFamily="18" charset="0"/>
              </a:rPr>
              <a:t>Thương</a:t>
            </a:r>
            <a:r>
              <a:rPr lang="en-US" sz="2400" dirty="0">
                <a:solidFill>
                  <a:srgbClr val="002060"/>
                </a:solidFill>
                <a:latin typeface="Times New Roman" panose="02020603050405020304" pitchFamily="18" charset="0"/>
                <a:ea typeface="Times New Roman" panose="02020603050405020304" pitchFamily="18" charset="0"/>
              </a:rPr>
              <a:t> </a:t>
            </a:r>
            <a:r>
              <a:rPr lang="en-US" sz="2400" err="1">
                <a:solidFill>
                  <a:srgbClr val="002060"/>
                </a:solidFill>
                <a:latin typeface="Times New Roman" panose="02020603050405020304" pitchFamily="18" charset="0"/>
                <a:ea typeface="Times New Roman" panose="02020603050405020304" pitchFamily="18" charset="0"/>
              </a:rPr>
              <a:t>nghiệp</a:t>
            </a:r>
            <a:r>
              <a:rPr lang="en-US" sz="2400">
                <a:solidFill>
                  <a:srgbClr val="002060"/>
                </a:solidFill>
                <a:latin typeface="Times New Roman" panose="02020603050405020304" pitchFamily="18" charset="0"/>
                <a:ea typeface="Times New Roman" panose="02020603050405020304" pitchFamily="18" charset="0"/>
              </a:rPr>
              <a:t>            </a:t>
            </a:r>
            <a:r>
              <a:rPr lang="en-US" sz="2400" dirty="0">
                <a:solidFill>
                  <a:srgbClr val="002060"/>
                </a:solidFill>
                <a:latin typeface="Times New Roman" panose="02020603050405020304" pitchFamily="18" charset="0"/>
                <a:ea typeface="Times New Roman" panose="02020603050405020304" pitchFamily="18" charset="0"/>
              </a:rPr>
              <a:t>D. </a:t>
            </a:r>
            <a:r>
              <a:rPr lang="en-US" sz="2400" dirty="0" err="1">
                <a:solidFill>
                  <a:srgbClr val="002060"/>
                </a:solidFill>
                <a:latin typeface="Times New Roman" panose="02020603050405020304" pitchFamily="18" charset="0"/>
                <a:ea typeface="Times New Roman" panose="02020603050405020304" pitchFamily="18" charset="0"/>
              </a:rPr>
              <a:t>Thủ</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công</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nghiệp</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và</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thương</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nghiệp</a:t>
            </a:r>
            <a:endParaRPr lang="en-US" sz="2400" dirty="0">
              <a:solidFill>
                <a:srgbClr val="002060"/>
              </a:solidFill>
              <a:latin typeface="Times New Roman" panose="02020603050405020304" pitchFamily="18" charset="0"/>
              <a:ea typeface="Times New Roman" panose="02020603050405020304" pitchFamily="18" charset="0"/>
            </a:endParaRPr>
          </a:p>
        </p:txBody>
      </p:sp>
      <p:sp>
        <p:nvSpPr>
          <p:cNvPr id="16" name="Oval 15">
            <a:extLst>
              <a:ext uri="{FF2B5EF4-FFF2-40B4-BE49-F238E27FC236}">
                <a16:creationId xmlns:a16="http://schemas.microsoft.com/office/drawing/2014/main" id="{EBC61923-9F6F-8488-65CF-513A855730FE}"/>
              </a:ext>
            </a:extLst>
          </p:cNvPr>
          <p:cNvSpPr/>
          <p:nvPr/>
        </p:nvSpPr>
        <p:spPr>
          <a:xfrm>
            <a:off x="3720879" y="4399507"/>
            <a:ext cx="488732" cy="588579"/>
          </a:xfrm>
          <a:prstGeom prst="ellipse">
            <a:avLst/>
          </a:pr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Tree>
    <p:extLst>
      <p:ext uri="{BB962C8B-B14F-4D97-AF65-F5344CB8AC3E}">
        <p14:creationId xmlns:p14="http://schemas.microsoft.com/office/powerpoint/2010/main" val="3232947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E0AEB4DC-3847-4C2C-8993-FF510E8267BD}"/>
              </a:ext>
            </a:extLst>
          </p:cNvPr>
          <p:cNvGrpSpPr/>
          <p:nvPr/>
        </p:nvGrpSpPr>
        <p:grpSpPr>
          <a:xfrm>
            <a:off x="2025869" y="-327833"/>
            <a:ext cx="5446986" cy="3234006"/>
            <a:chOff x="2617270" y="-196051"/>
            <a:chExt cx="7262648" cy="3234006"/>
          </a:xfrm>
        </p:grpSpPr>
        <p:grpSp>
          <p:nvGrpSpPr>
            <p:cNvPr id="18" name="Group 17">
              <a:extLst>
                <a:ext uri="{FF2B5EF4-FFF2-40B4-BE49-F238E27FC236}">
                  <a16:creationId xmlns:a16="http://schemas.microsoft.com/office/drawing/2014/main" id="{52140EE2-6B03-4ED1-8CCE-6A2BF64A25C5}"/>
                </a:ext>
              </a:extLst>
            </p:cNvPr>
            <p:cNvGrpSpPr/>
            <p:nvPr/>
          </p:nvGrpSpPr>
          <p:grpSpPr>
            <a:xfrm>
              <a:off x="2617270" y="-196051"/>
              <a:ext cx="7262648" cy="3234006"/>
              <a:chOff x="2617270" y="-196051"/>
              <a:chExt cx="7262648" cy="3234006"/>
            </a:xfrm>
          </p:grpSpPr>
          <p:pic>
            <p:nvPicPr>
              <p:cNvPr id="13" name="Picture 12">
                <a:extLst>
                  <a:ext uri="{FF2B5EF4-FFF2-40B4-BE49-F238E27FC236}">
                    <a16:creationId xmlns:a16="http://schemas.microsoft.com/office/drawing/2014/main" id="{101EA794-1FE4-49D6-98EE-C223DB2BCA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7270" y="-196051"/>
                <a:ext cx="7262648" cy="3234006"/>
              </a:xfrm>
              <a:prstGeom prst="rect">
                <a:avLst/>
              </a:prstGeom>
            </p:spPr>
          </p:pic>
          <p:sp>
            <p:nvSpPr>
              <p:cNvPr id="17" name="Rectangle 16">
                <a:extLst>
                  <a:ext uri="{FF2B5EF4-FFF2-40B4-BE49-F238E27FC236}">
                    <a16:creationId xmlns:a16="http://schemas.microsoft.com/office/drawing/2014/main" id="{A7DF3A19-01F8-435E-AB79-AB7ECDB30AA1}"/>
                  </a:ext>
                </a:extLst>
              </p:cNvPr>
              <p:cNvSpPr/>
              <p:nvPr/>
            </p:nvSpPr>
            <p:spPr>
              <a:xfrm>
                <a:off x="3967994" y="1124607"/>
                <a:ext cx="4881716" cy="6411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pSp>
        <p:sp>
          <p:nvSpPr>
            <p:cNvPr id="20" name="TextBox 19">
              <a:extLst>
                <a:ext uri="{FF2B5EF4-FFF2-40B4-BE49-F238E27FC236}">
                  <a16:creationId xmlns:a16="http://schemas.microsoft.com/office/drawing/2014/main" id="{023E64A3-ED03-4889-AF79-3E6A1CADA479}"/>
                </a:ext>
              </a:extLst>
            </p:cNvPr>
            <p:cNvSpPr txBox="1"/>
            <p:nvPr/>
          </p:nvSpPr>
          <p:spPr>
            <a:xfrm>
              <a:off x="4095448" y="1198179"/>
              <a:ext cx="4554566" cy="523220"/>
            </a:xfrm>
            <a:prstGeom prst="rect">
              <a:avLst/>
            </a:prstGeom>
            <a:noFill/>
          </p:spPr>
          <p:txBody>
            <a:bodyPr wrap="square" rtlCol="0">
              <a:spAutoFit/>
            </a:bodyPr>
            <a:lstStyle/>
            <a:p>
              <a:pPr algn="ctr" defTabSz="914400"/>
              <a:r>
                <a:rPr lang="en-US" sz="2800" b="1" dirty="0">
                  <a:solidFill>
                    <a:srgbClr val="002060"/>
                  </a:solidFill>
                  <a:latin typeface="Times New Roman" panose="02020603050405020304" pitchFamily="18" charset="0"/>
                  <a:cs typeface="Times New Roman" panose="02020603050405020304" pitchFamily="18" charset="0"/>
                </a:rPr>
                <a:t>LUYỆN TẬP</a:t>
              </a:r>
            </a:p>
          </p:txBody>
        </p:sp>
      </p:grpSp>
      <p:sp>
        <p:nvSpPr>
          <p:cNvPr id="6" name="TextBox 5">
            <a:extLst>
              <a:ext uri="{FF2B5EF4-FFF2-40B4-BE49-F238E27FC236}">
                <a16:creationId xmlns:a16="http://schemas.microsoft.com/office/drawing/2014/main" id="{982A1070-D65A-4587-879A-79CA62310DC7}"/>
              </a:ext>
            </a:extLst>
          </p:cNvPr>
          <p:cNvSpPr txBox="1"/>
          <p:nvPr/>
        </p:nvSpPr>
        <p:spPr>
          <a:xfrm>
            <a:off x="602836" y="2459648"/>
            <a:ext cx="7806783" cy="2862322"/>
          </a:xfrm>
          <a:prstGeom prst="rect">
            <a:avLst/>
          </a:prstGeom>
          <a:noFill/>
        </p:spPr>
        <p:txBody>
          <a:bodyPr wrap="square">
            <a:spAutoFit/>
          </a:bodyPr>
          <a:lstStyle/>
          <a:p>
            <a:pPr algn="just" defTabSz="914400">
              <a:lnSpc>
                <a:spcPct val="150000"/>
              </a:lnSpc>
            </a:pPr>
            <a:r>
              <a:rPr lang="en-US" sz="2400" b="1" err="1">
                <a:solidFill>
                  <a:srgbClr val="FF0000"/>
                </a:solidFill>
                <a:latin typeface="Times New Roman" panose="02020603050405020304" pitchFamily="18" charset="0"/>
                <a:ea typeface="Times New Roman" panose="02020603050405020304" pitchFamily="18" charset="0"/>
              </a:rPr>
              <a:t>Câu</a:t>
            </a:r>
            <a:r>
              <a:rPr lang="en-US" sz="2400" b="1">
                <a:solidFill>
                  <a:srgbClr val="FF0000"/>
                </a:solidFill>
                <a:latin typeface="Times New Roman" panose="02020603050405020304" pitchFamily="18" charset="0"/>
                <a:ea typeface="Times New Roman" panose="02020603050405020304" pitchFamily="18" charset="0"/>
              </a:rPr>
              <a:t> 5</a:t>
            </a:r>
            <a:r>
              <a:rPr lang="en-US" sz="2400">
                <a:solidFill>
                  <a:srgbClr val="FF0000"/>
                </a:solidFill>
                <a:latin typeface="Times New Roman" panose="02020603050405020304" pitchFamily="18" charset="0"/>
                <a:ea typeface="Times New Roman" panose="02020603050405020304" pitchFamily="18" charset="0"/>
              </a:rPr>
              <a:t>:</a:t>
            </a:r>
            <a:r>
              <a:rPr lang="en-US" sz="2400">
                <a:solidFill>
                  <a:srgbClr val="002060"/>
                </a:solidFill>
                <a:latin typeface="Times New Roman" panose="02020603050405020304" pitchFamily="18" charset="0"/>
                <a:ea typeface="Times New Roman" panose="02020603050405020304" pitchFamily="18" charset="0"/>
              </a:rPr>
              <a:t> </a:t>
            </a:r>
            <a:r>
              <a:rPr lang="en-US" sz="2400" b="1">
                <a:solidFill>
                  <a:srgbClr val="FF0000"/>
                </a:solidFill>
                <a:latin typeface="Times New Roman" panose="02020603050405020304" pitchFamily="18" charset="0"/>
                <a:ea typeface="Times New Roman" panose="02020603050405020304" pitchFamily="18" charset="0"/>
              </a:rPr>
              <a:t>Ban đầu, </a:t>
            </a:r>
            <a:r>
              <a:rPr lang="en-US" sz="2200" b="1">
                <a:solidFill>
                  <a:srgbClr val="FF0000"/>
                </a:solidFill>
                <a:latin typeface="Times New Roman"/>
                <a:ea typeface="Times New Roman"/>
                <a:cs typeface="Times New Roman"/>
              </a:rPr>
              <a:t>Thiên Chúa giáo là tôn giáo của</a:t>
            </a:r>
            <a:endParaRPr lang="en-US" sz="2400" b="1" dirty="0">
              <a:solidFill>
                <a:srgbClr val="002060"/>
              </a:solidFill>
              <a:latin typeface="Times New Roman" panose="02020603050405020304" pitchFamily="18" charset="0"/>
              <a:ea typeface="Times New Roman" panose="02020603050405020304" pitchFamily="18" charset="0"/>
            </a:endParaRPr>
          </a:p>
          <a:p>
            <a:pPr lvl="0" algn="just" defTabSz="914400">
              <a:lnSpc>
                <a:spcPct val="150000"/>
              </a:lnSpc>
            </a:pPr>
            <a:r>
              <a:rPr lang="en-US" sz="2400">
                <a:solidFill>
                  <a:srgbClr val="002060"/>
                </a:solidFill>
                <a:latin typeface="Times New Roman" panose="02020603050405020304" pitchFamily="18" charset="0"/>
                <a:ea typeface="Times New Roman" panose="02020603050405020304" pitchFamily="18" charset="0"/>
              </a:rPr>
              <a:t>A. những người đứng đầu xã hội                                             </a:t>
            </a:r>
          </a:p>
          <a:p>
            <a:pPr lvl="0" algn="just" defTabSz="914400">
              <a:lnSpc>
                <a:spcPct val="150000"/>
              </a:lnSpc>
            </a:pPr>
            <a:r>
              <a:rPr lang="en-US" sz="2400">
                <a:solidFill>
                  <a:srgbClr val="002060"/>
                </a:solidFill>
                <a:latin typeface="Times New Roman" panose="02020603050405020304" pitchFamily="18" charset="0"/>
                <a:ea typeface="Times New Roman" panose="02020603050405020304" pitchFamily="18" charset="0"/>
              </a:rPr>
              <a:t>B. bình dân thành thị</a:t>
            </a:r>
            <a:endParaRPr lang="en-US" sz="2400" dirty="0">
              <a:solidFill>
                <a:srgbClr val="002060"/>
              </a:solidFill>
              <a:latin typeface="Times New Roman" panose="02020603050405020304" pitchFamily="18" charset="0"/>
              <a:ea typeface="Times New Roman" panose="02020603050405020304" pitchFamily="18" charset="0"/>
            </a:endParaRPr>
          </a:p>
          <a:p>
            <a:pPr lvl="0" algn="just" defTabSz="914400">
              <a:lnSpc>
                <a:spcPct val="150000"/>
              </a:lnSpc>
            </a:pPr>
            <a:r>
              <a:rPr lang="en-US" sz="2400" dirty="0">
                <a:solidFill>
                  <a:srgbClr val="002060"/>
                </a:solidFill>
                <a:latin typeface="Times New Roman" panose="02020603050405020304" pitchFamily="18" charset="0"/>
                <a:ea typeface="Times New Roman" panose="02020603050405020304" pitchFamily="18" charset="0"/>
              </a:rPr>
              <a:t>C</a:t>
            </a:r>
            <a:r>
              <a:rPr lang="en-US" sz="2400">
                <a:solidFill>
                  <a:srgbClr val="002060"/>
                </a:solidFill>
                <a:latin typeface="Times New Roman" panose="02020603050405020304" pitchFamily="18" charset="0"/>
                <a:ea typeface="Times New Roman" panose="02020603050405020304" pitchFamily="18" charset="0"/>
              </a:rPr>
              <a:t>. tầng lớp tăng lữ                                             </a:t>
            </a:r>
          </a:p>
          <a:p>
            <a:pPr lvl="0" algn="just" defTabSz="914400">
              <a:lnSpc>
                <a:spcPct val="150000"/>
              </a:lnSpc>
            </a:pPr>
            <a:r>
              <a:rPr lang="en-US" sz="2400">
                <a:solidFill>
                  <a:srgbClr val="002060"/>
                </a:solidFill>
                <a:latin typeface="Times New Roman" panose="02020603050405020304" pitchFamily="18" charset="0"/>
                <a:ea typeface="Times New Roman" panose="02020603050405020304" pitchFamily="18" charset="0"/>
              </a:rPr>
              <a:t> D. những người nghèo khổ bị áp bức</a:t>
            </a:r>
            <a:endParaRPr lang="en-US" sz="2400" dirty="0">
              <a:solidFill>
                <a:srgbClr val="002060"/>
              </a:solidFill>
              <a:latin typeface="Times New Roman" panose="02020603050405020304" pitchFamily="18" charset="0"/>
              <a:ea typeface="Times New Roman" panose="02020603050405020304" pitchFamily="18" charset="0"/>
            </a:endParaRPr>
          </a:p>
        </p:txBody>
      </p:sp>
      <p:sp>
        <p:nvSpPr>
          <p:cNvPr id="4" name="Oval 3">
            <a:extLst>
              <a:ext uri="{FF2B5EF4-FFF2-40B4-BE49-F238E27FC236}">
                <a16:creationId xmlns:a16="http://schemas.microsoft.com/office/drawing/2014/main" id="{7D94587A-838B-424A-8C62-CE47B966198E}"/>
              </a:ext>
            </a:extLst>
          </p:cNvPr>
          <p:cNvSpPr/>
          <p:nvPr/>
        </p:nvSpPr>
        <p:spPr>
          <a:xfrm>
            <a:off x="637592" y="4733391"/>
            <a:ext cx="488732" cy="588579"/>
          </a:xfrm>
          <a:prstGeom prst="ellipse">
            <a:avLst/>
          </a:pr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pSp>
        <p:nvGrpSpPr>
          <p:cNvPr id="11" name="Group 10">
            <a:extLst>
              <a:ext uri="{FF2B5EF4-FFF2-40B4-BE49-F238E27FC236}">
                <a16:creationId xmlns:a16="http://schemas.microsoft.com/office/drawing/2014/main" id="{DEAC8AE7-4DB5-4814-A68E-867A2CA69C4E}"/>
              </a:ext>
            </a:extLst>
          </p:cNvPr>
          <p:cNvGrpSpPr/>
          <p:nvPr/>
        </p:nvGrpSpPr>
        <p:grpSpPr>
          <a:xfrm>
            <a:off x="20035" y="5171090"/>
            <a:ext cx="9176756" cy="1686910"/>
            <a:chOff x="-81773" y="5171090"/>
            <a:chExt cx="12235674" cy="1686910"/>
          </a:xfrm>
        </p:grpSpPr>
        <p:pic>
          <p:nvPicPr>
            <p:cNvPr id="10" name="Picture 9">
              <a:extLst>
                <a:ext uri="{FF2B5EF4-FFF2-40B4-BE49-F238E27FC236}">
                  <a16:creationId xmlns:a16="http://schemas.microsoft.com/office/drawing/2014/main" id="{E1548ED8-918B-4698-AFFB-F730F5B520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73" y="5171090"/>
              <a:ext cx="3941283" cy="1686910"/>
            </a:xfrm>
            <a:prstGeom prst="rect">
              <a:avLst/>
            </a:prstGeom>
          </p:spPr>
        </p:pic>
        <p:pic>
          <p:nvPicPr>
            <p:cNvPr id="14" name="Picture 13">
              <a:extLst>
                <a:ext uri="{FF2B5EF4-FFF2-40B4-BE49-F238E27FC236}">
                  <a16:creationId xmlns:a16="http://schemas.microsoft.com/office/drawing/2014/main" id="{E266F39B-313A-435F-8421-793A8E2490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9510" y="5171090"/>
              <a:ext cx="3941283" cy="1686910"/>
            </a:xfrm>
            <a:prstGeom prst="rect">
              <a:avLst/>
            </a:prstGeom>
          </p:spPr>
        </p:pic>
        <p:pic>
          <p:nvPicPr>
            <p:cNvPr id="15" name="Picture 14">
              <a:extLst>
                <a:ext uri="{FF2B5EF4-FFF2-40B4-BE49-F238E27FC236}">
                  <a16:creationId xmlns:a16="http://schemas.microsoft.com/office/drawing/2014/main" id="{D05C78A9-7F9F-4673-8283-1939580DA0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0793" y="5171090"/>
              <a:ext cx="3941283" cy="1686910"/>
            </a:xfrm>
            <a:prstGeom prst="rect">
              <a:avLst/>
            </a:prstGeom>
          </p:spPr>
        </p:pic>
        <p:pic>
          <p:nvPicPr>
            <p:cNvPr id="16" name="Picture 15">
              <a:extLst>
                <a:ext uri="{FF2B5EF4-FFF2-40B4-BE49-F238E27FC236}">
                  <a16:creationId xmlns:a16="http://schemas.microsoft.com/office/drawing/2014/main" id="{7C670279-7E84-4E7F-B386-5B164A29B5AD}"/>
                </a:ext>
              </a:extLst>
            </p:cNvPr>
            <p:cNvPicPr>
              <a:picLocks noChangeAspect="1"/>
            </p:cNvPicPr>
            <p:nvPr/>
          </p:nvPicPr>
          <p:blipFill rotWithShape="1">
            <a:blip r:embed="rId3">
              <a:extLst>
                <a:ext uri="{28A0092B-C50C-407E-A947-70E740481C1C}">
                  <a14:useLocalDpi xmlns:a14="http://schemas.microsoft.com/office/drawing/2010/main" val="0"/>
                </a:ext>
              </a:extLst>
            </a:blip>
            <a:srcRect r="89551"/>
            <a:stretch/>
          </p:blipFill>
          <p:spPr>
            <a:xfrm>
              <a:off x="11742077" y="5171090"/>
              <a:ext cx="411824" cy="1686910"/>
            </a:xfrm>
            <a:prstGeom prst="rect">
              <a:avLst/>
            </a:prstGeom>
          </p:spPr>
        </p:pic>
      </p:grpSp>
      <p:pic>
        <p:nvPicPr>
          <p:cNvPr id="19" name="Picture 45" descr="POINSET2">
            <a:extLst>
              <a:ext uri="{FF2B5EF4-FFF2-40B4-BE49-F238E27FC236}">
                <a16:creationId xmlns:a16="http://schemas.microsoft.com/office/drawing/2014/main" id="{76A7EDB1-BA3D-4D91-86B7-D7CDF341371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7439579" y="-160272"/>
            <a:ext cx="1475016" cy="193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45" descr="POINSET2">
            <a:extLst>
              <a:ext uri="{FF2B5EF4-FFF2-40B4-BE49-F238E27FC236}">
                <a16:creationId xmlns:a16="http://schemas.microsoft.com/office/drawing/2014/main" id="{76A7EDB1-BA3D-4D91-86B7-D7CDF341371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061" y="89"/>
            <a:ext cx="1106263" cy="2581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2301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52C4D5A-BB4E-463E-9829-D47724B22463}"/>
              </a:ext>
            </a:extLst>
          </p:cNvPr>
          <p:cNvGrpSpPr/>
          <p:nvPr/>
        </p:nvGrpSpPr>
        <p:grpSpPr>
          <a:xfrm>
            <a:off x="20035" y="5171090"/>
            <a:ext cx="9176756" cy="1686910"/>
            <a:chOff x="-81773" y="5171090"/>
            <a:chExt cx="12235674" cy="1686910"/>
          </a:xfrm>
        </p:grpSpPr>
        <p:pic>
          <p:nvPicPr>
            <p:cNvPr id="11" name="Picture 10">
              <a:extLst>
                <a:ext uri="{FF2B5EF4-FFF2-40B4-BE49-F238E27FC236}">
                  <a16:creationId xmlns:a16="http://schemas.microsoft.com/office/drawing/2014/main" id="{57EF4666-F6E6-4E68-9122-7242B5862C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73" y="5171090"/>
              <a:ext cx="3941283" cy="1686910"/>
            </a:xfrm>
            <a:prstGeom prst="rect">
              <a:avLst/>
            </a:prstGeom>
          </p:spPr>
        </p:pic>
        <p:pic>
          <p:nvPicPr>
            <p:cNvPr id="12" name="Picture 11">
              <a:extLst>
                <a:ext uri="{FF2B5EF4-FFF2-40B4-BE49-F238E27FC236}">
                  <a16:creationId xmlns:a16="http://schemas.microsoft.com/office/drawing/2014/main" id="{4F87F6FC-FB8E-44FA-A309-053A78222D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9510" y="5171090"/>
              <a:ext cx="3941283" cy="1686910"/>
            </a:xfrm>
            <a:prstGeom prst="rect">
              <a:avLst/>
            </a:prstGeom>
          </p:spPr>
        </p:pic>
        <p:pic>
          <p:nvPicPr>
            <p:cNvPr id="13" name="Picture 12">
              <a:extLst>
                <a:ext uri="{FF2B5EF4-FFF2-40B4-BE49-F238E27FC236}">
                  <a16:creationId xmlns:a16="http://schemas.microsoft.com/office/drawing/2014/main" id="{3B2D3A30-10C4-40FE-92E2-CD0D7460DB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0793" y="5171090"/>
              <a:ext cx="3941283" cy="1686910"/>
            </a:xfrm>
            <a:prstGeom prst="rect">
              <a:avLst/>
            </a:prstGeom>
          </p:spPr>
        </p:pic>
        <p:pic>
          <p:nvPicPr>
            <p:cNvPr id="14" name="Picture 13">
              <a:extLst>
                <a:ext uri="{FF2B5EF4-FFF2-40B4-BE49-F238E27FC236}">
                  <a16:creationId xmlns:a16="http://schemas.microsoft.com/office/drawing/2014/main" id="{67F35E19-F105-4F09-9DA7-4A15D3622E63}"/>
                </a:ext>
              </a:extLst>
            </p:cNvPr>
            <p:cNvPicPr>
              <a:picLocks noChangeAspect="1"/>
            </p:cNvPicPr>
            <p:nvPr/>
          </p:nvPicPr>
          <p:blipFill rotWithShape="1">
            <a:blip r:embed="rId2">
              <a:extLst>
                <a:ext uri="{28A0092B-C50C-407E-A947-70E740481C1C}">
                  <a14:useLocalDpi xmlns:a14="http://schemas.microsoft.com/office/drawing/2010/main" val="0"/>
                </a:ext>
              </a:extLst>
            </a:blip>
            <a:srcRect r="89551"/>
            <a:stretch/>
          </p:blipFill>
          <p:spPr>
            <a:xfrm>
              <a:off x="11742077" y="5171090"/>
              <a:ext cx="411824" cy="1686910"/>
            </a:xfrm>
            <a:prstGeom prst="rect">
              <a:avLst/>
            </a:prstGeom>
          </p:spPr>
        </p:pic>
      </p:grpSp>
      <p:grpSp>
        <p:nvGrpSpPr>
          <p:cNvPr id="5" name="Group 4">
            <a:extLst>
              <a:ext uri="{FF2B5EF4-FFF2-40B4-BE49-F238E27FC236}">
                <a16:creationId xmlns:a16="http://schemas.microsoft.com/office/drawing/2014/main" id="{67076F16-C2FF-4B81-B8F7-7C6EAE24A69C}"/>
              </a:ext>
            </a:extLst>
          </p:cNvPr>
          <p:cNvGrpSpPr/>
          <p:nvPr/>
        </p:nvGrpSpPr>
        <p:grpSpPr>
          <a:xfrm>
            <a:off x="2025869" y="-327833"/>
            <a:ext cx="5446986" cy="3234006"/>
            <a:chOff x="2617270" y="-196051"/>
            <a:chExt cx="7262648" cy="3234006"/>
          </a:xfrm>
        </p:grpSpPr>
        <p:grpSp>
          <p:nvGrpSpPr>
            <p:cNvPr id="6" name="Group 5">
              <a:extLst>
                <a:ext uri="{FF2B5EF4-FFF2-40B4-BE49-F238E27FC236}">
                  <a16:creationId xmlns:a16="http://schemas.microsoft.com/office/drawing/2014/main" id="{637CAADB-9738-419C-BC0D-D605808F152B}"/>
                </a:ext>
              </a:extLst>
            </p:cNvPr>
            <p:cNvGrpSpPr/>
            <p:nvPr/>
          </p:nvGrpSpPr>
          <p:grpSpPr>
            <a:xfrm>
              <a:off x="2617270" y="-196051"/>
              <a:ext cx="7262648" cy="3234006"/>
              <a:chOff x="2617270" y="-196051"/>
              <a:chExt cx="7262648" cy="3234006"/>
            </a:xfrm>
          </p:grpSpPr>
          <p:pic>
            <p:nvPicPr>
              <p:cNvPr id="8" name="Picture 7">
                <a:extLst>
                  <a:ext uri="{FF2B5EF4-FFF2-40B4-BE49-F238E27FC236}">
                    <a16:creationId xmlns:a16="http://schemas.microsoft.com/office/drawing/2014/main" id="{7D46EE53-BA75-41DD-82FF-F36058DD7B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7270" y="-196051"/>
                <a:ext cx="7262648" cy="3234006"/>
              </a:xfrm>
              <a:prstGeom prst="rect">
                <a:avLst/>
              </a:prstGeom>
            </p:spPr>
          </p:pic>
          <p:sp>
            <p:nvSpPr>
              <p:cNvPr id="9" name="Rectangle 8">
                <a:extLst>
                  <a:ext uri="{FF2B5EF4-FFF2-40B4-BE49-F238E27FC236}">
                    <a16:creationId xmlns:a16="http://schemas.microsoft.com/office/drawing/2014/main" id="{9429BC0A-59CD-4F49-9084-932505BE8A76}"/>
                  </a:ext>
                </a:extLst>
              </p:cNvPr>
              <p:cNvSpPr/>
              <p:nvPr/>
            </p:nvSpPr>
            <p:spPr>
              <a:xfrm>
                <a:off x="3967994" y="1124607"/>
                <a:ext cx="4881716" cy="6411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pSp>
        <p:sp>
          <p:nvSpPr>
            <p:cNvPr id="7" name="TextBox 6">
              <a:extLst>
                <a:ext uri="{FF2B5EF4-FFF2-40B4-BE49-F238E27FC236}">
                  <a16:creationId xmlns:a16="http://schemas.microsoft.com/office/drawing/2014/main" id="{0C3FA253-6C8D-457B-B04C-22A27A237C3E}"/>
                </a:ext>
              </a:extLst>
            </p:cNvPr>
            <p:cNvSpPr txBox="1"/>
            <p:nvPr/>
          </p:nvSpPr>
          <p:spPr>
            <a:xfrm>
              <a:off x="4095448" y="1198179"/>
              <a:ext cx="4554566" cy="523220"/>
            </a:xfrm>
            <a:prstGeom prst="rect">
              <a:avLst/>
            </a:prstGeom>
            <a:noFill/>
          </p:spPr>
          <p:txBody>
            <a:bodyPr wrap="square" rtlCol="0">
              <a:spAutoFit/>
            </a:bodyPr>
            <a:lstStyle/>
            <a:p>
              <a:pPr algn="ctr" defTabSz="914400"/>
              <a:r>
                <a:rPr lang="en-US" sz="2800" b="1" dirty="0">
                  <a:solidFill>
                    <a:srgbClr val="002060"/>
                  </a:solidFill>
                  <a:latin typeface="Times New Roman" panose="02020603050405020304" pitchFamily="18" charset="0"/>
                  <a:cs typeface="Times New Roman" panose="02020603050405020304" pitchFamily="18" charset="0"/>
                </a:rPr>
                <a:t>LUYỆN TẬP</a:t>
              </a:r>
            </a:p>
          </p:txBody>
        </p:sp>
      </p:grpSp>
      <p:sp>
        <p:nvSpPr>
          <p:cNvPr id="15" name="TextBox 14">
            <a:extLst>
              <a:ext uri="{FF2B5EF4-FFF2-40B4-BE49-F238E27FC236}">
                <a16:creationId xmlns:a16="http://schemas.microsoft.com/office/drawing/2014/main" id="{3965D3EF-D9D7-4BDA-1003-474821BD9831}"/>
              </a:ext>
            </a:extLst>
          </p:cNvPr>
          <p:cNvSpPr txBox="1"/>
          <p:nvPr/>
        </p:nvSpPr>
        <p:spPr>
          <a:xfrm>
            <a:off x="989513" y="2781620"/>
            <a:ext cx="7898435" cy="2308324"/>
          </a:xfrm>
          <a:prstGeom prst="rect">
            <a:avLst/>
          </a:prstGeom>
          <a:noFill/>
        </p:spPr>
        <p:txBody>
          <a:bodyPr wrap="square">
            <a:spAutoFit/>
          </a:bodyPr>
          <a:lstStyle/>
          <a:p>
            <a:pPr algn="just" defTabSz="914400">
              <a:lnSpc>
                <a:spcPct val="150000"/>
              </a:lnSpc>
            </a:pPr>
            <a:r>
              <a:rPr lang="en-US" sz="2400" b="1" err="1">
                <a:solidFill>
                  <a:srgbClr val="FF0000"/>
                </a:solidFill>
                <a:latin typeface="Times New Roman" panose="02020603050405020304" pitchFamily="18" charset="0"/>
                <a:ea typeface="Times New Roman" panose="02020603050405020304" pitchFamily="18" charset="0"/>
              </a:rPr>
              <a:t>Câu</a:t>
            </a:r>
            <a:r>
              <a:rPr lang="en-US" sz="2400" b="1">
                <a:solidFill>
                  <a:srgbClr val="FF0000"/>
                </a:solidFill>
                <a:latin typeface="Times New Roman" panose="02020603050405020304" pitchFamily="18" charset="0"/>
                <a:ea typeface="Times New Roman" panose="02020603050405020304" pitchFamily="18" charset="0"/>
              </a:rPr>
              <a:t> 6:</a:t>
            </a:r>
            <a:r>
              <a:rPr lang="en-US" sz="2400">
                <a:solidFill>
                  <a:srgbClr val="002060"/>
                </a:solidFill>
                <a:latin typeface="Times New Roman" panose="02020603050405020304" pitchFamily="18" charset="0"/>
                <a:ea typeface="Times New Roman" panose="02020603050405020304" pitchFamily="18" charset="0"/>
              </a:rPr>
              <a:t> </a:t>
            </a:r>
            <a:r>
              <a:rPr lang="en-US" sz="2400" b="1">
                <a:solidFill>
                  <a:srgbClr val="FF0000"/>
                </a:solidFill>
                <a:latin typeface="Times New Roman" panose="02020603050405020304" pitchFamily="18" charset="0"/>
                <a:ea typeface="Times New Roman" panose="02020603050405020304" pitchFamily="18" charset="0"/>
              </a:rPr>
              <a:t>Địa điểm ra đời của Thiên Chúa giáo thuộc quốc gia nào ngày nay?</a:t>
            </a:r>
          </a:p>
          <a:p>
            <a:pPr algn="just" defTabSz="914400">
              <a:lnSpc>
                <a:spcPct val="150000"/>
              </a:lnSpc>
            </a:pPr>
            <a:r>
              <a:rPr lang="en-US" sz="2400">
                <a:solidFill>
                  <a:srgbClr val="002060"/>
                </a:solidFill>
                <a:latin typeface="Times New Roman" panose="02020603050405020304" pitchFamily="18" charset="0"/>
                <a:ea typeface="Times New Roman" panose="02020603050405020304" pitchFamily="18" charset="0"/>
              </a:rPr>
              <a:t>A. Israel                                              B. Ai Cập</a:t>
            </a:r>
            <a:endParaRPr lang="en-US" sz="2400" dirty="0">
              <a:solidFill>
                <a:srgbClr val="002060"/>
              </a:solidFill>
              <a:latin typeface="Times New Roman" panose="02020603050405020304" pitchFamily="18" charset="0"/>
              <a:ea typeface="Times New Roman" panose="02020603050405020304" pitchFamily="18" charset="0"/>
            </a:endParaRPr>
          </a:p>
          <a:p>
            <a:pPr algn="just" defTabSz="914400">
              <a:lnSpc>
                <a:spcPct val="150000"/>
              </a:lnSpc>
            </a:pPr>
            <a:r>
              <a:rPr lang="en-US" sz="2400" dirty="0">
                <a:solidFill>
                  <a:srgbClr val="002060"/>
                </a:solidFill>
                <a:latin typeface="Times New Roman" panose="02020603050405020304" pitchFamily="18" charset="0"/>
                <a:ea typeface="Times New Roman" panose="02020603050405020304" pitchFamily="18" charset="0"/>
              </a:rPr>
              <a:t>C</a:t>
            </a:r>
            <a:r>
              <a:rPr lang="en-US" sz="2400">
                <a:solidFill>
                  <a:srgbClr val="002060"/>
                </a:solidFill>
                <a:latin typeface="Times New Roman" panose="02020603050405020304" pitchFamily="18" charset="0"/>
                <a:ea typeface="Times New Roman" panose="02020603050405020304" pitchFamily="18" charset="0"/>
              </a:rPr>
              <a:t>. Palestine                                        </a:t>
            </a:r>
            <a:r>
              <a:rPr lang="en-US" sz="2400" dirty="0">
                <a:solidFill>
                  <a:srgbClr val="002060"/>
                </a:solidFill>
                <a:latin typeface="Times New Roman" panose="02020603050405020304" pitchFamily="18" charset="0"/>
                <a:ea typeface="Times New Roman" panose="02020603050405020304" pitchFamily="18" charset="0"/>
              </a:rPr>
              <a:t>D</a:t>
            </a:r>
            <a:r>
              <a:rPr lang="en-US" sz="2400">
                <a:solidFill>
                  <a:srgbClr val="002060"/>
                </a:solidFill>
                <a:latin typeface="Times New Roman" panose="02020603050405020304" pitchFamily="18" charset="0"/>
                <a:ea typeface="Times New Roman" panose="02020603050405020304" pitchFamily="18" charset="0"/>
              </a:rPr>
              <a:t>. Thổ Nhĩ Kì</a:t>
            </a:r>
            <a:endParaRPr lang="en-US" sz="2400" dirty="0">
              <a:solidFill>
                <a:srgbClr val="002060"/>
              </a:solidFill>
              <a:latin typeface="Times New Roman" panose="02020603050405020304" pitchFamily="18" charset="0"/>
              <a:ea typeface="Times New Roman" panose="02020603050405020304" pitchFamily="18" charset="0"/>
            </a:endParaRPr>
          </a:p>
        </p:txBody>
      </p:sp>
      <p:sp>
        <p:nvSpPr>
          <p:cNvPr id="16" name="Oval 15">
            <a:extLst>
              <a:ext uri="{FF2B5EF4-FFF2-40B4-BE49-F238E27FC236}">
                <a16:creationId xmlns:a16="http://schemas.microsoft.com/office/drawing/2014/main" id="{081B60F0-6662-2481-34BC-ECE5E8901987}"/>
              </a:ext>
            </a:extLst>
          </p:cNvPr>
          <p:cNvSpPr/>
          <p:nvPr/>
        </p:nvSpPr>
        <p:spPr>
          <a:xfrm>
            <a:off x="850339" y="4501422"/>
            <a:ext cx="488732" cy="588579"/>
          </a:xfrm>
          <a:prstGeom prst="ellipse">
            <a:avLst/>
          </a:pr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pic>
        <p:nvPicPr>
          <p:cNvPr id="17" name="Picture 45" descr="POINSET2">
            <a:extLst>
              <a:ext uri="{FF2B5EF4-FFF2-40B4-BE49-F238E27FC236}">
                <a16:creationId xmlns:a16="http://schemas.microsoft.com/office/drawing/2014/main" id="{76A7EDB1-BA3D-4D91-86B7-D7CDF341371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7439579" y="-160272"/>
            <a:ext cx="1475016" cy="193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5" descr="POINSET2">
            <a:extLst>
              <a:ext uri="{FF2B5EF4-FFF2-40B4-BE49-F238E27FC236}">
                <a16:creationId xmlns:a16="http://schemas.microsoft.com/office/drawing/2014/main" id="{76A7EDB1-BA3D-4D91-86B7-D7CDF341371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061" y="89"/>
            <a:ext cx="1106263" cy="2581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7903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606D822-B618-42C4-8372-A084B77D3A68}"/>
              </a:ext>
            </a:extLst>
          </p:cNvPr>
          <p:cNvGrpSpPr/>
          <p:nvPr/>
        </p:nvGrpSpPr>
        <p:grpSpPr>
          <a:xfrm>
            <a:off x="20035" y="5171090"/>
            <a:ext cx="9176756" cy="1686910"/>
            <a:chOff x="-81773" y="5171090"/>
            <a:chExt cx="12235674" cy="1686910"/>
          </a:xfrm>
        </p:grpSpPr>
        <p:pic>
          <p:nvPicPr>
            <p:cNvPr id="6" name="Picture 5">
              <a:extLst>
                <a:ext uri="{FF2B5EF4-FFF2-40B4-BE49-F238E27FC236}">
                  <a16:creationId xmlns:a16="http://schemas.microsoft.com/office/drawing/2014/main" id="{4CDE0813-9FAF-4043-B1A2-E46B7CCA87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73" y="5171090"/>
              <a:ext cx="3941283" cy="1686910"/>
            </a:xfrm>
            <a:prstGeom prst="rect">
              <a:avLst/>
            </a:prstGeom>
          </p:spPr>
        </p:pic>
        <p:pic>
          <p:nvPicPr>
            <p:cNvPr id="7" name="Picture 6">
              <a:extLst>
                <a:ext uri="{FF2B5EF4-FFF2-40B4-BE49-F238E27FC236}">
                  <a16:creationId xmlns:a16="http://schemas.microsoft.com/office/drawing/2014/main" id="{ADEFE84E-EF2F-42C5-8F57-34C4F13250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9510" y="5171090"/>
              <a:ext cx="3941283" cy="1686910"/>
            </a:xfrm>
            <a:prstGeom prst="rect">
              <a:avLst/>
            </a:prstGeom>
          </p:spPr>
        </p:pic>
        <p:pic>
          <p:nvPicPr>
            <p:cNvPr id="8" name="Picture 7">
              <a:extLst>
                <a:ext uri="{FF2B5EF4-FFF2-40B4-BE49-F238E27FC236}">
                  <a16:creationId xmlns:a16="http://schemas.microsoft.com/office/drawing/2014/main" id="{75E525E6-CF36-41FF-80EF-F8DA60F7E4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0793" y="5171090"/>
              <a:ext cx="3941283" cy="1686910"/>
            </a:xfrm>
            <a:prstGeom prst="rect">
              <a:avLst/>
            </a:prstGeom>
          </p:spPr>
        </p:pic>
        <p:pic>
          <p:nvPicPr>
            <p:cNvPr id="9" name="Picture 8">
              <a:extLst>
                <a:ext uri="{FF2B5EF4-FFF2-40B4-BE49-F238E27FC236}">
                  <a16:creationId xmlns:a16="http://schemas.microsoft.com/office/drawing/2014/main" id="{4CA83D52-6D3C-4C7D-9903-8DB8F5854B82}"/>
                </a:ext>
              </a:extLst>
            </p:cNvPr>
            <p:cNvPicPr>
              <a:picLocks noChangeAspect="1"/>
            </p:cNvPicPr>
            <p:nvPr/>
          </p:nvPicPr>
          <p:blipFill rotWithShape="1">
            <a:blip r:embed="rId2">
              <a:extLst>
                <a:ext uri="{28A0092B-C50C-407E-A947-70E740481C1C}">
                  <a14:useLocalDpi xmlns:a14="http://schemas.microsoft.com/office/drawing/2010/main" val="0"/>
                </a:ext>
              </a:extLst>
            </a:blip>
            <a:srcRect r="89551"/>
            <a:stretch/>
          </p:blipFill>
          <p:spPr>
            <a:xfrm>
              <a:off x="11742077" y="5171090"/>
              <a:ext cx="411824" cy="1686910"/>
            </a:xfrm>
            <a:prstGeom prst="rect">
              <a:avLst/>
            </a:prstGeom>
          </p:spPr>
        </p:pic>
      </p:grpSp>
      <p:grpSp>
        <p:nvGrpSpPr>
          <p:cNvPr id="10" name="Group 9">
            <a:extLst>
              <a:ext uri="{FF2B5EF4-FFF2-40B4-BE49-F238E27FC236}">
                <a16:creationId xmlns:a16="http://schemas.microsoft.com/office/drawing/2014/main" id="{946CA100-56C0-4606-990E-9AB617964520}"/>
              </a:ext>
            </a:extLst>
          </p:cNvPr>
          <p:cNvGrpSpPr/>
          <p:nvPr/>
        </p:nvGrpSpPr>
        <p:grpSpPr>
          <a:xfrm>
            <a:off x="2025869" y="-327833"/>
            <a:ext cx="5446986" cy="3234006"/>
            <a:chOff x="2617270" y="-196051"/>
            <a:chExt cx="7262648" cy="3234006"/>
          </a:xfrm>
        </p:grpSpPr>
        <p:grpSp>
          <p:nvGrpSpPr>
            <p:cNvPr id="11" name="Group 10">
              <a:extLst>
                <a:ext uri="{FF2B5EF4-FFF2-40B4-BE49-F238E27FC236}">
                  <a16:creationId xmlns:a16="http://schemas.microsoft.com/office/drawing/2014/main" id="{4A70F02A-9B04-468D-B172-69EBB7EB95EE}"/>
                </a:ext>
              </a:extLst>
            </p:cNvPr>
            <p:cNvGrpSpPr/>
            <p:nvPr/>
          </p:nvGrpSpPr>
          <p:grpSpPr>
            <a:xfrm>
              <a:off x="2617270" y="-196051"/>
              <a:ext cx="7262648" cy="3234006"/>
              <a:chOff x="2617270" y="-196051"/>
              <a:chExt cx="7262648" cy="3234006"/>
            </a:xfrm>
          </p:grpSpPr>
          <p:pic>
            <p:nvPicPr>
              <p:cNvPr id="13" name="Picture 12">
                <a:extLst>
                  <a:ext uri="{FF2B5EF4-FFF2-40B4-BE49-F238E27FC236}">
                    <a16:creationId xmlns:a16="http://schemas.microsoft.com/office/drawing/2014/main" id="{E922B016-F106-435B-BC0C-6FEC1207D3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7270" y="-196051"/>
                <a:ext cx="7262648" cy="3234006"/>
              </a:xfrm>
              <a:prstGeom prst="rect">
                <a:avLst/>
              </a:prstGeom>
            </p:spPr>
          </p:pic>
          <p:sp>
            <p:nvSpPr>
              <p:cNvPr id="14" name="Rectangle 13">
                <a:extLst>
                  <a:ext uri="{FF2B5EF4-FFF2-40B4-BE49-F238E27FC236}">
                    <a16:creationId xmlns:a16="http://schemas.microsoft.com/office/drawing/2014/main" id="{5D44AF5D-3780-491C-8B77-13796D8303EA}"/>
                  </a:ext>
                </a:extLst>
              </p:cNvPr>
              <p:cNvSpPr/>
              <p:nvPr/>
            </p:nvSpPr>
            <p:spPr>
              <a:xfrm>
                <a:off x="3967994" y="1124607"/>
                <a:ext cx="4881716" cy="6411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pSp>
        <p:sp>
          <p:nvSpPr>
            <p:cNvPr id="12" name="TextBox 11">
              <a:extLst>
                <a:ext uri="{FF2B5EF4-FFF2-40B4-BE49-F238E27FC236}">
                  <a16:creationId xmlns:a16="http://schemas.microsoft.com/office/drawing/2014/main" id="{837FA213-CF9F-4DEC-9371-0AFC2B3FF86C}"/>
                </a:ext>
              </a:extLst>
            </p:cNvPr>
            <p:cNvSpPr txBox="1"/>
            <p:nvPr/>
          </p:nvSpPr>
          <p:spPr>
            <a:xfrm>
              <a:off x="4095448" y="1198179"/>
              <a:ext cx="4554566" cy="523220"/>
            </a:xfrm>
            <a:prstGeom prst="rect">
              <a:avLst/>
            </a:prstGeom>
            <a:noFill/>
          </p:spPr>
          <p:txBody>
            <a:bodyPr wrap="square" rtlCol="0">
              <a:spAutoFit/>
            </a:bodyPr>
            <a:lstStyle/>
            <a:p>
              <a:pPr algn="ctr" defTabSz="914400"/>
              <a:r>
                <a:rPr lang="en-US" sz="2800" b="1" dirty="0">
                  <a:solidFill>
                    <a:srgbClr val="002060"/>
                  </a:solidFill>
                  <a:latin typeface="Times New Roman" panose="02020603050405020304" pitchFamily="18" charset="0"/>
                  <a:cs typeface="Times New Roman" panose="02020603050405020304" pitchFamily="18" charset="0"/>
                </a:rPr>
                <a:t>LUYỆN TẬP</a:t>
              </a:r>
            </a:p>
          </p:txBody>
        </p:sp>
      </p:grpSp>
      <p:sp>
        <p:nvSpPr>
          <p:cNvPr id="15" name="TextBox 14">
            <a:extLst>
              <a:ext uri="{FF2B5EF4-FFF2-40B4-BE49-F238E27FC236}">
                <a16:creationId xmlns:a16="http://schemas.microsoft.com/office/drawing/2014/main" id="{E41B0F20-C86D-F108-95A0-D21B3231F6C4}"/>
              </a:ext>
            </a:extLst>
          </p:cNvPr>
          <p:cNvSpPr txBox="1"/>
          <p:nvPr/>
        </p:nvSpPr>
        <p:spPr>
          <a:xfrm>
            <a:off x="989487" y="2781620"/>
            <a:ext cx="7732733" cy="2308324"/>
          </a:xfrm>
          <a:prstGeom prst="rect">
            <a:avLst/>
          </a:prstGeom>
          <a:noFill/>
        </p:spPr>
        <p:txBody>
          <a:bodyPr wrap="square">
            <a:spAutoFit/>
          </a:bodyPr>
          <a:lstStyle/>
          <a:p>
            <a:pPr algn="just" defTabSz="914400">
              <a:lnSpc>
                <a:spcPct val="150000"/>
              </a:lnSpc>
            </a:pPr>
            <a:r>
              <a:rPr lang="en-US" sz="2400" b="1" err="1">
                <a:solidFill>
                  <a:srgbClr val="FF0000"/>
                </a:solidFill>
                <a:latin typeface="Times New Roman" panose="02020603050405020304" pitchFamily="18" charset="0"/>
                <a:ea typeface="Times New Roman" panose="02020603050405020304" pitchFamily="18" charset="0"/>
              </a:rPr>
              <a:t>Câu</a:t>
            </a:r>
            <a:r>
              <a:rPr lang="en-US" sz="2400" b="1">
                <a:solidFill>
                  <a:srgbClr val="FF0000"/>
                </a:solidFill>
                <a:latin typeface="Times New Roman" panose="02020603050405020304" pitchFamily="18" charset="0"/>
                <a:ea typeface="Times New Roman" panose="02020603050405020304" pitchFamily="18" charset="0"/>
              </a:rPr>
              <a:t> 7</a:t>
            </a:r>
            <a:r>
              <a:rPr lang="en-US" sz="2400">
                <a:solidFill>
                  <a:srgbClr val="FF0000"/>
                </a:solidFill>
                <a:latin typeface="Times New Roman" panose="02020603050405020304" pitchFamily="18" charset="0"/>
                <a:ea typeface="Times New Roman" panose="02020603050405020304" pitchFamily="18" charset="0"/>
              </a:rPr>
              <a:t>:</a:t>
            </a:r>
            <a:r>
              <a:rPr lang="en-US" sz="2400">
                <a:solidFill>
                  <a:srgbClr val="002060"/>
                </a:solidFill>
                <a:latin typeface="Times New Roman" panose="02020603050405020304" pitchFamily="18" charset="0"/>
                <a:ea typeface="Times New Roman" panose="02020603050405020304" pitchFamily="18" charset="0"/>
              </a:rPr>
              <a:t> </a:t>
            </a:r>
            <a:r>
              <a:rPr lang="en-US" sz="2400" b="1">
                <a:solidFill>
                  <a:srgbClr val="FF0000"/>
                </a:solidFill>
                <a:latin typeface="Times New Roman" panose="02020603050405020304" pitchFamily="18" charset="0"/>
                <a:ea typeface="Times New Roman" panose="02020603050405020304" pitchFamily="18" charset="0"/>
              </a:rPr>
              <a:t>Khi mới ra đời Thiên Chúa giáo bị thế lực nào ngăn chặn?</a:t>
            </a:r>
          </a:p>
          <a:p>
            <a:pPr algn="just" defTabSz="914400">
              <a:lnSpc>
                <a:spcPct val="150000"/>
              </a:lnSpc>
            </a:pPr>
            <a:r>
              <a:rPr lang="en-US" sz="2400">
                <a:solidFill>
                  <a:srgbClr val="002060"/>
                </a:solidFill>
                <a:latin typeface="Times New Roman" panose="02020603050405020304" pitchFamily="18" charset="0"/>
                <a:ea typeface="Times New Roman" panose="02020603050405020304" pitchFamily="18" charset="0"/>
              </a:rPr>
              <a:t>A. Đế quốc La mã                                 B. Đế quốc Hy Lạp</a:t>
            </a:r>
            <a:endParaRPr lang="en-US" sz="2400" dirty="0">
              <a:solidFill>
                <a:srgbClr val="002060"/>
              </a:solidFill>
              <a:latin typeface="Times New Roman" panose="02020603050405020304" pitchFamily="18" charset="0"/>
              <a:ea typeface="Times New Roman" panose="02020603050405020304" pitchFamily="18" charset="0"/>
            </a:endParaRPr>
          </a:p>
          <a:p>
            <a:pPr algn="just" defTabSz="914400">
              <a:lnSpc>
                <a:spcPct val="150000"/>
              </a:lnSpc>
            </a:pPr>
            <a:r>
              <a:rPr lang="en-US" sz="2400" dirty="0">
                <a:solidFill>
                  <a:srgbClr val="002060"/>
                </a:solidFill>
                <a:latin typeface="Times New Roman" panose="02020603050405020304" pitchFamily="18" charset="0"/>
                <a:ea typeface="Times New Roman" panose="02020603050405020304" pitchFamily="18" charset="0"/>
              </a:rPr>
              <a:t>C</a:t>
            </a:r>
            <a:r>
              <a:rPr lang="en-US" sz="2400">
                <a:solidFill>
                  <a:srgbClr val="002060"/>
                </a:solidFill>
                <a:latin typeface="Times New Roman" panose="02020603050405020304" pitchFamily="18" charset="0"/>
                <a:ea typeface="Times New Roman" panose="02020603050405020304" pitchFamily="18" charset="0"/>
              </a:rPr>
              <a:t>. Người Giéc-man                               D. Đế quốc Ba Tư</a:t>
            </a:r>
            <a:endParaRPr lang="en-US" sz="2400" dirty="0">
              <a:solidFill>
                <a:srgbClr val="002060"/>
              </a:solidFill>
              <a:latin typeface="Times New Roman" panose="02020603050405020304" pitchFamily="18" charset="0"/>
              <a:ea typeface="Times New Roman" panose="02020603050405020304" pitchFamily="18" charset="0"/>
            </a:endParaRPr>
          </a:p>
        </p:txBody>
      </p:sp>
      <p:sp>
        <p:nvSpPr>
          <p:cNvPr id="16" name="Oval 15">
            <a:extLst>
              <a:ext uri="{FF2B5EF4-FFF2-40B4-BE49-F238E27FC236}">
                <a16:creationId xmlns:a16="http://schemas.microsoft.com/office/drawing/2014/main" id="{BA59ECCA-4240-ADBC-7B27-EC153EF1BBE8}"/>
              </a:ext>
            </a:extLst>
          </p:cNvPr>
          <p:cNvSpPr/>
          <p:nvPr/>
        </p:nvSpPr>
        <p:spPr>
          <a:xfrm>
            <a:off x="989487" y="3942542"/>
            <a:ext cx="408060" cy="532115"/>
          </a:xfrm>
          <a:prstGeom prst="ellipse">
            <a:avLst/>
          </a:pr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pic>
        <p:nvPicPr>
          <p:cNvPr id="17" name="Picture 45" descr="POINSET2">
            <a:extLst>
              <a:ext uri="{FF2B5EF4-FFF2-40B4-BE49-F238E27FC236}">
                <a16:creationId xmlns:a16="http://schemas.microsoft.com/office/drawing/2014/main" id="{76A7EDB1-BA3D-4D91-86B7-D7CDF341371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7439579" y="-160272"/>
            <a:ext cx="1475016" cy="193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5" descr="POINSET2">
            <a:extLst>
              <a:ext uri="{FF2B5EF4-FFF2-40B4-BE49-F238E27FC236}">
                <a16:creationId xmlns:a16="http://schemas.microsoft.com/office/drawing/2014/main" id="{76A7EDB1-BA3D-4D91-86B7-D7CDF341371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061" y="89"/>
            <a:ext cx="1106263" cy="2581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5750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E2A08325-02DB-41B2-A7DC-8019A9486270}"/>
  <p:tag name="ISPRING_CUSTOM_TIMING_USED" val="0"/>
</p:tagLst>
</file>

<file path=ppt/tags/tag10.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E2A08325-02DB-41B2-A7DC-8019A9486270}"/>
  <p:tag name="ISPRING_CUSTOM_TIMING_USED" val="0"/>
</p:tagLst>
</file>

<file path=ppt/tags/tag11.xml><?xml version="1.0" encoding="utf-8"?>
<p:tagLst xmlns:a="http://schemas.openxmlformats.org/drawingml/2006/main" xmlns:r="http://schemas.openxmlformats.org/officeDocument/2006/relationships" xmlns:p="http://schemas.openxmlformats.org/presentationml/2006/main">
  <p:tag name="TIMING" val="|0.9|7.6|6.1|23.5|5.9|3.4"/>
</p:tagLst>
</file>

<file path=ppt/tags/tag12.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E2A08325-02DB-41B2-A7DC-8019A9486270}"/>
  <p:tag name="ISPRING_CUSTOM_TIMING_USED" val="0"/>
</p:tagLst>
</file>

<file path=ppt/tags/tag13.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E2A08325-02DB-41B2-A7DC-8019A9486270}"/>
  <p:tag name="ISPRING_CUSTOM_TIMING_USED" val="0"/>
</p:tagLst>
</file>

<file path=ppt/tags/tag14.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E2A08325-02DB-41B2-A7DC-8019A9486270}"/>
  <p:tag name="ISPRING_CUSTOM_TIMING_USED" val="0"/>
</p:tagLst>
</file>

<file path=ppt/tags/tag15.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E2A08325-02DB-41B2-A7DC-8019A9486270}"/>
  <p:tag name="ISPRING_CUSTOM_TIMING_USED" val="0"/>
</p:tagLst>
</file>

<file path=ppt/tags/tag16.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E2A08325-02DB-41B2-A7DC-8019A9486270}"/>
  <p:tag name="ISPRING_CUSTOM_TIMING_USED" val="0"/>
</p:tagLst>
</file>

<file path=ppt/tags/tag17.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E2A08325-02DB-41B2-A7DC-8019A9486270}"/>
  <p:tag name="ISPRING_CUSTOM_TIMING_USED" val="0"/>
</p:tagLst>
</file>

<file path=ppt/tags/tag18.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E2A08325-02DB-41B2-A7DC-8019A9486270}"/>
  <p:tag name="ISPRING_CUSTOM_TIMING_USED" val="0"/>
</p:tagLst>
</file>

<file path=ppt/tags/tag2.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E2A08325-02DB-41B2-A7DC-8019A9486270}"/>
  <p:tag name="ISPRING_CUSTOM_TIMING_USED" val="0"/>
</p:tagLst>
</file>

<file path=ppt/tags/tag3.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E2A08325-02DB-41B2-A7DC-8019A9486270}"/>
  <p:tag name="ISPRING_CUSTOM_TIMING_USED" val="0"/>
</p:tagLst>
</file>

<file path=ppt/tags/tag4.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E2A08325-02DB-41B2-A7DC-8019A9486270}"/>
  <p:tag name="ISPRING_CUSTOM_TIMING_USED" val="0"/>
</p:tagLst>
</file>

<file path=ppt/tags/tag5.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E2A08325-02DB-41B2-A7DC-8019A9486270}"/>
  <p:tag name="ISPRING_CUSTOM_TIMING_USED" val="0"/>
</p:tagLst>
</file>

<file path=ppt/tags/tag6.xml><?xml version="1.0" encoding="utf-8"?>
<p:tagLst xmlns:a="http://schemas.openxmlformats.org/drawingml/2006/main" xmlns:r="http://schemas.openxmlformats.org/officeDocument/2006/relationships" xmlns:p="http://schemas.openxmlformats.org/presentationml/2006/main">
  <p:tag name="TIMING" val="|1.4|6.9"/>
</p:tagLst>
</file>

<file path=ppt/tags/tag7.xml><?xml version="1.0" encoding="utf-8"?>
<p:tagLst xmlns:a="http://schemas.openxmlformats.org/drawingml/2006/main" xmlns:r="http://schemas.openxmlformats.org/officeDocument/2006/relationships" xmlns:p="http://schemas.openxmlformats.org/presentationml/2006/main">
  <p:tag name="TIMING" val="|13.6|22.2"/>
</p:tagLst>
</file>

<file path=ppt/tags/tag8.xml><?xml version="1.0" encoding="utf-8"?>
<p:tagLst xmlns:a="http://schemas.openxmlformats.org/drawingml/2006/main" xmlns:r="http://schemas.openxmlformats.org/officeDocument/2006/relationships" xmlns:p="http://schemas.openxmlformats.org/presentationml/2006/main">
  <p:tag name="TIMING" val="|0.9|7.6|6.1|23.5|5.9|3.4"/>
</p:tagLst>
</file>

<file path=ppt/tags/tag9.xml><?xml version="1.0" encoding="utf-8"?>
<p:tagLst xmlns:a="http://schemas.openxmlformats.org/drawingml/2006/main" xmlns:r="http://schemas.openxmlformats.org/officeDocument/2006/relationships" xmlns:p="http://schemas.openxmlformats.org/presentationml/2006/main">
  <p:tag name="TIMING" val="|0.9|7.6|6.1|23.5|5.9|3.4"/>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vi-VN" sz="1800" b="0" i="0" u="none" strike="noStrike" cap="none" normalizeH="0" baseline="0" smtClean="0">
            <a:ln>
              <a:noFill/>
            </a:ln>
            <a:solidFill>
              <a:schemeClr val="bg1"/>
            </a:solidFill>
            <a:effectLst/>
            <a:latin typeface="Times New Roman" panose="02020603050405020304" pitchFamily="18" charset="0"/>
            <a:cs typeface="Segoe UI" panose="020B0502040204020203"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vi-VN" sz="1800" b="0" i="0" u="none" strike="noStrike" cap="none" normalizeH="0" baseline="0" smtClean="0">
            <a:ln>
              <a:noFill/>
            </a:ln>
            <a:solidFill>
              <a:schemeClr val="bg1"/>
            </a:solidFill>
            <a:effectLst/>
            <a:latin typeface="Times New Roman" panose="02020603050405020304" pitchFamily="18" charset="0"/>
            <a:cs typeface="Segoe UI" panose="020B0502040204020203" pitchFamily="34"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1593</TotalTime>
  <Words>2259</Words>
  <Application>Microsoft Office PowerPoint</Application>
  <PresentationFormat>On-screen Show (4:3)</PresentationFormat>
  <Paragraphs>295</Paragraphs>
  <Slides>47</Slides>
  <Notes>0</Notes>
  <HiddenSlides>0</HiddenSlides>
  <MMClips>0</MMClips>
  <ScaleCrop>false</ScaleCrop>
  <HeadingPairs>
    <vt:vector size="6" baseType="variant">
      <vt:variant>
        <vt:lpstr>Fonts Used</vt:lpstr>
      </vt:variant>
      <vt:variant>
        <vt:i4>6</vt:i4>
      </vt:variant>
      <vt:variant>
        <vt:lpstr>Theme</vt:lpstr>
      </vt:variant>
      <vt:variant>
        <vt:i4>8</vt:i4>
      </vt:variant>
      <vt:variant>
        <vt:lpstr>Slide Titles</vt:lpstr>
      </vt:variant>
      <vt:variant>
        <vt:i4>47</vt:i4>
      </vt:variant>
    </vt:vector>
  </HeadingPairs>
  <TitlesOfParts>
    <vt:vector size="61" baseType="lpstr">
      <vt:lpstr>.VnTime</vt:lpstr>
      <vt:lpstr>Arial</vt:lpstr>
      <vt:lpstr>Calibri</vt:lpstr>
      <vt:lpstr>Calibri Light</vt:lpstr>
      <vt:lpstr>Times New Roman</vt:lpstr>
      <vt:lpstr>VNI-Times</vt:lpstr>
      <vt:lpstr>Office Theme</vt:lpstr>
      <vt:lpstr>1_Office Theme</vt:lpstr>
      <vt:lpstr>6_Office Theme</vt:lpstr>
      <vt:lpstr>2_Office Theme</vt:lpstr>
      <vt:lpstr>3_Office Theme</vt:lpstr>
      <vt:lpstr>4_Office Theme</vt:lpstr>
      <vt:lpstr>5_Office Theme</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GOODLUCK</dc:creator>
  <cp:lastModifiedBy>huyennghiadong@gmail.com</cp:lastModifiedBy>
  <cp:revision>121</cp:revision>
  <dcterms:created xsi:type="dcterms:W3CDTF">2022-06-17T13:18:04Z</dcterms:created>
  <dcterms:modified xsi:type="dcterms:W3CDTF">2024-10-22T12:47:12Z</dcterms:modified>
</cp:coreProperties>
</file>