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5" r:id="rId2"/>
    <p:sldId id="257" r:id="rId3"/>
    <p:sldId id="259" r:id="rId4"/>
    <p:sldId id="467" r:id="rId5"/>
    <p:sldId id="487" r:id="rId6"/>
    <p:sldId id="493" r:id="rId7"/>
    <p:sldId id="488" r:id="rId8"/>
    <p:sldId id="489" r:id="rId9"/>
    <p:sldId id="490" r:id="rId10"/>
    <p:sldId id="491" r:id="rId11"/>
    <p:sldId id="472" r:id="rId12"/>
    <p:sldId id="464" r:id="rId13"/>
    <p:sldId id="492" r:id="rId14"/>
    <p:sldId id="4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66FF"/>
    <a:srgbClr val="9900CC"/>
    <a:srgbClr val="FF66FF"/>
    <a:srgbClr val="CC00CC"/>
    <a:srgbClr val="00FFFF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B166-B042-44D6-9908-6B2B7863F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B052F-4380-48AF-A81A-013DE31C3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DA4AB-5A3A-4EEB-AED2-1C538A42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9CFC-CFAA-4627-BF36-183856DB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DBBBC-C4FC-4B92-A748-F10FD4CD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3AA1-3F4A-4309-9CBF-F02A661A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55BE4-26CF-45EB-B57D-EEF85D839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28D25-22DD-4DAC-B6C4-9E01ABDB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0606F-3A78-4C83-830C-087E5AC9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B51E-6045-4ADA-8540-D722DF74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7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282BC-A160-4EB7-B3F5-B3994EE27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01454-F81D-4469-9B18-4527961E8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B9C2B-8D89-4423-94C1-0B1D4597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C43BB-BF72-44A7-B789-E6B634E1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C14CD-E693-4F61-919F-8A7F3948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6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3FA8-9B65-457E-895E-F1813814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9F37E-3D7B-4B88-B8A8-0DC489B4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BFBC8-B4F5-454F-889C-BAACB75B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A3549-C440-45B4-AE63-E4028868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6195-2E57-44F3-858B-41987BF8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BAED-91F3-40EA-AD26-621654EC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C2995-27EF-40DA-8610-B9FE2551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A81E3-4D9F-4AC1-87E5-2AC83196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C64B9-151C-446D-AC3A-1B155691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5D994-D135-448C-A856-AEE4ACD7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7A7D-EC1D-47ED-9BFE-2163E7DD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732A8-728D-4607-A113-EC9842D37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71615-3A8F-45B6-8C90-B91005718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2F894-1D68-4CF6-971B-F97AE328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78977-CD24-4CB6-A13F-1D24F7AB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6EB9-B846-4BD5-B822-2969CF30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0375-E951-40A6-ADB5-FF73B48A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EBA12-C7DD-46B6-9C27-E81E64A79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AAF4C-2BAC-404F-A859-B7738DD9D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0BFA2-D059-4080-B881-5BAC6F856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8691D-6A93-4A7B-9E36-14B8E5BD5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63C96-045D-4067-A377-1DA49F6D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384C23-5796-48CF-9C60-A02F0C4E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94489-F660-4AD0-8848-EDDE49E4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26EA-D7FA-44AB-AF8C-7306C733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A2011-2BDD-4E1E-B91B-ED25D17F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43E6A-F122-419F-9816-595C419B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49614-E730-4685-B46D-CF7F06E2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B99EE-74D0-4AA6-A641-76F133D9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14B81-7CB5-415E-9429-90672EE4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A067E-EDE4-4C58-9171-E4EE3DBD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1E83-FA5A-461F-ACFB-DDBDB3CE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6C21-9565-4EDA-97B7-91B49B38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A71AF-2EB9-4065-8923-C36489FEC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6C0E3-7A2B-40F4-B7D3-CEDA1A1B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5F2A8-4073-4E31-BFB8-8850E4EF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8B4DD-D2BD-4C10-8D78-3B5809C3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34B4-E093-47BB-AC06-872463C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9F35C-7070-4226-AA7D-DEF99BBCA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F11AE-D676-4118-811E-70A2ED9D9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4404A-2C1A-47D8-86D8-DABF1154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B29F5-53DA-4747-937D-558465FC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71814-6C09-4AAA-AA46-A0A0F623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8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89D9E-C530-4AB8-8B7A-66CB1C91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6C7F-8534-4382-9F09-A5021B673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09C28-9090-48B5-BF86-4BBB4425E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406C2-CDAE-48D6-A372-035999F5F9CA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62B5-DC6A-4690-9427-82B707732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44B86-1025-48F7-9074-FF899044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3.wm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3.wmf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77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23" y="6019801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35" y="6019802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83" y="6019799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WordArt 21"/>
          <p:cNvSpPr>
            <a:spLocks noChangeArrowheads="1" noChangeShapeType="1" noTextEdit="1"/>
          </p:cNvSpPr>
          <p:nvPr/>
        </p:nvSpPr>
        <p:spPr bwMode="auto">
          <a:xfrm>
            <a:off x="203200" y="875507"/>
            <a:ext cx="2616200" cy="1676400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9467292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THCS </a:t>
            </a:r>
            <a:r>
              <a:rPr lang="en-US" b="1" kern="10" dirty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 TRẤN</a:t>
            </a:r>
          </a:p>
        </p:txBody>
      </p:sp>
      <p:pic>
        <p:nvPicPr>
          <p:cNvPr id="29" name="Picture 22" descr="bs0055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6" y="1032725"/>
            <a:ext cx="190245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15"/>
          <p:cNvGrpSpPr>
            <a:grpSpLocks/>
          </p:cNvGrpSpPr>
          <p:nvPr/>
        </p:nvGrpSpPr>
        <p:grpSpPr bwMode="auto">
          <a:xfrm rot="5400000">
            <a:off x="317500" y="4584700"/>
            <a:ext cx="1905000" cy="2336800"/>
            <a:chOff x="4464" y="3072"/>
            <a:chExt cx="1200" cy="1104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9448800" y="4876800"/>
            <a:ext cx="2540000" cy="1752600"/>
            <a:chOff x="4464" y="3072"/>
            <a:chExt cx="1200" cy="1104"/>
          </a:xfrm>
        </p:grpSpPr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" name="Picture 14" descr="FLY-AGAR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0" y="5512158"/>
            <a:ext cx="101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WordArt 23"/>
          <p:cNvSpPr>
            <a:spLocks noChangeArrowheads="1" noChangeShapeType="1" noTextEdit="1"/>
          </p:cNvSpPr>
          <p:nvPr/>
        </p:nvSpPr>
        <p:spPr bwMode="auto">
          <a:xfrm>
            <a:off x="1438137" y="1964723"/>
            <a:ext cx="9676020" cy="324941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Deflate">
              <a:avLst>
                <a:gd name="adj" fmla="val 23491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CHÀO MỪNG CÁC EM ĐẾN VỚI BUỔI HỌC TRỰC TUYẾN</a:t>
            </a:r>
          </a:p>
          <a:p>
            <a:pPr algn="ctr"/>
            <a:endParaRPr lang="en-US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WordArt 25"/>
          <p:cNvSpPr>
            <a:spLocks noChangeArrowheads="1" noChangeShapeType="1" noTextEdit="1"/>
          </p:cNvSpPr>
          <p:nvPr/>
        </p:nvSpPr>
        <p:spPr bwMode="auto">
          <a:xfrm>
            <a:off x="3059788" y="3833206"/>
            <a:ext cx="6212417" cy="82708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KHOA HỌC TỰ NHIÊN - KHỐI 7</a:t>
            </a:r>
          </a:p>
        </p:txBody>
      </p:sp>
      <p:pic>
        <p:nvPicPr>
          <p:cNvPr id="43" name="Picture 42" descr="ag00218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8479">
            <a:off x="10600819" y="5629478"/>
            <a:ext cx="9757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WordArt 25"/>
          <p:cNvSpPr>
            <a:spLocks noChangeArrowheads="1" noChangeShapeType="1" noTextEdit="1"/>
          </p:cNvSpPr>
          <p:nvPr/>
        </p:nvSpPr>
        <p:spPr bwMode="auto">
          <a:xfrm>
            <a:off x="1928610" y="4724400"/>
            <a:ext cx="8720340" cy="63737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 10: ĐO TỐC ĐỘ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0EA2E-2824-423C-69E0-50D2F2B22A86}"/>
              </a:ext>
            </a:extLst>
          </p:cNvPr>
          <p:cNvSpPr txBox="1"/>
          <p:nvPr/>
        </p:nvSpPr>
        <p:spPr>
          <a:xfrm>
            <a:off x="4876800" y="5600700"/>
            <a:ext cx="577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74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4597" y="1906701"/>
            <a:ext cx="406972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1ms (0,001s). 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3" y="1796215"/>
            <a:ext cx="7331771" cy="44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79" y="1743207"/>
            <a:ext cx="822297" cy="7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4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62553" y="1789723"/>
            <a:ext cx="8301940" cy="16990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DA53E782-B91A-4675-BE22-7D79B6F75635}"/>
              </a:ext>
            </a:extLst>
          </p:cNvPr>
          <p:cNvSpPr/>
          <p:nvPr/>
        </p:nvSpPr>
        <p:spPr>
          <a:xfrm>
            <a:off x="2129742" y="205325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A4962-2A37-42BE-A54C-87B21A39BC3D}"/>
              </a:ext>
            </a:extLst>
          </p:cNvPr>
          <p:cNvSpPr txBox="1"/>
          <p:nvPr/>
        </p:nvSpPr>
        <p:spPr>
          <a:xfrm>
            <a:off x="4130059" y="302227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9C060-2509-4A10-BEDD-3B370FED05B4}"/>
              </a:ext>
            </a:extLst>
          </p:cNvPr>
          <p:cNvSpPr/>
          <p:nvPr/>
        </p:nvSpPr>
        <p:spPr>
          <a:xfrm>
            <a:off x="443490" y="1169347"/>
            <a:ext cx="11636828" cy="972274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D51CBC-8032-413B-B84B-A294A6B0D406}"/>
              </a:ext>
            </a:extLst>
          </p:cNvPr>
          <p:cNvSpPr/>
          <p:nvPr/>
        </p:nvSpPr>
        <p:spPr>
          <a:xfrm>
            <a:off x="1504712" y="3389916"/>
            <a:ext cx="9388575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99713D-0EBB-4966-8D2A-BF25BFE8E2F8}"/>
              </a:ext>
            </a:extLst>
          </p:cNvPr>
          <p:cNvSpPr/>
          <p:nvPr/>
        </p:nvSpPr>
        <p:spPr>
          <a:xfrm>
            <a:off x="1504711" y="2346747"/>
            <a:ext cx="9388576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CBC5-7093-46FE-905A-756FE5AABBF6}"/>
              </a:ext>
            </a:extLst>
          </p:cNvPr>
          <p:cNvSpPr/>
          <p:nvPr/>
        </p:nvSpPr>
        <p:spPr>
          <a:xfrm>
            <a:off x="1504712" y="5610485"/>
            <a:ext cx="9388575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41975A-95CE-4C7C-9B1F-750912695B0C}"/>
              </a:ext>
            </a:extLst>
          </p:cNvPr>
          <p:cNvSpPr/>
          <p:nvPr/>
        </p:nvSpPr>
        <p:spPr>
          <a:xfrm>
            <a:off x="1504713" y="4503980"/>
            <a:ext cx="9388574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6" descr="POINSET3">
            <a:hlinkClick r:id="" action="ppaction://noaction"/>
            <a:extLst>
              <a:ext uri="{FF2B5EF4-FFF2-40B4-BE49-F238E27FC236}">
                <a16:creationId xmlns:a16="http://schemas.microsoft.com/office/drawing/2014/main" id="{35E65B2D-A4A5-4EEC-BEBA-6B0A22A5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052" y="5853724"/>
            <a:ext cx="1006044" cy="9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0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DA53E782-B91A-4675-BE22-7D79B6F75635}"/>
              </a:ext>
            </a:extLst>
          </p:cNvPr>
          <p:cNvSpPr/>
          <p:nvPr/>
        </p:nvSpPr>
        <p:spPr>
          <a:xfrm>
            <a:off x="2129742" y="205325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A4962-2A37-42BE-A54C-87B21A39BC3D}"/>
              </a:ext>
            </a:extLst>
          </p:cNvPr>
          <p:cNvSpPr txBox="1"/>
          <p:nvPr/>
        </p:nvSpPr>
        <p:spPr>
          <a:xfrm>
            <a:off x="4130059" y="302227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9C060-2509-4A10-BEDD-3B370FED05B4}"/>
              </a:ext>
            </a:extLst>
          </p:cNvPr>
          <p:cNvSpPr/>
          <p:nvPr/>
        </p:nvSpPr>
        <p:spPr>
          <a:xfrm>
            <a:off x="443490" y="1169347"/>
            <a:ext cx="11636828" cy="972274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D51CBC-8032-413B-B84B-A294A6B0D406}"/>
              </a:ext>
            </a:extLst>
          </p:cNvPr>
          <p:cNvSpPr/>
          <p:nvPr/>
        </p:nvSpPr>
        <p:spPr>
          <a:xfrm>
            <a:off x="1504712" y="3389916"/>
            <a:ext cx="9348818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99713D-0EBB-4966-8D2A-BF25BFE8E2F8}"/>
              </a:ext>
            </a:extLst>
          </p:cNvPr>
          <p:cNvSpPr/>
          <p:nvPr/>
        </p:nvSpPr>
        <p:spPr>
          <a:xfrm>
            <a:off x="1504711" y="2346747"/>
            <a:ext cx="9348819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CBC5-7093-46FE-905A-756FE5AABBF6}"/>
              </a:ext>
            </a:extLst>
          </p:cNvPr>
          <p:cNvSpPr/>
          <p:nvPr/>
        </p:nvSpPr>
        <p:spPr>
          <a:xfrm>
            <a:off x="1504712" y="5610485"/>
            <a:ext cx="9338925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41975A-95CE-4C7C-9B1F-750912695B0C}"/>
              </a:ext>
            </a:extLst>
          </p:cNvPr>
          <p:cNvSpPr/>
          <p:nvPr/>
        </p:nvSpPr>
        <p:spPr>
          <a:xfrm>
            <a:off x="1504711" y="4503980"/>
            <a:ext cx="9338926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6" descr="POINSET3">
            <a:hlinkClick r:id="" action="ppaction://noaction"/>
            <a:extLst>
              <a:ext uri="{FF2B5EF4-FFF2-40B4-BE49-F238E27FC236}">
                <a16:creationId xmlns:a16="http://schemas.microsoft.com/office/drawing/2014/main" id="{35E65B2D-A4A5-4EEC-BEBA-6B0A22A5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052" y="5853724"/>
            <a:ext cx="1006044" cy="9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3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62553" y="404055"/>
            <a:ext cx="8301940" cy="5986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 HOẠT ĐỘNG 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04981" y="1457630"/>
            <a:ext cx="111571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êu một 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ví dụ để minh hoạ sự cần thiết của việc đo tốc độ trong cuộc 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ng.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thể sử dụng đ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đo thời gian hiện s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dùng cổng quang điện để: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thời gian rơi của một vật.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chuyển động qua lại (dao động).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04966"/>
      </p:ext>
    </p:extLst>
  </p:cSld>
  <p:clrMapOvr>
    <a:masterClrMapping/>
  </p:clrMapOvr>
  <p:transition spd="slow">
    <p:pull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B2EFE4B1-A5DF-4ECF-8043-F10AA30E4E27}"/>
              </a:ext>
            </a:extLst>
          </p:cNvPr>
          <p:cNvSpPr/>
          <p:nvPr/>
        </p:nvSpPr>
        <p:spPr>
          <a:xfrm>
            <a:off x="2166344" y="200751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82B5A-5ECE-4C29-8FE7-BB2C8FF9C407}"/>
              </a:ext>
            </a:extLst>
          </p:cNvPr>
          <p:cNvSpPr txBox="1"/>
          <p:nvPr/>
        </p:nvSpPr>
        <p:spPr>
          <a:xfrm>
            <a:off x="4260310" y="189950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ớng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7F118-06AB-46F5-AB18-27B487FC034E}"/>
              </a:ext>
            </a:extLst>
          </p:cNvPr>
          <p:cNvSpPr txBox="1"/>
          <p:nvPr/>
        </p:nvSpPr>
        <p:spPr>
          <a:xfrm>
            <a:off x="225286" y="1269304"/>
            <a:ext cx="117679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SGK. </a:t>
            </a:r>
          </a:p>
          <a:p>
            <a:pPr algn="just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- Đọc mục “Em có biết”.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+ V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ai trò của 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 độ trong an toàn giao th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ng.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+ N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guyên tắc hoạt động cơ bản của thiết bị "bắn tốc độ“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trong giao thông.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được việc điều tiết 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 độ trong khi tham gia giao thông để giảm thiểu các tai nạn hoặc sự 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nguy hiểm.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5771" y="72574"/>
            <a:ext cx="6357258" cy="7257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HOẠT ĐỘNG KHỞI ĐỘNG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992835"/>
            <a:ext cx="6724826" cy="435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71569" y="992835"/>
            <a:ext cx="4618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Đ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ể đo tốc độ của người đi xe đạp (hình bên), người ta có thể sử dụng những dụng cụ đo nào?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584" y="5614209"/>
            <a:ext cx="11668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ieng vo tay.wav"/>
          </p:stSnd>
        </p:sndAc>
      </p:transition>
    </mc:Choice>
    <mc:Fallback xmlns="">
      <p:transition spd="slow">
        <p:split orient="vert"/>
        <p:sndAc>
          <p:stSnd>
            <p:snd r:embed="rId4" name="Tieng vo tay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DE734E-3910-42A5-BC93-0770CC5D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66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E0BE28-145F-4D07-B2DF-4C6D7EB8355B}"/>
              </a:ext>
            </a:extLst>
          </p:cNvPr>
          <p:cNvSpPr txBox="1"/>
          <p:nvPr/>
        </p:nvSpPr>
        <p:spPr>
          <a:xfrm>
            <a:off x="2099260" y="21030"/>
            <a:ext cx="81428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 TỐC ĐỘ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8"/>
          <a:stretch/>
        </p:blipFill>
        <p:spPr bwMode="auto">
          <a:xfrm>
            <a:off x="793877" y="2617253"/>
            <a:ext cx="3631709" cy="346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0"/>
          <a:stretch/>
        </p:blipFill>
        <p:spPr bwMode="auto">
          <a:xfrm>
            <a:off x="4462909" y="2626904"/>
            <a:ext cx="7331771" cy="345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374741"/>
      </p:ext>
    </p:extLst>
  </p:cSld>
  <p:clrMapOvr>
    <a:masterClrMapping/>
  </p:clrMapOvr>
  <p:transition spd="slow">
    <p:randomBar dir="vert"/>
    <p:sndAc>
      <p:stSnd>
        <p:snd r:embed="rId2" name="Tieng vo ta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5" y="1666455"/>
            <a:ext cx="8457461" cy="314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8990" y="5103674"/>
            <a:ext cx="11792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nghiên</a:t>
            </a:r>
            <a:r>
              <a:rPr lang="en-US" sz="3600" dirty="0"/>
              <a:t> </a:t>
            </a:r>
            <a:r>
              <a:rPr lang="en-US" sz="3600" dirty="0" err="1"/>
              <a:t>cứu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trong</a:t>
            </a:r>
            <a:r>
              <a:rPr lang="en-US" sz="3600" dirty="0"/>
              <a:t> SGK,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hiểu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10.1, </a:t>
            </a:r>
            <a:r>
              <a:rPr lang="en-US" sz="3600" dirty="0" err="1"/>
              <a:t>tiến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thí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23" y="1507430"/>
            <a:ext cx="2983136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9" y="762862"/>
            <a:ext cx="5062367" cy="24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89431" y="1110594"/>
            <a:ext cx="6284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H1.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545" y="3375382"/>
            <a:ext cx="117197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H2.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RESET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STOP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START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H3.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58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67643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93" y="1499616"/>
            <a:ext cx="8584451" cy="52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284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422" y="4305212"/>
            <a:ext cx="11792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       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thời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, </a:t>
            </a:r>
            <a:r>
              <a:rPr lang="en-US" sz="3600" dirty="0" err="1"/>
              <a:t>nhằm</a:t>
            </a:r>
            <a:r>
              <a:rPr lang="en-US" sz="3600" dirty="0"/>
              <a:t> </a:t>
            </a:r>
            <a:r>
              <a:rPr lang="en-US" sz="3600" dirty="0" err="1"/>
              <a:t>xác</a:t>
            </a:r>
            <a:r>
              <a:rPr lang="en-US" sz="3600" dirty="0"/>
              <a:t> </a:t>
            </a:r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tốc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chuyển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0,1s </a:t>
            </a:r>
            <a:r>
              <a:rPr lang="en-US" sz="3600" dirty="0" err="1"/>
              <a:t>trở</a:t>
            </a:r>
            <a:r>
              <a:rPr lang="en-US" sz="3600" dirty="0"/>
              <a:t> </a:t>
            </a:r>
            <a:r>
              <a:rPr lang="en-US" sz="3600" dirty="0" err="1"/>
              <a:t>lên</a:t>
            </a:r>
            <a:r>
              <a:rPr lang="en-US" sz="3600" dirty="0"/>
              <a:t>, ta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bấm</a:t>
            </a:r>
            <a:r>
              <a:rPr lang="en-US" sz="3600" dirty="0"/>
              <a:t> </a:t>
            </a:r>
            <a:r>
              <a:rPr lang="en-US" sz="3600" dirty="0" err="1"/>
              <a:t>giây</a:t>
            </a:r>
            <a:r>
              <a:rPr lang="en-US" sz="3600" dirty="0"/>
              <a:t>, </a:t>
            </a:r>
            <a:r>
              <a:rPr lang="en-US" sz="3600" dirty="0" err="1"/>
              <a:t>ngược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nó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chính</a:t>
            </a:r>
            <a:r>
              <a:rPr lang="en-US" sz="3600" dirty="0"/>
              <a:t> </a:t>
            </a:r>
            <a:r>
              <a:rPr lang="en-US" sz="3600" dirty="0" err="1"/>
              <a:t>xác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khoảng</a:t>
            </a:r>
            <a:r>
              <a:rPr lang="en-US" sz="3600" dirty="0"/>
              <a:t> </a:t>
            </a:r>
            <a:r>
              <a:rPr lang="en-US" sz="3600" dirty="0" err="1"/>
              <a:t>thời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0,1 s.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7" y="1416676"/>
            <a:ext cx="6739024" cy="25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4" y="953633"/>
            <a:ext cx="2983136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" y="4150142"/>
            <a:ext cx="822297" cy="7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94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4749" y="1519958"/>
            <a:ext cx="39795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nghiên</a:t>
            </a:r>
            <a:r>
              <a:rPr lang="en-US" sz="3600" dirty="0"/>
              <a:t> </a:t>
            </a:r>
            <a:r>
              <a:rPr lang="en-US" sz="3600" dirty="0" err="1"/>
              <a:t>cứu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trong</a:t>
            </a:r>
            <a:r>
              <a:rPr lang="en-US" sz="3600" dirty="0"/>
              <a:t> SGK,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hiểu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10.2, </a:t>
            </a:r>
            <a:r>
              <a:rPr lang="en-US" sz="3600" dirty="0" err="1"/>
              <a:t>tiến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thí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3" y="1796215"/>
            <a:ext cx="7353176" cy="442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178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432" y="718997"/>
            <a:ext cx="1136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4597" y="1893449"/>
            <a:ext cx="40697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/>
              <a:t>H4. Theo </a:t>
            </a:r>
            <a:r>
              <a:rPr lang="en-US" sz="3600" dirty="0" err="1"/>
              <a:t>em</a:t>
            </a:r>
            <a:r>
              <a:rPr lang="en-US" sz="3600" dirty="0"/>
              <a:t>,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tốc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chuyển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cổng</a:t>
            </a:r>
            <a:r>
              <a:rPr lang="en-US" sz="3600" dirty="0"/>
              <a:t> </a:t>
            </a:r>
            <a:r>
              <a:rPr lang="en-US" sz="3600" dirty="0" err="1"/>
              <a:t>quang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ưu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so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bấm</a:t>
            </a:r>
            <a:r>
              <a:rPr lang="en-US" sz="3600" dirty="0"/>
              <a:t> </a:t>
            </a:r>
            <a:r>
              <a:rPr lang="en-US" sz="3600" dirty="0" err="1"/>
              <a:t>giây</a:t>
            </a:r>
            <a:r>
              <a:rPr lang="en-US" sz="3600" dirty="0"/>
              <a:t>?</a:t>
            </a:r>
          </a:p>
          <a:p>
            <a:pPr algn="just"/>
            <a:r>
              <a:rPr lang="en-US" sz="3600" dirty="0"/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3" y="1796215"/>
            <a:ext cx="7331771" cy="44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778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833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huyennghiadong@gmail.com</cp:lastModifiedBy>
  <cp:revision>169</cp:revision>
  <dcterms:created xsi:type="dcterms:W3CDTF">2021-12-16T15:07:13Z</dcterms:created>
  <dcterms:modified xsi:type="dcterms:W3CDTF">2024-10-27T02:06:28Z</dcterms:modified>
</cp:coreProperties>
</file>