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6" r:id="rId3"/>
    <p:sldId id="374" r:id="rId4"/>
    <p:sldId id="373" r:id="rId5"/>
    <p:sldId id="375" r:id="rId6"/>
    <p:sldId id="258" r:id="rId7"/>
    <p:sldId id="273" r:id="rId8"/>
    <p:sldId id="274" r:id="rId9"/>
    <p:sldId id="369" r:id="rId10"/>
    <p:sldId id="377" r:id="rId11"/>
    <p:sldId id="378" r:id="rId12"/>
    <p:sldId id="379" r:id="rId13"/>
    <p:sldId id="266" r:id="rId14"/>
    <p:sldId id="275" r:id="rId15"/>
    <p:sldId id="327" r:id="rId16"/>
    <p:sldId id="371" r:id="rId17"/>
    <p:sldId id="380" r:id="rId18"/>
    <p:sldId id="27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14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0099F-9E14-4728-8F54-BC9BB1EEA608}" v="253" dt="2022-11-02T05:56:2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Hồng Thái Trường THCS Thị Trấn Châu Thành" userId="00549740ae44e09d" providerId="LiveId" clId="{9BD0099F-9E14-4728-8F54-BC9BB1EEA608}"/>
    <pc:docChg chg="undo custSel addSld delSld modSld">
      <pc:chgData name="Phạm Hồng Thái Trường THCS Thị Trấn Châu Thành" userId="00549740ae44e09d" providerId="LiveId" clId="{9BD0099F-9E14-4728-8F54-BC9BB1EEA608}" dt="2022-11-02T05:56:53.762" v="599" actId="47"/>
      <pc:docMkLst>
        <pc:docMk/>
      </pc:docMkLst>
      <pc:sldChg chg="addSp modSp mod">
        <pc:chgData name="Phạm Hồng Thái Trường THCS Thị Trấn Châu Thành" userId="00549740ae44e09d" providerId="LiveId" clId="{9BD0099F-9E14-4728-8F54-BC9BB1EEA608}" dt="2022-11-02T05:42:20.540" v="559" actId="1076"/>
        <pc:sldMkLst>
          <pc:docMk/>
          <pc:sldMk cId="2221168180" sldId="257"/>
        </pc:sldMkLst>
        <pc:spChg chg="add mod">
          <ac:chgData name="Phạm Hồng Thái Trường THCS Thị Trấn Châu Thành" userId="00549740ae44e09d" providerId="LiveId" clId="{9BD0099F-9E14-4728-8F54-BC9BB1EEA608}" dt="2022-11-02T05:42:20.540" v="559" actId="1076"/>
          <ac:spMkLst>
            <pc:docMk/>
            <pc:sldMk cId="2221168180" sldId="257"/>
            <ac:spMk id="2" creationId="{433AD66A-795A-9F67-CB5E-883732EAF269}"/>
          </ac:spMkLst>
        </pc:spChg>
        <pc:spChg chg="mod">
          <ac:chgData name="Phạm Hồng Thái Trường THCS Thị Trấn Châu Thành" userId="00549740ae44e09d" providerId="LiveId" clId="{9BD0099F-9E14-4728-8F54-BC9BB1EEA608}" dt="2022-11-02T05:19:38.690" v="424" actId="1076"/>
          <ac:spMkLst>
            <pc:docMk/>
            <pc:sldMk cId="2221168180" sldId="257"/>
            <ac:spMk id="11" creationId="{00000000-0000-0000-0000-000000000000}"/>
          </ac:spMkLst>
        </pc:spChg>
        <pc:picChg chg="mod">
          <ac:chgData name="Phạm Hồng Thái Trường THCS Thị Trấn Châu Thành" userId="00549740ae44e09d" providerId="LiveId" clId="{9BD0099F-9E14-4728-8F54-BC9BB1EEA608}" dt="2022-11-02T05:28:00.296" v="442" actId="1076"/>
          <ac:picMkLst>
            <pc:docMk/>
            <pc:sldMk cId="2221168180" sldId="257"/>
            <ac:picMk id="7" creationId="{00000000-0000-0000-0000-000000000000}"/>
          </ac:picMkLst>
        </pc:picChg>
        <pc:picChg chg="mod">
          <ac:chgData name="Phạm Hồng Thái Trường THCS Thị Trấn Châu Thành" userId="00549740ae44e09d" providerId="LiveId" clId="{9BD0099F-9E14-4728-8F54-BC9BB1EEA608}" dt="2022-11-02T05:28:09.295" v="445" actId="1076"/>
          <ac:picMkLst>
            <pc:docMk/>
            <pc:sldMk cId="2221168180" sldId="257"/>
            <ac:picMk id="8" creationId="{00000000-0000-0000-0000-000000000000}"/>
          </ac:picMkLst>
        </pc:picChg>
        <pc:picChg chg="mod">
          <ac:chgData name="Phạm Hồng Thái Trường THCS Thị Trấn Châu Thành" userId="00549740ae44e09d" providerId="LiveId" clId="{9BD0099F-9E14-4728-8F54-BC9BB1EEA608}" dt="2022-11-02T05:28:06.288" v="444" actId="1076"/>
          <ac:picMkLst>
            <pc:docMk/>
            <pc:sldMk cId="2221168180" sldId="257"/>
            <ac:picMk id="9" creationId="{00000000-0000-0000-0000-000000000000}"/>
          </ac:picMkLst>
        </pc:picChg>
        <pc:picChg chg="mod">
          <ac:chgData name="Phạm Hồng Thái Trường THCS Thị Trấn Châu Thành" userId="00549740ae44e09d" providerId="LiveId" clId="{9BD0099F-9E14-4728-8F54-BC9BB1EEA608}" dt="2022-11-02T05:28:02.911" v="443" actId="1076"/>
          <ac:picMkLst>
            <pc:docMk/>
            <pc:sldMk cId="2221168180" sldId="257"/>
            <ac:picMk id="10" creationId="{00000000-0000-0000-0000-000000000000}"/>
          </ac:picMkLst>
        </pc:picChg>
      </pc:sldChg>
      <pc:sldChg chg="addSp delSp modSp mod addAnim delAnim">
        <pc:chgData name="Phạm Hồng Thái Trường THCS Thị Trấn Châu Thành" userId="00549740ae44e09d" providerId="LiveId" clId="{9BD0099F-9E14-4728-8F54-BC9BB1EEA608}" dt="2022-11-02T05:11:00.081" v="64" actId="20577"/>
        <pc:sldMkLst>
          <pc:docMk/>
          <pc:sldMk cId="812253930" sldId="258"/>
        </pc:sldMkLst>
        <pc:spChg chg="mod">
          <ac:chgData name="Phạm Hồng Thái Trường THCS Thị Trấn Châu Thành" userId="00549740ae44e09d" providerId="LiveId" clId="{9BD0099F-9E14-4728-8F54-BC9BB1EEA608}" dt="2022-11-02T05:10:50.807" v="56" actId="1076"/>
          <ac:spMkLst>
            <pc:docMk/>
            <pc:sldMk cId="812253930" sldId="258"/>
            <ac:spMk id="5" creationId="{00000000-0000-0000-0000-000000000000}"/>
          </ac:spMkLst>
        </pc:spChg>
        <pc:spChg chg="add del mod">
          <ac:chgData name="Phạm Hồng Thái Trường THCS Thị Trấn Châu Thành" userId="00549740ae44e09d" providerId="LiveId" clId="{9BD0099F-9E14-4728-8F54-BC9BB1EEA608}" dt="2022-11-02T05:11:00.081" v="64" actId="20577"/>
          <ac:spMkLst>
            <pc:docMk/>
            <pc:sldMk cId="812253930" sldId="258"/>
            <ac:spMk id="8" creationId="{00000000-0000-0000-0000-000000000000}"/>
          </ac:spMkLst>
        </pc:spChg>
        <pc:picChg chg="add del mod">
          <ac:chgData name="Phạm Hồng Thái Trường THCS Thị Trấn Châu Thành" userId="00549740ae44e09d" providerId="LiveId" clId="{9BD0099F-9E14-4728-8F54-BC9BB1EEA608}" dt="2022-11-02T05:10:17.579" v="12" actId="478"/>
          <ac:picMkLst>
            <pc:docMk/>
            <pc:sldMk cId="812253930" sldId="258"/>
            <ac:picMk id="3" creationId="{46C6A7D4-FE48-A14B-6CED-2A4A279633AD}"/>
          </ac:picMkLst>
        </pc:picChg>
      </pc:sldChg>
      <pc:sldChg chg="del">
        <pc:chgData name="Phạm Hồng Thái Trường THCS Thị Trấn Châu Thành" userId="00549740ae44e09d" providerId="LiveId" clId="{9BD0099F-9E14-4728-8F54-BC9BB1EEA608}" dt="2022-11-02T05:29:20.399" v="446" actId="47"/>
        <pc:sldMkLst>
          <pc:docMk/>
          <pc:sldMk cId="390666673" sldId="265"/>
        </pc:sldMkLst>
      </pc:sldChg>
      <pc:sldChg chg="delSp modSp mod delAnim modAnim">
        <pc:chgData name="Phạm Hồng Thái Trường THCS Thị Trấn Châu Thành" userId="00549740ae44e09d" providerId="LiveId" clId="{9BD0099F-9E14-4728-8F54-BC9BB1EEA608}" dt="2022-11-02T05:29:36.430" v="448" actId="478"/>
        <pc:sldMkLst>
          <pc:docMk/>
          <pc:sldMk cId="1549928009" sldId="266"/>
        </pc:sldMkLst>
        <pc:spChg chg="mod">
          <ac:chgData name="Phạm Hồng Thái Trường THCS Thị Trấn Châu Thành" userId="00549740ae44e09d" providerId="LiveId" clId="{9BD0099F-9E14-4728-8F54-BC9BB1EEA608}" dt="2022-11-02T05:16:42.281" v="311"/>
          <ac:spMkLst>
            <pc:docMk/>
            <pc:sldMk cId="1549928009" sldId="266"/>
            <ac:spMk id="10" creationId="{00000000-0000-0000-0000-000000000000}"/>
          </ac:spMkLst>
        </pc:spChg>
        <pc:picChg chg="del">
          <ac:chgData name="Phạm Hồng Thái Trường THCS Thị Trấn Châu Thành" userId="00549740ae44e09d" providerId="LiveId" clId="{9BD0099F-9E14-4728-8F54-BC9BB1EEA608}" dt="2022-11-02T05:29:36.430" v="448" actId="478"/>
          <ac:picMkLst>
            <pc:docMk/>
            <pc:sldMk cId="1549928009" sldId="266"/>
            <ac:picMk id="20" creationId="{00000000-0000-0000-0000-000000000000}"/>
          </ac:picMkLst>
        </pc:picChg>
      </pc:sldChg>
      <pc:sldChg chg="modSp del mod">
        <pc:chgData name="Phạm Hồng Thái Trường THCS Thị Trấn Châu Thành" userId="00549740ae44e09d" providerId="LiveId" clId="{9BD0099F-9E14-4728-8F54-BC9BB1EEA608}" dt="2022-11-02T05:56:53.762" v="599" actId="47"/>
        <pc:sldMkLst>
          <pc:docMk/>
          <pc:sldMk cId="371607634" sldId="271"/>
        </pc:sldMkLst>
        <pc:spChg chg="mod">
          <ac:chgData name="Phạm Hồng Thái Trường THCS Thị Trấn Châu Thành" userId="00549740ae44e09d" providerId="LiveId" clId="{9BD0099F-9E14-4728-8F54-BC9BB1EEA608}" dt="2022-11-02T05:12:41.617" v="82" actId="403"/>
          <ac:spMkLst>
            <pc:docMk/>
            <pc:sldMk cId="371607634" sldId="271"/>
            <ac:spMk id="8" creationId="{00000000-0000-0000-0000-000000000000}"/>
          </ac:spMkLst>
        </pc:spChg>
        <pc:spChg chg="mod">
          <ac:chgData name="Phạm Hồng Thái Trường THCS Thị Trấn Châu Thành" userId="00549740ae44e09d" providerId="LiveId" clId="{9BD0099F-9E14-4728-8F54-BC9BB1EEA608}" dt="2022-11-02T05:12:21.265" v="74" actId="20577"/>
          <ac:spMkLst>
            <pc:docMk/>
            <pc:sldMk cId="371607634" sldId="271"/>
            <ac:spMk id="14" creationId="{00000000-0000-0000-0000-000000000000}"/>
          </ac:spMkLst>
        </pc:spChg>
        <pc:spChg chg="mod">
          <ac:chgData name="Phạm Hồng Thái Trường THCS Thị Trấn Châu Thành" userId="00549740ae44e09d" providerId="LiveId" clId="{9BD0099F-9E14-4728-8F54-BC9BB1EEA608}" dt="2022-11-02T05:11:54.224" v="70" actId="403"/>
          <ac:spMkLst>
            <pc:docMk/>
            <pc:sldMk cId="371607634" sldId="271"/>
            <ac:spMk id="17" creationId="{00000000-0000-0000-0000-000000000000}"/>
          </ac:spMkLst>
        </pc:spChg>
      </pc:sldChg>
      <pc:sldChg chg="delSp modSp mod">
        <pc:chgData name="Phạm Hồng Thái Trường THCS Thị Trấn Châu Thành" userId="00549740ae44e09d" providerId="LiveId" clId="{9BD0099F-9E14-4728-8F54-BC9BB1EEA608}" dt="2022-11-02T05:55:26.769" v="561" actId="478"/>
        <pc:sldMkLst>
          <pc:docMk/>
          <pc:sldMk cId="2001486327" sldId="273"/>
        </pc:sldMkLst>
        <pc:spChg chg="mod">
          <ac:chgData name="Phạm Hồng Thái Trường THCS Thị Trấn Châu Thành" userId="00549740ae44e09d" providerId="LiveId" clId="{9BD0099F-9E14-4728-8F54-BC9BB1EEA608}" dt="2022-11-02T05:13:38.482" v="112" actId="403"/>
          <ac:spMkLst>
            <pc:docMk/>
            <pc:sldMk cId="2001486327" sldId="273"/>
            <ac:spMk id="4" creationId="{00000000-0000-0000-0000-000000000000}"/>
          </ac:spMkLst>
        </pc:spChg>
        <pc:spChg chg="mod">
          <ac:chgData name="Phạm Hồng Thái Trường THCS Thị Trấn Châu Thành" userId="00549740ae44e09d" providerId="LiveId" clId="{9BD0099F-9E14-4728-8F54-BC9BB1EEA608}" dt="2022-11-02T05:13:29.509" v="101"/>
          <ac:spMkLst>
            <pc:docMk/>
            <pc:sldMk cId="2001486327" sldId="273"/>
            <ac:spMk id="21" creationId="{00000000-0000-0000-0000-000000000000}"/>
          </ac:spMkLst>
        </pc:spChg>
        <pc:spChg chg="del">
          <ac:chgData name="Phạm Hồng Thái Trường THCS Thị Trấn Châu Thành" userId="00549740ae44e09d" providerId="LiveId" clId="{9BD0099F-9E14-4728-8F54-BC9BB1EEA608}" dt="2022-11-02T05:55:26.769" v="561" actId="478"/>
          <ac:spMkLst>
            <pc:docMk/>
            <pc:sldMk cId="2001486327" sldId="273"/>
            <ac:spMk id="30" creationId="{00000000-0000-0000-0000-000000000000}"/>
          </ac:spMkLst>
        </pc:spChg>
      </pc:sldChg>
      <pc:sldChg chg="modSp mod">
        <pc:chgData name="Phạm Hồng Thái Trường THCS Thị Trấn Châu Thành" userId="00549740ae44e09d" providerId="LiveId" clId="{9BD0099F-9E14-4728-8F54-BC9BB1EEA608}" dt="2022-11-02T05:16:22.539" v="294" actId="1076"/>
        <pc:sldMkLst>
          <pc:docMk/>
          <pc:sldMk cId="3823949501" sldId="274"/>
        </pc:sldMkLst>
        <pc:spChg chg="mod">
          <ac:chgData name="Phạm Hồng Thái Trường THCS Thị Trấn Châu Thành" userId="00549740ae44e09d" providerId="LiveId" clId="{9BD0099F-9E14-4728-8F54-BC9BB1EEA608}" dt="2022-11-02T05:16:16.833" v="293" actId="403"/>
          <ac:spMkLst>
            <pc:docMk/>
            <pc:sldMk cId="3823949501" sldId="274"/>
            <ac:spMk id="5" creationId="{00000000-0000-0000-0000-000000000000}"/>
          </ac:spMkLst>
        </pc:spChg>
        <pc:spChg chg="mod">
          <ac:chgData name="Phạm Hồng Thái Trường THCS Thị Trấn Châu Thành" userId="00549740ae44e09d" providerId="LiveId" clId="{9BD0099F-9E14-4728-8F54-BC9BB1EEA608}" dt="2022-11-02T05:16:22.539" v="294" actId="1076"/>
          <ac:spMkLst>
            <pc:docMk/>
            <pc:sldMk cId="3823949501" sldId="274"/>
            <ac:spMk id="6" creationId="{00000000-0000-0000-0000-000000000000}"/>
          </ac:spMkLst>
        </pc:spChg>
      </pc:sldChg>
      <pc:sldChg chg="addSp modSp del mod">
        <pc:chgData name="Phạm Hồng Thái Trường THCS Thị Trấn Châu Thành" userId="00549740ae44e09d" providerId="LiveId" clId="{9BD0099F-9E14-4728-8F54-BC9BB1EEA608}" dt="2022-11-02T05:22:55.665" v="427" actId="2696"/>
        <pc:sldMkLst>
          <pc:docMk/>
          <pc:sldMk cId="693877316" sldId="276"/>
        </pc:sldMkLst>
        <pc:spChg chg="add mod">
          <ac:chgData name="Phạm Hồng Thái Trường THCS Thị Trấn Châu Thành" userId="00549740ae44e09d" providerId="LiveId" clId="{9BD0099F-9E14-4728-8F54-BC9BB1EEA608}" dt="2022-11-02T05:16:05.495" v="286" actId="1076"/>
          <ac:spMkLst>
            <pc:docMk/>
            <pc:sldMk cId="693877316" sldId="276"/>
            <ac:spMk id="3" creationId="{F586FB77-EFB7-1E49-C4BF-897E60BB21CE}"/>
          </ac:spMkLst>
        </pc:spChg>
        <pc:spChg chg="mod">
          <ac:chgData name="Phạm Hồng Thái Trường THCS Thị Trấn Châu Thành" userId="00549740ae44e09d" providerId="LiveId" clId="{9BD0099F-9E14-4728-8F54-BC9BB1EEA608}" dt="2022-11-02T05:14:54.929" v="243" actId="255"/>
          <ac:spMkLst>
            <pc:docMk/>
            <pc:sldMk cId="693877316" sldId="276"/>
            <ac:spMk id="25604" creationId="{6194835A-1E0F-AEA2-A3ED-56011207F7D8}"/>
          </ac:spMkLst>
        </pc:spChg>
        <pc:picChg chg="mod">
          <ac:chgData name="Phạm Hồng Thái Trường THCS Thị Trấn Châu Thành" userId="00549740ae44e09d" providerId="LiveId" clId="{9BD0099F-9E14-4728-8F54-BC9BB1EEA608}" dt="2022-11-02T05:15:17.279" v="245" actId="14100"/>
          <ac:picMkLst>
            <pc:docMk/>
            <pc:sldMk cId="693877316" sldId="276"/>
            <ac:picMk id="25608" creationId="{79B62B48-D655-798C-37AA-6960E7E0D70F}"/>
          </ac:picMkLst>
        </pc:picChg>
      </pc:sldChg>
      <pc:sldChg chg="add del">
        <pc:chgData name="Phạm Hồng Thái Trường THCS Thị Trấn Châu Thành" userId="00549740ae44e09d" providerId="LiveId" clId="{9BD0099F-9E14-4728-8F54-BC9BB1EEA608}" dt="2022-11-02T05:25:25.613" v="432" actId="2696"/>
        <pc:sldMkLst>
          <pc:docMk/>
          <pc:sldMk cId="3899412188" sldId="276"/>
        </pc:sldMkLst>
      </pc:sldChg>
      <pc:sldChg chg="modSp del mod">
        <pc:chgData name="Phạm Hồng Thái Trường THCS Thị Trấn Châu Thành" userId="00549740ae44e09d" providerId="LiveId" clId="{9BD0099F-9E14-4728-8F54-BC9BB1EEA608}" dt="2022-11-02T05:54:55.124" v="560" actId="47"/>
        <pc:sldMkLst>
          <pc:docMk/>
          <pc:sldMk cId="2207230919" sldId="283"/>
        </pc:sldMkLst>
        <pc:spChg chg="mod">
          <ac:chgData name="Phạm Hồng Thái Trường THCS Thị Trấn Châu Thành" userId="00549740ae44e09d" providerId="LiveId" clId="{9BD0099F-9E14-4728-8F54-BC9BB1EEA608}" dt="2022-11-02T05:13:08.877" v="95" actId="403"/>
          <ac:spMkLst>
            <pc:docMk/>
            <pc:sldMk cId="2207230919" sldId="283"/>
            <ac:spMk id="15" creationId="{00000000-0000-0000-0000-000000000000}"/>
          </ac:spMkLst>
        </pc:spChg>
        <pc:spChg chg="mod">
          <ac:chgData name="Phạm Hồng Thái Trường THCS Thị Trấn Châu Thành" userId="00549740ae44e09d" providerId="LiveId" clId="{9BD0099F-9E14-4728-8F54-BC9BB1EEA608}" dt="2022-11-02T05:13:02.211" v="84" actId="21"/>
          <ac:spMkLst>
            <pc:docMk/>
            <pc:sldMk cId="2207230919" sldId="283"/>
            <ac:spMk id="17" creationId="{00000000-0000-0000-0000-000000000000}"/>
          </ac:spMkLst>
        </pc:spChg>
        <pc:spChg chg="mod">
          <ac:chgData name="Phạm Hồng Thái Trường THCS Thị Trấn Châu Thành" userId="00549740ae44e09d" providerId="LiveId" clId="{9BD0099F-9E14-4728-8F54-BC9BB1EEA608}" dt="2022-11-02T05:13:24.744" v="97"/>
          <ac:spMkLst>
            <pc:docMk/>
            <pc:sldMk cId="2207230919" sldId="283"/>
            <ac:spMk id="20" creationId="{00000000-0000-0000-0000-000000000000}"/>
          </ac:spMkLst>
        </pc:spChg>
      </pc:sldChg>
      <pc:sldChg chg="modSp del mod">
        <pc:chgData name="Phạm Hồng Thái Trường THCS Thị Trấn Châu Thành" userId="00549740ae44e09d" providerId="LiveId" clId="{9BD0099F-9E14-4728-8F54-BC9BB1EEA608}" dt="2022-11-02T05:25:17.529" v="431" actId="47"/>
        <pc:sldMkLst>
          <pc:docMk/>
          <pc:sldMk cId="2120505619" sldId="285"/>
        </pc:sldMkLst>
        <pc:spChg chg="mod">
          <ac:chgData name="Phạm Hồng Thái Trường THCS Thị Trấn Châu Thành" userId="00549740ae44e09d" providerId="LiveId" clId="{9BD0099F-9E14-4728-8F54-BC9BB1EEA608}" dt="2022-11-02T05:18:11.200" v="345" actId="14100"/>
          <ac:spMkLst>
            <pc:docMk/>
            <pc:sldMk cId="2120505619" sldId="285"/>
            <ac:spMk id="16" creationId="{00000000-0000-0000-0000-000000000000}"/>
          </ac:spMkLst>
        </pc:spChg>
      </pc:sldChg>
      <pc:sldChg chg="delSp modSp mod delAnim modAnim">
        <pc:chgData name="Phạm Hồng Thái Trường THCS Thị Trấn Châu Thành" userId="00549740ae44e09d" providerId="LiveId" clId="{9BD0099F-9E14-4728-8F54-BC9BB1EEA608}" dt="2022-11-02T05:22:34.288" v="426"/>
        <pc:sldMkLst>
          <pc:docMk/>
          <pc:sldMk cId="2953173448" sldId="287"/>
        </pc:sldMkLst>
        <pc:spChg chg="mod">
          <ac:chgData name="Phạm Hồng Thái Trường THCS Thị Trấn Châu Thành" userId="00549740ae44e09d" providerId="LiveId" clId="{9BD0099F-9E14-4728-8F54-BC9BB1EEA608}" dt="2022-11-02T05:19:05.590" v="396" actId="1076"/>
          <ac:spMkLst>
            <pc:docMk/>
            <pc:sldMk cId="2953173448" sldId="287"/>
            <ac:spMk id="10" creationId="{00000000-0000-0000-0000-000000000000}"/>
          </ac:spMkLst>
        </pc:spChg>
        <pc:spChg chg="del">
          <ac:chgData name="Phạm Hồng Thái Trường THCS Thị Trấn Châu Thành" userId="00549740ae44e09d" providerId="LiveId" clId="{9BD0099F-9E14-4728-8F54-BC9BB1EEA608}" dt="2022-11-02T05:18:32.268" v="346" actId="478"/>
          <ac:spMkLst>
            <pc:docMk/>
            <pc:sldMk cId="2953173448" sldId="287"/>
            <ac:spMk id="11" creationId="{00000000-0000-0000-0000-000000000000}"/>
          </ac:spMkLst>
        </pc:spChg>
        <pc:spChg chg="mod">
          <ac:chgData name="Phạm Hồng Thái Trường THCS Thị Trấn Châu Thành" userId="00549740ae44e09d" providerId="LiveId" clId="{9BD0099F-9E14-4728-8F54-BC9BB1EEA608}" dt="2022-11-02T05:18:47.870" v="353"/>
          <ac:spMkLst>
            <pc:docMk/>
            <pc:sldMk cId="2953173448" sldId="287"/>
            <ac:spMk id="12" creationId="{00000000-0000-0000-0000-000000000000}"/>
          </ac:spMkLst>
        </pc:spChg>
        <pc:spChg chg="mod">
          <ac:chgData name="Phạm Hồng Thái Trường THCS Thị Trấn Châu Thành" userId="00549740ae44e09d" providerId="LiveId" clId="{9BD0099F-9E14-4728-8F54-BC9BB1EEA608}" dt="2022-11-02T05:18:52.550" v="354" actId="1076"/>
          <ac:spMkLst>
            <pc:docMk/>
            <pc:sldMk cId="2953173448" sldId="287"/>
            <ac:spMk id="13" creationId="{00000000-0000-0000-0000-000000000000}"/>
          </ac:spMkLst>
        </pc:spChg>
      </pc:sldChg>
      <pc:sldChg chg="modAnim">
        <pc:chgData name="Phạm Hồng Thái Trường THCS Thị Trấn Châu Thành" userId="00549740ae44e09d" providerId="LiveId" clId="{9BD0099F-9E14-4728-8F54-BC9BB1EEA608}" dt="2022-11-02T05:21:48.967" v="425"/>
        <pc:sldMkLst>
          <pc:docMk/>
          <pc:sldMk cId="449135256" sldId="293"/>
        </pc:sldMkLst>
      </pc:sldChg>
      <pc:sldChg chg="addSp modSp add mod">
        <pc:chgData name="Phạm Hồng Thái Trường THCS Thị Trấn Châu Thành" userId="00549740ae44e09d" providerId="LiveId" clId="{9BD0099F-9E14-4728-8F54-BC9BB1EEA608}" dt="2022-11-02T05:32:05.985" v="483" actId="1076"/>
        <pc:sldMkLst>
          <pc:docMk/>
          <pc:sldMk cId="2978051313" sldId="327"/>
        </pc:sldMkLst>
        <pc:spChg chg="add mod">
          <ac:chgData name="Phạm Hồng Thái Trường THCS Thị Trấn Châu Thành" userId="00549740ae44e09d" providerId="LiveId" clId="{9BD0099F-9E14-4728-8F54-BC9BB1EEA608}" dt="2022-11-02T05:32:05.985" v="483" actId="1076"/>
          <ac:spMkLst>
            <pc:docMk/>
            <pc:sldMk cId="2978051313" sldId="327"/>
            <ac:spMk id="2" creationId="{AFD3E0BC-1B25-6763-C5F4-A5915BA42A98}"/>
          </ac:spMkLst>
        </pc:spChg>
      </pc:sldChg>
      <pc:sldChg chg="del">
        <pc:chgData name="Phạm Hồng Thái Trường THCS Thị Trấn Châu Thành" userId="00549740ae44e09d" providerId="LiveId" clId="{9BD0099F-9E14-4728-8F54-BC9BB1EEA608}" dt="2022-11-02T05:31:14.638" v="452" actId="2696"/>
        <pc:sldMkLst>
          <pc:docMk/>
          <pc:sldMk cId="3195998617" sldId="327"/>
        </pc:sldMkLst>
      </pc:sldChg>
      <pc:sldChg chg="del">
        <pc:chgData name="Phạm Hồng Thái Trường THCS Thị Trấn Châu Thành" userId="00549740ae44e09d" providerId="LiveId" clId="{9BD0099F-9E14-4728-8F54-BC9BB1EEA608}" dt="2022-11-02T05:24:50.351" v="430" actId="47"/>
        <pc:sldMkLst>
          <pc:docMk/>
          <pc:sldMk cId="3900667401" sldId="330"/>
        </pc:sldMkLst>
      </pc:sldChg>
      <pc:sldChg chg="del modAnim">
        <pc:chgData name="Phạm Hồng Thái Trường THCS Thị Trấn Châu Thành" userId="00549740ae44e09d" providerId="LiveId" clId="{9BD0099F-9E14-4728-8F54-BC9BB1EEA608}" dt="2022-11-02T05:30:45.854" v="451" actId="47"/>
        <pc:sldMkLst>
          <pc:docMk/>
          <pc:sldMk cId="2410206587" sldId="367"/>
        </pc:sldMkLst>
      </pc:sldChg>
      <pc:sldChg chg="delSp del mod delAnim modAnim">
        <pc:chgData name="Phạm Hồng Thái Trường THCS Thị Trấn Châu Thành" userId="00549740ae44e09d" providerId="LiveId" clId="{9BD0099F-9E14-4728-8F54-BC9BB1EEA608}" dt="2022-11-02T05:30:43.886" v="450" actId="47"/>
        <pc:sldMkLst>
          <pc:docMk/>
          <pc:sldMk cId="2074548275" sldId="368"/>
        </pc:sldMkLst>
        <pc:picChg chg="del">
          <ac:chgData name="Phạm Hồng Thái Trường THCS Thị Trấn Châu Thành" userId="00549740ae44e09d" providerId="LiveId" clId="{9BD0099F-9E14-4728-8F54-BC9BB1EEA608}" dt="2022-11-02T05:26:18.567" v="436" actId="478"/>
          <ac:picMkLst>
            <pc:docMk/>
            <pc:sldMk cId="2074548275" sldId="368"/>
            <ac:picMk id="5" creationId="{00000000-0000-0000-0000-000000000000}"/>
          </ac:picMkLst>
        </pc:picChg>
      </pc:sldChg>
      <pc:sldChg chg="modAnim">
        <pc:chgData name="Phạm Hồng Thái Trường THCS Thị Trấn Châu Thành" userId="00549740ae44e09d" providerId="LiveId" clId="{9BD0099F-9E14-4728-8F54-BC9BB1EEA608}" dt="2022-11-02T05:29:43.356" v="449"/>
        <pc:sldMkLst>
          <pc:docMk/>
          <pc:sldMk cId="178886083" sldId="369"/>
        </pc:sldMkLst>
      </pc:sldChg>
      <pc:sldChg chg="add del">
        <pc:chgData name="Phạm Hồng Thái Trường THCS Thị Trấn Châu Thành" userId="00549740ae44e09d" providerId="LiveId" clId="{9BD0099F-9E14-4728-8F54-BC9BB1EEA608}" dt="2022-11-02T05:27:28.117" v="441" actId="47"/>
        <pc:sldMkLst>
          <pc:docMk/>
          <pc:sldMk cId="4155655652" sldId="372"/>
        </pc:sldMkLst>
      </pc:sldChg>
      <pc:sldChg chg="addSp delSp modSp new mod">
        <pc:chgData name="Phạm Hồng Thái Trường THCS Thị Trấn Châu Thành" userId="00549740ae44e09d" providerId="LiveId" clId="{9BD0099F-9E14-4728-8F54-BC9BB1EEA608}" dt="2022-11-02T05:32:45.331" v="485" actId="1076"/>
        <pc:sldMkLst>
          <pc:docMk/>
          <pc:sldMk cId="236479322" sldId="373"/>
        </pc:sldMkLst>
        <pc:spChg chg="del">
          <ac:chgData name="Phạm Hồng Thái Trường THCS Thị Trấn Châu Thành" userId="00549740ae44e09d" providerId="LiveId" clId="{9BD0099F-9E14-4728-8F54-BC9BB1EEA608}" dt="2022-11-02T05:27:18.463" v="439" actId="478"/>
          <ac:spMkLst>
            <pc:docMk/>
            <pc:sldMk cId="236479322" sldId="373"/>
            <ac:spMk id="2" creationId="{A7FAD17E-7C56-F7D6-31B5-98A92E06F82D}"/>
          </ac:spMkLst>
        </pc:spChg>
        <pc:spChg chg="del">
          <ac:chgData name="Phạm Hồng Thái Trường THCS Thị Trấn Châu Thành" userId="00549740ae44e09d" providerId="LiveId" clId="{9BD0099F-9E14-4728-8F54-BC9BB1EEA608}" dt="2022-11-02T05:27:23.295" v="440" actId="478"/>
          <ac:spMkLst>
            <pc:docMk/>
            <pc:sldMk cId="236479322" sldId="373"/>
            <ac:spMk id="3" creationId="{952E9A95-623E-7753-67CE-7BD89DEE4EDE}"/>
          </ac:spMkLst>
        </pc:spChg>
        <pc:picChg chg="add mod">
          <ac:chgData name="Phạm Hồng Thái Trường THCS Thị Trấn Châu Thành" userId="00549740ae44e09d" providerId="LiveId" clId="{9BD0099F-9E14-4728-8F54-BC9BB1EEA608}" dt="2022-11-02T05:32:45.331" v="485" actId="1076"/>
          <ac:picMkLst>
            <pc:docMk/>
            <pc:sldMk cId="236479322" sldId="373"/>
            <ac:picMk id="5" creationId="{323DF810-0BC1-4CB7-00F7-8974E144CB6A}"/>
          </ac:picMkLst>
        </pc:picChg>
      </pc:sldChg>
      <pc:sldChg chg="addSp delSp modSp new mod">
        <pc:chgData name="Phạm Hồng Thái Trường THCS Thị Trấn Châu Thành" userId="00549740ae44e09d" providerId="LiveId" clId="{9BD0099F-9E14-4728-8F54-BC9BB1EEA608}" dt="2022-11-02T05:40:56.241" v="514" actId="14100"/>
        <pc:sldMkLst>
          <pc:docMk/>
          <pc:sldMk cId="719959862" sldId="374"/>
        </pc:sldMkLst>
        <pc:spChg chg="del">
          <ac:chgData name="Phạm Hồng Thái Trường THCS Thị Trấn Châu Thành" userId="00549740ae44e09d" providerId="LiveId" clId="{9BD0099F-9E14-4728-8F54-BC9BB1EEA608}" dt="2022-11-02T05:40:45.865" v="511" actId="931"/>
          <ac:spMkLst>
            <pc:docMk/>
            <pc:sldMk cId="719959862" sldId="374"/>
            <ac:spMk id="3" creationId="{76E9838E-A161-26DD-0AF9-98CEDC5EDDB4}"/>
          </ac:spMkLst>
        </pc:spChg>
        <pc:picChg chg="add mod">
          <ac:chgData name="Phạm Hồng Thái Trường THCS Thị Trấn Châu Thành" userId="00549740ae44e09d" providerId="LiveId" clId="{9BD0099F-9E14-4728-8F54-BC9BB1EEA608}" dt="2022-11-02T05:40:56.241" v="514" actId="14100"/>
          <ac:picMkLst>
            <pc:docMk/>
            <pc:sldMk cId="719959862" sldId="374"/>
            <ac:picMk id="5" creationId="{173B0DA7-70B8-3222-D2E3-28EAD1510605}"/>
          </ac:picMkLst>
        </pc:picChg>
      </pc:sldChg>
      <pc:sldChg chg="delSp modSp add mod delAnim">
        <pc:chgData name="Phạm Hồng Thái Trường THCS Thị Trấn Châu Thành" userId="00549740ae44e09d" providerId="LiveId" clId="{9BD0099F-9E14-4728-8F54-BC9BB1EEA608}" dt="2022-11-02T05:56:43.656" v="598" actId="207"/>
        <pc:sldMkLst>
          <pc:docMk/>
          <pc:sldMk cId="1819589181" sldId="375"/>
        </pc:sldMkLst>
        <pc:spChg chg="mod">
          <ac:chgData name="Phạm Hồng Thái Trường THCS Thị Trấn Châu Thành" userId="00549740ae44e09d" providerId="LiveId" clId="{9BD0099F-9E14-4728-8F54-BC9BB1EEA608}" dt="2022-11-02T05:56:43.656" v="598" actId="207"/>
          <ac:spMkLst>
            <pc:docMk/>
            <pc:sldMk cId="1819589181" sldId="375"/>
            <ac:spMk id="8" creationId="{00000000-0000-0000-0000-000000000000}"/>
          </ac:spMkLst>
        </pc:spChg>
        <pc:spChg chg="del">
          <ac:chgData name="Phạm Hồng Thái Trường THCS Thị Trấn Châu Thành" userId="00549740ae44e09d" providerId="LiveId" clId="{9BD0099F-9E14-4728-8F54-BC9BB1EEA608}" dt="2022-11-02T05:55:54.985" v="566" actId="478"/>
          <ac:spMkLst>
            <pc:docMk/>
            <pc:sldMk cId="1819589181" sldId="375"/>
            <ac:spMk id="9" creationId="{00000000-0000-0000-0000-000000000000}"/>
          </ac:spMkLst>
        </pc:spChg>
        <pc:spChg chg="del">
          <ac:chgData name="Phạm Hồng Thái Trường THCS Thị Trấn Châu Thành" userId="00549740ae44e09d" providerId="LiveId" clId="{9BD0099F-9E14-4728-8F54-BC9BB1EEA608}" dt="2022-11-02T05:55:53.231" v="565" actId="478"/>
          <ac:spMkLst>
            <pc:docMk/>
            <pc:sldMk cId="1819589181" sldId="375"/>
            <ac:spMk id="11" creationId="{00000000-0000-0000-0000-000000000000}"/>
          </ac:spMkLst>
        </pc:spChg>
        <pc:spChg chg="del">
          <ac:chgData name="Phạm Hồng Thái Trường THCS Thị Trấn Châu Thành" userId="00549740ae44e09d" providerId="LiveId" clId="{9BD0099F-9E14-4728-8F54-BC9BB1EEA608}" dt="2022-11-02T05:56:00.196" v="568" actId="478"/>
          <ac:spMkLst>
            <pc:docMk/>
            <pc:sldMk cId="1819589181" sldId="375"/>
            <ac:spMk id="13" creationId="{00000000-0000-0000-0000-000000000000}"/>
          </ac:spMkLst>
        </pc:spChg>
        <pc:spChg chg="del">
          <ac:chgData name="Phạm Hồng Thái Trường THCS Thị Trấn Châu Thành" userId="00549740ae44e09d" providerId="LiveId" clId="{9BD0099F-9E14-4728-8F54-BC9BB1EEA608}" dt="2022-11-02T05:56:02.335" v="569" actId="478"/>
          <ac:spMkLst>
            <pc:docMk/>
            <pc:sldMk cId="1819589181" sldId="375"/>
            <ac:spMk id="14" creationId="{00000000-0000-0000-0000-000000000000}"/>
          </ac:spMkLst>
        </pc:spChg>
        <pc:spChg chg="del">
          <ac:chgData name="Phạm Hồng Thái Trường THCS Thị Trấn Châu Thành" userId="00549740ae44e09d" providerId="LiveId" clId="{9BD0099F-9E14-4728-8F54-BC9BB1EEA608}" dt="2022-11-02T05:55:57.119" v="567" actId="478"/>
          <ac:spMkLst>
            <pc:docMk/>
            <pc:sldMk cId="1819589181" sldId="375"/>
            <ac:spMk id="15" creationId="{00000000-0000-0000-0000-000000000000}"/>
          </ac:spMkLst>
        </pc:spChg>
        <pc:spChg chg="del">
          <ac:chgData name="Phạm Hồng Thái Trường THCS Thị Trấn Châu Thành" userId="00549740ae44e09d" providerId="LiveId" clId="{9BD0099F-9E14-4728-8F54-BC9BB1EEA608}" dt="2022-11-02T05:56:04.230" v="570" actId="478"/>
          <ac:spMkLst>
            <pc:docMk/>
            <pc:sldMk cId="1819589181" sldId="375"/>
            <ac:spMk id="16" creationId="{00000000-0000-0000-0000-000000000000}"/>
          </ac:spMkLst>
        </pc:spChg>
        <pc:spChg chg="del">
          <ac:chgData name="Phạm Hồng Thái Trường THCS Thị Trấn Châu Thành" userId="00549740ae44e09d" providerId="LiveId" clId="{9BD0099F-9E14-4728-8F54-BC9BB1EEA608}" dt="2022-11-02T05:55:51.800" v="564" actId="478"/>
          <ac:spMkLst>
            <pc:docMk/>
            <pc:sldMk cId="1819589181" sldId="375"/>
            <ac:spMk id="17" creationId="{00000000-0000-0000-0000-000000000000}"/>
          </ac:spMkLst>
        </pc:spChg>
        <pc:picChg chg="del">
          <ac:chgData name="Phạm Hồng Thái Trường THCS Thị Trấn Châu Thành" userId="00549740ae44e09d" providerId="LiveId" clId="{9BD0099F-9E14-4728-8F54-BC9BB1EEA608}" dt="2022-11-02T05:55:49.546" v="563" actId="478"/>
          <ac:picMkLst>
            <pc:docMk/>
            <pc:sldMk cId="1819589181" sldId="375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6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8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3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6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19B6-3788-400A-A4D8-239E03EE93BA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276F3-59F9-4DFA-8858-F2A357500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gif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42700"/>
            <a:ext cx="11685494" cy="6604844"/>
          </a:xfrm>
          <a:prstGeom prst="rect">
            <a:avLst/>
          </a:prstGeom>
        </p:spPr>
      </p:pic>
      <p:pic>
        <p:nvPicPr>
          <p:cNvPr id="7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75" y="4725457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1625" y="456948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70395" y="3420068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94076" y="3418017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80175" y="1488415"/>
            <a:ext cx="9790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EM HỌC SINH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ÂM NHẠC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3AD66A-795A-9F67-CB5E-883732EAF269}"/>
              </a:ext>
            </a:extLst>
          </p:cNvPr>
          <p:cNvSpPr txBox="1"/>
          <p:nvPr/>
        </p:nvSpPr>
        <p:spPr>
          <a:xfrm>
            <a:off x="4320943" y="5541485"/>
            <a:ext cx="3708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22211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778" y="24405"/>
            <a:ext cx="12192000" cy="370148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5207774" y="3773778"/>
            <a:ext cx="2109259" cy="8490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Oval 8"/>
          <p:cNvSpPr/>
          <p:nvPr/>
        </p:nvSpPr>
        <p:spPr>
          <a:xfrm>
            <a:off x="1193072" y="1162592"/>
            <a:ext cx="609602" cy="692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48" y="4506686"/>
            <a:ext cx="2109260" cy="2327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1961" y="5131587"/>
            <a:ext cx="18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MusiSync" panose="02000000000000000000" pitchFamily="2" charset="0"/>
                <a:cs typeface="Times New Roman" panose="02020603050405020304" pitchFamily="18" charset="0"/>
              </a:rPr>
              <a:t>$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312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5"/>
            <a:ext cx="12192000" cy="370148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2534186" y="3771866"/>
            <a:ext cx="5538649" cy="8490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87" y="4597646"/>
            <a:ext cx="5538648" cy="23270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7067" y="5044293"/>
            <a:ext cx="535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 – D – E – F – G – A – B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01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5"/>
            <a:ext cx="12192000" cy="370148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2534186" y="3771866"/>
            <a:ext cx="5538649" cy="8490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87" y="4597646"/>
            <a:ext cx="5538648" cy="23270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7067" y="5044293"/>
            <a:ext cx="5355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92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4"/>
            <a:ext cx="12192000" cy="37014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40141" y="1269441"/>
            <a:ext cx="296086" cy="5812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orizontal Scroll 21"/>
          <p:cNvSpPr/>
          <p:nvPr/>
        </p:nvSpPr>
        <p:spPr>
          <a:xfrm>
            <a:off x="2114549" y="3870462"/>
            <a:ext cx="7943849" cy="8490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4562809"/>
            <a:ext cx="7943849" cy="23270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75488" y="5146878"/>
            <a:ext cx="572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929742" y="1071935"/>
            <a:ext cx="139060" cy="710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728297" y="940139"/>
            <a:ext cx="187029" cy="806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645485" y="2700537"/>
            <a:ext cx="187033" cy="6651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12240" y="2615415"/>
            <a:ext cx="117503" cy="750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158337" y="-329044"/>
            <a:ext cx="417627" cy="5001122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5400000">
            <a:off x="9142979" y="-224381"/>
            <a:ext cx="417627" cy="4753008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>
            <a:off x="9148330" y="1332935"/>
            <a:ext cx="417627" cy="4576683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5400000">
            <a:off x="4033335" y="1137829"/>
            <a:ext cx="417627" cy="5001122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C55964-BAEE-8A61-2B3D-E372DB4D9E0B}"/>
              </a:ext>
            </a:extLst>
          </p:cNvPr>
          <p:cNvSpPr/>
          <p:nvPr/>
        </p:nvSpPr>
        <p:spPr>
          <a:xfrm>
            <a:off x="6522287" y="2853420"/>
            <a:ext cx="296086" cy="5812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928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/>
      <p:bldP spid="12" grpId="0" animBg="1"/>
      <p:bldP spid="30" grpId="0" animBg="1"/>
      <p:bldP spid="31" grpId="0" animBg="1"/>
      <p:bldP spid="3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72" y="4585449"/>
            <a:ext cx="9209704" cy="979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0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2541" y="3701480"/>
            <a:ext cx="476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4691" y="5592913"/>
            <a:ext cx="8475709" cy="419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Ta – a    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ta        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um</a:t>
            </a:r>
          </a:p>
        </p:txBody>
      </p:sp>
    </p:spTree>
    <p:extLst>
      <p:ext uri="{BB962C8B-B14F-4D97-AF65-F5344CB8AC3E}">
        <p14:creationId xmlns:p14="http://schemas.microsoft.com/office/powerpoint/2010/main" val="10940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88" y="2915418"/>
            <a:ext cx="619048" cy="504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890" y="2896370"/>
            <a:ext cx="666667" cy="523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886" y="3029704"/>
            <a:ext cx="695238" cy="390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104" y="2977323"/>
            <a:ext cx="619048" cy="495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414" y="2943990"/>
            <a:ext cx="666667" cy="476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776" y="2986847"/>
            <a:ext cx="647619" cy="390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245" y="2915418"/>
            <a:ext cx="609524" cy="4952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7476" y="2953513"/>
            <a:ext cx="655995" cy="4780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69" y="2905894"/>
            <a:ext cx="619048" cy="5047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71" y="2886846"/>
            <a:ext cx="666667" cy="523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618" y="3029704"/>
            <a:ext cx="695238" cy="3904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836" y="2977323"/>
            <a:ext cx="619048" cy="495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901" y="2905894"/>
            <a:ext cx="619048" cy="504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03" y="2886846"/>
            <a:ext cx="666667" cy="5238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592" y="2943990"/>
            <a:ext cx="666667" cy="4761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796" y="3029704"/>
            <a:ext cx="695238" cy="3904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014" y="2977323"/>
            <a:ext cx="619048" cy="4952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79" y="2905894"/>
            <a:ext cx="619048" cy="5047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981" y="2886846"/>
            <a:ext cx="666667" cy="5238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776" y="2977323"/>
            <a:ext cx="647619" cy="3904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245" y="2905894"/>
            <a:ext cx="609524" cy="4952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592" y="2934466"/>
            <a:ext cx="666667" cy="4761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796" y="3020180"/>
            <a:ext cx="695238" cy="3904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014" y="2967799"/>
            <a:ext cx="619048" cy="4952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79" y="2896370"/>
            <a:ext cx="619048" cy="5047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981" y="2877322"/>
            <a:ext cx="666667" cy="5238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3455" y="859043"/>
            <a:ext cx="9276165" cy="58465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837" y="3377323"/>
            <a:ext cx="619048" cy="5047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739" y="3358275"/>
            <a:ext cx="666667" cy="5238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735" y="3491609"/>
            <a:ext cx="695238" cy="3904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953" y="3439228"/>
            <a:ext cx="619048" cy="4952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263" y="3405895"/>
            <a:ext cx="666667" cy="4761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625" y="3448752"/>
            <a:ext cx="647619" cy="3904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094" y="3377323"/>
            <a:ext cx="609524" cy="49523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6325" y="3415418"/>
            <a:ext cx="655995" cy="4780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291" y="6208344"/>
            <a:ext cx="655995" cy="4780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693" y="6223221"/>
            <a:ext cx="695238" cy="3904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6925" y="6210252"/>
            <a:ext cx="666667" cy="4761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9094" y="6227502"/>
            <a:ext cx="655995" cy="478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3E0BC-1B25-6763-C5F4-A5915BA42A98}"/>
              </a:ext>
            </a:extLst>
          </p:cNvPr>
          <p:cNvSpPr txBox="1"/>
          <p:nvPr/>
        </p:nvSpPr>
        <p:spPr>
          <a:xfrm>
            <a:off x="3376468" y="226041"/>
            <a:ext cx="5668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 ĐÔ TRƯỞNG</a:t>
            </a:r>
          </a:p>
        </p:txBody>
      </p:sp>
    </p:spTree>
    <p:extLst>
      <p:ext uri="{BB962C8B-B14F-4D97-AF65-F5344CB8AC3E}">
        <p14:creationId xmlns:p14="http://schemas.microsoft.com/office/powerpoint/2010/main" val="297805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3"/>
            <a:ext cx="12192000" cy="5522189"/>
          </a:xfrm>
          <a:prstGeom prst="rect">
            <a:avLst/>
          </a:prstGeom>
        </p:spPr>
      </p:pic>
      <p:cxnSp>
        <p:nvCxnSpPr>
          <p:cNvPr id="25" name="Straight Connector 10"/>
          <p:cNvCxnSpPr>
            <a:cxnSpLocks noChangeShapeType="1"/>
          </p:cNvCxnSpPr>
          <p:nvPr/>
        </p:nvCxnSpPr>
        <p:spPr bwMode="auto">
          <a:xfrm>
            <a:off x="1988457" y="2989943"/>
            <a:ext cx="4702628" cy="2902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10"/>
          <p:cNvCxnSpPr>
            <a:cxnSpLocks noChangeShapeType="1"/>
          </p:cNvCxnSpPr>
          <p:nvPr/>
        </p:nvCxnSpPr>
        <p:spPr bwMode="auto">
          <a:xfrm>
            <a:off x="7017657" y="3040743"/>
            <a:ext cx="4702628" cy="2902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0"/>
          <p:cNvCxnSpPr>
            <a:cxnSpLocks noChangeShapeType="1"/>
          </p:cNvCxnSpPr>
          <p:nvPr/>
        </p:nvCxnSpPr>
        <p:spPr bwMode="auto">
          <a:xfrm>
            <a:off x="1778000" y="5435600"/>
            <a:ext cx="4869543" cy="36286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10"/>
          <p:cNvCxnSpPr>
            <a:cxnSpLocks noChangeShapeType="1"/>
          </p:cNvCxnSpPr>
          <p:nvPr/>
        </p:nvCxnSpPr>
        <p:spPr bwMode="auto">
          <a:xfrm flipV="1">
            <a:off x="6995886" y="5486400"/>
            <a:ext cx="4833257" cy="1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49928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>
            <a:extLst>
              <a:ext uri="{FF2B5EF4-FFF2-40B4-BE49-F238E27FC236}">
                <a16:creationId xmlns:a16="http://schemas.microsoft.com/office/drawing/2014/main" id="{79B62B48-D655-798C-37AA-6960E7E0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AutoShape 2">
            <a:extLst>
              <a:ext uri="{FF2B5EF4-FFF2-40B4-BE49-F238E27FC236}">
                <a16:creationId xmlns:a16="http://schemas.microsoft.com/office/drawing/2014/main" id="{7F9AD404-A85E-ACDD-E3A4-E216C5828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8600"/>
            <a:ext cx="3886200" cy="64008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6194835A-1E0F-AEA2-A3ED-56011207F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64366"/>
            <a:ext cx="31242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NHỊP </a:t>
            </a:r>
            <a:r>
              <a:rPr lang="en-US" altLang="en-US" b="1" dirty="0">
                <a:solidFill>
                  <a:srgbClr val="FF0000"/>
                </a:solidFill>
              </a:rPr>
              <a:t>BỐN </a:t>
            </a:r>
            <a:r>
              <a:rPr lang="en-US" altLang="en-US" b="1" dirty="0" err="1">
                <a:solidFill>
                  <a:srgbClr val="FF0000"/>
                </a:solidFill>
              </a:rPr>
              <a:t>BỐN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bốn</a:t>
            </a:r>
            <a:r>
              <a:rPr lang="en-US" altLang="en-US" dirty="0"/>
              <a:t> </a:t>
            </a:r>
            <a:r>
              <a:rPr lang="en-US" altLang="en-US" dirty="0" err="1"/>
              <a:t>phách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</a:t>
            </a:r>
            <a:r>
              <a:rPr lang="en-US" altLang="en-US" dirty="0" err="1"/>
              <a:t>nhịp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Mỗi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</a:t>
            </a:r>
            <a:r>
              <a:rPr lang="en-US" altLang="en-US" dirty="0" err="1"/>
              <a:t>phách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Bằng</a:t>
            </a:r>
            <a:r>
              <a:rPr lang="en-US" altLang="en-US" dirty="0"/>
              <a:t> </a:t>
            </a:r>
            <a:r>
              <a:rPr lang="en-US" altLang="en-US" dirty="0" err="1"/>
              <a:t>nốt</a:t>
            </a:r>
            <a:r>
              <a:rPr lang="en-US" altLang="en-US" dirty="0"/>
              <a:t> </a:t>
            </a:r>
            <a:r>
              <a:rPr lang="en-US" altLang="en-US" dirty="0" err="1"/>
              <a:t>đen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Phách</a:t>
            </a:r>
            <a:r>
              <a:rPr lang="en-US" altLang="en-US" dirty="0"/>
              <a:t> </a:t>
            </a:r>
            <a:r>
              <a:rPr lang="en-US" altLang="en-US" dirty="0" err="1"/>
              <a:t>thứ</a:t>
            </a:r>
            <a:r>
              <a:rPr lang="en-US" altLang="en-US" dirty="0"/>
              <a:t> </a:t>
            </a:r>
            <a:r>
              <a:rPr lang="en-US" altLang="en-US" dirty="0" err="1"/>
              <a:t>nhất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phách</a:t>
            </a:r>
            <a:r>
              <a:rPr lang="en-US" altLang="en-US" dirty="0"/>
              <a:t> </a:t>
            </a:r>
            <a:r>
              <a:rPr lang="en-US" altLang="en-US" dirty="0" err="1"/>
              <a:t>mạnh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Phách</a:t>
            </a:r>
            <a:r>
              <a:rPr lang="en-US" altLang="en-US" dirty="0"/>
              <a:t> </a:t>
            </a:r>
            <a:r>
              <a:rPr lang="en-US" altLang="en-US" dirty="0" err="1"/>
              <a:t>thứ</a:t>
            </a:r>
            <a:r>
              <a:rPr lang="en-US" altLang="en-US" dirty="0"/>
              <a:t> </a:t>
            </a:r>
            <a:r>
              <a:rPr lang="en-US" altLang="en-US" dirty="0" err="1"/>
              <a:t>hai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phách</a:t>
            </a:r>
            <a:r>
              <a:rPr lang="en-US" altLang="en-US" dirty="0"/>
              <a:t> </a:t>
            </a:r>
            <a:r>
              <a:rPr lang="en-US" altLang="en-US" dirty="0" err="1"/>
              <a:t>nhẹ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Phách</a:t>
            </a:r>
            <a:r>
              <a:rPr lang="en-US" altLang="en-US" dirty="0"/>
              <a:t> </a:t>
            </a:r>
            <a:r>
              <a:rPr lang="en-US" altLang="en-US" dirty="0" err="1"/>
              <a:t>thứ</a:t>
            </a:r>
            <a:r>
              <a:rPr lang="en-US" altLang="en-US" dirty="0"/>
              <a:t> </a:t>
            </a:r>
            <a:r>
              <a:rPr lang="en-US" altLang="en-US" dirty="0" err="1"/>
              <a:t>ba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Phách</a:t>
            </a:r>
            <a:r>
              <a:rPr lang="en-US" altLang="en-US" dirty="0"/>
              <a:t> </a:t>
            </a:r>
            <a:r>
              <a:rPr lang="en-US" altLang="en-US" dirty="0" err="1"/>
              <a:t>mạnh</a:t>
            </a:r>
            <a:r>
              <a:rPr lang="en-US" altLang="en-US" dirty="0"/>
              <a:t> </a:t>
            </a:r>
            <a:r>
              <a:rPr lang="en-US" altLang="en-US" dirty="0" err="1"/>
              <a:t>vừa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Phách</a:t>
            </a:r>
            <a:r>
              <a:rPr lang="en-US" altLang="en-US" dirty="0"/>
              <a:t> </a:t>
            </a:r>
            <a:r>
              <a:rPr lang="en-US" altLang="en-US" dirty="0" err="1"/>
              <a:t>thứ</a:t>
            </a:r>
            <a:r>
              <a:rPr lang="en-US" altLang="en-US" dirty="0"/>
              <a:t> </a:t>
            </a:r>
            <a:r>
              <a:rPr lang="en-US" altLang="en-US" dirty="0" err="1"/>
              <a:t>tư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phách</a:t>
            </a:r>
            <a:r>
              <a:rPr lang="en-US" altLang="en-US" dirty="0"/>
              <a:t> </a:t>
            </a:r>
            <a:r>
              <a:rPr lang="en-US" altLang="en-US" dirty="0" err="1"/>
              <a:t>nhẹ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Ai </a:t>
            </a:r>
            <a:r>
              <a:rPr lang="en-US" altLang="en-US" dirty="0" err="1"/>
              <a:t>mau</a:t>
            </a:r>
            <a:r>
              <a:rPr lang="en-US" altLang="en-US" dirty="0"/>
              <a:t> </a:t>
            </a:r>
            <a:r>
              <a:rPr lang="en-US" altLang="en-US" dirty="0" err="1"/>
              <a:t>lẹ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err="1"/>
              <a:t>Xòe</a:t>
            </a:r>
            <a:r>
              <a:rPr lang="en-US" altLang="en-US" dirty="0"/>
              <a:t> </a:t>
            </a:r>
            <a:r>
              <a:rPr lang="en-US" altLang="en-US" dirty="0" err="1"/>
              <a:t>bàn</a:t>
            </a:r>
            <a:r>
              <a:rPr lang="en-US" altLang="en-US" dirty="0"/>
              <a:t> </a:t>
            </a:r>
            <a:r>
              <a:rPr lang="en-US" altLang="en-US" dirty="0" err="1"/>
              <a:t>tay</a:t>
            </a:r>
            <a:endParaRPr lang="en-US" altLang="en-US" dirty="0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EDCD45DC-6248-05BC-4E9A-3DD51045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0"/>
            <a:ext cx="184731" cy="63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0700" b="1" dirty="0">
              <a:solidFill>
                <a:srgbClr val="FF0000"/>
              </a:solidFill>
              <a:latin typeface="MusiSync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6FB77-EFB7-1E49-C4BF-897E60BB21CE}"/>
              </a:ext>
            </a:extLst>
          </p:cNvPr>
          <p:cNvSpPr txBox="1"/>
          <p:nvPr/>
        </p:nvSpPr>
        <p:spPr>
          <a:xfrm>
            <a:off x="2790632" y="264366"/>
            <a:ext cx="124796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MusiSync" panose="02000000000000000000" pitchFamily="2" charset="0"/>
                <a:cs typeface="Times New Roman" panose="02020603050405020304" pitchFamily="18" charset="0"/>
              </a:rPr>
              <a:t>$</a:t>
            </a:r>
            <a:endParaRPr lang="en-US" sz="34400" dirty="0"/>
          </a:p>
        </p:txBody>
      </p:sp>
    </p:spTree>
    <p:extLst>
      <p:ext uri="{BB962C8B-B14F-4D97-AF65-F5344CB8AC3E}">
        <p14:creationId xmlns:p14="http://schemas.microsoft.com/office/powerpoint/2010/main" val="69387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3149" y="1203881"/>
            <a:ext cx="481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8155" y="2311876"/>
            <a:ext cx="9484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MusiSync" panose="02000000000000000000" pitchFamily="2" charset="0"/>
                <a:cs typeface="Times New Roman" panose="02020603050405020304" pitchFamily="18" charset="0"/>
              </a:rPr>
              <a:t>$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8155" y="3680320"/>
            <a:ext cx="916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173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DCCF5A69-C4F8-4C2F-472A-F3BE395A3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55" y="2210858"/>
            <a:ext cx="3657600" cy="29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A2C2B94B-A7FF-ABB5-28B5-3EF4FC02A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573184"/>
            <a:ext cx="4165600" cy="151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x6335354">
            <a:extLst>
              <a:ext uri="{FF2B5EF4-FFF2-40B4-BE49-F238E27FC236}">
                <a16:creationId xmlns:a16="http://schemas.microsoft.com/office/drawing/2014/main" id="{10BD4194-D4C5-95E8-AF37-CDFEDE77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981700"/>
            <a:ext cx="833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DD3E51-1F6B-B52A-DC32-B5191B662E0E}"/>
              </a:ext>
            </a:extLst>
          </p:cNvPr>
          <p:cNvSpPr>
            <a:spLocks noEditPoints="1" noChangeArrowheads="1"/>
          </p:cNvSpPr>
          <p:nvPr/>
        </p:nvSpPr>
        <p:spPr bwMode="auto">
          <a:xfrm rot="20544309">
            <a:off x="9764184" y="560917"/>
            <a:ext cx="2032000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2400">
              <a:cs typeface="Arial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40AB4860-82EB-9677-8906-AB6438A5E170}"/>
              </a:ext>
            </a:extLst>
          </p:cNvPr>
          <p:cNvSpPr>
            <a:spLocks noEditPoints="1" noChangeArrowheads="1"/>
          </p:cNvSpPr>
          <p:nvPr/>
        </p:nvSpPr>
        <p:spPr bwMode="auto">
          <a:xfrm rot="20544309">
            <a:off x="198967" y="429684"/>
            <a:ext cx="2032000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EEC77F37-CF49-4D1E-B488-CBF294881316}"/>
              </a:ext>
            </a:extLst>
          </p:cNvPr>
          <p:cNvSpPr>
            <a:spLocks noEditPoints="1" noChangeArrowheads="1"/>
          </p:cNvSpPr>
          <p:nvPr/>
        </p:nvSpPr>
        <p:spPr bwMode="auto">
          <a:xfrm rot="20544309">
            <a:off x="186267" y="4887384"/>
            <a:ext cx="2032000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2400"/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FC9AADD6-4B3D-2ADD-A8AE-1DA6631E39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7" y="830792"/>
            <a:ext cx="6216649" cy="51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6723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0F1F-0193-C661-E4A3-07400A15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3B0DA7-70B8-3222-D2E3-28EAD1510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" y="10063"/>
            <a:ext cx="12174110" cy="6847937"/>
          </a:xfrm>
        </p:spPr>
      </p:pic>
    </p:spTree>
    <p:extLst>
      <p:ext uri="{BB962C8B-B14F-4D97-AF65-F5344CB8AC3E}">
        <p14:creationId xmlns:p14="http://schemas.microsoft.com/office/powerpoint/2010/main" val="71995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3DF810-0BC1-4CB7-00F7-8974E144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69" y="1886563"/>
            <a:ext cx="11073093" cy="36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4628760" y="0"/>
            <a:ext cx="2934479" cy="6708710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9600" dirty="0">
                <a:latin typeface="MusiSync" panose="02000000000000000000" pitchFamily="2" charset="0"/>
                <a:cs typeface="Times New Roman" panose="02020603050405020304" pitchFamily="18" charset="0"/>
              </a:rPr>
              <a:t>@</a:t>
            </a:r>
            <a:endParaRPr lang="en-US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5891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495" y="1283568"/>
            <a:ext cx="194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88" y="2997650"/>
            <a:ext cx="825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: BÀI ĐỌC NHẠC SỐ 3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88" y="1929899"/>
            <a:ext cx="105078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NHỊP  </a:t>
            </a:r>
            <a:r>
              <a:rPr lang="en-US" sz="4800" b="1" dirty="0">
                <a:solidFill>
                  <a:srgbClr val="FFFF00"/>
                </a:solidFill>
                <a:latin typeface="MusiSync" panose="02000000000000000000" pitchFamily="2" charset="0"/>
                <a:cs typeface="Times New Roman" panose="02020603050405020304" pitchFamily="18" charset="0"/>
              </a:rPr>
              <a:t>$</a:t>
            </a:r>
            <a:endParaRPr lang="en-US" sz="4000" b="1" dirty="0">
              <a:solidFill>
                <a:srgbClr val="FFFF00"/>
              </a:solidFill>
              <a:latin typeface="MusiSync" panose="02000000000000000000" pitchFamily="2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FF00"/>
              </a:solidFill>
              <a:latin typeface="MusiSync" panose="02000000000000000000" pitchFamily="2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FF00"/>
              </a:solidFill>
              <a:latin typeface="MusiSync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253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62407" y="3817039"/>
            <a:ext cx="1962502" cy="31166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MusiSync" panose="02000000000000000000" pitchFamily="2" charset="0"/>
                <a:cs typeface="Times New Roman" panose="02020603050405020304" pitchFamily="18" charset="0"/>
              </a:rPr>
              <a:t>$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1234822"/>
            <a:ext cx="11025051" cy="2050868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2430073" y="3978027"/>
            <a:ext cx="339635" cy="2834640"/>
          </a:xfrm>
          <a:prstGeom prst="leftBrac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4873" y="4157449"/>
            <a:ext cx="910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4872" y="4969619"/>
            <a:ext cx="910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4872" y="5712826"/>
            <a:ext cx="9103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944" y="1265599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9149" y="1237434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5355" y="1265599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4386" y="1237434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82632" y="1748115"/>
            <a:ext cx="396471" cy="10085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19044" y="2871893"/>
            <a:ext cx="101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1480" y="2885902"/>
            <a:ext cx="153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8347" y="2890563"/>
            <a:ext cx="93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7368" y="2885902"/>
            <a:ext cx="93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03" y="25904"/>
            <a:ext cx="713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MusiSync" panose="02000000000000000000" pitchFamily="2" charset="0"/>
                <a:cs typeface="Times New Roman" panose="02020603050405020304" pitchFamily="18" charset="0"/>
              </a:rPr>
              <a:t>$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2796" y="2641061"/>
            <a:ext cx="38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2216" y="2626122"/>
            <a:ext cx="38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1130" y="2611095"/>
            <a:ext cx="38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6628" y="2663631"/>
            <a:ext cx="38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75084" y="2606088"/>
            <a:ext cx="38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38121" y="2611095"/>
            <a:ext cx="38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5561" y="2655070"/>
            <a:ext cx="38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43274" y="2663627"/>
            <a:ext cx="38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486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354" y="839969"/>
            <a:ext cx="10276190" cy="1741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17" y="443996"/>
            <a:ext cx="4622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MusiSync" panose="02000000000000000000" pitchFamily="2" charset="0"/>
                <a:cs typeface="Times New Roman" panose="02020603050405020304" pitchFamily="18" charset="0"/>
              </a:rPr>
              <a:t>$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183" y="348514"/>
            <a:ext cx="51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MusiSync" panose="02000000000000000000" pitchFamily="2" charset="0"/>
                <a:cs typeface="Times New Roman" panose="02020603050405020304" pitchFamily="18" charset="0"/>
              </a:rPr>
              <a:t>c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541" y="2689412"/>
            <a:ext cx="391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23325" y="3624002"/>
            <a:ext cx="13446" cy="230615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130110" y="3624002"/>
            <a:ext cx="13446" cy="230615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217888" y="4565105"/>
            <a:ext cx="1837765" cy="1344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211227" y="4591999"/>
            <a:ext cx="190499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16065" y="4974348"/>
            <a:ext cx="577436" cy="9265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38936" y="3624003"/>
            <a:ext cx="608187" cy="67196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273541" y="3624004"/>
            <a:ext cx="537887" cy="6391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9373380" y="4891392"/>
            <a:ext cx="550541" cy="92169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42069" y="2561190"/>
            <a:ext cx="19001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24670" y="2572113"/>
            <a:ext cx="19001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0016" y="5786358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07713" y="4530236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47555" y="4039637"/>
            <a:ext cx="43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05372" y="3196421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40246" y="5790841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35168" y="4454629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784359" y="4101470"/>
            <a:ext cx="436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25602" y="3200904"/>
            <a:ext cx="4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Oval 46"/>
          <p:cNvSpPr/>
          <p:nvPr/>
        </p:nvSpPr>
        <p:spPr>
          <a:xfrm>
            <a:off x="2032369" y="1351680"/>
            <a:ext cx="609602" cy="692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39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34" grpId="0" animBg="1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664" y="25904"/>
            <a:ext cx="6820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nhạc: Bài thực hành số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526"/>
            <a:ext cx="12192000" cy="49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2|11.3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4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1.8|3.3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9|4.4|11.4|3.8|5.2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3|2|0.9|13.4|6.1|2.1|2.2|2.8|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3|2|0.9|13.4|6.1|2.1|2.2|2.8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3|2|0.9|13.4|6.1|2.1|2.2|2.8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3|2|0.9|13.4|6.1|2.1|2.2|2.8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3|2|0.9|13.4|6.1|2.1|2.2|2.8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300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MusiSync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290</cp:revision>
  <dcterms:created xsi:type="dcterms:W3CDTF">2021-07-30T09:02:33Z</dcterms:created>
  <dcterms:modified xsi:type="dcterms:W3CDTF">2022-11-09T02:51:08Z</dcterms:modified>
</cp:coreProperties>
</file>