
<file path=[Content_Types].xml><?xml version="1.0" encoding="utf-8"?>
<Types xmlns="http://schemas.openxmlformats.org/package/2006/content-types">
  <Default Extension="wav" ContentType="audio/x-wav"/>
  <Default Extension="jpeg" ContentType="image/jpeg"/>
  <Default Extension="JPG" ContentType="image/.jpg"/>
  <Default Extension="emf" ContentType="image/x-emf"/>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311" r:id="rId3"/>
    <p:sldId id="318" r:id="rId4"/>
    <p:sldId id="313" r:id="rId5"/>
    <p:sldId id="314" r:id="rId6"/>
    <p:sldId id="315" r:id="rId7"/>
    <p:sldId id="316" r:id="rId8"/>
    <p:sldId id="317" r:id="rId9"/>
    <p:sldId id="342" r:id="rId10"/>
    <p:sldId id="343" r:id="rId11"/>
    <p:sldId id="344" r:id="rId12"/>
    <p:sldId id="277" r:id="rId13"/>
    <p:sldId id="257" r:id="rId14"/>
    <p:sldId id="278" r:id="rId16"/>
    <p:sldId id="351" r:id="rId17"/>
    <p:sldId id="353" r:id="rId18"/>
    <p:sldId id="367" r:id="rId19"/>
    <p:sldId id="369" r:id="rId20"/>
    <p:sldId id="378" r:id="rId21"/>
    <p:sldId id="382" r:id="rId22"/>
    <p:sldId id="430" r:id="rId23"/>
    <p:sldId id="384" r:id="rId24"/>
    <p:sldId id="416" r:id="rId25"/>
    <p:sldId id="417" r:id="rId26"/>
    <p:sldId id="418" r:id="rId27"/>
    <p:sldId id="401" r:id="rId28"/>
    <p:sldId id="290" r:id="rId29"/>
    <p:sldId id="371" r:id="rId30"/>
    <p:sldId id="372" r:id="rId31"/>
    <p:sldId id="373" r:id="rId32"/>
    <p:sldId id="374" r:id="rId33"/>
    <p:sldId id="375" r:id="rId34"/>
    <p:sldId id="427" r:id="rId35"/>
    <p:sldId id="432" r:id="rId36"/>
    <p:sldId id="376" r:id="rId37"/>
  </p:sldIdLst>
  <p:sldSz cx="12192000" cy="6858000"/>
  <p:notesSz cx="6858000" cy="9144000"/>
  <p:embeddedFontLst>
    <p:embeddedFont>
      <p:font typeface="Calibri" panose="020F0502020204030204"/>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Microsoft YaHei" panose="020B0503020204020204" charset="-122"/>
      <p:regular r:id="rId49"/>
    </p:embeddedFont>
    <p:embeddedFont>
      <p:font typeface="Lucida Calligraphy" panose="03010101010101010101" charset="0"/>
      <p:regular r:id="rId50"/>
      <p: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1BD7"/>
    <a:srgbClr val="1D41D5"/>
    <a:srgbClr val="1F2D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5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font" Target="fonts/font11.fntdata"/><Relationship Id="rId50" Type="http://schemas.openxmlformats.org/officeDocument/2006/relationships/font" Target="fonts/font10.fntdata"/><Relationship Id="rId5" Type="http://schemas.openxmlformats.org/officeDocument/2006/relationships/slide" Target="slides/slide3.xml"/><Relationship Id="rId49" Type="http://schemas.openxmlformats.org/officeDocument/2006/relationships/font" Target="fonts/font9.fntdata"/><Relationship Id="rId48" Type="http://schemas.openxmlformats.org/officeDocument/2006/relationships/font" Target="fonts/font8.fntdata"/><Relationship Id="rId47" Type="http://schemas.openxmlformats.org/officeDocument/2006/relationships/font" Target="fonts/font7.fntdata"/><Relationship Id="rId46" Type="http://schemas.openxmlformats.org/officeDocument/2006/relationships/font" Target="fonts/font6.fntdata"/><Relationship Id="rId45" Type="http://schemas.openxmlformats.org/officeDocument/2006/relationships/font" Target="fonts/font5.fntdata"/><Relationship Id="rId44" Type="http://schemas.openxmlformats.org/officeDocument/2006/relationships/font" Target="fonts/font4.fntdata"/><Relationship Id="rId43" Type="http://schemas.openxmlformats.org/officeDocument/2006/relationships/font" Target="fonts/font3.fntdata"/><Relationship Id="rId42" Type="http://schemas.openxmlformats.org/officeDocument/2006/relationships/font" Target="fonts/font2.fntdata"/><Relationship Id="rId41" Type="http://schemas.openxmlformats.org/officeDocument/2006/relationships/font" Target="fonts/font1.fntdata"/><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9C52CD-A8C5-484B-B00E-2101948BB170}"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9C52CD-A8C5-484B-B00E-2101948BB170}"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Trống">
  <p:cSld name="BLANK">
    <p:spTree>
      <p:nvGrpSpPr>
        <p:cNvPr id="1" name="Shape 17"/>
        <p:cNvGrpSpPr/>
        <p:nvPr/>
      </p:nvGrpSpPr>
      <p:grpSpPr>
        <a:xfrm>
          <a:off x="0" y="0"/>
          <a:ext cx="0" cy="0"/>
          <a:chOff x="0" y="0"/>
          <a:chExt cx="0" cy="0"/>
        </a:xfrm>
      </p:grpSpPr>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Z"/>
            </a:fld>
            <a:endParaRPr lang="en-B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matchingName="Tiêu đề Dọc và Văn bản">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Z"/>
            </a:fld>
            <a:endParaRPr lang="en-B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2292" name="图片 1"/>
          <p:cNvPicPr>
            <a:picLocks noChangeAspect="1"/>
          </p:cNvPicPr>
          <p:nvPr userDrawn="1"/>
        </p:nvPicPr>
        <p:blipFill>
          <a:blip r:embed="rId3"/>
          <a:stretch>
            <a:fillRect/>
          </a:stretch>
        </p:blipFill>
        <p:spPr>
          <a:xfrm>
            <a:off x="0" y="3175"/>
            <a:ext cx="12192000" cy="6851650"/>
          </a:xfrm>
          <a:prstGeom prst="rect">
            <a:avLst/>
          </a:prstGeom>
          <a:noFill/>
          <a:ln w="9525">
            <a:noFill/>
          </a:ln>
        </p:spPr>
      </p:pic>
      <p:sp>
        <p:nvSpPr>
          <p:cNvPr id="2" name="Date Placeholder 1"/>
          <p:cNvSpPr>
            <a:spLocks noGrp="1"/>
          </p:cNvSpPr>
          <p:nvPr>
            <p:ph type="dt" sz="half" idx="10"/>
          </p:nvPr>
        </p:nvSpPr>
        <p:spPr>
          <a:xfrm>
            <a:off x="609600" y="6356350"/>
            <a:ext cx="2844800" cy="365125"/>
          </a:xfrm>
          <a:prstGeom prst="rect">
            <a:avLst/>
          </a:prstGeom>
        </p:spPr>
        <p:txBody>
          <a:bodyPr vert="horz" lIns="91440" tIns="45720" rIns="91440" bIns="45720" rtlCol="0" anchor="ctr"/>
          <a:p>
            <a:pPr lvl="0" fontAlgn="base">
              <a:buNone/>
            </a:pPr>
            <a:fld id="{BB962C8B-B14F-4D97-AF65-F5344CB8AC3E}" type="datetimeFigureOut">
              <a:rPr lang="zh-CN" altLang="en-US" strike="noStrike" noProof="1" dirty="0">
                <a:latin typeface="Calibri" panose="020F0502020204030204" pitchFamily="34" charset="0"/>
                <a:ea typeface="Microsoft YaHei" panose="020B0503020204020204" charset="-122"/>
                <a:cs typeface="+mn-cs"/>
              </a:rPr>
            </a:fld>
            <a:endParaRPr lang="zh-CN" altLang="en-US" strike="noStrike" noProof="1" dirty="0">
              <a:latin typeface="Calibri" panose="020F0502020204030204" pitchFamily="34" charset="0"/>
              <a:ea typeface="Microsoft YaHei" panose="020B0503020204020204" charset="-122"/>
              <a:cs typeface="+mn-cs"/>
            </a:endParaRPr>
          </a:p>
        </p:txBody>
      </p:sp>
      <p:sp>
        <p:nvSpPr>
          <p:cNvPr id="3" name="Footer Placeholder 2"/>
          <p:cNvSpPr>
            <a:spLocks noGrp="1"/>
          </p:cNvSpPr>
          <p:nvPr>
            <p:ph type="ftr" sz="quarter" idx="11"/>
          </p:nvPr>
        </p:nvSpPr>
        <p:spPr>
          <a:xfrm>
            <a:off x="4165600" y="6356350"/>
            <a:ext cx="3860800" cy="365125"/>
          </a:xfrm>
          <a:prstGeom prst="rect">
            <a:avLst/>
          </a:prstGeom>
        </p:spPr>
        <p:txBody>
          <a:bodyPr vert="horz" lIns="91440" tIns="45720" rIns="91440" bIns="45720" rtlCol="0" anchor="ctr"/>
          <a:p>
            <a:pPr lvl="0" fontAlgn="base">
              <a:buNone/>
            </a:pPr>
            <a:endParaRPr lang="zh-CN" altLang="en-US" strike="noStrike" noProof="1" dirty="0">
              <a:latin typeface="Calibri" panose="020F0502020204030204" pitchFamily="34" charset="0"/>
            </a:endParaRPr>
          </a:p>
        </p:txBody>
      </p:sp>
      <p:sp>
        <p:nvSpPr>
          <p:cNvPr id="4" name="Slide Number Placeholder 3"/>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ctr" anchorCtr="0" compatLnSpc="1"/>
          <a:p>
            <a:pPr lvl="0" fontAlgn="base">
              <a:buNone/>
            </a:pPr>
            <a:fld id="{9A0DB2DC-4C9A-4742-B13C-FB6460FD3503}" type="slidenum">
              <a:rPr lang="zh-CN" altLang="en-US" strike="noStrike" noProof="1" dirty="0">
                <a:latin typeface="Calibri" panose="020F0502020204030204" pitchFamily="34" charset="0"/>
                <a:ea typeface="Microsoft YaHei" panose="020B0503020204020204" charset="-122"/>
                <a:cs typeface="+mn-cs"/>
              </a:rPr>
            </a:fld>
            <a:endParaRPr lang="zh-CN" altLang="en-US" strike="noStrike" noProof="1" dirty="0">
              <a:latin typeface="Calibri" panose="020F0502020204030204" pitchFamily="34" charset="0"/>
            </a:endParaRPr>
          </a:p>
        </p:txBody>
      </p:sp>
    </p:spTree>
  </p:cSld>
  <p:clrMapOvr>
    <a:masterClrMapping/>
  </p:clrMapOvr>
  <p:transition spd="slow"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êu đề Bản chiếu">
  <p:cSld name="TITLE">
    <p:spTree>
      <p:nvGrpSpPr>
        <p:cNvPr id="1" name="Shape 21"/>
        <p:cNvGrpSpPr/>
        <p:nvPr/>
      </p:nvGrpSpPr>
      <p:grpSpPr>
        <a:xfrm>
          <a:off x="0" y="0"/>
          <a:ext cx="0" cy="0"/>
          <a:chOff x="0" y="0"/>
          <a:chExt cx="0" cy="0"/>
        </a:xfrm>
      </p:grpSpPr>
      <p:sp>
        <p:nvSpPr>
          <p:cNvPr id="22" name="Google Shape;2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Z"/>
            </a:fld>
            <a:endParaRPr lang="en-B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Đầu trang của Phần">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Z"/>
            </a:fld>
            <a:endParaRPr lang="en-B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Hai Nội dung">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Z"/>
            </a:fld>
            <a:endParaRPr lang="en-B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Phép so sánh">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Z"/>
            </a:fld>
            <a:endParaRPr lang="en-B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Chỉ Tiêu đề">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Z"/>
            </a:fld>
            <a:endParaRPr lang="en-B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matchingName="Nội dung với Chú thích">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Z"/>
            </a:fld>
            <a:endParaRPr lang="en-B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matchingName="Ảnh với Chú thích">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panose="020B060402020202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500"/>
              </a:spcBef>
              <a:spcAft>
                <a:spcPts val="0"/>
              </a:spcAft>
              <a:buClr>
                <a:schemeClr val="dk1"/>
              </a:buClr>
              <a:buSzPts val="2800"/>
              <a:buFont typeface="Arial" panose="020B0604020202020204"/>
              <a:buNone/>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500"/>
              </a:spcBef>
              <a:spcAft>
                <a:spcPts val="0"/>
              </a:spcAft>
              <a:buClr>
                <a:schemeClr val="dk1"/>
              </a:buClr>
              <a:buSzPts val="24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Z"/>
            </a:fld>
            <a:endParaRPr lang="en-B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matchingName="Tiêu đề và Văn bản Dọc">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Z"/>
            </a:fld>
            <a:endParaRPr lang="en-BZ"/>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BZ"/>
            </a:fld>
            <a:endParaRPr lang="en-BZ"/>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 Id="rId3" Type="http://schemas.openxmlformats.org/officeDocument/2006/relationships/image" Target="../media/image3.png"/><Relationship Id="rId2" Type="http://schemas.microsoft.com/office/2007/relationships/media" Target="file:///D:\My%20Documents\Giao%20an%20dien%20tu\GADT%20THCS%20THUY%20HAI%202007%20-%202008\Dia%20ly\nhan%20-%20thao%20giang\Million%20scalet%20roses.mp3" TargetMode="External"/><Relationship Id="rId1" Type="http://schemas.openxmlformats.org/officeDocument/2006/relationships/audio" Target="file:///D:\My%20Documents\Giao%20an%20dien%20tu\GADT%20THCS%20THUY%20HAI%202007%20-%202008\Dia%20ly\nhan%20-%20thao%20giang\Million%20scalet%20roses.mp3" TargetMode="Externa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audio" Target="../media/audio2.wav"/><Relationship Id="rId4" Type="http://schemas.openxmlformats.org/officeDocument/2006/relationships/audio" Target="../media/audio1.wav"/><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6.GIF"/><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4.jpeg"/><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png"/><Relationship Id="rId3"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eg"/><Relationship Id="rId3" Type="http://schemas.openxmlformats.org/officeDocument/2006/relationships/image" Target="../media/image28.jpeg"/><Relationship Id="rId2" Type="http://schemas.openxmlformats.org/officeDocument/2006/relationships/image" Target="../media/image20.png"/><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8.jpeg"/><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1.xml"/><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1.xml"/><Relationship Id="rId5" Type="http://schemas.openxmlformats.org/officeDocument/2006/relationships/image" Target="../media/image37.jpeg"/><Relationship Id="rId4" Type="http://schemas.openxmlformats.org/officeDocument/2006/relationships/image" Target="../media/image36.pn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image" Target="../media/image41.jpeg"/><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image" Target="../media/image38.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png"/></Relationships>
</file>

<file path=ppt/slides/_rels/slide27.xml.rels><?xml version="1.0" encoding="UTF-8" standalone="yes"?>
<Relationships xmlns="http://schemas.openxmlformats.org/package/2006/relationships"><Relationship Id="rId9" Type="http://schemas.openxmlformats.org/officeDocument/2006/relationships/audio" Target="../media/audio6.wav"/><Relationship Id="rId8" Type="http://schemas.openxmlformats.org/officeDocument/2006/relationships/audio" Target="../media/audio5.wav"/><Relationship Id="rId7" Type="http://schemas.openxmlformats.org/officeDocument/2006/relationships/audio" Target="../media/audio4.wav"/><Relationship Id="rId6" Type="http://schemas.microsoft.com/office/2007/relationships/hdphoto" Target="../media/image52.wdp"/><Relationship Id="rId5" Type="http://schemas.openxmlformats.org/officeDocument/2006/relationships/image" Target="../media/image51.png"/><Relationship Id="rId4" Type="http://schemas.openxmlformats.org/officeDocument/2006/relationships/image" Target="../media/image50.GIF"/><Relationship Id="rId3" Type="http://schemas.openxmlformats.org/officeDocument/2006/relationships/audio" Target="../media/audio3.wav"/><Relationship Id="rId2" Type="http://schemas.openxmlformats.org/officeDocument/2006/relationships/image" Target="../media/image49.jpeg"/><Relationship Id="rId10" Type="http://schemas.openxmlformats.org/officeDocument/2006/relationships/slideLayout" Target="../slideLayouts/slideLayout11.xml"/><Relationship Id="rId1" Type="http://schemas.openxmlformats.org/officeDocument/2006/relationships/image" Target="../media/image48.png"/></Relationships>
</file>

<file path=ppt/slides/_rels/slide28.xml.rels><?xml version="1.0" encoding="UTF-8" standalone="yes"?>
<Relationships xmlns="http://schemas.openxmlformats.org/package/2006/relationships"><Relationship Id="rId9" Type="http://schemas.openxmlformats.org/officeDocument/2006/relationships/audio" Target="../media/audio6.wav"/><Relationship Id="rId8" Type="http://schemas.openxmlformats.org/officeDocument/2006/relationships/audio" Target="../media/audio5.wav"/><Relationship Id="rId7" Type="http://schemas.openxmlformats.org/officeDocument/2006/relationships/audio" Target="../media/audio4.wav"/><Relationship Id="rId6" Type="http://schemas.microsoft.com/office/2007/relationships/hdphoto" Target="../media/image52.wdp"/><Relationship Id="rId5" Type="http://schemas.openxmlformats.org/officeDocument/2006/relationships/image" Target="../media/image51.png"/><Relationship Id="rId4" Type="http://schemas.openxmlformats.org/officeDocument/2006/relationships/image" Target="../media/image50.GIF"/><Relationship Id="rId3" Type="http://schemas.openxmlformats.org/officeDocument/2006/relationships/audio" Target="../media/audio3.wav"/><Relationship Id="rId2" Type="http://schemas.openxmlformats.org/officeDocument/2006/relationships/image" Target="../media/image49.jpeg"/><Relationship Id="rId10" Type="http://schemas.openxmlformats.org/officeDocument/2006/relationships/slideLayout" Target="../slideLayouts/slideLayout11.xml"/><Relationship Id="rId1" Type="http://schemas.openxmlformats.org/officeDocument/2006/relationships/image" Target="../media/image48.png"/></Relationships>
</file>

<file path=ppt/slides/_rels/slide29.xml.rels><?xml version="1.0" encoding="UTF-8" standalone="yes"?>
<Relationships xmlns="http://schemas.openxmlformats.org/package/2006/relationships"><Relationship Id="rId9" Type="http://schemas.openxmlformats.org/officeDocument/2006/relationships/audio" Target="../media/audio6.wav"/><Relationship Id="rId8" Type="http://schemas.openxmlformats.org/officeDocument/2006/relationships/audio" Target="../media/audio5.wav"/><Relationship Id="rId7" Type="http://schemas.openxmlformats.org/officeDocument/2006/relationships/audio" Target="../media/audio4.wav"/><Relationship Id="rId6" Type="http://schemas.microsoft.com/office/2007/relationships/hdphoto" Target="../media/image52.wdp"/><Relationship Id="rId5" Type="http://schemas.openxmlformats.org/officeDocument/2006/relationships/image" Target="../media/image51.png"/><Relationship Id="rId4" Type="http://schemas.openxmlformats.org/officeDocument/2006/relationships/image" Target="../media/image50.GIF"/><Relationship Id="rId3" Type="http://schemas.openxmlformats.org/officeDocument/2006/relationships/audio" Target="../media/audio3.wav"/><Relationship Id="rId2" Type="http://schemas.openxmlformats.org/officeDocument/2006/relationships/image" Target="../media/image49.jpeg"/><Relationship Id="rId10" Type="http://schemas.openxmlformats.org/officeDocument/2006/relationships/slideLayout" Target="../slideLayouts/slideLayout11.xml"/><Relationship Id="rId1" Type="http://schemas.openxmlformats.org/officeDocument/2006/relationships/image" Target="../media/image48.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audio" Target="../media/audio2.wav"/><Relationship Id="rId4" Type="http://schemas.openxmlformats.org/officeDocument/2006/relationships/audio" Target="../media/audio1.wav"/><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slides/_rels/slide30.xml.rels><?xml version="1.0" encoding="UTF-8" standalone="yes"?>
<Relationships xmlns="http://schemas.openxmlformats.org/package/2006/relationships"><Relationship Id="rId9" Type="http://schemas.openxmlformats.org/officeDocument/2006/relationships/audio" Target="../media/audio6.wav"/><Relationship Id="rId8" Type="http://schemas.openxmlformats.org/officeDocument/2006/relationships/audio" Target="../media/audio5.wav"/><Relationship Id="rId7" Type="http://schemas.openxmlformats.org/officeDocument/2006/relationships/audio" Target="../media/audio4.wav"/><Relationship Id="rId6" Type="http://schemas.microsoft.com/office/2007/relationships/hdphoto" Target="../media/image52.wdp"/><Relationship Id="rId5" Type="http://schemas.openxmlformats.org/officeDocument/2006/relationships/image" Target="../media/image51.png"/><Relationship Id="rId4" Type="http://schemas.openxmlformats.org/officeDocument/2006/relationships/image" Target="../media/image50.GIF"/><Relationship Id="rId3" Type="http://schemas.openxmlformats.org/officeDocument/2006/relationships/audio" Target="../media/audio3.wav"/><Relationship Id="rId2" Type="http://schemas.openxmlformats.org/officeDocument/2006/relationships/image" Target="../media/image49.jpeg"/><Relationship Id="rId10" Type="http://schemas.openxmlformats.org/officeDocument/2006/relationships/slideLayout" Target="../slideLayouts/slideLayout11.xml"/><Relationship Id="rId1" Type="http://schemas.openxmlformats.org/officeDocument/2006/relationships/image" Target="../media/image48.png"/></Relationships>
</file>

<file path=ppt/slides/_rels/slide31.xml.rels><?xml version="1.0" encoding="UTF-8" standalone="yes"?>
<Relationships xmlns="http://schemas.openxmlformats.org/package/2006/relationships"><Relationship Id="rId9" Type="http://schemas.openxmlformats.org/officeDocument/2006/relationships/audio" Target="../media/audio6.wav"/><Relationship Id="rId8" Type="http://schemas.openxmlformats.org/officeDocument/2006/relationships/audio" Target="../media/audio5.wav"/><Relationship Id="rId7" Type="http://schemas.openxmlformats.org/officeDocument/2006/relationships/audio" Target="../media/audio4.wav"/><Relationship Id="rId6" Type="http://schemas.microsoft.com/office/2007/relationships/hdphoto" Target="../media/image52.wdp"/><Relationship Id="rId5" Type="http://schemas.openxmlformats.org/officeDocument/2006/relationships/image" Target="../media/image51.png"/><Relationship Id="rId4" Type="http://schemas.openxmlformats.org/officeDocument/2006/relationships/image" Target="../media/image50.GIF"/><Relationship Id="rId3" Type="http://schemas.openxmlformats.org/officeDocument/2006/relationships/audio" Target="../media/audio3.wav"/><Relationship Id="rId2" Type="http://schemas.openxmlformats.org/officeDocument/2006/relationships/image" Target="../media/image49.jpeg"/><Relationship Id="rId10" Type="http://schemas.openxmlformats.org/officeDocument/2006/relationships/slideLayout" Target="../slideLayouts/slideLayout11.xml"/><Relationship Id="rId1" Type="http://schemas.openxmlformats.org/officeDocument/2006/relationships/image" Target="../media/image48.png"/></Relationships>
</file>

<file path=ppt/slides/_rels/slide32.xml.rels><?xml version="1.0" encoding="UTF-8" standalone="yes"?>
<Relationships xmlns="http://schemas.openxmlformats.org/package/2006/relationships"><Relationship Id="rId9" Type="http://schemas.openxmlformats.org/officeDocument/2006/relationships/audio" Target="../media/audio6.wav"/><Relationship Id="rId8" Type="http://schemas.openxmlformats.org/officeDocument/2006/relationships/audio" Target="../media/audio5.wav"/><Relationship Id="rId7" Type="http://schemas.openxmlformats.org/officeDocument/2006/relationships/audio" Target="../media/audio4.wav"/><Relationship Id="rId6" Type="http://schemas.microsoft.com/office/2007/relationships/hdphoto" Target="../media/image52.wdp"/><Relationship Id="rId5" Type="http://schemas.openxmlformats.org/officeDocument/2006/relationships/image" Target="../media/image51.png"/><Relationship Id="rId4" Type="http://schemas.openxmlformats.org/officeDocument/2006/relationships/image" Target="../media/image50.GIF"/><Relationship Id="rId3" Type="http://schemas.openxmlformats.org/officeDocument/2006/relationships/audio" Target="../media/audio3.wav"/><Relationship Id="rId2" Type="http://schemas.openxmlformats.org/officeDocument/2006/relationships/image" Target="../media/image49.jpeg"/><Relationship Id="rId10" Type="http://schemas.openxmlformats.org/officeDocument/2006/relationships/slideLayout" Target="../slideLayouts/slideLayout11.xml"/><Relationship Id="rId1"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4.jpeg"/><Relationship Id="rId1" Type="http://schemas.openxmlformats.org/officeDocument/2006/relationships/image" Target="../media/image53.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55.GIF"/></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audio" Target="../media/audio2.wav"/><Relationship Id="rId4" Type="http://schemas.openxmlformats.org/officeDocument/2006/relationships/audio" Target="../media/audio1.wav"/><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audio" Target="../media/audio2.wav"/><Relationship Id="rId4" Type="http://schemas.openxmlformats.org/officeDocument/2006/relationships/audio" Target="../media/audio1.wav"/><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audio" Target="../media/audio2.wav"/><Relationship Id="rId4" Type="http://schemas.openxmlformats.org/officeDocument/2006/relationships/audio" Target="../media/audio1.wav"/><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audio" Target="../media/audio2.wav"/><Relationship Id="rId4" Type="http://schemas.openxmlformats.org/officeDocument/2006/relationships/audio" Target="../media/audio1.wav"/><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audio" Target="../media/audio2.wav"/><Relationship Id="rId4" Type="http://schemas.openxmlformats.org/officeDocument/2006/relationships/audio" Target="../media/audio1.wav"/><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audio" Target="../media/audio2.wav"/><Relationship Id="rId4" Type="http://schemas.openxmlformats.org/officeDocument/2006/relationships/audio" Target="../media/audio1.wav"/><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50" name="Group 2"/>
          <p:cNvGrpSpPr/>
          <p:nvPr/>
        </p:nvGrpSpPr>
        <p:grpSpPr>
          <a:xfrm>
            <a:off x="1549400" y="2286000"/>
            <a:ext cx="3708400" cy="4572000"/>
            <a:chOff x="96" y="1536"/>
            <a:chExt cx="2352" cy="2712"/>
          </a:xfrm>
        </p:grpSpPr>
        <p:grpSp>
          <p:nvGrpSpPr>
            <p:cNvPr id="2074" name="Group 3"/>
            <p:cNvGrpSpPr/>
            <p:nvPr/>
          </p:nvGrpSpPr>
          <p:grpSpPr>
            <a:xfrm rot="4912446">
              <a:off x="156" y="1476"/>
              <a:ext cx="768" cy="888"/>
              <a:chOff x="144" y="504"/>
              <a:chExt cx="1512" cy="1488"/>
            </a:xfrm>
          </p:grpSpPr>
          <p:sp>
            <p:nvSpPr>
              <p:cNvPr id="2124" name="Freeform 4"/>
              <p:cNvSpPr/>
              <p:nvPr/>
            </p:nvSpPr>
            <p:spPr>
              <a:xfrm rot="-5018420">
                <a:off x="108" y="960"/>
                <a:ext cx="720" cy="648"/>
              </a:xfrm>
              <a:custGeom>
                <a:avLst/>
                <a:gdLst/>
                <a:ahLst/>
                <a:cxnLst>
                  <a:cxn ang="0">
                    <a:pos x="336" y="636"/>
                  </a:cxn>
                  <a:cxn ang="0">
                    <a:pos x="192" y="600"/>
                  </a:cxn>
                  <a:cxn ang="0">
                    <a:pos x="48" y="456"/>
                  </a:cxn>
                  <a:cxn ang="0">
                    <a:pos x="0" y="360"/>
                  </a:cxn>
                  <a:cxn ang="0">
                    <a:pos x="0" y="216"/>
                  </a:cxn>
                  <a:cxn ang="0">
                    <a:pos x="48" y="120"/>
                  </a:cxn>
                  <a:cxn ang="0">
                    <a:pos x="192" y="72"/>
                  </a:cxn>
                  <a:cxn ang="0">
                    <a:pos x="312" y="120"/>
                  </a:cxn>
                  <a:cxn ang="0">
                    <a:pos x="360" y="36"/>
                  </a:cxn>
                  <a:cxn ang="0">
                    <a:pos x="468" y="0"/>
                  </a:cxn>
                  <a:cxn ang="0">
                    <a:pos x="588" y="24"/>
                  </a:cxn>
                  <a:cxn ang="0">
                    <a:pos x="672" y="120"/>
                  </a:cxn>
                  <a:cxn ang="0">
                    <a:pos x="720" y="312"/>
                  </a:cxn>
                  <a:cxn ang="0">
                    <a:pos x="672" y="456"/>
                  </a:cxn>
                  <a:cxn ang="0">
                    <a:pos x="576" y="552"/>
                  </a:cxn>
                  <a:cxn ang="0">
                    <a:pos x="528" y="648"/>
                  </a:cxn>
                  <a:cxn ang="0">
                    <a:pos x="336" y="636"/>
                  </a:cxn>
                </a:cxnLst>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FF00">
                      <a:alpha val="100000"/>
                    </a:srgbClr>
                  </a:gs>
                  <a:gs pos="100000">
                    <a:srgbClr val="FF3399">
                      <a:alpha val="100000"/>
                    </a:srgbClr>
                  </a:gs>
                </a:gsLst>
                <a:lin ang="5400000" scaled="1"/>
                <a:tileRect/>
              </a:gradFill>
              <a:ln w="9525" cap="rnd" cmpd="sng">
                <a:solidFill>
                  <a:srgbClr val="B8341E">
                    <a:alpha val="100000"/>
                  </a:srgbClr>
                </a:solidFill>
                <a:prstDash val="sysDot"/>
                <a:round/>
                <a:headEnd type="none" w="med" len="med"/>
                <a:tailEnd type="none" w="med" len="med"/>
              </a:ln>
            </p:spPr>
            <p:txBody>
              <a:bodyPr/>
              <a:p>
                <a:endParaRPr lang="en-US"/>
              </a:p>
            </p:txBody>
          </p:sp>
          <p:sp>
            <p:nvSpPr>
              <p:cNvPr id="2125" name="Freeform 5"/>
              <p:cNvSpPr/>
              <p:nvPr/>
            </p:nvSpPr>
            <p:spPr>
              <a:xfrm>
                <a:off x="336" y="504"/>
                <a:ext cx="720" cy="648"/>
              </a:xfrm>
              <a:custGeom>
                <a:avLst/>
                <a:gdLst/>
                <a:ahLst/>
                <a:cxnLst>
                  <a:cxn ang="0">
                    <a:pos x="336" y="636"/>
                  </a:cxn>
                  <a:cxn ang="0">
                    <a:pos x="192" y="600"/>
                  </a:cxn>
                  <a:cxn ang="0">
                    <a:pos x="48" y="456"/>
                  </a:cxn>
                  <a:cxn ang="0">
                    <a:pos x="0" y="360"/>
                  </a:cxn>
                  <a:cxn ang="0">
                    <a:pos x="0" y="216"/>
                  </a:cxn>
                  <a:cxn ang="0">
                    <a:pos x="48" y="120"/>
                  </a:cxn>
                  <a:cxn ang="0">
                    <a:pos x="192" y="72"/>
                  </a:cxn>
                  <a:cxn ang="0">
                    <a:pos x="312" y="120"/>
                  </a:cxn>
                  <a:cxn ang="0">
                    <a:pos x="360" y="36"/>
                  </a:cxn>
                  <a:cxn ang="0">
                    <a:pos x="468" y="0"/>
                  </a:cxn>
                  <a:cxn ang="0">
                    <a:pos x="588" y="24"/>
                  </a:cxn>
                  <a:cxn ang="0">
                    <a:pos x="672" y="120"/>
                  </a:cxn>
                  <a:cxn ang="0">
                    <a:pos x="720" y="312"/>
                  </a:cxn>
                  <a:cxn ang="0">
                    <a:pos x="672" y="456"/>
                  </a:cxn>
                  <a:cxn ang="0">
                    <a:pos x="576" y="552"/>
                  </a:cxn>
                  <a:cxn ang="0">
                    <a:pos x="528" y="648"/>
                  </a:cxn>
                  <a:cxn ang="0">
                    <a:pos x="336" y="636"/>
                  </a:cxn>
                </a:cxnLst>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FF00">
                      <a:alpha val="100000"/>
                    </a:srgbClr>
                  </a:gs>
                  <a:gs pos="100000">
                    <a:srgbClr val="FF3399">
                      <a:alpha val="100000"/>
                    </a:srgbClr>
                  </a:gs>
                </a:gsLst>
                <a:lin ang="5400000" scaled="1"/>
                <a:tileRect/>
              </a:gradFill>
              <a:ln w="9525" cap="rnd" cmpd="sng">
                <a:solidFill>
                  <a:schemeClr val="tx1">
                    <a:alpha val="100000"/>
                  </a:schemeClr>
                </a:solidFill>
                <a:prstDash val="sysDot"/>
                <a:round/>
                <a:headEnd type="none" w="med" len="med"/>
                <a:tailEnd type="none" w="med" len="med"/>
              </a:ln>
            </p:spPr>
            <p:txBody>
              <a:bodyPr/>
              <a:p>
                <a:endParaRPr lang="en-US"/>
              </a:p>
            </p:txBody>
          </p:sp>
          <p:sp>
            <p:nvSpPr>
              <p:cNvPr id="2126" name="Freeform 6"/>
              <p:cNvSpPr/>
              <p:nvPr/>
            </p:nvSpPr>
            <p:spPr>
              <a:xfrm rot="3651646">
                <a:off x="876" y="612"/>
                <a:ext cx="720" cy="648"/>
              </a:xfrm>
              <a:custGeom>
                <a:avLst/>
                <a:gdLst/>
                <a:ahLst/>
                <a:cxnLst>
                  <a:cxn ang="0">
                    <a:pos x="336" y="636"/>
                  </a:cxn>
                  <a:cxn ang="0">
                    <a:pos x="192" y="600"/>
                  </a:cxn>
                  <a:cxn ang="0">
                    <a:pos x="48" y="456"/>
                  </a:cxn>
                  <a:cxn ang="0">
                    <a:pos x="0" y="360"/>
                  </a:cxn>
                  <a:cxn ang="0">
                    <a:pos x="0" y="216"/>
                  </a:cxn>
                  <a:cxn ang="0">
                    <a:pos x="48" y="120"/>
                  </a:cxn>
                  <a:cxn ang="0">
                    <a:pos x="192" y="72"/>
                  </a:cxn>
                  <a:cxn ang="0">
                    <a:pos x="312" y="120"/>
                  </a:cxn>
                  <a:cxn ang="0">
                    <a:pos x="360" y="36"/>
                  </a:cxn>
                  <a:cxn ang="0">
                    <a:pos x="468" y="0"/>
                  </a:cxn>
                  <a:cxn ang="0">
                    <a:pos x="588" y="24"/>
                  </a:cxn>
                  <a:cxn ang="0">
                    <a:pos x="672" y="120"/>
                  </a:cxn>
                  <a:cxn ang="0">
                    <a:pos x="720" y="312"/>
                  </a:cxn>
                  <a:cxn ang="0">
                    <a:pos x="672" y="456"/>
                  </a:cxn>
                  <a:cxn ang="0">
                    <a:pos x="576" y="552"/>
                  </a:cxn>
                  <a:cxn ang="0">
                    <a:pos x="528" y="648"/>
                  </a:cxn>
                  <a:cxn ang="0">
                    <a:pos x="336" y="636"/>
                  </a:cxn>
                </a:cxnLst>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FF00">
                      <a:alpha val="100000"/>
                    </a:srgbClr>
                  </a:gs>
                  <a:gs pos="100000">
                    <a:srgbClr val="FF3399">
                      <a:alpha val="100000"/>
                    </a:srgbClr>
                  </a:gs>
                </a:gsLst>
                <a:lin ang="5400000" scaled="1"/>
                <a:tileRect/>
              </a:gradFill>
              <a:ln w="9525" cap="rnd" cmpd="sng">
                <a:solidFill>
                  <a:srgbClr val="B8341E">
                    <a:alpha val="100000"/>
                  </a:srgbClr>
                </a:solidFill>
                <a:prstDash val="sysDot"/>
                <a:round/>
                <a:headEnd type="none" w="med" len="med"/>
                <a:tailEnd type="none" w="med" len="med"/>
              </a:ln>
            </p:spPr>
            <p:txBody>
              <a:bodyPr/>
              <a:p>
                <a:endParaRPr lang="en-US"/>
              </a:p>
            </p:txBody>
          </p:sp>
          <p:sp>
            <p:nvSpPr>
              <p:cNvPr id="2127" name="Freeform 7"/>
              <p:cNvSpPr/>
              <p:nvPr/>
            </p:nvSpPr>
            <p:spPr>
              <a:xfrm rot="8016108">
                <a:off x="972" y="1092"/>
                <a:ext cx="720" cy="648"/>
              </a:xfrm>
              <a:custGeom>
                <a:avLst/>
                <a:gdLst/>
                <a:ahLst/>
                <a:cxnLst>
                  <a:cxn ang="0">
                    <a:pos x="336" y="636"/>
                  </a:cxn>
                  <a:cxn ang="0">
                    <a:pos x="192" y="600"/>
                  </a:cxn>
                  <a:cxn ang="0">
                    <a:pos x="48" y="456"/>
                  </a:cxn>
                  <a:cxn ang="0">
                    <a:pos x="0" y="360"/>
                  </a:cxn>
                  <a:cxn ang="0">
                    <a:pos x="0" y="216"/>
                  </a:cxn>
                  <a:cxn ang="0">
                    <a:pos x="48" y="120"/>
                  </a:cxn>
                  <a:cxn ang="0">
                    <a:pos x="192" y="72"/>
                  </a:cxn>
                  <a:cxn ang="0">
                    <a:pos x="312" y="120"/>
                  </a:cxn>
                  <a:cxn ang="0">
                    <a:pos x="360" y="36"/>
                  </a:cxn>
                  <a:cxn ang="0">
                    <a:pos x="468" y="0"/>
                  </a:cxn>
                  <a:cxn ang="0">
                    <a:pos x="588" y="24"/>
                  </a:cxn>
                  <a:cxn ang="0">
                    <a:pos x="672" y="120"/>
                  </a:cxn>
                  <a:cxn ang="0">
                    <a:pos x="720" y="312"/>
                  </a:cxn>
                  <a:cxn ang="0">
                    <a:pos x="672" y="456"/>
                  </a:cxn>
                  <a:cxn ang="0">
                    <a:pos x="576" y="552"/>
                  </a:cxn>
                  <a:cxn ang="0">
                    <a:pos x="528" y="648"/>
                  </a:cxn>
                  <a:cxn ang="0">
                    <a:pos x="336" y="636"/>
                  </a:cxn>
                </a:cxnLst>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FF00">
                      <a:alpha val="100000"/>
                    </a:srgbClr>
                  </a:gs>
                  <a:gs pos="100000">
                    <a:srgbClr val="FF3399">
                      <a:alpha val="100000"/>
                    </a:srgbClr>
                  </a:gs>
                </a:gsLst>
                <a:lin ang="5400000" scaled="1"/>
                <a:tileRect/>
              </a:gradFill>
              <a:ln w="9525" cap="rnd" cmpd="sng">
                <a:solidFill>
                  <a:srgbClr val="B8341E">
                    <a:alpha val="100000"/>
                  </a:srgbClr>
                </a:solidFill>
                <a:prstDash val="sysDot"/>
                <a:round/>
                <a:headEnd type="none" w="med" len="med"/>
                <a:tailEnd type="none" w="med" len="med"/>
              </a:ln>
            </p:spPr>
            <p:txBody>
              <a:bodyPr/>
              <a:p>
                <a:endParaRPr lang="en-US"/>
              </a:p>
            </p:txBody>
          </p:sp>
          <p:sp>
            <p:nvSpPr>
              <p:cNvPr id="2128" name="Freeform 8"/>
              <p:cNvSpPr/>
              <p:nvPr/>
            </p:nvSpPr>
            <p:spPr>
              <a:xfrm rot="-10025304">
                <a:off x="528" y="1344"/>
                <a:ext cx="720" cy="648"/>
              </a:xfrm>
              <a:custGeom>
                <a:avLst/>
                <a:gdLst/>
                <a:ahLst/>
                <a:cxnLst>
                  <a:cxn ang="0">
                    <a:pos x="336" y="636"/>
                  </a:cxn>
                  <a:cxn ang="0">
                    <a:pos x="192" y="600"/>
                  </a:cxn>
                  <a:cxn ang="0">
                    <a:pos x="48" y="456"/>
                  </a:cxn>
                  <a:cxn ang="0">
                    <a:pos x="0" y="360"/>
                  </a:cxn>
                  <a:cxn ang="0">
                    <a:pos x="0" y="216"/>
                  </a:cxn>
                  <a:cxn ang="0">
                    <a:pos x="48" y="120"/>
                  </a:cxn>
                  <a:cxn ang="0">
                    <a:pos x="192" y="72"/>
                  </a:cxn>
                  <a:cxn ang="0">
                    <a:pos x="312" y="120"/>
                  </a:cxn>
                  <a:cxn ang="0">
                    <a:pos x="360" y="36"/>
                  </a:cxn>
                  <a:cxn ang="0">
                    <a:pos x="468" y="0"/>
                  </a:cxn>
                  <a:cxn ang="0">
                    <a:pos x="588" y="24"/>
                  </a:cxn>
                  <a:cxn ang="0">
                    <a:pos x="672" y="120"/>
                  </a:cxn>
                  <a:cxn ang="0">
                    <a:pos x="720" y="312"/>
                  </a:cxn>
                  <a:cxn ang="0">
                    <a:pos x="672" y="456"/>
                  </a:cxn>
                  <a:cxn ang="0">
                    <a:pos x="576" y="552"/>
                  </a:cxn>
                  <a:cxn ang="0">
                    <a:pos x="528" y="648"/>
                  </a:cxn>
                  <a:cxn ang="0">
                    <a:pos x="336" y="636"/>
                  </a:cxn>
                </a:cxnLst>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FF00">
                      <a:alpha val="100000"/>
                    </a:srgbClr>
                  </a:gs>
                  <a:gs pos="100000">
                    <a:srgbClr val="FF3399">
                      <a:alpha val="100000"/>
                    </a:srgbClr>
                  </a:gs>
                </a:gsLst>
                <a:lin ang="5400000" scaled="1"/>
                <a:tileRect/>
              </a:gradFill>
              <a:ln w="9525" cap="rnd" cmpd="sng">
                <a:solidFill>
                  <a:srgbClr val="B8341E">
                    <a:alpha val="100000"/>
                  </a:srgbClr>
                </a:solidFill>
                <a:prstDash val="sysDot"/>
                <a:round/>
                <a:headEnd type="none" w="med" len="med"/>
                <a:tailEnd type="none" w="med" len="med"/>
              </a:ln>
            </p:spPr>
            <p:txBody>
              <a:bodyPr/>
              <a:p>
                <a:endParaRPr lang="en-US"/>
              </a:p>
            </p:txBody>
          </p:sp>
          <p:sp>
            <p:nvSpPr>
              <p:cNvPr id="2129" name="Oval 9" descr="Large confetti"/>
              <p:cNvSpPr/>
              <p:nvPr/>
            </p:nvSpPr>
            <p:spPr>
              <a:xfrm>
                <a:off x="720" y="1056"/>
                <a:ext cx="336" cy="384"/>
              </a:xfrm>
              <a:prstGeom prst="ellipse">
                <a:avLst/>
              </a:prstGeom>
              <a:pattFill prst="lgConfetti">
                <a:fgClr>
                  <a:srgbClr val="CCCC00"/>
                </a:fgClr>
                <a:bgClr>
                  <a:schemeClr val="tx1"/>
                </a:bgClr>
              </a:pattFill>
              <a:ln w="9525" cap="flat" cmpd="sng">
                <a:solidFill>
                  <a:schemeClr val="tx1"/>
                </a:solidFill>
                <a:prstDash val="solid"/>
                <a:headEnd type="none" w="med" len="med"/>
                <a:tailEnd type="none" w="med" len="med"/>
              </a:ln>
            </p:spPr>
            <p:txBody>
              <a:bodyPr wrap="none" anchor="ctr" anchorCtr="0"/>
              <a:p>
                <a:endParaRPr lang="vi-VN" altLang="x-none" dirty="0">
                  <a:latin typeface="Arial" panose="020B0604020202020204" pitchFamily="34" charset="0"/>
                </a:endParaRPr>
              </a:p>
            </p:txBody>
          </p:sp>
        </p:grpSp>
        <p:sp>
          <p:nvSpPr>
            <p:cNvPr id="2075" name="Freeform 10"/>
            <p:cNvSpPr/>
            <p:nvPr/>
          </p:nvSpPr>
          <p:spPr>
            <a:xfrm>
              <a:off x="384" y="2256"/>
              <a:ext cx="192" cy="1536"/>
            </a:xfrm>
            <a:custGeom>
              <a:avLst/>
              <a:gdLst/>
              <a:ahLst/>
              <a:cxnLst>
                <a:cxn ang="0">
                  <a:pos x="48" y="0"/>
                </a:cxn>
                <a:cxn ang="0">
                  <a:pos x="0" y="240"/>
                </a:cxn>
                <a:cxn ang="0">
                  <a:pos x="0" y="480"/>
                </a:cxn>
                <a:cxn ang="0">
                  <a:pos x="48" y="576"/>
                </a:cxn>
                <a:cxn ang="0">
                  <a:pos x="144" y="720"/>
                </a:cxn>
                <a:cxn ang="0">
                  <a:pos x="180" y="840"/>
                </a:cxn>
                <a:cxn ang="0">
                  <a:pos x="192" y="984"/>
                </a:cxn>
                <a:cxn ang="0">
                  <a:pos x="192" y="1056"/>
                </a:cxn>
                <a:cxn ang="0">
                  <a:pos x="192" y="1152"/>
                </a:cxn>
                <a:cxn ang="0">
                  <a:pos x="144" y="1392"/>
                </a:cxn>
                <a:cxn ang="0">
                  <a:pos x="96" y="1536"/>
                </a:cxn>
              </a:cxnLst>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ap="flat" cmpd="sng">
              <a:solidFill>
                <a:srgbClr val="33CC33">
                  <a:alpha val="100000"/>
                </a:srgbClr>
              </a:solidFill>
              <a:prstDash val="solid"/>
              <a:round/>
              <a:headEnd type="none" w="med" len="med"/>
              <a:tailEnd type="none" w="med" len="med"/>
            </a:ln>
          </p:spPr>
          <p:txBody>
            <a:bodyPr/>
            <a:p>
              <a:endParaRPr lang="en-US"/>
            </a:p>
          </p:txBody>
        </p:sp>
        <p:sp>
          <p:nvSpPr>
            <p:cNvPr id="2076" name="Freeform 11"/>
            <p:cNvSpPr/>
            <p:nvPr/>
          </p:nvSpPr>
          <p:spPr>
            <a:xfrm rot="-3514978">
              <a:off x="216" y="3072"/>
              <a:ext cx="288" cy="432"/>
            </a:xfrm>
            <a:custGeom>
              <a:avLst/>
              <a:gdLst/>
              <a:ahLst/>
              <a:cxnLst>
                <a:cxn ang="0">
                  <a:pos x="56" y="5"/>
                </a:cxn>
                <a:cxn ang="0">
                  <a:pos x="14" y="5"/>
                </a:cxn>
                <a:cxn ang="0">
                  <a:pos x="0" y="4"/>
                </a:cxn>
                <a:cxn ang="0">
                  <a:pos x="0" y="3"/>
                </a:cxn>
                <a:cxn ang="0">
                  <a:pos x="14" y="2"/>
                </a:cxn>
                <a:cxn ang="0">
                  <a:pos x="56" y="1"/>
                </a:cxn>
                <a:cxn ang="0">
                  <a:pos x="85" y="0"/>
                </a:cxn>
                <a:cxn ang="0">
                  <a:pos x="99" y="1"/>
                </a:cxn>
                <a:cxn ang="0">
                  <a:pos x="99" y="2"/>
                </a:cxn>
                <a:cxn ang="0">
                  <a:pos x="99" y="3"/>
                </a:cxn>
                <a:cxn ang="0">
                  <a:pos x="99" y="4"/>
                </a:cxn>
                <a:cxn ang="0">
                  <a:pos x="85" y="4"/>
                </a:cxn>
                <a:cxn ang="0">
                  <a:pos x="56" y="5"/>
                </a:cxn>
              </a:cxnLst>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alpha val="100000"/>
                  </a:schemeClr>
                </a:gs>
                <a:gs pos="100000">
                  <a:srgbClr val="33CC33">
                    <a:alpha val="100000"/>
                  </a:srgbClr>
                </a:gs>
              </a:gsLst>
              <a:lin ang="5400000" scaled="1"/>
              <a:tileRect/>
            </a:gradFill>
            <a:ln w="9525" cap="rnd" cmpd="sng">
              <a:solidFill>
                <a:schemeClr val="tx1">
                  <a:alpha val="100000"/>
                </a:schemeClr>
              </a:solidFill>
              <a:prstDash val="sysDot"/>
              <a:round/>
              <a:headEnd type="none" w="med" len="med"/>
              <a:tailEnd type="none" w="med" len="med"/>
            </a:ln>
          </p:spPr>
          <p:txBody>
            <a:bodyPr/>
            <a:p>
              <a:endParaRPr lang="en-US"/>
            </a:p>
          </p:txBody>
        </p:sp>
        <p:sp>
          <p:nvSpPr>
            <p:cNvPr id="2077" name="Freeform 12"/>
            <p:cNvSpPr/>
            <p:nvPr/>
          </p:nvSpPr>
          <p:spPr>
            <a:xfrm rot="-3514978">
              <a:off x="316" y="3081"/>
              <a:ext cx="128" cy="401"/>
            </a:xfrm>
            <a:custGeom>
              <a:avLst/>
              <a:gdLst/>
              <a:ahLst/>
              <a:cxnLst>
                <a:cxn ang="0">
                  <a:pos x="0" y="114"/>
                </a:cxn>
                <a:cxn ang="0">
                  <a:pos x="476" y="69"/>
                </a:cxn>
                <a:cxn ang="0">
                  <a:pos x="476" y="46"/>
                </a:cxn>
                <a:cxn ang="0">
                  <a:pos x="960" y="0"/>
                </a:cxn>
              </a:cxnLst>
              <a:pathLst>
                <a:path w="96" h="480">
                  <a:moveTo>
                    <a:pt x="0" y="480"/>
                  </a:moveTo>
                  <a:lnTo>
                    <a:pt x="48" y="288"/>
                  </a:lnTo>
                  <a:lnTo>
                    <a:pt x="48" y="192"/>
                  </a:lnTo>
                  <a:lnTo>
                    <a:pt x="96" y="0"/>
                  </a:lnTo>
                </a:path>
              </a:pathLst>
            </a:custGeom>
            <a:noFill/>
            <a:ln w="3175" cap="flat" cmpd="sng">
              <a:solidFill>
                <a:schemeClr val="tx1">
                  <a:alpha val="100000"/>
                </a:schemeClr>
              </a:solidFill>
              <a:prstDash val="solid"/>
              <a:round/>
              <a:headEnd type="none" w="med" len="med"/>
              <a:tailEnd type="none" w="med" len="med"/>
            </a:ln>
          </p:spPr>
          <p:txBody>
            <a:bodyPr/>
            <a:p>
              <a:endParaRPr lang="en-US"/>
            </a:p>
          </p:txBody>
        </p:sp>
        <p:sp>
          <p:nvSpPr>
            <p:cNvPr id="2078" name="Freeform 13"/>
            <p:cNvSpPr/>
            <p:nvPr/>
          </p:nvSpPr>
          <p:spPr>
            <a:xfrm rot="-3514978">
              <a:off x="337" y="3157"/>
              <a:ext cx="128" cy="124"/>
            </a:xfrm>
            <a:custGeom>
              <a:avLst/>
              <a:gdLst/>
              <a:ahLst/>
              <a:cxnLst>
                <a:cxn ang="0">
                  <a:pos x="0" y="0"/>
                </a:cxn>
                <a:cxn ang="0">
                  <a:pos x="476" y="0"/>
                </a:cxn>
                <a:cxn ang="0">
                  <a:pos x="476" y="0"/>
                </a:cxn>
                <a:cxn ang="0">
                  <a:pos x="960" y="0"/>
                </a:cxn>
              </a:cxnLst>
              <a:pathLst>
                <a:path w="96" h="480">
                  <a:moveTo>
                    <a:pt x="0" y="480"/>
                  </a:moveTo>
                  <a:lnTo>
                    <a:pt x="48" y="288"/>
                  </a:lnTo>
                  <a:lnTo>
                    <a:pt x="48" y="192"/>
                  </a:lnTo>
                  <a:lnTo>
                    <a:pt x="96" y="0"/>
                  </a:lnTo>
                </a:path>
              </a:pathLst>
            </a:custGeom>
            <a:noFill/>
            <a:ln w="3175" cap="flat" cmpd="sng">
              <a:solidFill>
                <a:schemeClr val="tx1">
                  <a:alpha val="100000"/>
                </a:schemeClr>
              </a:solidFill>
              <a:prstDash val="solid"/>
              <a:round/>
              <a:headEnd type="none" w="med" len="med"/>
              <a:tailEnd type="none" w="med" len="med"/>
            </a:ln>
          </p:spPr>
          <p:txBody>
            <a:bodyPr/>
            <a:p>
              <a:endParaRPr lang="en-US"/>
            </a:p>
          </p:txBody>
        </p:sp>
        <p:sp>
          <p:nvSpPr>
            <p:cNvPr id="2079" name="Freeform 14"/>
            <p:cNvSpPr/>
            <p:nvPr/>
          </p:nvSpPr>
          <p:spPr>
            <a:xfrm rot="-3514978">
              <a:off x="342" y="3244"/>
              <a:ext cx="64" cy="216"/>
            </a:xfrm>
            <a:custGeom>
              <a:avLst/>
              <a:gdLst/>
              <a:ahLst/>
              <a:cxnLst>
                <a:cxn ang="0">
                  <a:pos x="4" y="10"/>
                </a:cxn>
                <a:cxn ang="0">
                  <a:pos x="1" y="8"/>
                </a:cxn>
                <a:cxn ang="0">
                  <a:pos x="3" y="6"/>
                </a:cxn>
                <a:cxn ang="0">
                  <a:pos x="0" y="0"/>
                </a:cxn>
              </a:cxnLst>
              <a:pathLst>
                <a:path w="96" h="336">
                  <a:moveTo>
                    <a:pt x="96" y="336"/>
                  </a:moveTo>
                  <a:lnTo>
                    <a:pt x="12" y="264"/>
                  </a:lnTo>
                  <a:lnTo>
                    <a:pt x="72" y="192"/>
                  </a:lnTo>
                  <a:lnTo>
                    <a:pt x="0" y="0"/>
                  </a:lnTo>
                </a:path>
              </a:pathLst>
            </a:custGeom>
            <a:noFill/>
            <a:ln w="3175" cap="flat" cmpd="sng">
              <a:solidFill>
                <a:schemeClr val="tx1">
                  <a:alpha val="100000"/>
                </a:schemeClr>
              </a:solidFill>
              <a:prstDash val="solid"/>
              <a:round/>
              <a:headEnd type="none" w="med" len="med"/>
              <a:tailEnd type="none" w="med" len="med"/>
            </a:ln>
          </p:spPr>
          <p:txBody>
            <a:bodyPr/>
            <a:p>
              <a:endParaRPr lang="en-US"/>
            </a:p>
          </p:txBody>
        </p:sp>
        <p:sp>
          <p:nvSpPr>
            <p:cNvPr id="2080" name="Freeform 15"/>
            <p:cNvSpPr/>
            <p:nvPr/>
          </p:nvSpPr>
          <p:spPr>
            <a:xfrm rot="-3514978">
              <a:off x="290" y="3164"/>
              <a:ext cx="16" cy="154"/>
            </a:xfrm>
            <a:custGeom>
              <a:avLst/>
              <a:gdLst/>
              <a:ahLst/>
              <a:cxnLst>
                <a:cxn ang="0">
                  <a:pos x="1" y="7"/>
                </a:cxn>
                <a:cxn ang="0">
                  <a:pos x="0" y="4"/>
                </a:cxn>
                <a:cxn ang="0">
                  <a:pos x="0" y="3"/>
                </a:cxn>
                <a:cxn ang="0">
                  <a:pos x="1" y="0"/>
                </a:cxn>
              </a:cxnLst>
              <a:pathLst>
                <a:path w="24" h="240">
                  <a:moveTo>
                    <a:pt x="24" y="240"/>
                  </a:moveTo>
                  <a:lnTo>
                    <a:pt x="0" y="144"/>
                  </a:lnTo>
                  <a:lnTo>
                    <a:pt x="0" y="96"/>
                  </a:lnTo>
                  <a:lnTo>
                    <a:pt x="24" y="0"/>
                  </a:lnTo>
                </a:path>
              </a:pathLst>
            </a:custGeom>
            <a:noFill/>
            <a:ln w="3175" cap="flat" cmpd="sng">
              <a:solidFill>
                <a:schemeClr val="tx1">
                  <a:alpha val="100000"/>
                </a:schemeClr>
              </a:solidFill>
              <a:prstDash val="solid"/>
              <a:round/>
              <a:headEnd type="none" w="med" len="med"/>
              <a:tailEnd type="none" w="med" len="med"/>
            </a:ln>
          </p:spPr>
          <p:txBody>
            <a:bodyPr/>
            <a:p>
              <a:endParaRPr lang="en-US"/>
            </a:p>
          </p:txBody>
        </p:sp>
        <p:sp>
          <p:nvSpPr>
            <p:cNvPr id="2081" name="Freeform 16"/>
            <p:cNvSpPr/>
            <p:nvPr/>
          </p:nvSpPr>
          <p:spPr>
            <a:xfrm>
              <a:off x="504" y="3420"/>
              <a:ext cx="60" cy="96"/>
            </a:xfrm>
            <a:custGeom>
              <a:avLst/>
              <a:gdLst/>
              <a:ahLst/>
              <a:cxnLst>
                <a:cxn ang="0">
                  <a:pos x="0" y="0"/>
                </a:cxn>
                <a:cxn ang="0">
                  <a:pos x="48" y="96"/>
                </a:cxn>
              </a:cxnLst>
              <a:pathLst>
                <a:path w="60" h="96">
                  <a:moveTo>
                    <a:pt x="0" y="0"/>
                  </a:moveTo>
                  <a:cubicBezTo>
                    <a:pt x="60" y="20"/>
                    <a:pt x="48" y="36"/>
                    <a:pt x="48" y="96"/>
                  </a:cubicBezTo>
                </a:path>
              </a:pathLst>
            </a:custGeom>
            <a:noFill/>
            <a:ln w="57150" cap="flat" cmpd="sng">
              <a:solidFill>
                <a:srgbClr val="33CC33">
                  <a:alpha val="100000"/>
                </a:srgbClr>
              </a:solidFill>
              <a:prstDash val="solid"/>
              <a:round/>
              <a:headEnd type="none" w="med" len="med"/>
              <a:tailEnd type="none" w="med" len="med"/>
            </a:ln>
          </p:spPr>
          <p:txBody>
            <a:bodyPr/>
            <a:p>
              <a:endParaRPr lang="en-US"/>
            </a:p>
          </p:txBody>
        </p:sp>
        <p:grpSp>
          <p:nvGrpSpPr>
            <p:cNvPr id="2082" name="Group 17"/>
            <p:cNvGrpSpPr/>
            <p:nvPr/>
          </p:nvGrpSpPr>
          <p:grpSpPr>
            <a:xfrm>
              <a:off x="480" y="2496"/>
              <a:ext cx="288" cy="528"/>
              <a:chOff x="480" y="2496"/>
              <a:chExt cx="288" cy="528"/>
            </a:xfrm>
          </p:grpSpPr>
          <p:sp>
            <p:nvSpPr>
              <p:cNvPr id="2118" name="Freeform 18"/>
              <p:cNvSpPr/>
              <p:nvPr/>
            </p:nvSpPr>
            <p:spPr>
              <a:xfrm>
                <a:off x="480" y="2496"/>
                <a:ext cx="288" cy="432"/>
              </a:xfrm>
              <a:custGeom>
                <a:avLst/>
                <a:gdLst/>
                <a:ahLst/>
                <a:cxnLst>
                  <a:cxn ang="0">
                    <a:pos x="56" y="5"/>
                  </a:cxn>
                  <a:cxn ang="0">
                    <a:pos x="14" y="5"/>
                  </a:cxn>
                  <a:cxn ang="0">
                    <a:pos x="0" y="4"/>
                  </a:cxn>
                  <a:cxn ang="0">
                    <a:pos x="0" y="3"/>
                  </a:cxn>
                  <a:cxn ang="0">
                    <a:pos x="14" y="2"/>
                  </a:cxn>
                  <a:cxn ang="0">
                    <a:pos x="56" y="1"/>
                  </a:cxn>
                  <a:cxn ang="0">
                    <a:pos x="85" y="0"/>
                  </a:cxn>
                  <a:cxn ang="0">
                    <a:pos x="99" y="1"/>
                  </a:cxn>
                  <a:cxn ang="0">
                    <a:pos x="99" y="2"/>
                  </a:cxn>
                  <a:cxn ang="0">
                    <a:pos x="99" y="3"/>
                  </a:cxn>
                  <a:cxn ang="0">
                    <a:pos x="99" y="4"/>
                  </a:cxn>
                  <a:cxn ang="0">
                    <a:pos x="85" y="4"/>
                  </a:cxn>
                  <a:cxn ang="0">
                    <a:pos x="56" y="5"/>
                  </a:cxn>
                </a:cxnLst>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alpha val="100000"/>
                    </a:schemeClr>
                  </a:gs>
                  <a:gs pos="100000">
                    <a:srgbClr val="33CC33">
                      <a:alpha val="100000"/>
                    </a:srgbClr>
                  </a:gs>
                </a:gsLst>
                <a:lin ang="5400000" scaled="1"/>
                <a:tileRect/>
              </a:gradFill>
              <a:ln w="9525" cap="rnd" cmpd="sng">
                <a:solidFill>
                  <a:schemeClr val="tx1">
                    <a:alpha val="100000"/>
                  </a:schemeClr>
                </a:solidFill>
                <a:prstDash val="sysDot"/>
                <a:round/>
                <a:headEnd type="none" w="med" len="med"/>
                <a:tailEnd type="none" w="med" len="med"/>
              </a:ln>
            </p:spPr>
            <p:txBody>
              <a:bodyPr/>
              <a:p>
                <a:endParaRPr lang="en-US"/>
              </a:p>
            </p:txBody>
          </p:sp>
          <p:sp>
            <p:nvSpPr>
              <p:cNvPr id="2119" name="Freeform 19"/>
              <p:cNvSpPr/>
              <p:nvPr/>
            </p:nvSpPr>
            <p:spPr>
              <a:xfrm>
                <a:off x="576" y="2527"/>
                <a:ext cx="128" cy="401"/>
              </a:xfrm>
              <a:custGeom>
                <a:avLst/>
                <a:gdLst/>
                <a:ahLst/>
                <a:cxnLst>
                  <a:cxn ang="0">
                    <a:pos x="0" y="114"/>
                  </a:cxn>
                  <a:cxn ang="0">
                    <a:pos x="476" y="69"/>
                  </a:cxn>
                  <a:cxn ang="0">
                    <a:pos x="476" y="46"/>
                  </a:cxn>
                  <a:cxn ang="0">
                    <a:pos x="960" y="0"/>
                  </a:cxn>
                </a:cxnLst>
                <a:pathLst>
                  <a:path w="96" h="480">
                    <a:moveTo>
                      <a:pt x="0" y="480"/>
                    </a:moveTo>
                    <a:lnTo>
                      <a:pt x="48" y="288"/>
                    </a:lnTo>
                    <a:lnTo>
                      <a:pt x="48" y="192"/>
                    </a:lnTo>
                    <a:lnTo>
                      <a:pt x="96" y="0"/>
                    </a:lnTo>
                  </a:path>
                </a:pathLst>
              </a:custGeom>
              <a:noFill/>
              <a:ln w="3175" cap="flat" cmpd="sng">
                <a:solidFill>
                  <a:schemeClr val="tx1">
                    <a:alpha val="100000"/>
                  </a:schemeClr>
                </a:solidFill>
                <a:prstDash val="solid"/>
                <a:round/>
                <a:headEnd type="none" w="med" len="med"/>
                <a:tailEnd type="none" w="med" len="med"/>
              </a:ln>
            </p:spPr>
            <p:txBody>
              <a:bodyPr/>
              <a:p>
                <a:endParaRPr lang="en-US"/>
              </a:p>
            </p:txBody>
          </p:sp>
          <p:sp>
            <p:nvSpPr>
              <p:cNvPr id="2120" name="Freeform 20"/>
              <p:cNvSpPr/>
              <p:nvPr/>
            </p:nvSpPr>
            <p:spPr>
              <a:xfrm>
                <a:off x="640" y="2650"/>
                <a:ext cx="128" cy="124"/>
              </a:xfrm>
              <a:custGeom>
                <a:avLst/>
                <a:gdLst/>
                <a:ahLst/>
                <a:cxnLst>
                  <a:cxn ang="0">
                    <a:pos x="0" y="0"/>
                  </a:cxn>
                  <a:cxn ang="0">
                    <a:pos x="476" y="0"/>
                  </a:cxn>
                  <a:cxn ang="0">
                    <a:pos x="476" y="0"/>
                  </a:cxn>
                  <a:cxn ang="0">
                    <a:pos x="960" y="0"/>
                  </a:cxn>
                </a:cxnLst>
                <a:pathLst>
                  <a:path w="96" h="480">
                    <a:moveTo>
                      <a:pt x="0" y="480"/>
                    </a:moveTo>
                    <a:lnTo>
                      <a:pt x="48" y="288"/>
                    </a:lnTo>
                    <a:lnTo>
                      <a:pt x="48" y="192"/>
                    </a:lnTo>
                    <a:lnTo>
                      <a:pt x="96" y="0"/>
                    </a:lnTo>
                  </a:path>
                </a:pathLst>
              </a:custGeom>
              <a:noFill/>
              <a:ln w="3175" cap="flat" cmpd="sng">
                <a:solidFill>
                  <a:schemeClr val="tx1">
                    <a:alpha val="100000"/>
                  </a:schemeClr>
                </a:solidFill>
                <a:prstDash val="solid"/>
                <a:round/>
                <a:headEnd type="none" w="med" len="med"/>
                <a:tailEnd type="none" w="med" len="med"/>
              </a:ln>
            </p:spPr>
            <p:txBody>
              <a:bodyPr/>
              <a:p>
                <a:endParaRPr lang="en-US"/>
              </a:p>
            </p:txBody>
          </p:sp>
          <p:sp>
            <p:nvSpPr>
              <p:cNvPr id="2121" name="Freeform 21"/>
              <p:cNvSpPr/>
              <p:nvPr/>
            </p:nvSpPr>
            <p:spPr>
              <a:xfrm>
                <a:off x="544" y="2650"/>
                <a:ext cx="64" cy="216"/>
              </a:xfrm>
              <a:custGeom>
                <a:avLst/>
                <a:gdLst/>
                <a:ahLst/>
                <a:cxnLst>
                  <a:cxn ang="0">
                    <a:pos x="4" y="10"/>
                  </a:cxn>
                  <a:cxn ang="0">
                    <a:pos x="1" y="8"/>
                  </a:cxn>
                  <a:cxn ang="0">
                    <a:pos x="3" y="6"/>
                  </a:cxn>
                  <a:cxn ang="0">
                    <a:pos x="0" y="0"/>
                  </a:cxn>
                </a:cxnLst>
                <a:pathLst>
                  <a:path w="96" h="336">
                    <a:moveTo>
                      <a:pt x="96" y="336"/>
                    </a:moveTo>
                    <a:lnTo>
                      <a:pt x="12" y="264"/>
                    </a:lnTo>
                    <a:lnTo>
                      <a:pt x="72" y="192"/>
                    </a:lnTo>
                    <a:lnTo>
                      <a:pt x="0" y="0"/>
                    </a:lnTo>
                  </a:path>
                </a:pathLst>
              </a:custGeom>
              <a:noFill/>
              <a:ln w="3175" cap="flat" cmpd="sng">
                <a:solidFill>
                  <a:schemeClr val="tx1">
                    <a:alpha val="100000"/>
                  </a:schemeClr>
                </a:solidFill>
                <a:prstDash val="solid"/>
                <a:round/>
                <a:headEnd type="none" w="med" len="med"/>
                <a:tailEnd type="none" w="med" len="med"/>
              </a:ln>
            </p:spPr>
            <p:txBody>
              <a:bodyPr/>
              <a:p>
                <a:endParaRPr lang="en-US"/>
              </a:p>
            </p:txBody>
          </p:sp>
          <p:sp>
            <p:nvSpPr>
              <p:cNvPr id="2122" name="Freeform 22"/>
              <p:cNvSpPr/>
              <p:nvPr/>
            </p:nvSpPr>
            <p:spPr>
              <a:xfrm>
                <a:off x="624" y="2558"/>
                <a:ext cx="16" cy="154"/>
              </a:xfrm>
              <a:custGeom>
                <a:avLst/>
                <a:gdLst/>
                <a:ahLst/>
                <a:cxnLst>
                  <a:cxn ang="0">
                    <a:pos x="1" y="7"/>
                  </a:cxn>
                  <a:cxn ang="0">
                    <a:pos x="0" y="4"/>
                  </a:cxn>
                  <a:cxn ang="0">
                    <a:pos x="0" y="3"/>
                  </a:cxn>
                  <a:cxn ang="0">
                    <a:pos x="1" y="0"/>
                  </a:cxn>
                </a:cxnLst>
                <a:pathLst>
                  <a:path w="24" h="240">
                    <a:moveTo>
                      <a:pt x="24" y="240"/>
                    </a:moveTo>
                    <a:lnTo>
                      <a:pt x="0" y="144"/>
                    </a:lnTo>
                    <a:lnTo>
                      <a:pt x="0" y="96"/>
                    </a:lnTo>
                    <a:lnTo>
                      <a:pt x="24" y="0"/>
                    </a:lnTo>
                  </a:path>
                </a:pathLst>
              </a:custGeom>
              <a:noFill/>
              <a:ln w="3175" cap="flat" cmpd="sng">
                <a:solidFill>
                  <a:schemeClr val="tx1">
                    <a:alpha val="100000"/>
                  </a:schemeClr>
                </a:solidFill>
                <a:prstDash val="solid"/>
                <a:round/>
                <a:headEnd type="none" w="med" len="med"/>
                <a:tailEnd type="none" w="med" len="med"/>
              </a:ln>
            </p:spPr>
            <p:txBody>
              <a:bodyPr/>
              <a:p>
                <a:endParaRPr lang="en-US"/>
              </a:p>
            </p:txBody>
          </p:sp>
          <p:sp>
            <p:nvSpPr>
              <p:cNvPr id="2123" name="Freeform 23"/>
              <p:cNvSpPr/>
              <p:nvPr/>
            </p:nvSpPr>
            <p:spPr>
              <a:xfrm flipH="1">
                <a:off x="528" y="2928"/>
                <a:ext cx="47" cy="96"/>
              </a:xfrm>
              <a:custGeom>
                <a:avLst/>
                <a:gdLst/>
                <a:ahLst/>
                <a:cxnLst>
                  <a:cxn ang="0">
                    <a:pos x="1" y="0"/>
                  </a:cxn>
                  <a:cxn ang="0">
                    <a:pos x="0" y="1"/>
                  </a:cxn>
                </a:cxnLst>
                <a:pathLst>
                  <a:path w="72" h="192">
                    <a:moveTo>
                      <a:pt x="12" y="0"/>
                    </a:moveTo>
                    <a:cubicBezTo>
                      <a:pt x="24" y="48"/>
                      <a:pt x="72" y="192"/>
                      <a:pt x="0" y="192"/>
                    </a:cubicBezTo>
                  </a:path>
                </a:pathLst>
              </a:custGeom>
              <a:noFill/>
              <a:ln w="57150" cap="flat" cmpd="sng">
                <a:solidFill>
                  <a:srgbClr val="33CC33">
                    <a:alpha val="100000"/>
                  </a:srgbClr>
                </a:solidFill>
                <a:prstDash val="solid"/>
                <a:round/>
                <a:headEnd type="none" w="med" len="med"/>
                <a:tailEnd type="none" w="med" len="med"/>
              </a:ln>
            </p:spPr>
            <p:txBody>
              <a:bodyPr/>
              <a:p>
                <a:endParaRPr lang="en-US"/>
              </a:p>
            </p:txBody>
          </p:sp>
        </p:grpSp>
        <p:grpSp>
          <p:nvGrpSpPr>
            <p:cNvPr id="2083" name="Group 24"/>
            <p:cNvGrpSpPr/>
            <p:nvPr/>
          </p:nvGrpSpPr>
          <p:grpSpPr>
            <a:xfrm rot="4680742">
              <a:off x="936" y="2808"/>
              <a:ext cx="624" cy="1536"/>
              <a:chOff x="144" y="2256"/>
              <a:chExt cx="624" cy="1536"/>
            </a:xfrm>
          </p:grpSpPr>
          <p:sp>
            <p:nvSpPr>
              <p:cNvPr id="2105" name="Freeform 25"/>
              <p:cNvSpPr/>
              <p:nvPr/>
            </p:nvSpPr>
            <p:spPr>
              <a:xfrm>
                <a:off x="384" y="2256"/>
                <a:ext cx="192" cy="1536"/>
              </a:xfrm>
              <a:custGeom>
                <a:avLst/>
                <a:gdLst/>
                <a:ahLst/>
                <a:cxnLst>
                  <a:cxn ang="0">
                    <a:pos x="48" y="0"/>
                  </a:cxn>
                  <a:cxn ang="0">
                    <a:pos x="0" y="240"/>
                  </a:cxn>
                  <a:cxn ang="0">
                    <a:pos x="0" y="480"/>
                  </a:cxn>
                  <a:cxn ang="0">
                    <a:pos x="48" y="576"/>
                  </a:cxn>
                  <a:cxn ang="0">
                    <a:pos x="144" y="720"/>
                  </a:cxn>
                  <a:cxn ang="0">
                    <a:pos x="180" y="840"/>
                  </a:cxn>
                  <a:cxn ang="0">
                    <a:pos x="192" y="984"/>
                  </a:cxn>
                  <a:cxn ang="0">
                    <a:pos x="192" y="1056"/>
                  </a:cxn>
                  <a:cxn ang="0">
                    <a:pos x="192" y="1152"/>
                  </a:cxn>
                  <a:cxn ang="0">
                    <a:pos x="144" y="1392"/>
                  </a:cxn>
                  <a:cxn ang="0">
                    <a:pos x="96" y="1536"/>
                  </a:cxn>
                </a:cxnLst>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ap="flat" cmpd="sng">
                <a:solidFill>
                  <a:srgbClr val="33CC33">
                    <a:alpha val="100000"/>
                  </a:srgbClr>
                </a:solidFill>
                <a:prstDash val="solid"/>
                <a:round/>
                <a:headEnd type="none" w="med" len="med"/>
                <a:tailEnd type="none" w="med" len="med"/>
              </a:ln>
            </p:spPr>
            <p:txBody>
              <a:bodyPr/>
              <a:p>
                <a:endParaRPr lang="en-US"/>
              </a:p>
            </p:txBody>
          </p:sp>
          <p:sp>
            <p:nvSpPr>
              <p:cNvPr id="2106" name="Freeform 26"/>
              <p:cNvSpPr/>
              <p:nvPr/>
            </p:nvSpPr>
            <p:spPr>
              <a:xfrm>
                <a:off x="480" y="2496"/>
                <a:ext cx="288" cy="432"/>
              </a:xfrm>
              <a:custGeom>
                <a:avLst/>
                <a:gdLst/>
                <a:ahLst/>
                <a:cxnLst>
                  <a:cxn ang="0">
                    <a:pos x="56" y="5"/>
                  </a:cxn>
                  <a:cxn ang="0">
                    <a:pos x="14" y="5"/>
                  </a:cxn>
                  <a:cxn ang="0">
                    <a:pos x="0" y="4"/>
                  </a:cxn>
                  <a:cxn ang="0">
                    <a:pos x="0" y="3"/>
                  </a:cxn>
                  <a:cxn ang="0">
                    <a:pos x="14" y="2"/>
                  </a:cxn>
                  <a:cxn ang="0">
                    <a:pos x="56" y="1"/>
                  </a:cxn>
                  <a:cxn ang="0">
                    <a:pos x="85" y="0"/>
                  </a:cxn>
                  <a:cxn ang="0">
                    <a:pos x="99" y="1"/>
                  </a:cxn>
                  <a:cxn ang="0">
                    <a:pos x="99" y="2"/>
                  </a:cxn>
                  <a:cxn ang="0">
                    <a:pos x="99" y="3"/>
                  </a:cxn>
                  <a:cxn ang="0">
                    <a:pos x="99" y="4"/>
                  </a:cxn>
                  <a:cxn ang="0">
                    <a:pos x="85" y="4"/>
                  </a:cxn>
                  <a:cxn ang="0">
                    <a:pos x="56" y="5"/>
                  </a:cxn>
                </a:cxnLst>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alpha val="100000"/>
                    </a:schemeClr>
                  </a:gs>
                  <a:gs pos="100000">
                    <a:srgbClr val="33CC33">
                      <a:alpha val="100000"/>
                    </a:srgbClr>
                  </a:gs>
                </a:gsLst>
                <a:lin ang="5400000" scaled="1"/>
                <a:tileRect/>
              </a:gradFill>
              <a:ln w="9525" cap="rnd" cmpd="sng">
                <a:solidFill>
                  <a:schemeClr val="tx1">
                    <a:alpha val="100000"/>
                  </a:schemeClr>
                </a:solidFill>
                <a:prstDash val="sysDot"/>
                <a:round/>
                <a:headEnd type="none" w="med" len="med"/>
                <a:tailEnd type="none" w="med" len="med"/>
              </a:ln>
            </p:spPr>
            <p:txBody>
              <a:bodyPr/>
              <a:p>
                <a:endParaRPr lang="en-US"/>
              </a:p>
            </p:txBody>
          </p:sp>
          <p:sp>
            <p:nvSpPr>
              <p:cNvPr id="2107" name="Freeform 27"/>
              <p:cNvSpPr/>
              <p:nvPr/>
            </p:nvSpPr>
            <p:spPr>
              <a:xfrm>
                <a:off x="576" y="2527"/>
                <a:ext cx="128" cy="401"/>
              </a:xfrm>
              <a:custGeom>
                <a:avLst/>
                <a:gdLst/>
                <a:ahLst/>
                <a:cxnLst>
                  <a:cxn ang="0">
                    <a:pos x="0" y="114"/>
                  </a:cxn>
                  <a:cxn ang="0">
                    <a:pos x="476" y="69"/>
                  </a:cxn>
                  <a:cxn ang="0">
                    <a:pos x="476" y="46"/>
                  </a:cxn>
                  <a:cxn ang="0">
                    <a:pos x="960" y="0"/>
                  </a:cxn>
                </a:cxnLst>
                <a:pathLst>
                  <a:path w="96" h="480">
                    <a:moveTo>
                      <a:pt x="0" y="480"/>
                    </a:moveTo>
                    <a:lnTo>
                      <a:pt x="48" y="288"/>
                    </a:lnTo>
                    <a:lnTo>
                      <a:pt x="48" y="192"/>
                    </a:lnTo>
                    <a:lnTo>
                      <a:pt x="96" y="0"/>
                    </a:lnTo>
                  </a:path>
                </a:pathLst>
              </a:custGeom>
              <a:noFill/>
              <a:ln w="3175" cap="flat" cmpd="sng">
                <a:solidFill>
                  <a:schemeClr val="tx1">
                    <a:alpha val="100000"/>
                  </a:schemeClr>
                </a:solidFill>
                <a:prstDash val="solid"/>
                <a:round/>
                <a:headEnd type="none" w="med" len="med"/>
                <a:tailEnd type="none" w="med" len="med"/>
              </a:ln>
            </p:spPr>
            <p:txBody>
              <a:bodyPr/>
              <a:p>
                <a:endParaRPr lang="en-US"/>
              </a:p>
            </p:txBody>
          </p:sp>
          <p:sp>
            <p:nvSpPr>
              <p:cNvPr id="2108" name="Freeform 28"/>
              <p:cNvSpPr/>
              <p:nvPr/>
            </p:nvSpPr>
            <p:spPr>
              <a:xfrm>
                <a:off x="640" y="2650"/>
                <a:ext cx="128" cy="124"/>
              </a:xfrm>
              <a:custGeom>
                <a:avLst/>
                <a:gdLst/>
                <a:ahLst/>
                <a:cxnLst>
                  <a:cxn ang="0">
                    <a:pos x="0" y="0"/>
                  </a:cxn>
                  <a:cxn ang="0">
                    <a:pos x="476" y="0"/>
                  </a:cxn>
                  <a:cxn ang="0">
                    <a:pos x="476" y="0"/>
                  </a:cxn>
                  <a:cxn ang="0">
                    <a:pos x="960" y="0"/>
                  </a:cxn>
                </a:cxnLst>
                <a:pathLst>
                  <a:path w="96" h="480">
                    <a:moveTo>
                      <a:pt x="0" y="480"/>
                    </a:moveTo>
                    <a:lnTo>
                      <a:pt x="48" y="288"/>
                    </a:lnTo>
                    <a:lnTo>
                      <a:pt x="48" y="192"/>
                    </a:lnTo>
                    <a:lnTo>
                      <a:pt x="96" y="0"/>
                    </a:lnTo>
                  </a:path>
                </a:pathLst>
              </a:custGeom>
              <a:noFill/>
              <a:ln w="3175" cap="flat" cmpd="sng">
                <a:solidFill>
                  <a:schemeClr val="tx1">
                    <a:alpha val="100000"/>
                  </a:schemeClr>
                </a:solidFill>
                <a:prstDash val="solid"/>
                <a:round/>
                <a:headEnd type="none" w="med" len="med"/>
                <a:tailEnd type="none" w="med" len="med"/>
              </a:ln>
            </p:spPr>
            <p:txBody>
              <a:bodyPr/>
              <a:p>
                <a:endParaRPr lang="en-US"/>
              </a:p>
            </p:txBody>
          </p:sp>
          <p:sp>
            <p:nvSpPr>
              <p:cNvPr id="2109" name="Freeform 29"/>
              <p:cNvSpPr/>
              <p:nvPr/>
            </p:nvSpPr>
            <p:spPr>
              <a:xfrm>
                <a:off x="544" y="2650"/>
                <a:ext cx="64" cy="216"/>
              </a:xfrm>
              <a:custGeom>
                <a:avLst/>
                <a:gdLst/>
                <a:ahLst/>
                <a:cxnLst>
                  <a:cxn ang="0">
                    <a:pos x="4" y="10"/>
                  </a:cxn>
                  <a:cxn ang="0">
                    <a:pos x="1" y="8"/>
                  </a:cxn>
                  <a:cxn ang="0">
                    <a:pos x="3" y="6"/>
                  </a:cxn>
                  <a:cxn ang="0">
                    <a:pos x="0" y="0"/>
                  </a:cxn>
                </a:cxnLst>
                <a:pathLst>
                  <a:path w="96" h="336">
                    <a:moveTo>
                      <a:pt x="96" y="336"/>
                    </a:moveTo>
                    <a:lnTo>
                      <a:pt x="12" y="264"/>
                    </a:lnTo>
                    <a:lnTo>
                      <a:pt x="72" y="192"/>
                    </a:lnTo>
                    <a:lnTo>
                      <a:pt x="0" y="0"/>
                    </a:lnTo>
                  </a:path>
                </a:pathLst>
              </a:custGeom>
              <a:noFill/>
              <a:ln w="3175" cap="flat" cmpd="sng">
                <a:solidFill>
                  <a:schemeClr val="tx1">
                    <a:alpha val="100000"/>
                  </a:schemeClr>
                </a:solidFill>
                <a:prstDash val="solid"/>
                <a:round/>
                <a:headEnd type="none" w="med" len="med"/>
                <a:tailEnd type="none" w="med" len="med"/>
              </a:ln>
            </p:spPr>
            <p:txBody>
              <a:bodyPr/>
              <a:p>
                <a:endParaRPr lang="en-US"/>
              </a:p>
            </p:txBody>
          </p:sp>
          <p:sp>
            <p:nvSpPr>
              <p:cNvPr id="2110" name="Freeform 30"/>
              <p:cNvSpPr/>
              <p:nvPr/>
            </p:nvSpPr>
            <p:spPr>
              <a:xfrm>
                <a:off x="624" y="2558"/>
                <a:ext cx="16" cy="154"/>
              </a:xfrm>
              <a:custGeom>
                <a:avLst/>
                <a:gdLst/>
                <a:ahLst/>
                <a:cxnLst>
                  <a:cxn ang="0">
                    <a:pos x="1" y="7"/>
                  </a:cxn>
                  <a:cxn ang="0">
                    <a:pos x="0" y="4"/>
                  </a:cxn>
                  <a:cxn ang="0">
                    <a:pos x="0" y="3"/>
                  </a:cxn>
                  <a:cxn ang="0">
                    <a:pos x="1" y="0"/>
                  </a:cxn>
                </a:cxnLst>
                <a:pathLst>
                  <a:path w="24" h="240">
                    <a:moveTo>
                      <a:pt x="24" y="240"/>
                    </a:moveTo>
                    <a:lnTo>
                      <a:pt x="0" y="144"/>
                    </a:lnTo>
                    <a:lnTo>
                      <a:pt x="0" y="96"/>
                    </a:lnTo>
                    <a:lnTo>
                      <a:pt x="24" y="0"/>
                    </a:lnTo>
                  </a:path>
                </a:pathLst>
              </a:custGeom>
              <a:noFill/>
              <a:ln w="3175" cap="flat" cmpd="sng">
                <a:solidFill>
                  <a:schemeClr val="tx1">
                    <a:alpha val="100000"/>
                  </a:schemeClr>
                </a:solidFill>
                <a:prstDash val="solid"/>
                <a:round/>
                <a:headEnd type="none" w="med" len="med"/>
                <a:tailEnd type="none" w="med" len="med"/>
              </a:ln>
            </p:spPr>
            <p:txBody>
              <a:bodyPr/>
              <a:p>
                <a:endParaRPr lang="en-US"/>
              </a:p>
            </p:txBody>
          </p:sp>
          <p:sp>
            <p:nvSpPr>
              <p:cNvPr id="2111" name="Freeform 31"/>
              <p:cNvSpPr/>
              <p:nvPr/>
            </p:nvSpPr>
            <p:spPr>
              <a:xfrm rot="-3514978">
                <a:off x="216" y="3072"/>
                <a:ext cx="288" cy="432"/>
              </a:xfrm>
              <a:custGeom>
                <a:avLst/>
                <a:gdLst/>
                <a:ahLst/>
                <a:cxnLst>
                  <a:cxn ang="0">
                    <a:pos x="56" y="5"/>
                  </a:cxn>
                  <a:cxn ang="0">
                    <a:pos x="14" y="5"/>
                  </a:cxn>
                  <a:cxn ang="0">
                    <a:pos x="0" y="4"/>
                  </a:cxn>
                  <a:cxn ang="0">
                    <a:pos x="0" y="3"/>
                  </a:cxn>
                  <a:cxn ang="0">
                    <a:pos x="14" y="2"/>
                  </a:cxn>
                  <a:cxn ang="0">
                    <a:pos x="56" y="1"/>
                  </a:cxn>
                  <a:cxn ang="0">
                    <a:pos x="85" y="0"/>
                  </a:cxn>
                  <a:cxn ang="0">
                    <a:pos x="99" y="1"/>
                  </a:cxn>
                  <a:cxn ang="0">
                    <a:pos x="99" y="2"/>
                  </a:cxn>
                  <a:cxn ang="0">
                    <a:pos x="99" y="3"/>
                  </a:cxn>
                  <a:cxn ang="0">
                    <a:pos x="99" y="4"/>
                  </a:cxn>
                  <a:cxn ang="0">
                    <a:pos x="85" y="4"/>
                  </a:cxn>
                  <a:cxn ang="0">
                    <a:pos x="56" y="5"/>
                  </a:cxn>
                </a:cxnLst>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alpha val="100000"/>
                    </a:schemeClr>
                  </a:gs>
                  <a:gs pos="100000">
                    <a:srgbClr val="33CC33">
                      <a:alpha val="100000"/>
                    </a:srgbClr>
                  </a:gs>
                </a:gsLst>
                <a:lin ang="5400000" scaled="1"/>
                <a:tileRect/>
              </a:gradFill>
              <a:ln w="9525" cap="rnd" cmpd="sng">
                <a:solidFill>
                  <a:schemeClr val="tx1">
                    <a:alpha val="100000"/>
                  </a:schemeClr>
                </a:solidFill>
                <a:prstDash val="sysDot"/>
                <a:round/>
                <a:headEnd type="none" w="med" len="med"/>
                <a:tailEnd type="none" w="med" len="med"/>
              </a:ln>
            </p:spPr>
            <p:txBody>
              <a:bodyPr/>
              <a:p>
                <a:endParaRPr lang="en-US"/>
              </a:p>
            </p:txBody>
          </p:sp>
          <p:sp>
            <p:nvSpPr>
              <p:cNvPr id="2112" name="Freeform 32"/>
              <p:cNvSpPr/>
              <p:nvPr/>
            </p:nvSpPr>
            <p:spPr>
              <a:xfrm rot="-3514978">
                <a:off x="316" y="3081"/>
                <a:ext cx="128" cy="401"/>
              </a:xfrm>
              <a:custGeom>
                <a:avLst/>
                <a:gdLst/>
                <a:ahLst/>
                <a:cxnLst>
                  <a:cxn ang="0">
                    <a:pos x="0" y="114"/>
                  </a:cxn>
                  <a:cxn ang="0">
                    <a:pos x="476" y="69"/>
                  </a:cxn>
                  <a:cxn ang="0">
                    <a:pos x="476" y="46"/>
                  </a:cxn>
                  <a:cxn ang="0">
                    <a:pos x="960" y="0"/>
                  </a:cxn>
                </a:cxnLst>
                <a:pathLst>
                  <a:path w="96" h="480">
                    <a:moveTo>
                      <a:pt x="0" y="480"/>
                    </a:moveTo>
                    <a:lnTo>
                      <a:pt x="48" y="288"/>
                    </a:lnTo>
                    <a:lnTo>
                      <a:pt x="48" y="192"/>
                    </a:lnTo>
                    <a:lnTo>
                      <a:pt x="96" y="0"/>
                    </a:lnTo>
                  </a:path>
                </a:pathLst>
              </a:custGeom>
              <a:noFill/>
              <a:ln w="3175" cap="flat" cmpd="sng">
                <a:solidFill>
                  <a:schemeClr val="tx1">
                    <a:alpha val="100000"/>
                  </a:schemeClr>
                </a:solidFill>
                <a:prstDash val="solid"/>
                <a:round/>
                <a:headEnd type="none" w="med" len="med"/>
                <a:tailEnd type="none" w="med" len="med"/>
              </a:ln>
            </p:spPr>
            <p:txBody>
              <a:bodyPr/>
              <a:p>
                <a:endParaRPr lang="en-US"/>
              </a:p>
            </p:txBody>
          </p:sp>
          <p:sp>
            <p:nvSpPr>
              <p:cNvPr id="2113" name="Freeform 33"/>
              <p:cNvSpPr/>
              <p:nvPr/>
            </p:nvSpPr>
            <p:spPr>
              <a:xfrm rot="-3514978">
                <a:off x="337" y="3157"/>
                <a:ext cx="128" cy="124"/>
              </a:xfrm>
              <a:custGeom>
                <a:avLst/>
                <a:gdLst/>
                <a:ahLst/>
                <a:cxnLst>
                  <a:cxn ang="0">
                    <a:pos x="0" y="0"/>
                  </a:cxn>
                  <a:cxn ang="0">
                    <a:pos x="476" y="0"/>
                  </a:cxn>
                  <a:cxn ang="0">
                    <a:pos x="476" y="0"/>
                  </a:cxn>
                  <a:cxn ang="0">
                    <a:pos x="960" y="0"/>
                  </a:cxn>
                </a:cxnLst>
                <a:pathLst>
                  <a:path w="96" h="480">
                    <a:moveTo>
                      <a:pt x="0" y="480"/>
                    </a:moveTo>
                    <a:lnTo>
                      <a:pt x="48" y="288"/>
                    </a:lnTo>
                    <a:lnTo>
                      <a:pt x="48" y="192"/>
                    </a:lnTo>
                    <a:lnTo>
                      <a:pt x="96" y="0"/>
                    </a:lnTo>
                  </a:path>
                </a:pathLst>
              </a:custGeom>
              <a:noFill/>
              <a:ln w="3175" cap="flat" cmpd="sng">
                <a:solidFill>
                  <a:schemeClr val="tx1">
                    <a:alpha val="100000"/>
                  </a:schemeClr>
                </a:solidFill>
                <a:prstDash val="solid"/>
                <a:round/>
                <a:headEnd type="none" w="med" len="med"/>
                <a:tailEnd type="none" w="med" len="med"/>
              </a:ln>
            </p:spPr>
            <p:txBody>
              <a:bodyPr/>
              <a:p>
                <a:endParaRPr lang="en-US"/>
              </a:p>
            </p:txBody>
          </p:sp>
          <p:sp>
            <p:nvSpPr>
              <p:cNvPr id="2114" name="Freeform 34"/>
              <p:cNvSpPr/>
              <p:nvPr/>
            </p:nvSpPr>
            <p:spPr>
              <a:xfrm rot="-3514978">
                <a:off x="342" y="3244"/>
                <a:ext cx="64" cy="216"/>
              </a:xfrm>
              <a:custGeom>
                <a:avLst/>
                <a:gdLst/>
                <a:ahLst/>
                <a:cxnLst>
                  <a:cxn ang="0">
                    <a:pos x="4" y="10"/>
                  </a:cxn>
                  <a:cxn ang="0">
                    <a:pos x="1" y="8"/>
                  </a:cxn>
                  <a:cxn ang="0">
                    <a:pos x="3" y="6"/>
                  </a:cxn>
                  <a:cxn ang="0">
                    <a:pos x="0" y="0"/>
                  </a:cxn>
                </a:cxnLst>
                <a:pathLst>
                  <a:path w="96" h="336">
                    <a:moveTo>
                      <a:pt x="96" y="336"/>
                    </a:moveTo>
                    <a:lnTo>
                      <a:pt x="12" y="264"/>
                    </a:lnTo>
                    <a:lnTo>
                      <a:pt x="72" y="192"/>
                    </a:lnTo>
                    <a:lnTo>
                      <a:pt x="0" y="0"/>
                    </a:lnTo>
                  </a:path>
                </a:pathLst>
              </a:custGeom>
              <a:noFill/>
              <a:ln w="3175" cap="flat" cmpd="sng">
                <a:solidFill>
                  <a:schemeClr val="tx1">
                    <a:alpha val="100000"/>
                  </a:schemeClr>
                </a:solidFill>
                <a:prstDash val="solid"/>
                <a:round/>
                <a:headEnd type="none" w="med" len="med"/>
                <a:tailEnd type="none" w="med" len="med"/>
              </a:ln>
            </p:spPr>
            <p:txBody>
              <a:bodyPr/>
              <a:p>
                <a:endParaRPr lang="en-US"/>
              </a:p>
            </p:txBody>
          </p:sp>
          <p:sp>
            <p:nvSpPr>
              <p:cNvPr id="2115" name="Freeform 35"/>
              <p:cNvSpPr/>
              <p:nvPr/>
            </p:nvSpPr>
            <p:spPr>
              <a:xfrm rot="-3514978">
                <a:off x="290" y="3164"/>
                <a:ext cx="16" cy="154"/>
              </a:xfrm>
              <a:custGeom>
                <a:avLst/>
                <a:gdLst/>
                <a:ahLst/>
                <a:cxnLst>
                  <a:cxn ang="0">
                    <a:pos x="1" y="7"/>
                  </a:cxn>
                  <a:cxn ang="0">
                    <a:pos x="0" y="4"/>
                  </a:cxn>
                  <a:cxn ang="0">
                    <a:pos x="0" y="3"/>
                  </a:cxn>
                  <a:cxn ang="0">
                    <a:pos x="1" y="0"/>
                  </a:cxn>
                </a:cxnLst>
                <a:pathLst>
                  <a:path w="24" h="240">
                    <a:moveTo>
                      <a:pt x="24" y="240"/>
                    </a:moveTo>
                    <a:lnTo>
                      <a:pt x="0" y="144"/>
                    </a:lnTo>
                    <a:lnTo>
                      <a:pt x="0" y="96"/>
                    </a:lnTo>
                    <a:lnTo>
                      <a:pt x="24" y="0"/>
                    </a:lnTo>
                  </a:path>
                </a:pathLst>
              </a:custGeom>
              <a:noFill/>
              <a:ln w="3175" cap="flat" cmpd="sng">
                <a:solidFill>
                  <a:schemeClr val="tx1">
                    <a:alpha val="100000"/>
                  </a:schemeClr>
                </a:solidFill>
                <a:prstDash val="solid"/>
                <a:round/>
                <a:headEnd type="none" w="med" len="med"/>
                <a:tailEnd type="none" w="med" len="med"/>
              </a:ln>
            </p:spPr>
            <p:txBody>
              <a:bodyPr/>
              <a:p>
                <a:endParaRPr lang="en-US"/>
              </a:p>
            </p:txBody>
          </p:sp>
          <p:sp>
            <p:nvSpPr>
              <p:cNvPr id="2116" name="Freeform 36"/>
              <p:cNvSpPr/>
              <p:nvPr/>
            </p:nvSpPr>
            <p:spPr>
              <a:xfrm>
                <a:off x="504" y="3420"/>
                <a:ext cx="60" cy="96"/>
              </a:xfrm>
              <a:custGeom>
                <a:avLst/>
                <a:gdLst/>
                <a:ahLst/>
                <a:cxnLst>
                  <a:cxn ang="0">
                    <a:pos x="0" y="0"/>
                  </a:cxn>
                  <a:cxn ang="0">
                    <a:pos x="48" y="96"/>
                  </a:cxn>
                </a:cxnLst>
                <a:pathLst>
                  <a:path w="60" h="96">
                    <a:moveTo>
                      <a:pt x="0" y="0"/>
                    </a:moveTo>
                    <a:cubicBezTo>
                      <a:pt x="60" y="20"/>
                      <a:pt x="48" y="36"/>
                      <a:pt x="48" y="96"/>
                    </a:cubicBezTo>
                  </a:path>
                </a:pathLst>
              </a:custGeom>
              <a:noFill/>
              <a:ln w="57150" cap="flat" cmpd="sng">
                <a:solidFill>
                  <a:srgbClr val="33CC33">
                    <a:alpha val="100000"/>
                  </a:srgbClr>
                </a:solidFill>
                <a:prstDash val="solid"/>
                <a:round/>
                <a:headEnd type="none" w="med" len="med"/>
                <a:tailEnd type="none" w="med" len="med"/>
              </a:ln>
            </p:spPr>
            <p:txBody>
              <a:bodyPr/>
              <a:p>
                <a:endParaRPr lang="en-US"/>
              </a:p>
            </p:txBody>
          </p:sp>
          <p:sp>
            <p:nvSpPr>
              <p:cNvPr id="2117" name="Freeform 37"/>
              <p:cNvSpPr/>
              <p:nvPr/>
            </p:nvSpPr>
            <p:spPr>
              <a:xfrm flipH="1">
                <a:off x="528" y="2928"/>
                <a:ext cx="47" cy="96"/>
              </a:xfrm>
              <a:custGeom>
                <a:avLst/>
                <a:gdLst/>
                <a:ahLst/>
                <a:cxnLst>
                  <a:cxn ang="0">
                    <a:pos x="1" y="0"/>
                  </a:cxn>
                  <a:cxn ang="0">
                    <a:pos x="0" y="1"/>
                  </a:cxn>
                </a:cxnLst>
                <a:pathLst>
                  <a:path w="72" h="192">
                    <a:moveTo>
                      <a:pt x="12" y="0"/>
                    </a:moveTo>
                    <a:cubicBezTo>
                      <a:pt x="24" y="48"/>
                      <a:pt x="72" y="192"/>
                      <a:pt x="0" y="192"/>
                    </a:cubicBezTo>
                  </a:path>
                </a:pathLst>
              </a:custGeom>
              <a:noFill/>
              <a:ln w="57150" cap="flat" cmpd="sng">
                <a:solidFill>
                  <a:srgbClr val="33CC33">
                    <a:alpha val="100000"/>
                  </a:srgbClr>
                </a:solidFill>
                <a:prstDash val="solid"/>
                <a:round/>
                <a:headEnd type="none" w="med" len="med"/>
                <a:tailEnd type="none" w="med" len="med"/>
              </a:ln>
            </p:spPr>
            <p:txBody>
              <a:bodyPr/>
              <a:p>
                <a:endParaRPr lang="en-US"/>
              </a:p>
            </p:txBody>
          </p:sp>
        </p:grpSp>
        <p:grpSp>
          <p:nvGrpSpPr>
            <p:cNvPr id="2084" name="Group 38"/>
            <p:cNvGrpSpPr/>
            <p:nvPr/>
          </p:nvGrpSpPr>
          <p:grpSpPr>
            <a:xfrm rot="9942732">
              <a:off x="144" y="3360"/>
              <a:ext cx="768" cy="888"/>
              <a:chOff x="144" y="504"/>
              <a:chExt cx="1512" cy="1488"/>
            </a:xfrm>
          </p:grpSpPr>
          <p:sp>
            <p:nvSpPr>
              <p:cNvPr id="2099" name="Freeform 39"/>
              <p:cNvSpPr/>
              <p:nvPr/>
            </p:nvSpPr>
            <p:spPr>
              <a:xfrm rot="-5018420">
                <a:off x="108" y="960"/>
                <a:ext cx="720" cy="648"/>
              </a:xfrm>
              <a:custGeom>
                <a:avLst/>
                <a:gdLst/>
                <a:ahLst/>
                <a:cxnLst>
                  <a:cxn ang="0">
                    <a:pos x="336" y="636"/>
                  </a:cxn>
                  <a:cxn ang="0">
                    <a:pos x="192" y="600"/>
                  </a:cxn>
                  <a:cxn ang="0">
                    <a:pos x="48" y="456"/>
                  </a:cxn>
                  <a:cxn ang="0">
                    <a:pos x="0" y="360"/>
                  </a:cxn>
                  <a:cxn ang="0">
                    <a:pos x="0" y="216"/>
                  </a:cxn>
                  <a:cxn ang="0">
                    <a:pos x="48" y="120"/>
                  </a:cxn>
                  <a:cxn ang="0">
                    <a:pos x="192" y="72"/>
                  </a:cxn>
                  <a:cxn ang="0">
                    <a:pos x="312" y="120"/>
                  </a:cxn>
                  <a:cxn ang="0">
                    <a:pos x="360" y="36"/>
                  </a:cxn>
                  <a:cxn ang="0">
                    <a:pos x="468" y="0"/>
                  </a:cxn>
                  <a:cxn ang="0">
                    <a:pos x="588" y="24"/>
                  </a:cxn>
                  <a:cxn ang="0">
                    <a:pos x="672" y="120"/>
                  </a:cxn>
                  <a:cxn ang="0">
                    <a:pos x="720" y="312"/>
                  </a:cxn>
                  <a:cxn ang="0">
                    <a:pos x="672" y="456"/>
                  </a:cxn>
                  <a:cxn ang="0">
                    <a:pos x="576" y="552"/>
                  </a:cxn>
                  <a:cxn ang="0">
                    <a:pos x="528" y="648"/>
                  </a:cxn>
                  <a:cxn ang="0">
                    <a:pos x="336" y="636"/>
                  </a:cxn>
                </a:cxnLst>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FF00">
                      <a:alpha val="100000"/>
                    </a:srgbClr>
                  </a:gs>
                  <a:gs pos="100000">
                    <a:srgbClr val="FF3399">
                      <a:alpha val="100000"/>
                    </a:srgbClr>
                  </a:gs>
                </a:gsLst>
                <a:lin ang="5400000" scaled="1"/>
                <a:tileRect/>
              </a:gradFill>
              <a:ln w="9525" cap="rnd" cmpd="sng">
                <a:solidFill>
                  <a:srgbClr val="B8341E">
                    <a:alpha val="100000"/>
                  </a:srgbClr>
                </a:solidFill>
                <a:prstDash val="sysDot"/>
                <a:round/>
                <a:headEnd type="none" w="med" len="med"/>
                <a:tailEnd type="none" w="med" len="med"/>
              </a:ln>
            </p:spPr>
            <p:txBody>
              <a:bodyPr/>
              <a:p>
                <a:endParaRPr lang="en-US"/>
              </a:p>
            </p:txBody>
          </p:sp>
          <p:sp>
            <p:nvSpPr>
              <p:cNvPr id="2100" name="Freeform 40"/>
              <p:cNvSpPr/>
              <p:nvPr/>
            </p:nvSpPr>
            <p:spPr>
              <a:xfrm>
                <a:off x="336" y="504"/>
                <a:ext cx="720" cy="648"/>
              </a:xfrm>
              <a:custGeom>
                <a:avLst/>
                <a:gdLst/>
                <a:ahLst/>
                <a:cxnLst>
                  <a:cxn ang="0">
                    <a:pos x="336" y="636"/>
                  </a:cxn>
                  <a:cxn ang="0">
                    <a:pos x="192" y="600"/>
                  </a:cxn>
                  <a:cxn ang="0">
                    <a:pos x="48" y="456"/>
                  </a:cxn>
                  <a:cxn ang="0">
                    <a:pos x="0" y="360"/>
                  </a:cxn>
                  <a:cxn ang="0">
                    <a:pos x="0" y="216"/>
                  </a:cxn>
                  <a:cxn ang="0">
                    <a:pos x="48" y="120"/>
                  </a:cxn>
                  <a:cxn ang="0">
                    <a:pos x="192" y="72"/>
                  </a:cxn>
                  <a:cxn ang="0">
                    <a:pos x="312" y="120"/>
                  </a:cxn>
                  <a:cxn ang="0">
                    <a:pos x="360" y="36"/>
                  </a:cxn>
                  <a:cxn ang="0">
                    <a:pos x="468" y="0"/>
                  </a:cxn>
                  <a:cxn ang="0">
                    <a:pos x="588" y="24"/>
                  </a:cxn>
                  <a:cxn ang="0">
                    <a:pos x="672" y="120"/>
                  </a:cxn>
                  <a:cxn ang="0">
                    <a:pos x="720" y="312"/>
                  </a:cxn>
                  <a:cxn ang="0">
                    <a:pos x="672" y="456"/>
                  </a:cxn>
                  <a:cxn ang="0">
                    <a:pos x="576" y="552"/>
                  </a:cxn>
                  <a:cxn ang="0">
                    <a:pos x="528" y="648"/>
                  </a:cxn>
                  <a:cxn ang="0">
                    <a:pos x="336" y="636"/>
                  </a:cxn>
                </a:cxnLst>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FF00">
                      <a:alpha val="100000"/>
                    </a:srgbClr>
                  </a:gs>
                  <a:gs pos="100000">
                    <a:srgbClr val="FF3399">
                      <a:alpha val="100000"/>
                    </a:srgbClr>
                  </a:gs>
                </a:gsLst>
                <a:lin ang="5400000" scaled="1"/>
                <a:tileRect/>
              </a:gradFill>
              <a:ln w="9525" cap="rnd" cmpd="sng">
                <a:solidFill>
                  <a:schemeClr val="tx1">
                    <a:alpha val="100000"/>
                  </a:schemeClr>
                </a:solidFill>
                <a:prstDash val="sysDot"/>
                <a:round/>
                <a:headEnd type="none" w="med" len="med"/>
                <a:tailEnd type="none" w="med" len="med"/>
              </a:ln>
            </p:spPr>
            <p:txBody>
              <a:bodyPr/>
              <a:p>
                <a:endParaRPr lang="en-US"/>
              </a:p>
            </p:txBody>
          </p:sp>
          <p:sp>
            <p:nvSpPr>
              <p:cNvPr id="2101" name="Freeform 41"/>
              <p:cNvSpPr/>
              <p:nvPr/>
            </p:nvSpPr>
            <p:spPr>
              <a:xfrm rot="3651646">
                <a:off x="876" y="612"/>
                <a:ext cx="720" cy="648"/>
              </a:xfrm>
              <a:custGeom>
                <a:avLst/>
                <a:gdLst/>
                <a:ahLst/>
                <a:cxnLst>
                  <a:cxn ang="0">
                    <a:pos x="336" y="636"/>
                  </a:cxn>
                  <a:cxn ang="0">
                    <a:pos x="192" y="600"/>
                  </a:cxn>
                  <a:cxn ang="0">
                    <a:pos x="48" y="456"/>
                  </a:cxn>
                  <a:cxn ang="0">
                    <a:pos x="0" y="360"/>
                  </a:cxn>
                  <a:cxn ang="0">
                    <a:pos x="0" y="216"/>
                  </a:cxn>
                  <a:cxn ang="0">
                    <a:pos x="48" y="120"/>
                  </a:cxn>
                  <a:cxn ang="0">
                    <a:pos x="192" y="72"/>
                  </a:cxn>
                  <a:cxn ang="0">
                    <a:pos x="312" y="120"/>
                  </a:cxn>
                  <a:cxn ang="0">
                    <a:pos x="360" y="36"/>
                  </a:cxn>
                  <a:cxn ang="0">
                    <a:pos x="468" y="0"/>
                  </a:cxn>
                  <a:cxn ang="0">
                    <a:pos x="588" y="24"/>
                  </a:cxn>
                  <a:cxn ang="0">
                    <a:pos x="672" y="120"/>
                  </a:cxn>
                  <a:cxn ang="0">
                    <a:pos x="720" y="312"/>
                  </a:cxn>
                  <a:cxn ang="0">
                    <a:pos x="672" y="456"/>
                  </a:cxn>
                  <a:cxn ang="0">
                    <a:pos x="576" y="552"/>
                  </a:cxn>
                  <a:cxn ang="0">
                    <a:pos x="528" y="648"/>
                  </a:cxn>
                  <a:cxn ang="0">
                    <a:pos x="336" y="636"/>
                  </a:cxn>
                </a:cxnLst>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FF00">
                      <a:alpha val="100000"/>
                    </a:srgbClr>
                  </a:gs>
                  <a:gs pos="100000">
                    <a:srgbClr val="FF3399">
                      <a:alpha val="100000"/>
                    </a:srgbClr>
                  </a:gs>
                </a:gsLst>
                <a:lin ang="5400000" scaled="1"/>
                <a:tileRect/>
              </a:gradFill>
              <a:ln w="9525" cap="rnd" cmpd="sng">
                <a:solidFill>
                  <a:srgbClr val="B8341E">
                    <a:alpha val="100000"/>
                  </a:srgbClr>
                </a:solidFill>
                <a:prstDash val="sysDot"/>
                <a:round/>
                <a:headEnd type="none" w="med" len="med"/>
                <a:tailEnd type="none" w="med" len="med"/>
              </a:ln>
            </p:spPr>
            <p:txBody>
              <a:bodyPr/>
              <a:p>
                <a:endParaRPr lang="en-US"/>
              </a:p>
            </p:txBody>
          </p:sp>
          <p:sp>
            <p:nvSpPr>
              <p:cNvPr id="2102" name="Freeform 42"/>
              <p:cNvSpPr/>
              <p:nvPr/>
            </p:nvSpPr>
            <p:spPr>
              <a:xfrm rot="8016108">
                <a:off x="972" y="1092"/>
                <a:ext cx="720" cy="648"/>
              </a:xfrm>
              <a:custGeom>
                <a:avLst/>
                <a:gdLst/>
                <a:ahLst/>
                <a:cxnLst>
                  <a:cxn ang="0">
                    <a:pos x="336" y="636"/>
                  </a:cxn>
                  <a:cxn ang="0">
                    <a:pos x="192" y="600"/>
                  </a:cxn>
                  <a:cxn ang="0">
                    <a:pos x="48" y="456"/>
                  </a:cxn>
                  <a:cxn ang="0">
                    <a:pos x="0" y="360"/>
                  </a:cxn>
                  <a:cxn ang="0">
                    <a:pos x="0" y="216"/>
                  </a:cxn>
                  <a:cxn ang="0">
                    <a:pos x="48" y="120"/>
                  </a:cxn>
                  <a:cxn ang="0">
                    <a:pos x="192" y="72"/>
                  </a:cxn>
                  <a:cxn ang="0">
                    <a:pos x="312" y="120"/>
                  </a:cxn>
                  <a:cxn ang="0">
                    <a:pos x="360" y="36"/>
                  </a:cxn>
                  <a:cxn ang="0">
                    <a:pos x="468" y="0"/>
                  </a:cxn>
                  <a:cxn ang="0">
                    <a:pos x="588" y="24"/>
                  </a:cxn>
                  <a:cxn ang="0">
                    <a:pos x="672" y="120"/>
                  </a:cxn>
                  <a:cxn ang="0">
                    <a:pos x="720" y="312"/>
                  </a:cxn>
                  <a:cxn ang="0">
                    <a:pos x="672" y="456"/>
                  </a:cxn>
                  <a:cxn ang="0">
                    <a:pos x="576" y="552"/>
                  </a:cxn>
                  <a:cxn ang="0">
                    <a:pos x="528" y="648"/>
                  </a:cxn>
                  <a:cxn ang="0">
                    <a:pos x="336" y="636"/>
                  </a:cxn>
                </a:cxnLst>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FF00">
                      <a:alpha val="100000"/>
                    </a:srgbClr>
                  </a:gs>
                  <a:gs pos="100000">
                    <a:srgbClr val="FF3399">
                      <a:alpha val="100000"/>
                    </a:srgbClr>
                  </a:gs>
                </a:gsLst>
                <a:lin ang="5400000" scaled="1"/>
                <a:tileRect/>
              </a:gradFill>
              <a:ln w="9525" cap="rnd" cmpd="sng">
                <a:solidFill>
                  <a:srgbClr val="B8341E">
                    <a:alpha val="100000"/>
                  </a:srgbClr>
                </a:solidFill>
                <a:prstDash val="sysDot"/>
                <a:round/>
                <a:headEnd type="none" w="med" len="med"/>
                <a:tailEnd type="none" w="med" len="med"/>
              </a:ln>
            </p:spPr>
            <p:txBody>
              <a:bodyPr/>
              <a:p>
                <a:endParaRPr lang="en-US"/>
              </a:p>
            </p:txBody>
          </p:sp>
          <p:sp>
            <p:nvSpPr>
              <p:cNvPr id="2103" name="Freeform 43"/>
              <p:cNvSpPr/>
              <p:nvPr/>
            </p:nvSpPr>
            <p:spPr>
              <a:xfrm rot="-10025304">
                <a:off x="528" y="1344"/>
                <a:ext cx="720" cy="648"/>
              </a:xfrm>
              <a:custGeom>
                <a:avLst/>
                <a:gdLst/>
                <a:ahLst/>
                <a:cxnLst>
                  <a:cxn ang="0">
                    <a:pos x="336" y="636"/>
                  </a:cxn>
                  <a:cxn ang="0">
                    <a:pos x="192" y="600"/>
                  </a:cxn>
                  <a:cxn ang="0">
                    <a:pos x="48" y="456"/>
                  </a:cxn>
                  <a:cxn ang="0">
                    <a:pos x="0" y="360"/>
                  </a:cxn>
                  <a:cxn ang="0">
                    <a:pos x="0" y="216"/>
                  </a:cxn>
                  <a:cxn ang="0">
                    <a:pos x="48" y="120"/>
                  </a:cxn>
                  <a:cxn ang="0">
                    <a:pos x="192" y="72"/>
                  </a:cxn>
                  <a:cxn ang="0">
                    <a:pos x="312" y="120"/>
                  </a:cxn>
                  <a:cxn ang="0">
                    <a:pos x="360" y="36"/>
                  </a:cxn>
                  <a:cxn ang="0">
                    <a:pos x="468" y="0"/>
                  </a:cxn>
                  <a:cxn ang="0">
                    <a:pos x="588" y="24"/>
                  </a:cxn>
                  <a:cxn ang="0">
                    <a:pos x="672" y="120"/>
                  </a:cxn>
                  <a:cxn ang="0">
                    <a:pos x="720" y="312"/>
                  </a:cxn>
                  <a:cxn ang="0">
                    <a:pos x="672" y="456"/>
                  </a:cxn>
                  <a:cxn ang="0">
                    <a:pos x="576" y="552"/>
                  </a:cxn>
                  <a:cxn ang="0">
                    <a:pos x="528" y="648"/>
                  </a:cxn>
                  <a:cxn ang="0">
                    <a:pos x="336" y="636"/>
                  </a:cxn>
                </a:cxnLst>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FF00">
                      <a:alpha val="100000"/>
                    </a:srgbClr>
                  </a:gs>
                  <a:gs pos="100000">
                    <a:srgbClr val="FF3399">
                      <a:alpha val="100000"/>
                    </a:srgbClr>
                  </a:gs>
                </a:gsLst>
                <a:lin ang="5400000" scaled="1"/>
                <a:tileRect/>
              </a:gradFill>
              <a:ln w="9525" cap="rnd" cmpd="sng">
                <a:solidFill>
                  <a:srgbClr val="B8341E">
                    <a:alpha val="100000"/>
                  </a:srgbClr>
                </a:solidFill>
                <a:prstDash val="sysDot"/>
                <a:round/>
                <a:headEnd type="none" w="med" len="med"/>
                <a:tailEnd type="none" w="med" len="med"/>
              </a:ln>
            </p:spPr>
            <p:txBody>
              <a:bodyPr/>
              <a:p>
                <a:endParaRPr lang="en-US"/>
              </a:p>
            </p:txBody>
          </p:sp>
          <p:sp>
            <p:nvSpPr>
              <p:cNvPr id="2104" name="Oval 44" descr="Large confetti"/>
              <p:cNvSpPr/>
              <p:nvPr/>
            </p:nvSpPr>
            <p:spPr>
              <a:xfrm>
                <a:off x="720" y="1056"/>
                <a:ext cx="336" cy="384"/>
              </a:xfrm>
              <a:prstGeom prst="ellipse">
                <a:avLst/>
              </a:prstGeom>
              <a:pattFill prst="lgConfetti">
                <a:fgClr>
                  <a:srgbClr val="CCCC00"/>
                </a:fgClr>
                <a:bgClr>
                  <a:schemeClr val="tx1"/>
                </a:bgClr>
              </a:pattFill>
              <a:ln w="9525" cap="flat" cmpd="sng">
                <a:solidFill>
                  <a:schemeClr val="tx1"/>
                </a:solidFill>
                <a:prstDash val="solid"/>
                <a:headEnd type="none" w="med" len="med"/>
                <a:tailEnd type="none" w="med" len="med"/>
              </a:ln>
            </p:spPr>
            <p:txBody>
              <a:bodyPr wrap="none" anchor="ctr" anchorCtr="0"/>
              <a:p>
                <a:endParaRPr lang="vi-VN" altLang="x-none" dirty="0">
                  <a:latin typeface="Arial" panose="020B0604020202020204" pitchFamily="34" charset="0"/>
                </a:endParaRPr>
              </a:p>
            </p:txBody>
          </p:sp>
        </p:grpSp>
        <p:grpSp>
          <p:nvGrpSpPr>
            <p:cNvPr id="2085" name="Group 45"/>
            <p:cNvGrpSpPr/>
            <p:nvPr/>
          </p:nvGrpSpPr>
          <p:grpSpPr>
            <a:xfrm rot="9942732">
              <a:off x="1680" y="2928"/>
              <a:ext cx="768" cy="888"/>
              <a:chOff x="144" y="504"/>
              <a:chExt cx="1512" cy="1488"/>
            </a:xfrm>
          </p:grpSpPr>
          <p:sp>
            <p:nvSpPr>
              <p:cNvPr id="2093" name="Freeform 46"/>
              <p:cNvSpPr/>
              <p:nvPr/>
            </p:nvSpPr>
            <p:spPr>
              <a:xfrm rot="-5018420">
                <a:off x="108" y="960"/>
                <a:ext cx="720" cy="648"/>
              </a:xfrm>
              <a:custGeom>
                <a:avLst/>
                <a:gdLst/>
                <a:ahLst/>
                <a:cxnLst>
                  <a:cxn ang="0">
                    <a:pos x="336" y="636"/>
                  </a:cxn>
                  <a:cxn ang="0">
                    <a:pos x="192" y="600"/>
                  </a:cxn>
                  <a:cxn ang="0">
                    <a:pos x="48" y="456"/>
                  </a:cxn>
                  <a:cxn ang="0">
                    <a:pos x="0" y="360"/>
                  </a:cxn>
                  <a:cxn ang="0">
                    <a:pos x="0" y="216"/>
                  </a:cxn>
                  <a:cxn ang="0">
                    <a:pos x="48" y="120"/>
                  </a:cxn>
                  <a:cxn ang="0">
                    <a:pos x="192" y="72"/>
                  </a:cxn>
                  <a:cxn ang="0">
                    <a:pos x="312" y="120"/>
                  </a:cxn>
                  <a:cxn ang="0">
                    <a:pos x="360" y="36"/>
                  </a:cxn>
                  <a:cxn ang="0">
                    <a:pos x="468" y="0"/>
                  </a:cxn>
                  <a:cxn ang="0">
                    <a:pos x="588" y="24"/>
                  </a:cxn>
                  <a:cxn ang="0">
                    <a:pos x="672" y="120"/>
                  </a:cxn>
                  <a:cxn ang="0">
                    <a:pos x="720" y="312"/>
                  </a:cxn>
                  <a:cxn ang="0">
                    <a:pos x="672" y="456"/>
                  </a:cxn>
                  <a:cxn ang="0">
                    <a:pos x="576" y="552"/>
                  </a:cxn>
                  <a:cxn ang="0">
                    <a:pos x="528" y="648"/>
                  </a:cxn>
                  <a:cxn ang="0">
                    <a:pos x="336" y="636"/>
                  </a:cxn>
                </a:cxnLst>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FF00">
                      <a:alpha val="100000"/>
                    </a:srgbClr>
                  </a:gs>
                  <a:gs pos="100000">
                    <a:srgbClr val="FF3399">
                      <a:alpha val="100000"/>
                    </a:srgbClr>
                  </a:gs>
                </a:gsLst>
                <a:lin ang="5400000" scaled="1"/>
                <a:tileRect/>
              </a:gradFill>
              <a:ln w="9525" cap="rnd" cmpd="sng">
                <a:solidFill>
                  <a:srgbClr val="B8341E">
                    <a:alpha val="100000"/>
                  </a:srgbClr>
                </a:solidFill>
                <a:prstDash val="sysDot"/>
                <a:round/>
                <a:headEnd type="none" w="med" len="med"/>
                <a:tailEnd type="none" w="med" len="med"/>
              </a:ln>
            </p:spPr>
            <p:txBody>
              <a:bodyPr/>
              <a:p>
                <a:endParaRPr lang="en-US"/>
              </a:p>
            </p:txBody>
          </p:sp>
          <p:sp>
            <p:nvSpPr>
              <p:cNvPr id="2094" name="Freeform 47"/>
              <p:cNvSpPr/>
              <p:nvPr/>
            </p:nvSpPr>
            <p:spPr>
              <a:xfrm>
                <a:off x="336" y="504"/>
                <a:ext cx="720" cy="648"/>
              </a:xfrm>
              <a:custGeom>
                <a:avLst/>
                <a:gdLst/>
                <a:ahLst/>
                <a:cxnLst>
                  <a:cxn ang="0">
                    <a:pos x="336" y="636"/>
                  </a:cxn>
                  <a:cxn ang="0">
                    <a:pos x="192" y="600"/>
                  </a:cxn>
                  <a:cxn ang="0">
                    <a:pos x="48" y="456"/>
                  </a:cxn>
                  <a:cxn ang="0">
                    <a:pos x="0" y="360"/>
                  </a:cxn>
                  <a:cxn ang="0">
                    <a:pos x="0" y="216"/>
                  </a:cxn>
                  <a:cxn ang="0">
                    <a:pos x="48" y="120"/>
                  </a:cxn>
                  <a:cxn ang="0">
                    <a:pos x="192" y="72"/>
                  </a:cxn>
                  <a:cxn ang="0">
                    <a:pos x="312" y="120"/>
                  </a:cxn>
                  <a:cxn ang="0">
                    <a:pos x="360" y="36"/>
                  </a:cxn>
                  <a:cxn ang="0">
                    <a:pos x="468" y="0"/>
                  </a:cxn>
                  <a:cxn ang="0">
                    <a:pos x="588" y="24"/>
                  </a:cxn>
                  <a:cxn ang="0">
                    <a:pos x="672" y="120"/>
                  </a:cxn>
                  <a:cxn ang="0">
                    <a:pos x="720" y="312"/>
                  </a:cxn>
                  <a:cxn ang="0">
                    <a:pos x="672" y="456"/>
                  </a:cxn>
                  <a:cxn ang="0">
                    <a:pos x="576" y="552"/>
                  </a:cxn>
                  <a:cxn ang="0">
                    <a:pos x="528" y="648"/>
                  </a:cxn>
                  <a:cxn ang="0">
                    <a:pos x="336" y="636"/>
                  </a:cxn>
                </a:cxnLst>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FF00">
                      <a:alpha val="100000"/>
                    </a:srgbClr>
                  </a:gs>
                  <a:gs pos="100000">
                    <a:srgbClr val="FF3399">
                      <a:alpha val="100000"/>
                    </a:srgbClr>
                  </a:gs>
                </a:gsLst>
                <a:lin ang="5400000" scaled="1"/>
                <a:tileRect/>
              </a:gradFill>
              <a:ln w="9525" cap="rnd" cmpd="sng">
                <a:solidFill>
                  <a:schemeClr val="tx1">
                    <a:alpha val="100000"/>
                  </a:schemeClr>
                </a:solidFill>
                <a:prstDash val="sysDot"/>
                <a:round/>
                <a:headEnd type="none" w="med" len="med"/>
                <a:tailEnd type="none" w="med" len="med"/>
              </a:ln>
            </p:spPr>
            <p:txBody>
              <a:bodyPr/>
              <a:p>
                <a:endParaRPr lang="en-US"/>
              </a:p>
            </p:txBody>
          </p:sp>
          <p:sp>
            <p:nvSpPr>
              <p:cNvPr id="2095" name="Freeform 48"/>
              <p:cNvSpPr/>
              <p:nvPr/>
            </p:nvSpPr>
            <p:spPr>
              <a:xfrm rot="3651646">
                <a:off x="876" y="612"/>
                <a:ext cx="720" cy="648"/>
              </a:xfrm>
              <a:custGeom>
                <a:avLst/>
                <a:gdLst/>
                <a:ahLst/>
                <a:cxnLst>
                  <a:cxn ang="0">
                    <a:pos x="336" y="636"/>
                  </a:cxn>
                  <a:cxn ang="0">
                    <a:pos x="192" y="600"/>
                  </a:cxn>
                  <a:cxn ang="0">
                    <a:pos x="48" y="456"/>
                  </a:cxn>
                  <a:cxn ang="0">
                    <a:pos x="0" y="360"/>
                  </a:cxn>
                  <a:cxn ang="0">
                    <a:pos x="0" y="216"/>
                  </a:cxn>
                  <a:cxn ang="0">
                    <a:pos x="48" y="120"/>
                  </a:cxn>
                  <a:cxn ang="0">
                    <a:pos x="192" y="72"/>
                  </a:cxn>
                  <a:cxn ang="0">
                    <a:pos x="312" y="120"/>
                  </a:cxn>
                  <a:cxn ang="0">
                    <a:pos x="360" y="36"/>
                  </a:cxn>
                  <a:cxn ang="0">
                    <a:pos x="468" y="0"/>
                  </a:cxn>
                  <a:cxn ang="0">
                    <a:pos x="588" y="24"/>
                  </a:cxn>
                  <a:cxn ang="0">
                    <a:pos x="672" y="120"/>
                  </a:cxn>
                  <a:cxn ang="0">
                    <a:pos x="720" y="312"/>
                  </a:cxn>
                  <a:cxn ang="0">
                    <a:pos x="672" y="456"/>
                  </a:cxn>
                  <a:cxn ang="0">
                    <a:pos x="576" y="552"/>
                  </a:cxn>
                  <a:cxn ang="0">
                    <a:pos x="528" y="648"/>
                  </a:cxn>
                  <a:cxn ang="0">
                    <a:pos x="336" y="636"/>
                  </a:cxn>
                </a:cxnLst>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FF00">
                      <a:alpha val="100000"/>
                    </a:srgbClr>
                  </a:gs>
                  <a:gs pos="100000">
                    <a:srgbClr val="FF3399">
                      <a:alpha val="100000"/>
                    </a:srgbClr>
                  </a:gs>
                </a:gsLst>
                <a:lin ang="5400000" scaled="1"/>
                <a:tileRect/>
              </a:gradFill>
              <a:ln w="9525" cap="rnd" cmpd="sng">
                <a:solidFill>
                  <a:srgbClr val="B8341E">
                    <a:alpha val="100000"/>
                  </a:srgbClr>
                </a:solidFill>
                <a:prstDash val="sysDot"/>
                <a:round/>
                <a:headEnd type="none" w="med" len="med"/>
                <a:tailEnd type="none" w="med" len="med"/>
              </a:ln>
            </p:spPr>
            <p:txBody>
              <a:bodyPr/>
              <a:p>
                <a:endParaRPr lang="en-US"/>
              </a:p>
            </p:txBody>
          </p:sp>
          <p:sp>
            <p:nvSpPr>
              <p:cNvPr id="2096" name="Freeform 49"/>
              <p:cNvSpPr/>
              <p:nvPr/>
            </p:nvSpPr>
            <p:spPr>
              <a:xfrm rot="8016108">
                <a:off x="972" y="1092"/>
                <a:ext cx="720" cy="648"/>
              </a:xfrm>
              <a:custGeom>
                <a:avLst/>
                <a:gdLst/>
                <a:ahLst/>
                <a:cxnLst>
                  <a:cxn ang="0">
                    <a:pos x="336" y="636"/>
                  </a:cxn>
                  <a:cxn ang="0">
                    <a:pos x="192" y="600"/>
                  </a:cxn>
                  <a:cxn ang="0">
                    <a:pos x="48" y="456"/>
                  </a:cxn>
                  <a:cxn ang="0">
                    <a:pos x="0" y="360"/>
                  </a:cxn>
                  <a:cxn ang="0">
                    <a:pos x="0" y="216"/>
                  </a:cxn>
                  <a:cxn ang="0">
                    <a:pos x="48" y="120"/>
                  </a:cxn>
                  <a:cxn ang="0">
                    <a:pos x="192" y="72"/>
                  </a:cxn>
                  <a:cxn ang="0">
                    <a:pos x="312" y="120"/>
                  </a:cxn>
                  <a:cxn ang="0">
                    <a:pos x="360" y="36"/>
                  </a:cxn>
                  <a:cxn ang="0">
                    <a:pos x="468" y="0"/>
                  </a:cxn>
                  <a:cxn ang="0">
                    <a:pos x="588" y="24"/>
                  </a:cxn>
                  <a:cxn ang="0">
                    <a:pos x="672" y="120"/>
                  </a:cxn>
                  <a:cxn ang="0">
                    <a:pos x="720" y="312"/>
                  </a:cxn>
                  <a:cxn ang="0">
                    <a:pos x="672" y="456"/>
                  </a:cxn>
                  <a:cxn ang="0">
                    <a:pos x="576" y="552"/>
                  </a:cxn>
                  <a:cxn ang="0">
                    <a:pos x="528" y="648"/>
                  </a:cxn>
                  <a:cxn ang="0">
                    <a:pos x="336" y="636"/>
                  </a:cxn>
                </a:cxnLst>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FF00">
                      <a:alpha val="100000"/>
                    </a:srgbClr>
                  </a:gs>
                  <a:gs pos="100000">
                    <a:srgbClr val="FF3399">
                      <a:alpha val="100000"/>
                    </a:srgbClr>
                  </a:gs>
                </a:gsLst>
                <a:lin ang="5400000" scaled="1"/>
                <a:tileRect/>
              </a:gradFill>
              <a:ln w="9525" cap="rnd" cmpd="sng">
                <a:solidFill>
                  <a:srgbClr val="B8341E">
                    <a:alpha val="100000"/>
                  </a:srgbClr>
                </a:solidFill>
                <a:prstDash val="sysDot"/>
                <a:round/>
                <a:headEnd type="none" w="med" len="med"/>
                <a:tailEnd type="none" w="med" len="med"/>
              </a:ln>
            </p:spPr>
            <p:txBody>
              <a:bodyPr/>
              <a:p>
                <a:endParaRPr lang="en-US"/>
              </a:p>
            </p:txBody>
          </p:sp>
          <p:sp>
            <p:nvSpPr>
              <p:cNvPr id="2097" name="Freeform 50"/>
              <p:cNvSpPr/>
              <p:nvPr/>
            </p:nvSpPr>
            <p:spPr>
              <a:xfrm rot="-10025304">
                <a:off x="528" y="1344"/>
                <a:ext cx="720" cy="648"/>
              </a:xfrm>
              <a:custGeom>
                <a:avLst/>
                <a:gdLst/>
                <a:ahLst/>
                <a:cxnLst>
                  <a:cxn ang="0">
                    <a:pos x="336" y="636"/>
                  </a:cxn>
                  <a:cxn ang="0">
                    <a:pos x="192" y="600"/>
                  </a:cxn>
                  <a:cxn ang="0">
                    <a:pos x="48" y="456"/>
                  </a:cxn>
                  <a:cxn ang="0">
                    <a:pos x="0" y="360"/>
                  </a:cxn>
                  <a:cxn ang="0">
                    <a:pos x="0" y="216"/>
                  </a:cxn>
                  <a:cxn ang="0">
                    <a:pos x="48" y="120"/>
                  </a:cxn>
                  <a:cxn ang="0">
                    <a:pos x="192" y="72"/>
                  </a:cxn>
                  <a:cxn ang="0">
                    <a:pos x="312" y="120"/>
                  </a:cxn>
                  <a:cxn ang="0">
                    <a:pos x="360" y="36"/>
                  </a:cxn>
                  <a:cxn ang="0">
                    <a:pos x="468" y="0"/>
                  </a:cxn>
                  <a:cxn ang="0">
                    <a:pos x="588" y="24"/>
                  </a:cxn>
                  <a:cxn ang="0">
                    <a:pos x="672" y="120"/>
                  </a:cxn>
                  <a:cxn ang="0">
                    <a:pos x="720" y="312"/>
                  </a:cxn>
                  <a:cxn ang="0">
                    <a:pos x="672" y="456"/>
                  </a:cxn>
                  <a:cxn ang="0">
                    <a:pos x="576" y="552"/>
                  </a:cxn>
                  <a:cxn ang="0">
                    <a:pos x="528" y="648"/>
                  </a:cxn>
                  <a:cxn ang="0">
                    <a:pos x="336" y="636"/>
                  </a:cxn>
                </a:cxnLst>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FF00">
                      <a:alpha val="100000"/>
                    </a:srgbClr>
                  </a:gs>
                  <a:gs pos="100000">
                    <a:srgbClr val="FF3399">
                      <a:alpha val="100000"/>
                    </a:srgbClr>
                  </a:gs>
                </a:gsLst>
                <a:lin ang="5400000" scaled="1"/>
                <a:tileRect/>
              </a:gradFill>
              <a:ln w="9525" cap="rnd" cmpd="sng">
                <a:solidFill>
                  <a:srgbClr val="B8341E">
                    <a:alpha val="100000"/>
                  </a:srgbClr>
                </a:solidFill>
                <a:prstDash val="sysDot"/>
                <a:round/>
                <a:headEnd type="none" w="med" len="med"/>
                <a:tailEnd type="none" w="med" len="med"/>
              </a:ln>
            </p:spPr>
            <p:txBody>
              <a:bodyPr/>
              <a:p>
                <a:endParaRPr lang="en-US"/>
              </a:p>
            </p:txBody>
          </p:sp>
          <p:sp>
            <p:nvSpPr>
              <p:cNvPr id="2098" name="Oval 51" descr="Large confetti"/>
              <p:cNvSpPr/>
              <p:nvPr/>
            </p:nvSpPr>
            <p:spPr>
              <a:xfrm>
                <a:off x="720" y="1056"/>
                <a:ext cx="336" cy="384"/>
              </a:xfrm>
              <a:prstGeom prst="ellipse">
                <a:avLst/>
              </a:prstGeom>
              <a:pattFill prst="lgConfetti">
                <a:fgClr>
                  <a:srgbClr val="CCCC00"/>
                </a:fgClr>
                <a:bgClr>
                  <a:schemeClr val="tx1"/>
                </a:bgClr>
              </a:pattFill>
              <a:ln w="9525" cap="flat" cmpd="sng">
                <a:solidFill>
                  <a:schemeClr val="tx1"/>
                </a:solidFill>
                <a:prstDash val="solid"/>
                <a:headEnd type="none" w="med" len="med"/>
                <a:tailEnd type="none" w="med" len="med"/>
              </a:ln>
            </p:spPr>
            <p:txBody>
              <a:bodyPr wrap="none" anchor="ctr" anchorCtr="0"/>
              <a:p>
                <a:endParaRPr lang="vi-VN" altLang="x-none" dirty="0">
                  <a:latin typeface="Arial" panose="020B0604020202020204" pitchFamily="34" charset="0"/>
                </a:endParaRPr>
              </a:p>
            </p:txBody>
          </p:sp>
        </p:grpSp>
        <p:grpSp>
          <p:nvGrpSpPr>
            <p:cNvPr id="2086" name="Group 52"/>
            <p:cNvGrpSpPr/>
            <p:nvPr/>
          </p:nvGrpSpPr>
          <p:grpSpPr>
            <a:xfrm rot="-1530033" flipH="1">
              <a:off x="153" y="2297"/>
              <a:ext cx="192" cy="528"/>
              <a:chOff x="480" y="2496"/>
              <a:chExt cx="288" cy="528"/>
            </a:xfrm>
          </p:grpSpPr>
          <p:sp>
            <p:nvSpPr>
              <p:cNvPr id="2087" name="Freeform 53"/>
              <p:cNvSpPr/>
              <p:nvPr/>
            </p:nvSpPr>
            <p:spPr>
              <a:xfrm>
                <a:off x="480" y="2496"/>
                <a:ext cx="288" cy="432"/>
              </a:xfrm>
              <a:custGeom>
                <a:avLst/>
                <a:gdLst/>
                <a:ahLst/>
                <a:cxnLst>
                  <a:cxn ang="0">
                    <a:pos x="56" y="5"/>
                  </a:cxn>
                  <a:cxn ang="0">
                    <a:pos x="14" y="5"/>
                  </a:cxn>
                  <a:cxn ang="0">
                    <a:pos x="0" y="4"/>
                  </a:cxn>
                  <a:cxn ang="0">
                    <a:pos x="0" y="3"/>
                  </a:cxn>
                  <a:cxn ang="0">
                    <a:pos x="14" y="2"/>
                  </a:cxn>
                  <a:cxn ang="0">
                    <a:pos x="56" y="1"/>
                  </a:cxn>
                  <a:cxn ang="0">
                    <a:pos x="85" y="0"/>
                  </a:cxn>
                  <a:cxn ang="0">
                    <a:pos x="99" y="1"/>
                  </a:cxn>
                  <a:cxn ang="0">
                    <a:pos x="99" y="2"/>
                  </a:cxn>
                  <a:cxn ang="0">
                    <a:pos x="99" y="3"/>
                  </a:cxn>
                  <a:cxn ang="0">
                    <a:pos x="99" y="4"/>
                  </a:cxn>
                  <a:cxn ang="0">
                    <a:pos x="85" y="4"/>
                  </a:cxn>
                  <a:cxn ang="0">
                    <a:pos x="56" y="5"/>
                  </a:cxn>
                </a:cxnLst>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alpha val="100000"/>
                    </a:schemeClr>
                  </a:gs>
                  <a:gs pos="100000">
                    <a:srgbClr val="33CC33">
                      <a:alpha val="100000"/>
                    </a:srgbClr>
                  </a:gs>
                </a:gsLst>
                <a:lin ang="5400000" scaled="1"/>
                <a:tileRect/>
              </a:gradFill>
              <a:ln w="9525" cap="rnd" cmpd="sng">
                <a:solidFill>
                  <a:schemeClr val="tx1">
                    <a:alpha val="100000"/>
                  </a:schemeClr>
                </a:solidFill>
                <a:prstDash val="sysDot"/>
                <a:round/>
                <a:headEnd type="none" w="med" len="med"/>
                <a:tailEnd type="none" w="med" len="med"/>
              </a:ln>
            </p:spPr>
            <p:txBody>
              <a:bodyPr/>
              <a:p>
                <a:endParaRPr lang="en-US"/>
              </a:p>
            </p:txBody>
          </p:sp>
          <p:sp>
            <p:nvSpPr>
              <p:cNvPr id="2088" name="Freeform 54"/>
              <p:cNvSpPr/>
              <p:nvPr/>
            </p:nvSpPr>
            <p:spPr>
              <a:xfrm>
                <a:off x="576" y="2527"/>
                <a:ext cx="128" cy="401"/>
              </a:xfrm>
              <a:custGeom>
                <a:avLst/>
                <a:gdLst/>
                <a:ahLst/>
                <a:cxnLst>
                  <a:cxn ang="0">
                    <a:pos x="0" y="114"/>
                  </a:cxn>
                  <a:cxn ang="0">
                    <a:pos x="476" y="69"/>
                  </a:cxn>
                  <a:cxn ang="0">
                    <a:pos x="476" y="46"/>
                  </a:cxn>
                  <a:cxn ang="0">
                    <a:pos x="960" y="0"/>
                  </a:cxn>
                </a:cxnLst>
                <a:pathLst>
                  <a:path w="96" h="480">
                    <a:moveTo>
                      <a:pt x="0" y="480"/>
                    </a:moveTo>
                    <a:lnTo>
                      <a:pt x="48" y="288"/>
                    </a:lnTo>
                    <a:lnTo>
                      <a:pt x="48" y="192"/>
                    </a:lnTo>
                    <a:lnTo>
                      <a:pt x="96" y="0"/>
                    </a:lnTo>
                  </a:path>
                </a:pathLst>
              </a:custGeom>
              <a:noFill/>
              <a:ln w="3175" cap="flat" cmpd="sng">
                <a:solidFill>
                  <a:schemeClr val="tx1">
                    <a:alpha val="100000"/>
                  </a:schemeClr>
                </a:solidFill>
                <a:prstDash val="solid"/>
                <a:round/>
                <a:headEnd type="none" w="med" len="med"/>
                <a:tailEnd type="none" w="med" len="med"/>
              </a:ln>
            </p:spPr>
            <p:txBody>
              <a:bodyPr/>
              <a:p>
                <a:endParaRPr lang="en-US"/>
              </a:p>
            </p:txBody>
          </p:sp>
          <p:sp>
            <p:nvSpPr>
              <p:cNvPr id="2089" name="Freeform 55"/>
              <p:cNvSpPr/>
              <p:nvPr/>
            </p:nvSpPr>
            <p:spPr>
              <a:xfrm>
                <a:off x="640" y="2650"/>
                <a:ext cx="128" cy="124"/>
              </a:xfrm>
              <a:custGeom>
                <a:avLst/>
                <a:gdLst/>
                <a:ahLst/>
                <a:cxnLst>
                  <a:cxn ang="0">
                    <a:pos x="0" y="0"/>
                  </a:cxn>
                  <a:cxn ang="0">
                    <a:pos x="476" y="0"/>
                  </a:cxn>
                  <a:cxn ang="0">
                    <a:pos x="476" y="0"/>
                  </a:cxn>
                  <a:cxn ang="0">
                    <a:pos x="960" y="0"/>
                  </a:cxn>
                </a:cxnLst>
                <a:pathLst>
                  <a:path w="96" h="480">
                    <a:moveTo>
                      <a:pt x="0" y="480"/>
                    </a:moveTo>
                    <a:lnTo>
                      <a:pt x="48" y="288"/>
                    </a:lnTo>
                    <a:lnTo>
                      <a:pt x="48" y="192"/>
                    </a:lnTo>
                    <a:lnTo>
                      <a:pt x="96" y="0"/>
                    </a:lnTo>
                  </a:path>
                </a:pathLst>
              </a:custGeom>
              <a:noFill/>
              <a:ln w="3175" cap="flat" cmpd="sng">
                <a:solidFill>
                  <a:schemeClr val="tx1">
                    <a:alpha val="100000"/>
                  </a:schemeClr>
                </a:solidFill>
                <a:prstDash val="solid"/>
                <a:round/>
                <a:headEnd type="none" w="med" len="med"/>
                <a:tailEnd type="none" w="med" len="med"/>
              </a:ln>
            </p:spPr>
            <p:txBody>
              <a:bodyPr/>
              <a:p>
                <a:endParaRPr lang="en-US"/>
              </a:p>
            </p:txBody>
          </p:sp>
          <p:sp>
            <p:nvSpPr>
              <p:cNvPr id="2090" name="Freeform 56"/>
              <p:cNvSpPr/>
              <p:nvPr/>
            </p:nvSpPr>
            <p:spPr>
              <a:xfrm>
                <a:off x="544" y="2650"/>
                <a:ext cx="64" cy="216"/>
              </a:xfrm>
              <a:custGeom>
                <a:avLst/>
                <a:gdLst/>
                <a:ahLst/>
                <a:cxnLst>
                  <a:cxn ang="0">
                    <a:pos x="4" y="10"/>
                  </a:cxn>
                  <a:cxn ang="0">
                    <a:pos x="1" y="8"/>
                  </a:cxn>
                  <a:cxn ang="0">
                    <a:pos x="3" y="6"/>
                  </a:cxn>
                  <a:cxn ang="0">
                    <a:pos x="0" y="0"/>
                  </a:cxn>
                </a:cxnLst>
                <a:pathLst>
                  <a:path w="96" h="336">
                    <a:moveTo>
                      <a:pt x="96" y="336"/>
                    </a:moveTo>
                    <a:lnTo>
                      <a:pt x="12" y="264"/>
                    </a:lnTo>
                    <a:lnTo>
                      <a:pt x="72" y="192"/>
                    </a:lnTo>
                    <a:lnTo>
                      <a:pt x="0" y="0"/>
                    </a:lnTo>
                  </a:path>
                </a:pathLst>
              </a:custGeom>
              <a:noFill/>
              <a:ln w="3175" cap="flat" cmpd="sng">
                <a:solidFill>
                  <a:schemeClr val="tx1">
                    <a:alpha val="100000"/>
                  </a:schemeClr>
                </a:solidFill>
                <a:prstDash val="solid"/>
                <a:round/>
                <a:headEnd type="none" w="med" len="med"/>
                <a:tailEnd type="none" w="med" len="med"/>
              </a:ln>
            </p:spPr>
            <p:txBody>
              <a:bodyPr/>
              <a:p>
                <a:endParaRPr lang="en-US"/>
              </a:p>
            </p:txBody>
          </p:sp>
          <p:sp>
            <p:nvSpPr>
              <p:cNvPr id="2091" name="Freeform 57"/>
              <p:cNvSpPr/>
              <p:nvPr/>
            </p:nvSpPr>
            <p:spPr>
              <a:xfrm>
                <a:off x="624" y="2558"/>
                <a:ext cx="16" cy="154"/>
              </a:xfrm>
              <a:custGeom>
                <a:avLst/>
                <a:gdLst/>
                <a:ahLst/>
                <a:cxnLst>
                  <a:cxn ang="0">
                    <a:pos x="1" y="7"/>
                  </a:cxn>
                  <a:cxn ang="0">
                    <a:pos x="0" y="4"/>
                  </a:cxn>
                  <a:cxn ang="0">
                    <a:pos x="0" y="3"/>
                  </a:cxn>
                  <a:cxn ang="0">
                    <a:pos x="1" y="0"/>
                  </a:cxn>
                </a:cxnLst>
                <a:pathLst>
                  <a:path w="24" h="240">
                    <a:moveTo>
                      <a:pt x="24" y="240"/>
                    </a:moveTo>
                    <a:lnTo>
                      <a:pt x="0" y="144"/>
                    </a:lnTo>
                    <a:lnTo>
                      <a:pt x="0" y="96"/>
                    </a:lnTo>
                    <a:lnTo>
                      <a:pt x="24" y="0"/>
                    </a:lnTo>
                  </a:path>
                </a:pathLst>
              </a:custGeom>
              <a:noFill/>
              <a:ln w="3175" cap="flat" cmpd="sng">
                <a:solidFill>
                  <a:schemeClr val="tx1">
                    <a:alpha val="100000"/>
                  </a:schemeClr>
                </a:solidFill>
                <a:prstDash val="solid"/>
                <a:round/>
                <a:headEnd type="none" w="med" len="med"/>
                <a:tailEnd type="none" w="med" len="med"/>
              </a:ln>
            </p:spPr>
            <p:txBody>
              <a:bodyPr/>
              <a:p>
                <a:endParaRPr lang="en-US"/>
              </a:p>
            </p:txBody>
          </p:sp>
          <p:sp>
            <p:nvSpPr>
              <p:cNvPr id="2092" name="Freeform 58"/>
              <p:cNvSpPr/>
              <p:nvPr/>
            </p:nvSpPr>
            <p:spPr>
              <a:xfrm flipH="1">
                <a:off x="528" y="2928"/>
                <a:ext cx="47" cy="96"/>
              </a:xfrm>
              <a:custGeom>
                <a:avLst/>
                <a:gdLst/>
                <a:ahLst/>
                <a:cxnLst>
                  <a:cxn ang="0">
                    <a:pos x="1" y="0"/>
                  </a:cxn>
                  <a:cxn ang="0">
                    <a:pos x="0" y="1"/>
                  </a:cxn>
                </a:cxnLst>
                <a:pathLst>
                  <a:path w="72" h="192">
                    <a:moveTo>
                      <a:pt x="12" y="0"/>
                    </a:moveTo>
                    <a:cubicBezTo>
                      <a:pt x="24" y="48"/>
                      <a:pt x="72" y="192"/>
                      <a:pt x="0" y="192"/>
                    </a:cubicBezTo>
                  </a:path>
                </a:pathLst>
              </a:custGeom>
              <a:noFill/>
              <a:ln w="57150" cap="flat" cmpd="sng">
                <a:solidFill>
                  <a:srgbClr val="33CC33">
                    <a:alpha val="100000"/>
                  </a:srgbClr>
                </a:solidFill>
                <a:prstDash val="solid"/>
                <a:round/>
                <a:headEnd type="none" w="med" len="med"/>
                <a:tailEnd type="none" w="med" len="med"/>
              </a:ln>
            </p:spPr>
            <p:txBody>
              <a:bodyPr/>
              <a:p>
                <a:endParaRPr lang="en-US"/>
              </a:p>
            </p:txBody>
          </p:sp>
        </p:grpSp>
      </p:grpSp>
      <p:sp>
        <p:nvSpPr>
          <p:cNvPr id="2051" name="AutoShape 59"/>
          <p:cNvSpPr/>
          <p:nvPr/>
        </p:nvSpPr>
        <p:spPr>
          <a:xfrm>
            <a:off x="304800" y="0"/>
            <a:ext cx="11592560" cy="6858000"/>
          </a:xfrm>
          <a:prstGeom prst="roundRect">
            <a:avLst>
              <a:gd name="adj" fmla="val 4532"/>
            </a:avLst>
          </a:prstGeom>
          <a:noFill/>
          <a:ln w="57150" cap="flat" cmpd="thickThin">
            <a:solidFill>
              <a:srgbClr val="FF0909"/>
            </a:solidFill>
            <a:prstDash val="solid"/>
            <a:headEnd type="none" w="med" len="med"/>
            <a:tailEnd type="none" w="med" len="med"/>
          </a:ln>
        </p:spPr>
        <p:txBody>
          <a:bodyPr wrap="none" anchor="ctr" anchorCtr="0"/>
          <a:p>
            <a:endParaRPr lang="vi-VN" altLang="x-none" dirty="0">
              <a:latin typeface="Arial" panose="020B0604020202020204" pitchFamily="34" charset="0"/>
            </a:endParaRPr>
          </a:p>
        </p:txBody>
      </p:sp>
      <p:sp>
        <p:nvSpPr>
          <p:cNvPr id="2052" name="AutoShape 60"/>
          <p:cNvSpPr/>
          <p:nvPr/>
        </p:nvSpPr>
        <p:spPr>
          <a:xfrm>
            <a:off x="4038600" y="304800"/>
            <a:ext cx="4648200" cy="990600"/>
          </a:xfrm>
          <a:prstGeom prst="horizontalScroll">
            <a:avLst>
              <a:gd name="adj" fmla="val 12500"/>
            </a:avLst>
          </a:prstGeom>
          <a:solidFill>
            <a:srgbClr val="FFFFFF"/>
          </a:solidFill>
          <a:ln w="28575" cap="flat" cmpd="sng">
            <a:solidFill>
              <a:srgbClr val="FF0000"/>
            </a:solidFill>
            <a:prstDash val="solid"/>
            <a:headEnd type="none" w="med" len="med"/>
            <a:tailEnd type="none" w="med" len="med"/>
          </a:ln>
        </p:spPr>
        <p:txBody>
          <a:bodyPr wrap="none" anchor="ctr" anchorCtr="0"/>
          <a:p>
            <a:endParaRPr lang="vi-VN" altLang="x-none" dirty="0">
              <a:latin typeface="Arial" panose="020B0604020202020204" pitchFamily="34" charset="0"/>
            </a:endParaRPr>
          </a:p>
        </p:txBody>
      </p:sp>
      <p:sp>
        <p:nvSpPr>
          <p:cNvPr id="2053" name="Text Box 61"/>
          <p:cNvSpPr txBox="1"/>
          <p:nvPr/>
        </p:nvSpPr>
        <p:spPr>
          <a:xfrm>
            <a:off x="4267200" y="609600"/>
            <a:ext cx="4267200" cy="349250"/>
          </a:xfrm>
          <a:prstGeom prst="rect">
            <a:avLst/>
          </a:prstGeom>
          <a:noFill/>
          <a:ln w="9525">
            <a:noFill/>
          </a:ln>
        </p:spPr>
        <p:txBody>
          <a:bodyPr>
            <a:spAutoFit/>
          </a:bodyPr>
          <a:p>
            <a:pPr algn="ctr" eaLnBrk="0" hangingPunct="0">
              <a:lnSpc>
                <a:spcPct val="70000"/>
              </a:lnSpc>
              <a:spcBef>
                <a:spcPct val="50000"/>
              </a:spcBef>
            </a:pPr>
            <a:r>
              <a:rPr sz="2400" b="1" dirty="0">
                <a:solidFill>
                  <a:srgbClr val="FF3300"/>
                </a:solidFill>
                <a:latin typeface="Times New Roman" panose="02020603050405020304" pitchFamily="18" charset="0"/>
              </a:rPr>
              <a:t>TRƯỜNG THCS THỊ TRẤN</a:t>
            </a:r>
            <a:endParaRPr sz="2400" b="1" dirty="0">
              <a:solidFill>
                <a:srgbClr val="FF3300"/>
              </a:solidFill>
              <a:latin typeface="Times New Roman" panose="02020603050405020304" pitchFamily="18" charset="0"/>
            </a:endParaRPr>
          </a:p>
        </p:txBody>
      </p:sp>
      <p:pic>
        <p:nvPicPr>
          <p:cNvPr id="3141" name="Million scalet roses.mp3">
            <a:hlinkClick r:id="" action="ppaction://media"/>
          </p:cNvPr>
          <p:cNvPicPr>
            <a:picLocks noRot="1" noChangeAspect="1"/>
          </p:cNvPicPr>
          <p:nvPr>
            <a:audioFile r:link="rId1"/>
            <p:extLst>
              <p:ext uri="{DAA4B4D4-6D71-4841-9C94-3DE7FCFB9230}">
                <p14:media xmlns:p14="http://schemas.microsoft.com/office/powerpoint/2010/main" r:link="rId2"/>
              </p:ext>
            </p:extLst>
          </p:nvPr>
        </p:nvPicPr>
        <p:blipFill>
          <a:blip r:embed="rId3"/>
          <a:stretch>
            <a:fillRect/>
          </a:stretch>
        </p:blipFill>
        <p:spPr>
          <a:xfrm>
            <a:off x="2743200" y="0"/>
            <a:ext cx="304800" cy="304800"/>
          </a:xfrm>
          <a:prstGeom prst="rect">
            <a:avLst/>
          </a:prstGeom>
          <a:noFill/>
          <a:ln w="9525">
            <a:noFill/>
          </a:ln>
        </p:spPr>
      </p:pic>
      <p:pic>
        <p:nvPicPr>
          <p:cNvPr id="2055" name="Picture 70" descr="EARTH"/>
          <p:cNvPicPr>
            <a:picLocks noChangeAspect="1"/>
          </p:cNvPicPr>
          <p:nvPr/>
        </p:nvPicPr>
        <p:blipFill>
          <a:blip r:embed="rId4"/>
          <a:stretch>
            <a:fillRect/>
          </a:stretch>
        </p:blipFill>
        <p:spPr>
          <a:xfrm>
            <a:off x="1651000" y="85725"/>
            <a:ext cx="1068388" cy="1042988"/>
          </a:xfrm>
          <a:prstGeom prst="rect">
            <a:avLst/>
          </a:prstGeom>
          <a:noFill/>
          <a:ln w="9525">
            <a:noFill/>
          </a:ln>
        </p:spPr>
      </p:pic>
      <p:grpSp>
        <p:nvGrpSpPr>
          <p:cNvPr id="2056" name="Group 71"/>
          <p:cNvGrpSpPr/>
          <p:nvPr/>
        </p:nvGrpSpPr>
        <p:grpSpPr>
          <a:xfrm>
            <a:off x="1524000" y="204788"/>
            <a:ext cx="1447800" cy="736600"/>
            <a:chOff x="48" y="96"/>
            <a:chExt cx="672" cy="624"/>
          </a:xfrm>
        </p:grpSpPr>
        <p:grpSp>
          <p:nvGrpSpPr>
            <p:cNvPr id="2067" name="Group 72"/>
            <p:cNvGrpSpPr/>
            <p:nvPr/>
          </p:nvGrpSpPr>
          <p:grpSpPr>
            <a:xfrm>
              <a:off x="48" y="96"/>
              <a:ext cx="672" cy="624"/>
              <a:chOff x="336" y="-288"/>
              <a:chExt cx="624" cy="576"/>
            </a:xfrm>
          </p:grpSpPr>
          <p:pic>
            <p:nvPicPr>
              <p:cNvPr id="2069" name="Picture 73" descr="DSTARS-P"/>
              <p:cNvPicPr>
                <a:picLocks noChangeAspect="1"/>
              </p:cNvPicPr>
              <p:nvPr/>
            </p:nvPicPr>
            <p:blipFill>
              <a:blip r:embed="rId5"/>
              <a:stretch>
                <a:fillRect/>
              </a:stretch>
            </p:blipFill>
            <p:spPr>
              <a:xfrm flipH="1">
                <a:off x="690" y="-144"/>
                <a:ext cx="270" cy="221"/>
              </a:xfrm>
              <a:prstGeom prst="rect">
                <a:avLst/>
              </a:prstGeom>
              <a:noFill/>
              <a:ln w="9525">
                <a:noFill/>
              </a:ln>
            </p:spPr>
          </p:pic>
          <p:pic>
            <p:nvPicPr>
              <p:cNvPr id="2070" name="Picture 74" descr="DSTARS-P"/>
              <p:cNvPicPr>
                <a:picLocks noChangeAspect="1"/>
              </p:cNvPicPr>
              <p:nvPr/>
            </p:nvPicPr>
            <p:blipFill>
              <a:blip r:embed="rId5"/>
              <a:stretch>
                <a:fillRect/>
              </a:stretch>
            </p:blipFill>
            <p:spPr>
              <a:xfrm flipH="1">
                <a:off x="596" y="58"/>
                <a:ext cx="270" cy="220"/>
              </a:xfrm>
              <a:prstGeom prst="rect">
                <a:avLst/>
              </a:prstGeom>
              <a:noFill/>
              <a:ln w="9525">
                <a:noFill/>
              </a:ln>
            </p:spPr>
          </p:pic>
          <p:pic>
            <p:nvPicPr>
              <p:cNvPr id="2071" name="Picture 75" descr="DSTARS-P"/>
              <p:cNvPicPr>
                <a:picLocks noChangeAspect="1"/>
              </p:cNvPicPr>
              <p:nvPr/>
            </p:nvPicPr>
            <p:blipFill>
              <a:blip r:embed="rId5"/>
              <a:stretch>
                <a:fillRect/>
              </a:stretch>
            </p:blipFill>
            <p:spPr>
              <a:xfrm flipH="1">
                <a:off x="357" y="67"/>
                <a:ext cx="270" cy="221"/>
              </a:xfrm>
              <a:prstGeom prst="rect">
                <a:avLst/>
              </a:prstGeom>
              <a:noFill/>
              <a:ln w="9525">
                <a:noFill/>
              </a:ln>
            </p:spPr>
          </p:pic>
          <p:pic>
            <p:nvPicPr>
              <p:cNvPr id="2072" name="Picture 76" descr="DSTARS-P"/>
              <p:cNvPicPr>
                <a:picLocks noChangeAspect="1"/>
              </p:cNvPicPr>
              <p:nvPr/>
            </p:nvPicPr>
            <p:blipFill>
              <a:blip r:embed="rId5"/>
              <a:stretch>
                <a:fillRect/>
              </a:stretch>
            </p:blipFill>
            <p:spPr>
              <a:xfrm flipH="1">
                <a:off x="336" y="-192"/>
                <a:ext cx="270" cy="220"/>
              </a:xfrm>
              <a:prstGeom prst="rect">
                <a:avLst/>
              </a:prstGeom>
              <a:noFill/>
              <a:ln w="9525">
                <a:noFill/>
              </a:ln>
            </p:spPr>
          </p:pic>
          <p:pic>
            <p:nvPicPr>
              <p:cNvPr id="2073" name="Picture 77" descr="DSTARS-P"/>
              <p:cNvPicPr>
                <a:picLocks noChangeAspect="1"/>
              </p:cNvPicPr>
              <p:nvPr/>
            </p:nvPicPr>
            <p:blipFill>
              <a:blip r:embed="rId5"/>
              <a:stretch>
                <a:fillRect/>
              </a:stretch>
            </p:blipFill>
            <p:spPr>
              <a:xfrm flipH="1">
                <a:off x="502" y="-288"/>
                <a:ext cx="271" cy="221"/>
              </a:xfrm>
              <a:prstGeom prst="rect">
                <a:avLst/>
              </a:prstGeom>
              <a:noFill/>
              <a:ln w="9525">
                <a:noFill/>
              </a:ln>
            </p:spPr>
          </p:pic>
        </p:grpSp>
        <p:sp>
          <p:nvSpPr>
            <p:cNvPr id="2068" name="WordArt 78"/>
            <p:cNvSpPr>
              <a:spLocks noTextEdit="1"/>
            </p:cNvSpPr>
            <p:nvPr/>
          </p:nvSpPr>
          <p:spPr>
            <a:xfrm>
              <a:off x="84" y="336"/>
              <a:ext cx="528" cy="263"/>
            </a:xfrm>
            <a:prstGeom prst="rect">
              <a:avLst/>
            </a:prstGeom>
          </p:spPr>
          <p:txBody>
            <a:bodyPr wrap="none" fromWordArt="1">
              <a:prstTxWarp prst="textPlain">
                <a:avLst>
                  <a:gd name="adj" fmla="val 50000"/>
                </a:avLst>
              </a:prstTxWarp>
              <a:normAutofit fontScale="40000"/>
            </a:bodyPr>
            <a:p>
              <a:pPr algn="ctr"/>
              <a:r>
                <a:rPr lang="en-US" sz="3600">
                  <a:ln w="9525" cap="flat" cmpd="sng">
                    <a:solidFill>
                      <a:srgbClr val="FF0000"/>
                    </a:solidFill>
                    <a:prstDash val="solid"/>
                    <a:headEnd type="none" w="med" len="med"/>
                    <a:tailEnd type="none" w="med" len="med"/>
                  </a:ln>
                  <a:solidFill>
                    <a:srgbClr val="FF0000"/>
                  </a:solidFill>
                  <a:latin typeface="Arial" panose="020B0604020202020204" pitchFamily="34" charset="0"/>
                  <a:ea typeface="Arial" panose="020B0604020202020204" pitchFamily="34" charset="0"/>
                </a:rPr>
                <a:t>ĐỊA LÍ 7</a:t>
              </a:r>
              <a:endParaRPr lang="en-US" sz="3600">
                <a:ln w="9525" cap="flat" cmpd="sng">
                  <a:solidFill>
                    <a:srgbClr val="FF0000"/>
                  </a:solidFill>
                  <a:prstDash val="solid"/>
                  <a:headEnd type="none" w="med" len="med"/>
                  <a:tailEnd type="none" w="med" len="med"/>
                </a:ln>
                <a:solidFill>
                  <a:srgbClr val="FF0000"/>
                </a:solidFill>
                <a:latin typeface="Arial" panose="020B0604020202020204" pitchFamily="34" charset="0"/>
                <a:ea typeface="Arial" panose="020B0604020202020204" pitchFamily="34" charset="0"/>
              </a:endParaRPr>
            </a:p>
          </p:txBody>
        </p:sp>
      </p:grpSp>
      <p:sp>
        <p:nvSpPr>
          <p:cNvPr id="2057" name="Text Box 79"/>
          <p:cNvSpPr txBox="1"/>
          <p:nvPr/>
        </p:nvSpPr>
        <p:spPr>
          <a:xfrm>
            <a:off x="5943600" y="5867400"/>
            <a:ext cx="3352800" cy="460375"/>
          </a:xfrm>
          <a:prstGeom prst="rect">
            <a:avLst/>
          </a:prstGeom>
          <a:noFill/>
          <a:ln w="9525">
            <a:noFill/>
          </a:ln>
        </p:spPr>
        <p:txBody>
          <a:bodyPr>
            <a:spAutoFit/>
          </a:bodyPr>
          <a:p>
            <a:pPr>
              <a:spcBef>
                <a:spcPct val="50000"/>
              </a:spcBef>
            </a:pPr>
            <a:r>
              <a:rPr sz="2400" dirty="0">
                <a:solidFill>
                  <a:srgbClr val="FF3300"/>
                </a:solidFill>
                <a:latin typeface="Arial" panose="020B0604020202020204" pitchFamily="34" charset="0"/>
              </a:rPr>
              <a:t>GV: Trần Thị Thu Thúy</a:t>
            </a:r>
            <a:endParaRPr sz="2400" dirty="0">
              <a:solidFill>
                <a:srgbClr val="FF3300"/>
              </a:solidFill>
              <a:latin typeface="Arial" panose="020B0604020202020204" pitchFamily="34" charset="0"/>
            </a:endParaRPr>
          </a:p>
        </p:txBody>
      </p:sp>
      <p:sp>
        <p:nvSpPr>
          <p:cNvPr id="2058" name="WordArt 80"/>
          <p:cNvSpPr>
            <a:spLocks noTextEdit="1"/>
          </p:cNvSpPr>
          <p:nvPr/>
        </p:nvSpPr>
        <p:spPr>
          <a:xfrm>
            <a:off x="3352800" y="1676400"/>
            <a:ext cx="6096000" cy="1905000"/>
          </a:xfrm>
          <a:prstGeom prst="rect">
            <a:avLst/>
          </a:prstGeom>
        </p:spPr>
        <p:txBody>
          <a:bodyPr wrap="none" fromWordArt="1">
            <a:prstTxWarp prst="textDeflate">
              <a:avLst>
                <a:gd name="adj" fmla="val 26227"/>
              </a:avLst>
            </a:prstTxWarp>
            <a:normAutofit/>
          </a:bodyPr>
          <a:p>
            <a:pPr algn="ctr" eaLnBrk="0" hangingPunct="0"/>
            <a:r>
              <a:rPr lang="en-US" sz="3600">
                <a:ln w="9525" cap="flat" cmpd="sng">
                  <a:solidFill>
                    <a:srgbClr val="0000FF"/>
                  </a:solidFill>
                  <a:prstDash val="solid"/>
                  <a:headEnd type="none" w="med" len="med"/>
                  <a:tailEnd type="none" w="med" len="med"/>
                </a:ln>
                <a:solidFill>
                  <a:srgbClr val="0000FF"/>
                </a:solidFill>
                <a:latin typeface="Arial" panose="020B0604020202020204" pitchFamily="34" charset="0"/>
                <a:ea typeface="Arial" panose="020B0604020202020204" pitchFamily="34" charset="0"/>
              </a:rPr>
              <a:t>CHÀO MỪNG QUÝ THẦY CÔ ĐẾN DỰ TIẾT HỌC HÔM NAY</a:t>
            </a:r>
            <a:endParaRPr lang="en-US" sz="3600">
              <a:ln w="9525" cap="flat" cmpd="sng">
                <a:solidFill>
                  <a:srgbClr val="0000FF"/>
                </a:solidFill>
                <a:prstDash val="solid"/>
                <a:headEnd type="none" w="med" len="med"/>
                <a:tailEnd type="none" w="med" len="med"/>
              </a:ln>
              <a:solidFill>
                <a:srgbClr val="0000FF"/>
              </a:solidFill>
              <a:latin typeface="Arial" panose="020B0604020202020204" pitchFamily="34" charset="0"/>
              <a:ea typeface="Arial" panose="020B0604020202020204" pitchFamily="34" charset="0"/>
            </a:endParaRPr>
          </a:p>
        </p:txBody>
      </p:sp>
      <p:grpSp>
        <p:nvGrpSpPr>
          <p:cNvPr id="3153" name="Group 81"/>
          <p:cNvGrpSpPr/>
          <p:nvPr/>
        </p:nvGrpSpPr>
        <p:grpSpPr>
          <a:xfrm>
            <a:off x="4800600" y="3048000"/>
            <a:ext cx="3429000" cy="1752600"/>
            <a:chOff x="48" y="96"/>
            <a:chExt cx="672" cy="624"/>
          </a:xfrm>
        </p:grpSpPr>
        <p:grpSp>
          <p:nvGrpSpPr>
            <p:cNvPr id="2060" name="Group 82"/>
            <p:cNvGrpSpPr/>
            <p:nvPr/>
          </p:nvGrpSpPr>
          <p:grpSpPr>
            <a:xfrm>
              <a:off x="48" y="96"/>
              <a:ext cx="672" cy="624"/>
              <a:chOff x="336" y="-288"/>
              <a:chExt cx="624" cy="576"/>
            </a:xfrm>
          </p:grpSpPr>
          <p:pic>
            <p:nvPicPr>
              <p:cNvPr id="2062" name="Picture 83" descr="DSTARS-P"/>
              <p:cNvPicPr>
                <a:picLocks noChangeAspect="1"/>
              </p:cNvPicPr>
              <p:nvPr/>
            </p:nvPicPr>
            <p:blipFill>
              <a:blip r:embed="rId5"/>
              <a:stretch>
                <a:fillRect/>
              </a:stretch>
            </p:blipFill>
            <p:spPr>
              <a:xfrm flipH="1">
                <a:off x="690" y="-144"/>
                <a:ext cx="270" cy="221"/>
              </a:xfrm>
              <a:prstGeom prst="rect">
                <a:avLst/>
              </a:prstGeom>
              <a:noFill/>
              <a:ln w="9525">
                <a:noFill/>
              </a:ln>
            </p:spPr>
          </p:pic>
          <p:pic>
            <p:nvPicPr>
              <p:cNvPr id="2063" name="Picture 84" descr="DSTARS-P"/>
              <p:cNvPicPr>
                <a:picLocks noChangeAspect="1"/>
              </p:cNvPicPr>
              <p:nvPr/>
            </p:nvPicPr>
            <p:blipFill>
              <a:blip r:embed="rId5"/>
              <a:stretch>
                <a:fillRect/>
              </a:stretch>
            </p:blipFill>
            <p:spPr>
              <a:xfrm flipH="1">
                <a:off x="596" y="58"/>
                <a:ext cx="270" cy="220"/>
              </a:xfrm>
              <a:prstGeom prst="rect">
                <a:avLst/>
              </a:prstGeom>
              <a:noFill/>
              <a:ln w="9525">
                <a:noFill/>
              </a:ln>
            </p:spPr>
          </p:pic>
          <p:pic>
            <p:nvPicPr>
              <p:cNvPr id="2064" name="Picture 85" descr="DSTARS-P"/>
              <p:cNvPicPr>
                <a:picLocks noChangeAspect="1"/>
              </p:cNvPicPr>
              <p:nvPr/>
            </p:nvPicPr>
            <p:blipFill>
              <a:blip r:embed="rId5"/>
              <a:stretch>
                <a:fillRect/>
              </a:stretch>
            </p:blipFill>
            <p:spPr>
              <a:xfrm flipH="1">
                <a:off x="357" y="67"/>
                <a:ext cx="270" cy="221"/>
              </a:xfrm>
              <a:prstGeom prst="rect">
                <a:avLst/>
              </a:prstGeom>
              <a:noFill/>
              <a:ln w="9525">
                <a:noFill/>
              </a:ln>
            </p:spPr>
          </p:pic>
          <p:pic>
            <p:nvPicPr>
              <p:cNvPr id="2065" name="Picture 86" descr="DSTARS-P"/>
              <p:cNvPicPr>
                <a:picLocks noChangeAspect="1"/>
              </p:cNvPicPr>
              <p:nvPr/>
            </p:nvPicPr>
            <p:blipFill>
              <a:blip r:embed="rId5"/>
              <a:stretch>
                <a:fillRect/>
              </a:stretch>
            </p:blipFill>
            <p:spPr>
              <a:xfrm flipH="1">
                <a:off x="336" y="-192"/>
                <a:ext cx="270" cy="220"/>
              </a:xfrm>
              <a:prstGeom prst="rect">
                <a:avLst/>
              </a:prstGeom>
              <a:noFill/>
              <a:ln w="9525">
                <a:noFill/>
              </a:ln>
            </p:spPr>
          </p:pic>
          <p:pic>
            <p:nvPicPr>
              <p:cNvPr id="2066" name="Picture 87" descr="DSTARS-P"/>
              <p:cNvPicPr>
                <a:picLocks noChangeAspect="1"/>
              </p:cNvPicPr>
              <p:nvPr/>
            </p:nvPicPr>
            <p:blipFill>
              <a:blip r:embed="rId5"/>
              <a:stretch>
                <a:fillRect/>
              </a:stretch>
            </p:blipFill>
            <p:spPr>
              <a:xfrm flipH="1">
                <a:off x="502" y="-288"/>
                <a:ext cx="271" cy="221"/>
              </a:xfrm>
              <a:prstGeom prst="rect">
                <a:avLst/>
              </a:prstGeom>
              <a:noFill/>
              <a:ln w="9525">
                <a:noFill/>
              </a:ln>
            </p:spPr>
          </p:pic>
        </p:grpSp>
        <p:sp>
          <p:nvSpPr>
            <p:cNvPr id="2061" name="WordArt 88"/>
            <p:cNvSpPr>
              <a:spLocks noTextEdit="1"/>
            </p:cNvSpPr>
            <p:nvPr/>
          </p:nvSpPr>
          <p:spPr>
            <a:xfrm>
              <a:off x="84" y="336"/>
              <a:ext cx="528" cy="263"/>
            </a:xfrm>
            <a:prstGeom prst="rect">
              <a:avLst/>
            </a:prstGeom>
          </p:spPr>
          <p:txBody>
            <a:bodyPr wrap="none" fromWordArt="1">
              <a:prstTxWarp prst="textPlain">
                <a:avLst>
                  <a:gd name="adj"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latin typeface="Arial" panose="020B0604020202020204" pitchFamily="34" charset="0"/>
                  <a:ea typeface="Arial" panose="020B0604020202020204" pitchFamily="34" charset="0"/>
                </a:rPr>
                <a:t>ĐỊA LÍ 7</a:t>
              </a:r>
              <a:endParaRPr lang="en-US" sz="3600">
                <a:ln w="9525" cap="flat" cmpd="sng">
                  <a:solidFill>
                    <a:srgbClr val="FF0000"/>
                  </a:solidFill>
                  <a:prstDash val="solid"/>
                  <a:headEnd type="none" w="med" len="med"/>
                  <a:tailEnd type="none" w="med" len="med"/>
                </a:ln>
                <a:solidFill>
                  <a:srgbClr val="FF0000"/>
                </a:solidFill>
                <a:latin typeface="Arial" panose="020B0604020202020204" pitchFamily="34" charset="0"/>
                <a:ea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3454" fill="hold"/>
                                        <p:tgtEl>
                                          <p:spTgt spid="3141"/>
                                        </p:tgtEl>
                                      </p:cBhvr>
                                    </p:cmd>
                                  </p:childTnLst>
                                </p:cTn>
                              </p:par>
                              <p:par>
                                <p:cTn id="7" presetID="8" presetClass="entr" presetSubtype="16" fill="hold" nodeType="withEffect">
                                  <p:stCondLst>
                                    <p:cond delay="0"/>
                                  </p:stCondLst>
                                  <p:childTnLst>
                                    <p:set>
                                      <p:cBhvr>
                                        <p:cTn id="8" dur="1" fill="hold">
                                          <p:stCondLst>
                                            <p:cond delay="0"/>
                                          </p:stCondLst>
                                        </p:cTn>
                                        <p:tgtEl>
                                          <p:spTgt spid="2058"/>
                                        </p:tgtEl>
                                        <p:attrNameLst>
                                          <p:attrName>style.visibility</p:attrName>
                                        </p:attrNameLst>
                                      </p:cBhvr>
                                      <p:to>
                                        <p:strVal val="visible"/>
                                      </p:to>
                                    </p:set>
                                    <p:animEffect transition="in" filter="diamond(in)">
                                      <p:cBhvr>
                                        <p:cTn id="9" dur="2000"/>
                                        <p:tgtEl>
                                          <p:spTgt spid="2058"/>
                                        </p:tgtEl>
                                      </p:cBhvr>
                                    </p:animEffect>
                                  </p:childTnLst>
                                </p:cTn>
                              </p:par>
                              <p:par>
                                <p:cTn id="10" presetID="2" presetClass="entr" presetSubtype="4" fill="hold" nodeType="withEffect">
                                  <p:stCondLst>
                                    <p:cond delay="0"/>
                                  </p:stCondLst>
                                  <p:childTnLst>
                                    <p:set>
                                      <p:cBhvr>
                                        <p:cTn id="11" dur="1" fill="hold">
                                          <p:stCondLst>
                                            <p:cond delay="0"/>
                                          </p:stCondLst>
                                        </p:cTn>
                                        <p:tgtEl>
                                          <p:spTgt spid="3153"/>
                                        </p:tgtEl>
                                        <p:attrNameLst>
                                          <p:attrName>style.visibility</p:attrName>
                                        </p:attrNameLst>
                                      </p:cBhvr>
                                      <p:to>
                                        <p:strVal val="visible"/>
                                      </p:to>
                                    </p:set>
                                    <p:anim calcmode="lin" valueType="num">
                                      <p:cBhvr additive="base">
                                        <p:cTn id="12" dur="2000" fill="hold"/>
                                        <p:tgtEl>
                                          <p:spTgt spid="3153"/>
                                        </p:tgtEl>
                                        <p:attrNameLst>
                                          <p:attrName>ppt_x</p:attrName>
                                        </p:attrNameLst>
                                      </p:cBhvr>
                                      <p:tavLst>
                                        <p:tav tm="0">
                                          <p:val>
                                            <p:strVal val="#ppt_x"/>
                                          </p:val>
                                        </p:tav>
                                        <p:tav tm="100000">
                                          <p:val>
                                            <p:strVal val="#ppt_x"/>
                                          </p:val>
                                        </p:tav>
                                      </p:tavLst>
                                    </p:anim>
                                    <p:anim calcmode="lin" valueType="num">
                                      <p:cBhvr additive="base">
                                        <p:cTn id="13" dur="2000" fill="hold"/>
                                        <p:tgtEl>
                                          <p:spTgt spid="31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314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9"/>
          <p:cNvSpPr/>
          <p:nvPr/>
        </p:nvSpPr>
        <p:spPr>
          <a:xfrm>
            <a:off x="1274417" y="176530"/>
            <a:ext cx="10882591" cy="448770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nSpc>
                <a:spcPct val="150000"/>
              </a:lnSpc>
              <a:defRPr/>
            </a:pP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Ông C. Cô-lôm-bô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người thuộc chủng tộc</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nào</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a:t>
            </a:r>
            <a:endPar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sym typeface="+mn-ea"/>
              </a:rPr>
              <a:t>A. Ơ-rô-pê-ô-it</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sym typeface="+mn-ea"/>
              </a:rPr>
              <a:t>  </a:t>
            </a:r>
            <a:r>
              <a:rPr lang="en-US" sz="3200" b="1" dirty="0">
                <a:solidFill>
                  <a:schemeClr val="tx1"/>
                </a:solidFill>
                <a:latin typeface="Times New Roman" panose="02020603050405020304" pitchFamily="18" charset="0"/>
                <a:cs typeface="Times New Roman" panose="02020603050405020304" pitchFamily="18" charset="0"/>
                <a:sym typeface="+mn-ea"/>
              </a:rPr>
              <a:t>B. Nê-grô-it</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sym typeface="+mn-ea"/>
              </a:rPr>
              <a:t>  </a:t>
            </a:r>
            <a:r>
              <a:rPr lang="en-US" sz="3200" b="1" dirty="0">
                <a:solidFill>
                  <a:schemeClr val="tx1"/>
                </a:solidFill>
                <a:latin typeface="Times New Roman" panose="02020603050405020304" pitchFamily="18" charset="0"/>
                <a:cs typeface="Times New Roman" panose="02020603050405020304" pitchFamily="18" charset="0"/>
                <a:sym typeface="+mn-ea"/>
              </a:rPr>
              <a:t>C. Môn-gô-lô-it</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sym typeface="+mn-ea"/>
              </a:rPr>
              <a:t>  </a:t>
            </a:r>
            <a:r>
              <a:rPr lang="en-US" sz="3200" b="1" dirty="0">
                <a:solidFill>
                  <a:schemeClr val="tx1"/>
                </a:solidFill>
                <a:latin typeface="Times New Roman" panose="02020603050405020304" pitchFamily="18" charset="0"/>
                <a:cs typeface="Times New Roman" panose="02020603050405020304" pitchFamily="18" charset="0"/>
                <a:sym typeface="+mn-ea"/>
              </a:rPr>
              <a:t>D. Người lai</a:t>
            </a:r>
            <a:endParaRPr lang="en-US" sz="3200" b="1" dirty="0">
              <a:solidFill>
                <a:schemeClr val="tx1"/>
              </a:solidFill>
              <a:latin typeface="Times New Roman" panose="02020603050405020304" pitchFamily="18" charset="0"/>
              <a:cs typeface="Times New Roman" panose="02020603050405020304" pitchFamily="18" charset="0"/>
            </a:endParaRPr>
          </a:p>
        </p:txBody>
      </p:sp>
      <p:grpSp>
        <p:nvGrpSpPr>
          <p:cNvPr id="30" name="Group 7"/>
          <p:cNvGrpSpPr/>
          <p:nvPr/>
        </p:nvGrpSpPr>
        <p:grpSpPr bwMode="auto">
          <a:xfrm>
            <a:off x="528320" y="1081128"/>
            <a:ext cx="280989" cy="4157089"/>
            <a:chOff x="393013" y="984263"/>
            <a:chExt cx="455948" cy="3302991"/>
          </a:xfrm>
        </p:grpSpPr>
        <p:cxnSp>
          <p:nvCxnSpPr>
            <p:cNvPr id="31" name="Straight Connector 12"/>
            <p:cNvCxnSpPr>
              <a:stCxn id="47" idx="4"/>
              <a:endCxn id="33" idx="0"/>
            </p:cNvCxnSpPr>
            <p:nvPr/>
          </p:nvCxnSpPr>
          <p:spPr>
            <a:xfrm flipH="1">
              <a:off x="620988" y="984263"/>
              <a:ext cx="14194" cy="2847044"/>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0270" name="Group 4"/>
            <p:cNvGrpSpPr/>
            <p:nvPr/>
          </p:nvGrpSpPr>
          <p:grpSpPr bwMode="auto">
            <a:xfrm>
              <a:off x="393013" y="3831306"/>
              <a:ext cx="455948" cy="455948"/>
              <a:chOff x="268476" y="3198923"/>
              <a:chExt cx="286946" cy="286946"/>
            </a:xfrm>
          </p:grpSpPr>
          <p:sp>
            <p:nvSpPr>
              <p:cNvPr id="33"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Oval 64"/>
              <p:cNvSpPr/>
              <p:nvPr/>
            </p:nvSpPr>
            <p:spPr>
              <a:xfrm>
                <a:off x="349889" y="3277942"/>
                <a:ext cx="124120" cy="123956"/>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35" name="Group 30"/>
          <p:cNvGrpSpPr/>
          <p:nvPr/>
        </p:nvGrpSpPr>
        <p:grpSpPr bwMode="auto">
          <a:xfrm>
            <a:off x="910306" y="4822395"/>
            <a:ext cx="11103335" cy="2042267"/>
            <a:chOff x="-334481" y="1997894"/>
            <a:chExt cx="14803524" cy="3073945"/>
          </a:xfrm>
        </p:grpSpPr>
        <p:grpSp>
          <p:nvGrpSpPr>
            <p:cNvPr id="10259" name="Group 22"/>
            <p:cNvGrpSpPr/>
            <p:nvPr/>
          </p:nvGrpSpPr>
          <p:grpSpPr bwMode="auto">
            <a:xfrm>
              <a:off x="-57595" y="2124203"/>
              <a:ext cx="7968248" cy="2947636"/>
              <a:chOff x="716980" y="1289495"/>
              <a:chExt cx="4964734" cy="2734225"/>
            </a:xfrm>
          </p:grpSpPr>
          <p:sp>
            <p:nvSpPr>
              <p:cNvPr id="42" name="Parallelogram 17"/>
              <p:cNvSpPr/>
              <p:nvPr/>
            </p:nvSpPr>
            <p:spPr>
              <a:xfrm>
                <a:off x="947779" y="1877673"/>
                <a:ext cx="4733935" cy="1874096"/>
              </a:xfrm>
              <a:prstGeom prst="parallelogram">
                <a:avLst/>
              </a:prstGeom>
              <a:ln>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sz="1500" dirty="0">
                  <a:latin typeface="Times New Roman" panose="02020603050405020304" pitchFamily="18" charset="0"/>
                  <a:cs typeface="Times New Roman" panose="02020603050405020304" pitchFamily="18" charset="0"/>
                </a:endParaRPr>
              </a:p>
            </p:txBody>
          </p:sp>
          <p:sp>
            <p:nvSpPr>
              <p:cNvPr id="43" name="Parallelogram 6"/>
              <p:cNvSpPr/>
              <p:nvPr/>
            </p:nvSpPr>
            <p:spPr>
              <a:xfrm flipH="1">
                <a:off x="716980" y="1289495"/>
                <a:ext cx="1403137" cy="534163"/>
              </a:xfrm>
              <a:prstGeom prst="parallelogram">
                <a:avLst/>
              </a:prstGeom>
              <a:ln>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500" b="1" dirty="0">
                    <a:solidFill>
                      <a:srgbClr val="FF0000"/>
                    </a:solidFill>
                    <a:latin typeface="Times New Roman" panose="02020603050405020304" pitchFamily="18" charset="0"/>
                    <a:cs typeface="Times New Roman" panose="02020603050405020304" pitchFamily="18" charset="0"/>
                  </a:rPr>
                  <a:t>ĐÁP ÁN</a:t>
                </a:r>
                <a:endParaRPr lang="en-US" sz="1500" b="1" dirty="0">
                  <a:solidFill>
                    <a:srgbClr val="FF0000"/>
                  </a:solidFill>
                  <a:latin typeface="Times New Roman" panose="02020603050405020304" pitchFamily="18" charset="0"/>
                  <a:cs typeface="Times New Roman" panose="02020603050405020304" pitchFamily="18" charset="0"/>
                </a:endParaRPr>
              </a:p>
            </p:txBody>
          </p:sp>
          <p:sp>
            <p:nvSpPr>
              <p:cNvPr id="44" name="Rectangle 21"/>
              <p:cNvSpPr/>
              <p:nvPr/>
            </p:nvSpPr>
            <p:spPr>
              <a:xfrm>
                <a:off x="1522079" y="3797642"/>
                <a:ext cx="3113540" cy="226078"/>
              </a:xfrm>
              <a:prstGeom prst="rect">
                <a:avLst/>
              </a:prstGeom>
              <a:ln>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grpSp>
        <p:cxnSp>
          <p:nvCxnSpPr>
            <p:cNvPr id="37" name="Straight Connector 74"/>
            <p:cNvCxnSpPr/>
            <p:nvPr/>
          </p:nvCxnSpPr>
          <p:spPr>
            <a:xfrm flipH="1">
              <a:off x="-334481" y="1997894"/>
              <a:ext cx="14803524" cy="0"/>
            </a:xfrm>
            <a:prstGeom prst="line">
              <a:avLst/>
            </a:prstGeom>
            <a:ln>
              <a:solidFill>
                <a:srgbClr val="0070C0"/>
              </a:solidFill>
            </a:ln>
          </p:spPr>
          <p:style>
            <a:lnRef idx="0">
              <a:schemeClr val="accent4"/>
            </a:lnRef>
            <a:fillRef idx="3">
              <a:schemeClr val="accent4"/>
            </a:fillRef>
            <a:effectRef idx="3">
              <a:schemeClr val="accent4"/>
            </a:effectRef>
            <a:fontRef idx="minor">
              <a:schemeClr val="lt1"/>
            </a:fontRef>
          </p:style>
        </p:cxnSp>
        <p:cxnSp>
          <p:nvCxnSpPr>
            <p:cNvPr id="38" name="Straight Connector 82"/>
            <p:cNvCxnSpPr/>
            <p:nvPr/>
          </p:nvCxnSpPr>
          <p:spPr>
            <a:xfrm>
              <a:off x="973260" y="4864692"/>
              <a:ext cx="5519747" cy="0"/>
            </a:xfrm>
            <a:prstGeom prst="line">
              <a:avLst/>
            </a:prstGeom>
            <a:ln>
              <a:solidFill>
                <a:srgbClr val="0070C0"/>
              </a:solidFill>
            </a:ln>
          </p:spPr>
          <p:style>
            <a:lnRef idx="0">
              <a:schemeClr val="accent4"/>
            </a:lnRef>
            <a:fillRef idx="3">
              <a:schemeClr val="accent4"/>
            </a:fillRef>
            <a:effectRef idx="3">
              <a:schemeClr val="accent4"/>
            </a:effectRef>
            <a:fontRef idx="minor">
              <a:schemeClr val="lt1"/>
            </a:fontRef>
          </p:style>
        </p:cxnSp>
        <p:sp>
          <p:nvSpPr>
            <p:cNvPr id="39" name="Parallelogram 29"/>
            <p:cNvSpPr/>
            <p:nvPr/>
          </p:nvSpPr>
          <p:spPr>
            <a:xfrm>
              <a:off x="150970" y="2680612"/>
              <a:ext cx="7672438" cy="2066870"/>
            </a:xfrm>
            <a:prstGeom prst="parallelogram">
              <a:avLst/>
            </a:prstGeom>
            <a:ln>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4400" b="1">
                  <a:solidFill>
                    <a:srgbClr val="FF0000"/>
                  </a:solidFill>
                  <a:latin typeface="Times New Roman" panose="02020603050405020304" pitchFamily="18" charset="0"/>
                  <a:cs typeface="Times New Roman" panose="02020603050405020304" pitchFamily="18" charset="0"/>
                </a:rPr>
                <a:t>A</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10263" name="Picture 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0800000">
              <a:off x="2282897" y="2548182"/>
              <a:ext cx="5540511" cy="336788"/>
            </a:xfrm>
            <a:prstGeom prst="rect">
              <a:avLst/>
            </a:prstGeom>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style>
            <a:lnRef idx="0">
              <a:schemeClr val="accent4"/>
            </a:lnRef>
            <a:fillRef idx="3">
              <a:schemeClr val="accent4"/>
            </a:fillRef>
            <a:effectRef idx="3">
              <a:schemeClr val="accent4"/>
            </a:effectRef>
            <a:fontRef idx="minor">
              <a:schemeClr val="lt1"/>
            </a:fontRef>
          </p:style>
        </p:pic>
      </p:grpSp>
      <p:grpSp>
        <p:nvGrpSpPr>
          <p:cNvPr id="45" name="Group 27"/>
          <p:cNvGrpSpPr/>
          <p:nvPr/>
        </p:nvGrpSpPr>
        <p:grpSpPr bwMode="auto">
          <a:xfrm>
            <a:off x="245745" y="309177"/>
            <a:ext cx="812800" cy="811213"/>
            <a:chOff x="83662" y="159259"/>
            <a:chExt cx="1082288" cy="1082288"/>
          </a:xfrm>
        </p:grpSpPr>
        <p:sp>
          <p:nvSpPr>
            <p:cNvPr id="47"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500" b="1" dirty="0">
                <a:solidFill>
                  <a:srgbClr val="008CF5"/>
                </a:solidFill>
                <a:cs typeface="Arial" panose="020B0604020202020204" pitchFamily="34" charset="0"/>
              </a:endParaRPr>
            </a:p>
          </p:txBody>
        </p:sp>
        <p:pic>
          <p:nvPicPr>
            <p:cNvPr id="10256" name="Picture 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2" y="159259"/>
              <a:ext cx="1082288" cy="108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49" y="240741"/>
              <a:ext cx="757177" cy="93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33"/>
            <p:cNvSpPr txBox="1"/>
            <p:nvPr/>
          </p:nvSpPr>
          <p:spPr>
            <a:xfrm>
              <a:off x="326766" y="277249"/>
              <a:ext cx="596104" cy="891246"/>
            </a:xfrm>
            <a:prstGeom prst="rect">
              <a:avLst/>
            </a:prstGeom>
            <a:noFill/>
          </p:spPr>
          <p:txBody>
            <a:bodyPr wrap="none">
              <a:spAutoFit/>
            </a:bodyPr>
            <a:lstStyle/>
            <a:p>
              <a:pPr algn="ctr">
                <a:defRPr/>
              </a:pPr>
              <a:r>
                <a:rPr lang="vi-VN" altLang="en-US" sz="375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3</a:t>
              </a:r>
              <a:endParaRPr lang="vi-VN" altLang="en-US" sz="375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endParaRPr>
            </a:p>
          </p:txBody>
        </p:sp>
      </p:grpSp>
      <p:sp>
        <p:nvSpPr>
          <p:cNvPr id="52" name="Parallelogram 34"/>
          <p:cNvSpPr/>
          <p:nvPr/>
        </p:nvSpPr>
        <p:spPr>
          <a:xfrm flipH="1">
            <a:off x="7456171" y="6414136"/>
            <a:ext cx="474663" cy="155575"/>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rgbClr val="FF0000"/>
                </a:solidFill>
                <a:cs typeface="Arial" panose="020B0604020202020204" pitchFamily="34" charset="0"/>
              </a:rPr>
              <a:t>ANS</a:t>
            </a:r>
            <a:endParaRPr lang="en-US" sz="750" b="1" dirty="0">
              <a:solidFill>
                <a:srgbClr val="FF0000"/>
              </a:solidFill>
              <a:cs typeface="Arial" panose="020B0604020202020204" pitchFamily="34" charset="0"/>
            </a:endParaRPr>
          </a:p>
        </p:txBody>
      </p:sp>
      <p:sp>
        <p:nvSpPr>
          <p:cNvPr id="53" name="Parallelogram 36"/>
          <p:cNvSpPr/>
          <p:nvPr/>
        </p:nvSpPr>
        <p:spPr>
          <a:xfrm flipH="1">
            <a:off x="7930833" y="6414136"/>
            <a:ext cx="493712" cy="155575"/>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b="1" dirty="0">
                <a:solidFill>
                  <a:srgbClr val="FF0000"/>
                </a:solidFill>
                <a:cs typeface="Arial" panose="020B0604020202020204" pitchFamily="34" charset="0"/>
              </a:rPr>
              <a:t>BACK</a:t>
            </a:r>
            <a:endParaRPr lang="en-US" sz="600" b="1" dirty="0">
              <a:solidFill>
                <a:srgbClr val="FF0000"/>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300"/>
                                        <p:tgtEl>
                                          <p:spTgt spid="5"/>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 calcmode="lin" valueType="num">
                                      <p:cBhvr>
                                        <p:cTn id="10" dur="200" fill="hold"/>
                                        <p:tgtEl>
                                          <p:spTgt spid="45"/>
                                        </p:tgtEl>
                                        <p:attrNameLst>
                                          <p:attrName>ppt_w</p:attrName>
                                        </p:attrNameLst>
                                      </p:cBhvr>
                                      <p:tavLst>
                                        <p:tav tm="0">
                                          <p:val>
                                            <p:fltVal val="0"/>
                                          </p:val>
                                        </p:tav>
                                        <p:tav tm="100000">
                                          <p:val>
                                            <p:strVal val="#ppt_w"/>
                                          </p:val>
                                        </p:tav>
                                      </p:tavLst>
                                    </p:anim>
                                    <p:anim calcmode="lin" valueType="num">
                                      <p:cBhvr>
                                        <p:cTn id="11" dur="200" fill="hold"/>
                                        <p:tgtEl>
                                          <p:spTgt spid="45"/>
                                        </p:tgtEl>
                                        <p:attrNameLst>
                                          <p:attrName>ppt_h</p:attrName>
                                        </p:attrNameLst>
                                      </p:cBhvr>
                                      <p:tavLst>
                                        <p:tav tm="0">
                                          <p:val>
                                            <p:fltVal val="0"/>
                                          </p:val>
                                        </p:tav>
                                        <p:tav tm="100000">
                                          <p:val>
                                            <p:strVal val="#ppt_h"/>
                                          </p:val>
                                        </p:tav>
                                      </p:tavLst>
                                    </p:anim>
                                    <p:anim calcmode="lin" valueType="num">
                                      <p:cBhvr>
                                        <p:cTn id="12" dur="200" fill="hold"/>
                                        <p:tgtEl>
                                          <p:spTgt spid="45"/>
                                        </p:tgtEl>
                                        <p:attrNameLst>
                                          <p:attrName>style.rotation</p:attrName>
                                        </p:attrNameLst>
                                      </p:cBhvr>
                                      <p:tavLst>
                                        <p:tav tm="0">
                                          <p:val>
                                            <p:fltVal val="360"/>
                                          </p:val>
                                        </p:tav>
                                        <p:tav tm="100000">
                                          <p:val>
                                            <p:fltVal val="0"/>
                                          </p:val>
                                        </p:tav>
                                      </p:tavLst>
                                    </p:anim>
                                    <p:animEffect transition="in" filter="fade">
                                      <p:cBhvr>
                                        <p:cTn id="13" dur="200"/>
                                        <p:tgtEl>
                                          <p:spTgt spid="45"/>
                                        </p:tgtEl>
                                      </p:cBhvr>
                                    </p:animEffect>
                                  </p:childTnLst>
                                  <p:subTnLst>
                                    <p:audio>
                                      <p:cMediaNode>
                                        <p:cTn display="0" masterRel="sameClick">
                                          <p:stCondLst>
                                            <p:cond evt="begin" delay="0">
                                              <p:tn val="8"/>
                                            </p:cond>
                                          </p:stCondLst>
                                          <p:endCondLst>
                                            <p:cond evt="onStopAudio" delay="0">
                                              <p:tgtEl>
                                                <p:sldTgt/>
                                              </p:tgtEl>
                                            </p:cond>
                                          </p:endCondLst>
                                        </p:cTn>
                                        <p:tgtEl>
                                          <p:sndTgt r:embed="rId4" name="3beep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52"/>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200"/>
                                        <p:tgtEl>
                                          <p:spTgt spid="30"/>
                                        </p:tgtEl>
                                      </p:cBhvr>
                                    </p:animEffect>
                                  </p:childTnLst>
                                </p:cTn>
                              </p:par>
                            </p:childTnLst>
                          </p:cTn>
                        </p:par>
                        <p:par>
                          <p:cTn id="20" fill="hold">
                            <p:stCondLst>
                              <p:cond delay="500"/>
                            </p:stCondLst>
                            <p:childTnLst>
                              <p:par>
                                <p:cTn id="21" presetID="17" presetClass="entr" presetSubtype="8"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300" fill="hold"/>
                                        <p:tgtEl>
                                          <p:spTgt spid="35"/>
                                        </p:tgtEl>
                                        <p:attrNameLst>
                                          <p:attrName>ppt_x</p:attrName>
                                        </p:attrNameLst>
                                      </p:cBhvr>
                                      <p:tavLst>
                                        <p:tav tm="0">
                                          <p:val>
                                            <p:strVal val="#ppt_x-#ppt_w/2"/>
                                          </p:val>
                                        </p:tav>
                                        <p:tav tm="100000">
                                          <p:val>
                                            <p:strVal val="#ppt_x"/>
                                          </p:val>
                                        </p:tav>
                                      </p:tavLst>
                                    </p:anim>
                                    <p:anim calcmode="lin" valueType="num">
                                      <p:cBhvr>
                                        <p:cTn id="24" dur="300" fill="hold"/>
                                        <p:tgtEl>
                                          <p:spTgt spid="35"/>
                                        </p:tgtEl>
                                        <p:attrNameLst>
                                          <p:attrName>ppt_y</p:attrName>
                                        </p:attrNameLst>
                                      </p:cBhvr>
                                      <p:tavLst>
                                        <p:tav tm="0">
                                          <p:val>
                                            <p:strVal val="#ppt_y"/>
                                          </p:val>
                                        </p:tav>
                                        <p:tav tm="100000">
                                          <p:val>
                                            <p:strVal val="#ppt_y"/>
                                          </p:val>
                                        </p:tav>
                                      </p:tavLst>
                                    </p:anim>
                                    <p:anim calcmode="lin" valueType="num">
                                      <p:cBhvr>
                                        <p:cTn id="25" dur="300" fill="hold"/>
                                        <p:tgtEl>
                                          <p:spTgt spid="35"/>
                                        </p:tgtEl>
                                        <p:attrNameLst>
                                          <p:attrName>ppt_w</p:attrName>
                                        </p:attrNameLst>
                                      </p:cBhvr>
                                      <p:tavLst>
                                        <p:tav tm="0">
                                          <p:val>
                                            <p:fltVal val="0"/>
                                          </p:val>
                                        </p:tav>
                                        <p:tav tm="100000">
                                          <p:val>
                                            <p:strVal val="#ppt_w"/>
                                          </p:val>
                                        </p:tav>
                                      </p:tavLst>
                                    </p:anim>
                                    <p:anim calcmode="lin" valueType="num">
                                      <p:cBhvr>
                                        <p:cTn id="26" dur="300" fill="hold"/>
                                        <p:tgtEl>
                                          <p:spTgt spid="3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5" name="fins__success-2.wav"/>
                                        </p:tgtEl>
                                      </p:cMediaNode>
                                    </p:audio>
                                  </p:subTnLst>
                                </p:cTn>
                              </p:par>
                            </p:childTnLst>
                          </p:cTn>
                        </p:par>
                      </p:childTnLst>
                    </p:cTn>
                  </p:par>
                </p:childTnLst>
              </p:cTn>
              <p:nextCondLst>
                <p:cond evt="onClick" delay="0">
                  <p:tgtEl>
                    <p:spTgt spid="52"/>
                  </p:tgtEl>
                </p:cond>
              </p:nextCondLst>
            </p:seq>
          </p:childTnLst>
        </p:cTn>
      </p:par>
    </p:tnLst>
    <p:bldLst>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68716" y="4047219"/>
            <a:ext cx="4828540" cy="2810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
            <a:ext cx="3294276"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1376" y="60960"/>
            <a:ext cx="4069184"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Image result for DÂN CƯ ẢNH LO 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 y="4758292"/>
            <a:ext cx="3543010" cy="1761986"/>
          </a:xfrm>
          <a:prstGeom prst="rect">
            <a:avLst/>
          </a:prstGeom>
          <a:solidFill>
            <a:srgbClr val="FFFFFF">
              <a:shade val="85000"/>
            </a:srgbClr>
          </a:solidFill>
          <a:ln w="6350" cap="sq">
            <a:solidFill>
              <a:schemeClr val="accent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382905" y="2710180"/>
            <a:ext cx="10145395" cy="1938020"/>
          </a:xfrm>
          <a:prstGeom prst="rect">
            <a:avLst/>
          </a:prstGeom>
          <a:noFill/>
        </p:spPr>
        <p:txBody>
          <a:bodyPr wrap="square" lIns="91440" tIns="45720" rIns="91440" bIns="45720">
            <a:spAutoFit/>
            <a:scene3d>
              <a:camera prst="orthographicFront"/>
              <a:lightRig rig="threePt" dir="t"/>
            </a:scene3d>
          </a:bodyPr>
          <a:lstStyle/>
          <a:p>
            <a:pPr algn="ctr"/>
            <a:r>
              <a:rPr lang="en-US" altLang="vi-VN" sz="4000" b="1" cap="none" spc="300" dirty="0" smtClean="0">
                <a:solidFill>
                  <a:srgbClr val="FF0000"/>
                </a:solidFill>
                <a:effectLst>
                  <a:outerShdw blurRad="38100" dist="19050" dir="2700000" algn="tl" rotWithShape="0">
                    <a:schemeClr val="dk1">
                      <a:alpha val="40000"/>
                    </a:schemeClr>
                  </a:outerShdw>
                </a:effectLst>
              </a:rPr>
              <a:t>TIẾT 31 - </a:t>
            </a:r>
            <a:r>
              <a:rPr lang="vi-VN" sz="4000" b="1" cap="none" spc="300" dirty="0" smtClean="0">
                <a:solidFill>
                  <a:srgbClr val="FF0000"/>
                </a:solidFill>
                <a:effectLst>
                  <a:outerShdw blurRad="38100" dist="19050" dir="2700000" algn="tl" rotWithShape="0">
                    <a:schemeClr val="dk1">
                      <a:alpha val="40000"/>
                    </a:schemeClr>
                  </a:outerShdw>
                </a:effectLst>
              </a:rPr>
              <a:t>BÀI </a:t>
            </a:r>
            <a:r>
              <a:rPr lang="en-US" altLang="vi-VN" sz="4000" b="1" cap="none" spc="300" dirty="0" smtClean="0">
                <a:solidFill>
                  <a:srgbClr val="FF0000"/>
                </a:solidFill>
                <a:effectLst>
                  <a:outerShdw blurRad="38100" dist="19050" dir="2700000" algn="tl" rotWithShape="0">
                    <a:schemeClr val="dk1">
                      <a:alpha val="40000"/>
                    </a:schemeClr>
                  </a:outerShdw>
                </a:effectLst>
              </a:rPr>
              <a:t>14</a:t>
            </a:r>
            <a:endParaRPr lang="vi-VN" sz="4000" b="1" cap="none" spc="300" dirty="0" smtClean="0">
              <a:solidFill>
                <a:srgbClr val="FF0000"/>
              </a:solidFill>
              <a:effectLst>
                <a:outerShdw blurRad="38100" dist="19050" dir="2700000" algn="tl" rotWithShape="0">
                  <a:schemeClr val="dk1">
                    <a:alpha val="40000"/>
                  </a:schemeClr>
                </a:outerShdw>
              </a:effectLst>
            </a:endParaRPr>
          </a:p>
          <a:p>
            <a:pPr algn="ctr"/>
            <a:r>
              <a:rPr lang="en-US" altLang="vi-VN" sz="4000" b="1" spc="300" dirty="0" smtClean="0">
                <a:solidFill>
                  <a:srgbClr val="FF0000"/>
                </a:solidFill>
                <a:effectLst>
                  <a:outerShdw blurRad="38100" dist="19050" dir="2700000" algn="tl" rotWithShape="0">
                    <a:schemeClr val="dk1">
                      <a:alpha val="40000"/>
                    </a:schemeClr>
                  </a:outerShdw>
                </a:effectLst>
              </a:rPr>
              <a:t>THIÊN NHIÊN VÀ </a:t>
            </a:r>
            <a:r>
              <a:rPr lang="vi-VN" sz="4000" b="1" spc="300" dirty="0" smtClean="0">
                <a:solidFill>
                  <a:srgbClr val="FF0000"/>
                </a:solidFill>
                <a:effectLst>
                  <a:outerShdw blurRad="38100" dist="19050" dir="2700000" algn="tl" rotWithShape="0">
                    <a:schemeClr val="dk1">
                      <a:alpha val="40000"/>
                    </a:schemeClr>
                  </a:outerShdw>
                </a:effectLst>
              </a:rPr>
              <a:t>DÂN CƯ</a:t>
            </a:r>
            <a:r>
              <a:rPr lang="en-US" altLang="vi-VN" sz="4000" b="1" spc="300" dirty="0" smtClean="0">
                <a:solidFill>
                  <a:srgbClr val="FF0000"/>
                </a:solidFill>
                <a:effectLst>
                  <a:outerShdw blurRad="38100" dist="19050" dir="2700000" algn="tl" rotWithShape="0">
                    <a:schemeClr val="dk1">
                      <a:alpha val="40000"/>
                    </a:schemeClr>
                  </a:outerShdw>
                </a:effectLst>
              </a:rPr>
              <a:t>, XÃ HỘI</a:t>
            </a:r>
            <a:r>
              <a:rPr lang="vi-VN" sz="4000" b="1" spc="300" dirty="0" smtClean="0">
                <a:solidFill>
                  <a:srgbClr val="FF0000"/>
                </a:solidFill>
                <a:effectLst>
                  <a:outerShdw blurRad="38100" dist="19050" dir="2700000" algn="tl" rotWithShape="0">
                    <a:schemeClr val="dk1">
                      <a:alpha val="40000"/>
                    </a:schemeClr>
                  </a:outerShdw>
                </a:effectLst>
              </a:rPr>
              <a:t> BẮC MĨ</a:t>
            </a:r>
            <a:r>
              <a:rPr lang="en-US" altLang="vi-VN" sz="4000" b="1" spc="300" dirty="0" smtClean="0">
                <a:solidFill>
                  <a:srgbClr val="FF0000"/>
                </a:solidFill>
                <a:effectLst>
                  <a:outerShdw blurRad="38100" dist="19050" dir="2700000" algn="tl" rotWithShape="0">
                    <a:schemeClr val="dk1">
                      <a:alpha val="40000"/>
                    </a:schemeClr>
                  </a:outerShdw>
                </a:effectLst>
              </a:rPr>
              <a:t>(TT)</a:t>
            </a:r>
            <a:endParaRPr lang="en-US" altLang="vi-VN" sz="4000" b="1" cap="none" spc="300" dirty="0" smtClean="0">
              <a:solidFill>
                <a:srgbClr val="FF0000"/>
              </a:solidFill>
              <a:effectLst>
                <a:outerShdw blurRad="38100" dist="19050" dir="2700000" algn="tl" rotWithShape="0">
                  <a:schemeClr val="dk1">
                    <a:alpha val="40000"/>
                  </a:schemeClr>
                </a:outerShdw>
              </a:effectLst>
            </a:endParaRPr>
          </a:p>
        </p:txBody>
      </p:sp>
      <p:pic>
        <p:nvPicPr>
          <p:cNvPr id="10" name="Picture 27" descr="Earth-16-june"/>
          <p:cNvPicPr>
            <a:picLocks noChangeAspect="1" noChangeArrowheads="1" noCrop="1"/>
          </p:cNvPicPr>
          <p:nvPr/>
        </p:nvPicPr>
        <p:blipFill>
          <a:blip r:embed="rId5"/>
          <a:srcRect/>
          <a:stretch>
            <a:fillRect/>
          </a:stretch>
        </p:blipFill>
        <p:spPr bwMode="auto">
          <a:xfrm>
            <a:off x="4777688" y="277732"/>
            <a:ext cx="1981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wipe(down)">
                                      <p:cBhvr>
                                        <p:cTn id="7" dur="500"/>
                                        <p:tgtEl>
                                          <p:spTgt spid="205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 presetClass="entr" presetSubtype="4"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BDBDB"/>
            </a:gs>
            <a:gs pos="46000">
              <a:srgbClr val="A8A8A8"/>
            </a:gs>
            <a:gs pos="100000">
              <a:srgbClr val="636363"/>
            </a:gs>
          </a:gsLst>
          <a:path path="circle">
            <a:fillToRect l="50000" t="50000" r="50000" b="50000"/>
          </a:path>
          <a:tileRect/>
        </a:gradFill>
        <a:effectLst/>
      </p:bgPr>
    </p:bg>
    <p:spTree>
      <p:nvGrpSpPr>
        <p:cNvPr id="1" name="Shape 96"/>
        <p:cNvGrpSpPr/>
        <p:nvPr/>
      </p:nvGrpSpPr>
      <p:grpSpPr>
        <a:xfrm>
          <a:off x="0" y="0"/>
          <a:ext cx="0" cy="0"/>
          <a:chOff x="0" y="0"/>
          <a:chExt cx="0" cy="0"/>
        </a:xfrm>
      </p:grpSpPr>
      <p:pic>
        <p:nvPicPr>
          <p:cNvPr id="97" name="Google Shape;97;p2"/>
          <p:cNvPicPr preferRelativeResize="0"/>
          <p:nvPr/>
        </p:nvPicPr>
        <p:blipFill rotWithShape="1">
          <a:blip r:embed="rId1"/>
          <a:srcRect/>
          <a:stretch>
            <a:fillRect/>
          </a:stretch>
        </p:blipFill>
        <p:spPr>
          <a:xfrm>
            <a:off x="5621299" y="166944"/>
            <a:ext cx="1260405" cy="7979035"/>
          </a:xfrm>
          <a:prstGeom prst="rect">
            <a:avLst/>
          </a:prstGeom>
          <a:noFill/>
          <a:ln>
            <a:noFill/>
          </a:ln>
        </p:spPr>
      </p:pic>
      <p:grpSp>
        <p:nvGrpSpPr>
          <p:cNvPr id="103" name="Google Shape;103;p2"/>
          <p:cNvGrpSpPr/>
          <p:nvPr/>
        </p:nvGrpSpPr>
        <p:grpSpPr>
          <a:xfrm>
            <a:off x="-393867" y="4256566"/>
            <a:ext cx="6979697" cy="1879179"/>
            <a:chOff x="-274714" y="2191774"/>
            <a:chExt cx="6979697" cy="1879179"/>
          </a:xfrm>
        </p:grpSpPr>
        <p:grpSp>
          <p:nvGrpSpPr>
            <p:cNvPr id="104" name="Google Shape;104;p2"/>
            <p:cNvGrpSpPr/>
            <p:nvPr/>
          </p:nvGrpSpPr>
          <p:grpSpPr>
            <a:xfrm flipH="1">
              <a:off x="-274714" y="2191774"/>
              <a:ext cx="6979697" cy="1879179"/>
              <a:chOff x="5489437" y="1671145"/>
              <a:chExt cx="6979697" cy="1460794"/>
            </a:xfrm>
          </p:grpSpPr>
          <p:pic>
            <p:nvPicPr>
              <p:cNvPr id="105" name="Google Shape;105;p2"/>
              <p:cNvPicPr preferRelativeResize="0"/>
              <p:nvPr/>
            </p:nvPicPr>
            <p:blipFill rotWithShape="1">
              <a:blip r:embed="rId2"/>
              <a:srcRect t="37138"/>
              <a:stretch>
                <a:fillRect/>
              </a:stretch>
            </p:blipFill>
            <p:spPr>
              <a:xfrm>
                <a:off x="5555671" y="1786758"/>
                <a:ext cx="6913463" cy="1345181"/>
              </a:xfrm>
              <a:prstGeom prst="rect">
                <a:avLst/>
              </a:prstGeom>
              <a:noFill/>
              <a:ln>
                <a:noFill/>
              </a:ln>
            </p:spPr>
          </p:pic>
          <p:sp>
            <p:nvSpPr>
              <p:cNvPr id="106" name="Google Shape;106;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CC66FF"/>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grpSp>
        <p:pic>
          <p:nvPicPr>
            <p:cNvPr id="107" name="Google Shape;107;p2"/>
            <p:cNvPicPr preferRelativeResize="0"/>
            <p:nvPr/>
          </p:nvPicPr>
          <p:blipFill rotWithShape="1">
            <a:blip r:embed="rId3"/>
            <a:srcRect/>
            <a:stretch>
              <a:fillRect/>
            </a:stretch>
          </p:blipFill>
          <p:spPr>
            <a:xfrm>
              <a:off x="5740006" y="2488954"/>
              <a:ext cx="694690" cy="678815"/>
            </a:xfrm>
            <a:prstGeom prst="rect">
              <a:avLst/>
            </a:prstGeom>
            <a:solidFill>
              <a:srgbClr val="C55A11"/>
            </a:solidFill>
            <a:ln>
              <a:noFill/>
            </a:ln>
          </p:spPr>
        </p:pic>
      </p:grpSp>
      <p:sp>
        <p:nvSpPr>
          <p:cNvPr id="2" name="Rounded Rectangle 1"/>
          <p:cNvSpPr/>
          <p:nvPr/>
        </p:nvSpPr>
        <p:spPr>
          <a:xfrm>
            <a:off x="2471706" y="301855"/>
            <a:ext cx="7869836" cy="7924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vi-VN" sz="4000" b="1" dirty="0" smtClean="0">
                <a:solidFill>
                  <a:srgbClr val="FF0000"/>
                </a:solidFill>
              </a:rPr>
              <a:t>2. DÂN CƯ, XÃ HỘI BẮC MỸ</a:t>
            </a:r>
            <a:endParaRPr lang="en-US" altLang="vi-VN" sz="4000" b="1" dirty="0" smtClean="0">
              <a:solidFill>
                <a:srgbClr val="FF0000"/>
              </a:solidFill>
            </a:endParaRPr>
          </a:p>
        </p:txBody>
      </p:sp>
      <p:grpSp>
        <p:nvGrpSpPr>
          <p:cNvPr id="4" name="Group 3"/>
          <p:cNvGrpSpPr/>
          <p:nvPr/>
        </p:nvGrpSpPr>
        <p:grpSpPr>
          <a:xfrm>
            <a:off x="5585382" y="2611946"/>
            <a:ext cx="6979697" cy="1879179"/>
            <a:chOff x="5535822" y="3467117"/>
            <a:chExt cx="6979697" cy="1879179"/>
          </a:xfrm>
        </p:grpSpPr>
        <p:grpSp>
          <p:nvGrpSpPr>
            <p:cNvPr id="108" name="Google Shape;108;p2"/>
            <p:cNvGrpSpPr/>
            <p:nvPr/>
          </p:nvGrpSpPr>
          <p:grpSpPr>
            <a:xfrm>
              <a:off x="5535822" y="3467117"/>
              <a:ext cx="6979697" cy="1879179"/>
              <a:chOff x="5535822" y="3467117"/>
              <a:chExt cx="6979697" cy="1879179"/>
            </a:xfrm>
          </p:grpSpPr>
          <p:grpSp>
            <p:nvGrpSpPr>
              <p:cNvPr id="109" name="Google Shape;109;p2"/>
              <p:cNvGrpSpPr/>
              <p:nvPr/>
            </p:nvGrpSpPr>
            <p:grpSpPr>
              <a:xfrm>
                <a:off x="5535822" y="3467117"/>
                <a:ext cx="6979697" cy="1879179"/>
                <a:chOff x="5489437" y="1671145"/>
                <a:chExt cx="6979697" cy="1460794"/>
              </a:xfrm>
            </p:grpSpPr>
            <p:pic>
              <p:nvPicPr>
                <p:cNvPr id="110" name="Google Shape;110;p2"/>
                <p:cNvPicPr preferRelativeResize="0"/>
                <p:nvPr/>
              </p:nvPicPr>
              <p:blipFill rotWithShape="1">
                <a:blip r:embed="rId2"/>
                <a:srcRect t="37138"/>
                <a:stretch>
                  <a:fillRect/>
                </a:stretch>
              </p:blipFill>
              <p:spPr>
                <a:xfrm>
                  <a:off x="5555671" y="1786758"/>
                  <a:ext cx="6913463" cy="1345181"/>
                </a:xfrm>
                <a:prstGeom prst="rect">
                  <a:avLst/>
                </a:prstGeom>
                <a:noFill/>
                <a:ln>
                  <a:noFill/>
                </a:ln>
              </p:spPr>
            </p:pic>
            <p:sp>
              <p:nvSpPr>
                <p:cNvPr id="111" name="Google Shape;111;p2"/>
                <p:cNvSpPr/>
                <p:nvPr/>
              </p:nvSpPr>
              <p:spPr>
                <a:xfrm>
                  <a:off x="5489437" y="1671145"/>
                  <a:ext cx="6667500" cy="931958"/>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grpSp>
          <p:pic>
            <p:nvPicPr>
              <p:cNvPr id="112" name="Google Shape;112;p2"/>
              <p:cNvPicPr preferRelativeResize="0"/>
              <p:nvPr/>
            </p:nvPicPr>
            <p:blipFill rotWithShape="1">
              <a:blip r:embed="rId4"/>
              <a:srcRect/>
              <a:stretch>
                <a:fillRect/>
              </a:stretch>
            </p:blipFill>
            <p:spPr>
              <a:xfrm>
                <a:off x="5711817" y="3771892"/>
                <a:ext cx="694807" cy="709177"/>
              </a:xfrm>
              <a:prstGeom prst="rect">
                <a:avLst/>
              </a:prstGeom>
              <a:solidFill>
                <a:srgbClr val="7030A0"/>
              </a:solidFill>
              <a:ln>
                <a:noFill/>
              </a:ln>
            </p:spPr>
          </p:pic>
        </p:grpSp>
        <p:sp>
          <p:nvSpPr>
            <p:cNvPr id="3" name="Rounded Rectangle 2"/>
            <p:cNvSpPr/>
            <p:nvPr/>
          </p:nvSpPr>
          <p:spPr>
            <a:xfrm>
              <a:off x="5784820" y="3808625"/>
              <a:ext cx="524081" cy="612483"/>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en-GB" sz="4000" b="1" dirty="0">
                  <a:solidFill>
                    <a:schemeClr val="bg1">
                      <a:lumMod val="50000"/>
                    </a:schemeClr>
                  </a:solidFill>
                </a:rPr>
                <a:t>a</a:t>
              </a:r>
              <a:endParaRPr lang="en-US" altLang="en-GB" sz="4000" b="1" dirty="0">
                <a:solidFill>
                  <a:schemeClr val="bg1">
                    <a:lumMod val="50000"/>
                  </a:schemeClr>
                </a:solidFill>
              </a:endParaRPr>
            </a:p>
          </p:txBody>
        </p:sp>
      </p:grpSp>
      <p:sp>
        <p:nvSpPr>
          <p:cNvPr id="5" name="TextBox 4"/>
          <p:cNvSpPr txBox="1"/>
          <p:nvPr/>
        </p:nvSpPr>
        <p:spPr>
          <a:xfrm>
            <a:off x="6519545" y="2921000"/>
            <a:ext cx="6182995" cy="645160"/>
          </a:xfrm>
          <a:prstGeom prst="rect">
            <a:avLst/>
          </a:prstGeom>
          <a:noFill/>
        </p:spPr>
        <p:txBody>
          <a:bodyPr wrap="square" rtlCol="0">
            <a:spAutoFit/>
          </a:bodyPr>
          <a:lstStyle/>
          <a:p>
            <a:r>
              <a:rPr lang="en-US" altLang="vi-VN" sz="3600" b="1" dirty="0" smtClean="0">
                <a:solidFill>
                  <a:schemeClr val="bg1"/>
                </a:solidFill>
                <a:latin typeface="Calibri" panose="020F0502020204030204" pitchFamily="34" charset="0"/>
                <a:cs typeface="Calibri" panose="020F0502020204030204" pitchFamily="34" charset="0"/>
              </a:rPr>
              <a:t>Vấn đề nhập cư và chủng tộc</a:t>
            </a:r>
            <a:endParaRPr lang="en-US" altLang="vi-VN" sz="3600" b="1" dirty="0" smtClean="0">
              <a:solidFill>
                <a:schemeClr val="bg1"/>
              </a:solidFill>
              <a:latin typeface="Calibri" panose="020F0502020204030204" pitchFamily="34" charset="0"/>
              <a:cs typeface="Calibri" panose="020F0502020204030204" pitchFamily="34" charset="0"/>
            </a:endParaRPr>
          </a:p>
        </p:txBody>
      </p:sp>
      <p:sp>
        <p:nvSpPr>
          <p:cNvPr id="6" name="TextBox 5"/>
          <p:cNvSpPr txBox="1"/>
          <p:nvPr/>
        </p:nvSpPr>
        <p:spPr>
          <a:xfrm>
            <a:off x="689610" y="4441190"/>
            <a:ext cx="4746625" cy="829945"/>
          </a:xfrm>
          <a:prstGeom prst="rect">
            <a:avLst/>
          </a:prstGeom>
          <a:noFill/>
        </p:spPr>
        <p:txBody>
          <a:bodyPr wrap="square" rtlCol="0">
            <a:spAutoFit/>
          </a:bodyPr>
          <a:lstStyle/>
          <a:p>
            <a:r>
              <a:rPr lang="en-US" altLang="vi-VN" sz="4800" b="1" dirty="0" smtClean="0">
                <a:solidFill>
                  <a:schemeClr val="bg1"/>
                </a:solidFill>
                <a:latin typeface="Calibri" panose="020F0502020204030204" pitchFamily="34" charset="0"/>
                <a:cs typeface="Calibri" panose="020F0502020204030204" pitchFamily="34" charset="0"/>
              </a:rPr>
              <a:t>Vấn đề</a:t>
            </a:r>
            <a:r>
              <a:rPr lang="vi-VN" sz="4800" b="1" dirty="0" smtClean="0">
                <a:solidFill>
                  <a:schemeClr val="bg1"/>
                </a:solidFill>
                <a:latin typeface="Calibri" panose="020F0502020204030204" pitchFamily="34" charset="0"/>
                <a:cs typeface="Calibri" panose="020F0502020204030204" pitchFamily="34" charset="0"/>
              </a:rPr>
              <a:t> đô thị</a:t>
            </a:r>
            <a:r>
              <a:rPr lang="en-US" altLang="vi-VN" sz="4800" b="1" dirty="0" smtClean="0">
                <a:solidFill>
                  <a:schemeClr val="bg1"/>
                </a:solidFill>
                <a:latin typeface="Calibri" panose="020F0502020204030204" pitchFamily="34" charset="0"/>
                <a:cs typeface="Calibri" panose="020F0502020204030204" pitchFamily="34" charset="0"/>
              </a:rPr>
              <a:t> hóa</a:t>
            </a:r>
            <a:endParaRPr lang="en-US" altLang="vi-VN" sz="4800" b="1" dirty="0" smtClean="0">
              <a:solidFill>
                <a:schemeClr val="bg1"/>
              </a:solidFill>
              <a:latin typeface="Calibri" panose="020F0502020204030204" pitchFamily="34" charset="0"/>
              <a:cs typeface="Calibri" panose="020F0502020204030204" pitchFamily="34" charset="0"/>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1214" y="1873602"/>
            <a:ext cx="3443000" cy="228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5706110" y="4553654"/>
            <a:ext cx="524081" cy="612483"/>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en-GB" sz="4000" b="1" dirty="0">
                <a:solidFill>
                  <a:schemeClr val="bg1">
                    <a:lumMod val="50000"/>
                  </a:schemeClr>
                </a:solidFill>
              </a:rPr>
              <a:t>b</a:t>
            </a:r>
            <a:endParaRPr lang="en-US" altLang="en-GB" sz="4000" b="1" dirty="0">
              <a:solidFill>
                <a:schemeClr val="bg1">
                  <a:lumMod val="50000"/>
                </a:schemeClr>
              </a:solidFill>
            </a:endParaRPr>
          </a:p>
        </p:txBody>
      </p:sp>
      <p:pic>
        <p:nvPicPr>
          <p:cNvPr id="100" name="Picture 99"/>
          <p:cNvPicPr/>
          <p:nvPr/>
        </p:nvPicPr>
        <p:blipFill>
          <a:blip r:embed="rId6"/>
          <a:stretch>
            <a:fillRect/>
          </a:stretch>
        </p:blipFill>
        <p:spPr>
          <a:xfrm>
            <a:off x="7066280" y="3912235"/>
            <a:ext cx="4366895" cy="26327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fmla="">
                                          <p:val>
                                            <p:strVal val="#ppt_x"/>
                                          </p:val>
                                        </p:tav>
                                        <p:tav tm="100000" fmla="">
                                          <p:val>
                                            <p:strVal val="#ppt_x"/>
                                          </p:val>
                                        </p:tav>
                                      </p:tavLst>
                                    </p:anim>
                                    <p:anim calcmode="lin" valueType="num">
                                      <p:cBhvr additive="base">
                                        <p:cTn id="8" dur="500" fill="hold"/>
                                        <p:tgtEl>
                                          <p:spTgt spid="2"/>
                                        </p:tgtEl>
                                        <p:attrNameLst>
                                          <p:attrName>ppt_y</p:attrName>
                                        </p:attrNameLst>
                                      </p:cBhvr>
                                      <p:tavLst>
                                        <p:tav tm="0" fmla="">
                                          <p:val>
                                            <p:strVal val="1+#ppt_h/2"/>
                                          </p:val>
                                        </p:tav>
                                        <p:tav tm="100000" fmla="">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500" fill="hold"/>
                                        <p:tgtEl>
                                          <p:spTgt spid="97"/>
                                        </p:tgtEl>
                                        <p:attrNameLst>
                                          <p:attrName>ppt_x</p:attrName>
                                        </p:attrNameLst>
                                      </p:cBhvr>
                                      <p:tavLst>
                                        <p:tav tm="0">
                                          <p:val>
                                            <p:strVal val="#ppt_x"/>
                                          </p:val>
                                        </p:tav>
                                        <p:tav tm="100000">
                                          <p:val>
                                            <p:strVal val="#ppt_x"/>
                                          </p:val>
                                        </p:tav>
                                      </p:tavLst>
                                    </p:anim>
                                    <p:anim calcmode="lin" valueType="num">
                                      <p:cBhvr additive="base">
                                        <p:cTn id="12" dur="500" fill="hold"/>
                                        <p:tgtEl>
                                          <p:spTgt spid="9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2" presetClass="entr" presetSubtype="4" fill="hold" nodeType="with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additive="base">
                                        <p:cTn id="24" dur="500" fill="hold"/>
                                        <p:tgtEl>
                                          <p:spTgt spid="100"/>
                                        </p:tgtEl>
                                        <p:attrNameLst>
                                          <p:attrName>ppt_x</p:attrName>
                                        </p:attrNameLst>
                                      </p:cBhvr>
                                      <p:tavLst>
                                        <p:tav tm="0">
                                          <p:val>
                                            <p:strVal val="#ppt_x"/>
                                          </p:val>
                                        </p:tav>
                                        <p:tav tm="100000">
                                          <p:val>
                                            <p:strVal val="#ppt_x"/>
                                          </p:val>
                                        </p:tav>
                                      </p:tavLst>
                                    </p:anim>
                                    <p:anim calcmode="lin" valueType="num">
                                      <p:cBhvr additive="base">
                                        <p:cTn id="25"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03"/>
                                        </p:tgtEl>
                                        <p:attrNameLst>
                                          <p:attrName>style.visibility</p:attrName>
                                        </p:attrNameLst>
                                      </p:cBhvr>
                                      <p:to>
                                        <p:strVal val="visible"/>
                                      </p:to>
                                    </p:set>
                                    <p:anim calcmode="lin" valueType="num">
                                      <p:cBhvr additive="base">
                                        <p:cTn id="30" dur="500" fill="hold"/>
                                        <p:tgtEl>
                                          <p:spTgt spid="103"/>
                                        </p:tgtEl>
                                        <p:attrNameLst>
                                          <p:attrName>ppt_x</p:attrName>
                                        </p:attrNameLst>
                                      </p:cBhvr>
                                      <p:tavLst>
                                        <p:tav tm="0">
                                          <p:val>
                                            <p:strVal val="1+#ppt_w/2"/>
                                          </p:val>
                                        </p:tav>
                                        <p:tav tm="100000">
                                          <p:val>
                                            <p:strVal val="#ppt_x"/>
                                          </p:val>
                                        </p:tav>
                                      </p:tavLst>
                                    </p:anim>
                                    <p:anim calcmode="lin" valueType="num">
                                      <p:cBhvr additive="base">
                                        <p:cTn id="31" dur="500" fill="hold"/>
                                        <p:tgtEl>
                                          <p:spTgt spid="103"/>
                                        </p:tgtEl>
                                        <p:attrNameLst>
                                          <p:attrName>ppt_y</p:attrName>
                                        </p:attrNameLst>
                                      </p:cBhvr>
                                      <p:tavLst>
                                        <p:tav tm="0">
                                          <p:val>
                                            <p:strVal val="#ppt_y"/>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par>
                                <p:cTn id="36" presetID="22"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par>
                                <p:cTn id="39" presetID="42" presetClass="entr" presetSubtype="0" fill="hold" nodeType="withEffect">
                                  <p:stCondLst>
                                    <p:cond delay="0"/>
                                  </p:stCondLst>
                                  <p:childTnLst>
                                    <p:set>
                                      <p:cBhvr>
                                        <p:cTn id="40" dur="500" fill="hold">
                                          <p:stCondLst>
                                            <p:cond delay="0"/>
                                          </p:stCondLst>
                                        </p:cTn>
                                        <p:tgtEl>
                                          <p:spTgt spid="3075"/>
                                        </p:tgtEl>
                                        <p:attrNameLst>
                                          <p:attrName>style.visibility</p:attrName>
                                        </p:attrNameLst>
                                      </p:cBhvr>
                                      <p:to>
                                        <p:strVal val="visible"/>
                                      </p:to>
                                    </p:set>
                                    <p:animEffect transition="in" filter="fade">
                                      <p:cBhvr>
                                        <p:cTn id="41" dur="500"/>
                                        <p:tgtEl>
                                          <p:spTgt spid="3075"/>
                                        </p:tgtEl>
                                      </p:cBhvr>
                                    </p:animEffect>
                                    <p:anim calcmode="lin" valueType="num">
                                      <p:cBhvr>
                                        <p:cTn id="42" dur="500" fill="hold"/>
                                        <p:tgtEl>
                                          <p:spTgt spid="3075"/>
                                        </p:tgtEl>
                                        <p:attrNameLst>
                                          <p:attrName>ppt_x</p:attrName>
                                        </p:attrNameLst>
                                      </p:cBhvr>
                                      <p:tavLst>
                                        <p:tav tm="0">
                                          <p:val>
                                            <p:strVal val="#ppt_x"/>
                                          </p:val>
                                        </p:tav>
                                        <p:tav tm="100000">
                                          <p:val>
                                            <p:strVal val="#ppt_x"/>
                                          </p:val>
                                        </p:tav>
                                      </p:tavLst>
                                    </p:anim>
                                    <p:anim calcmode="lin" valueType="num">
                                      <p:cBhvr>
                                        <p:cTn id="43" dur="5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bldLvl="0" animBg="1"/>
      <p:bldP spid="2"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3500" y="928370"/>
            <a:ext cx="7774305" cy="1058545"/>
            <a:chOff x="95662" y="98521"/>
            <a:chExt cx="7332980" cy="1628680"/>
          </a:xfrm>
        </p:grpSpPr>
        <p:grpSp>
          <p:nvGrpSpPr>
            <p:cNvPr id="2" name="Group 1"/>
            <p:cNvGrpSpPr/>
            <p:nvPr/>
          </p:nvGrpSpPr>
          <p:grpSpPr>
            <a:xfrm>
              <a:off x="95662" y="98521"/>
              <a:ext cx="7281545" cy="1628680"/>
              <a:chOff x="5535822" y="3467117"/>
              <a:chExt cx="7281545" cy="1879179"/>
            </a:xfrm>
          </p:grpSpPr>
          <p:grpSp>
            <p:nvGrpSpPr>
              <p:cNvPr id="3" name="Google Shape;108;p2"/>
              <p:cNvGrpSpPr/>
              <p:nvPr/>
            </p:nvGrpSpPr>
            <p:grpSpPr>
              <a:xfrm>
                <a:off x="5535822" y="3467117"/>
                <a:ext cx="7281545" cy="1879179"/>
                <a:chOff x="5535822" y="3467117"/>
                <a:chExt cx="7281545" cy="1879179"/>
              </a:xfrm>
            </p:grpSpPr>
            <p:grpSp>
              <p:nvGrpSpPr>
                <p:cNvPr id="5" name="Google Shape;109;p2"/>
                <p:cNvGrpSpPr/>
                <p:nvPr/>
              </p:nvGrpSpPr>
              <p:grpSpPr>
                <a:xfrm>
                  <a:off x="5535822" y="3467117"/>
                  <a:ext cx="7281545" cy="1879179"/>
                  <a:chOff x="5489437" y="1671145"/>
                  <a:chExt cx="7281545" cy="1460794"/>
                </a:xfrm>
              </p:grpSpPr>
              <p:pic>
                <p:nvPicPr>
                  <p:cNvPr id="7" name="Google Shape;110;p2"/>
                  <p:cNvPicPr preferRelativeResize="0"/>
                  <p:nvPr/>
                </p:nvPicPr>
                <p:blipFill rotWithShape="1">
                  <a:blip r:embed="rId1"/>
                  <a:srcRect t="37138"/>
                  <a:stretch>
                    <a:fillRect/>
                  </a:stretch>
                </p:blipFill>
                <p:spPr>
                  <a:xfrm>
                    <a:off x="5555671" y="1786758"/>
                    <a:ext cx="6913463" cy="1345181"/>
                  </a:xfrm>
                  <a:prstGeom prst="rect">
                    <a:avLst/>
                  </a:prstGeom>
                  <a:noFill/>
                  <a:ln>
                    <a:noFill/>
                  </a:ln>
                </p:spPr>
              </p:pic>
              <p:sp>
                <p:nvSpPr>
                  <p:cNvPr id="8" name="Google Shape;111;p2"/>
                  <p:cNvSpPr/>
                  <p:nvPr/>
                </p:nvSpPr>
                <p:spPr>
                  <a:xfrm>
                    <a:off x="5489437" y="1671145"/>
                    <a:ext cx="7281545" cy="932074"/>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grpSp>
            <p:pic>
              <p:nvPicPr>
                <p:cNvPr id="6" name="Google Shape;112;p2"/>
                <p:cNvPicPr preferRelativeResize="0"/>
                <p:nvPr/>
              </p:nvPicPr>
              <p:blipFill rotWithShape="1">
                <a:blip r:embed="rId2"/>
                <a:srcRect/>
                <a:stretch>
                  <a:fillRect/>
                </a:stretch>
              </p:blipFill>
              <p:spPr>
                <a:xfrm>
                  <a:off x="5711817" y="3771892"/>
                  <a:ext cx="694807" cy="709177"/>
                </a:xfrm>
                <a:prstGeom prst="rect">
                  <a:avLst/>
                </a:prstGeom>
                <a:solidFill>
                  <a:srgbClr val="7030A0"/>
                </a:solidFill>
                <a:ln>
                  <a:noFill/>
                </a:ln>
              </p:spPr>
            </p:pic>
          </p:grpSp>
          <p:sp>
            <p:nvSpPr>
              <p:cNvPr id="4" name="Rounded Rectangle 3"/>
              <p:cNvSpPr/>
              <p:nvPr/>
            </p:nvSpPr>
            <p:spPr>
              <a:xfrm>
                <a:off x="5784820" y="3808625"/>
                <a:ext cx="524081" cy="612483"/>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en-GB" sz="4000" b="1" dirty="0">
                    <a:solidFill>
                      <a:schemeClr val="bg1">
                        <a:lumMod val="50000"/>
                      </a:schemeClr>
                    </a:solidFill>
                  </a:rPr>
                  <a:t>a</a:t>
                </a:r>
                <a:endParaRPr lang="en-US" altLang="en-GB" sz="4000" b="1" dirty="0">
                  <a:solidFill>
                    <a:schemeClr val="bg1">
                      <a:lumMod val="50000"/>
                    </a:schemeClr>
                  </a:solidFill>
                </a:endParaRPr>
              </a:p>
            </p:txBody>
          </p:sp>
        </p:grpSp>
        <p:sp>
          <p:nvSpPr>
            <p:cNvPr id="9" name="TextBox 8"/>
            <p:cNvSpPr txBox="1"/>
            <p:nvPr/>
          </p:nvSpPr>
          <p:spPr>
            <a:xfrm>
              <a:off x="966247" y="98805"/>
              <a:ext cx="6462395" cy="1087415"/>
            </a:xfrm>
            <a:prstGeom prst="rect">
              <a:avLst/>
            </a:prstGeom>
            <a:noFill/>
          </p:spPr>
          <p:txBody>
            <a:bodyPr wrap="square" rtlCol="0">
              <a:spAutoFit/>
            </a:bodyPr>
            <a:lstStyle/>
            <a:p>
              <a:r>
                <a:rPr lang="en-US" altLang="vi-VN" sz="4000" b="1" dirty="0" smtClean="0">
                  <a:solidFill>
                    <a:schemeClr val="bg1"/>
                  </a:solidFill>
                  <a:latin typeface="Calibri" panose="020F0502020204030204" pitchFamily="34" charset="0"/>
                  <a:cs typeface="Calibri" panose="020F0502020204030204" pitchFamily="34" charset="0"/>
                </a:rPr>
                <a:t>Vấn đề nhập</a:t>
              </a:r>
              <a:r>
                <a:rPr lang="vi-VN" sz="4000" b="1" dirty="0" smtClean="0">
                  <a:solidFill>
                    <a:schemeClr val="bg1"/>
                  </a:solidFill>
                  <a:latin typeface="Calibri" panose="020F0502020204030204" pitchFamily="34" charset="0"/>
                  <a:cs typeface="Calibri" panose="020F0502020204030204" pitchFamily="34" charset="0"/>
                </a:rPr>
                <a:t> cư</a:t>
              </a:r>
              <a:r>
                <a:rPr lang="en-US" altLang="vi-VN" sz="4000" b="1" dirty="0" smtClean="0">
                  <a:solidFill>
                    <a:schemeClr val="bg1"/>
                  </a:solidFill>
                  <a:latin typeface="Calibri" panose="020F0502020204030204" pitchFamily="34" charset="0"/>
                  <a:cs typeface="Calibri" panose="020F0502020204030204" pitchFamily="34" charset="0"/>
                </a:rPr>
                <a:t> và chủng tộc</a:t>
              </a:r>
              <a:endParaRPr lang="en-US" altLang="vi-VN" sz="4000" b="1" dirty="0" smtClean="0">
                <a:solidFill>
                  <a:schemeClr val="bg1"/>
                </a:solidFill>
                <a:latin typeface="Calibri" panose="020F0502020204030204" pitchFamily="34" charset="0"/>
                <a:cs typeface="Calibri" panose="020F0502020204030204" pitchFamily="34" charset="0"/>
              </a:endParaRPr>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36" y="1895813"/>
            <a:ext cx="1609414" cy="100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15"/>
          <p:cNvSpPr/>
          <p:nvPr/>
        </p:nvSpPr>
        <p:spPr>
          <a:xfrm>
            <a:off x="97441" y="71350"/>
            <a:ext cx="7869836" cy="7924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vi-VN" sz="4000" b="1" dirty="0" smtClean="0">
                <a:solidFill>
                  <a:srgbClr val="FF0000"/>
                </a:solidFill>
              </a:rPr>
              <a:t>2. DÂN CƯ, XÃ HỘI BẮC MỸ</a:t>
            </a:r>
            <a:endParaRPr lang="en-US" altLang="vi-VN" sz="4000" b="1" dirty="0" smtClean="0">
              <a:solidFill>
                <a:srgbClr val="FF0000"/>
              </a:solidFill>
            </a:endParaRPr>
          </a:p>
        </p:txBody>
      </p:sp>
      <p:sp>
        <p:nvSpPr>
          <p:cNvPr id="20" name="Text Box 19"/>
          <p:cNvSpPr txBox="1"/>
          <p:nvPr/>
        </p:nvSpPr>
        <p:spPr>
          <a:xfrm>
            <a:off x="250190" y="2899410"/>
            <a:ext cx="4546600" cy="2676525"/>
          </a:xfrm>
          <a:prstGeom prst="rect">
            <a:avLst/>
          </a:prstGeom>
          <a:noFill/>
          <a:ln w="19050">
            <a:solidFill>
              <a:schemeClr val="accent1"/>
            </a:solidFill>
          </a:ln>
        </p:spPr>
        <p:txBody>
          <a:bodyPr wrap="square" rtlCol="0" anchor="t">
            <a:spAutoFit/>
          </a:bodyPr>
          <a:p>
            <a:r>
              <a:rPr lang="en-US" sz="2400">
                <a:solidFill>
                  <a:srgbClr val="FF0000"/>
                </a:solidFill>
                <a:latin typeface="Times New Roman" panose="02020603050405020304" pitchFamily="18" charset="0"/>
                <a:cs typeface="Times New Roman" panose="02020603050405020304" pitchFamily="18" charset="0"/>
              </a:rPr>
              <a:t>     Dựa vào hình 14.3 và thông tin trong bài em hãy:</a:t>
            </a:r>
            <a:endParaRPr lang="en-US" sz="2400">
              <a:solidFill>
                <a:srgbClr val="FF0000"/>
              </a:solidFill>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cs typeface="Times New Roman" panose="02020603050405020304" pitchFamily="18" charset="0"/>
              </a:rPr>
              <a:t>- Trình bày vấn đề nhập cư và chủng tộc ở Bắc Mỹ.</a:t>
            </a:r>
            <a:endParaRPr lang="en-US" sz="2400">
              <a:solidFill>
                <a:srgbClr val="FF0000"/>
              </a:solidFill>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cs typeface="Times New Roman" panose="02020603050405020304" pitchFamily="18" charset="0"/>
              </a:rPr>
              <a:t>- Nêu ảnh hưởng của vấn đề này đối với sự phát triển kinh tế -xã hội Bắc Mỹ.</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102" name="Picture 101"/>
          <p:cNvPicPr/>
          <p:nvPr/>
        </p:nvPicPr>
        <p:blipFill>
          <a:blip r:embed="rId4"/>
          <a:stretch>
            <a:fillRect/>
          </a:stretch>
        </p:blipFill>
        <p:spPr>
          <a:xfrm>
            <a:off x="4796790" y="1987550"/>
            <a:ext cx="7298690" cy="4869815"/>
          </a:xfrm>
          <a:prstGeom prst="rect">
            <a:avLst/>
          </a:prstGeom>
          <a:noFill/>
          <a:ln w="9525">
            <a:noFill/>
          </a:ln>
        </p:spPr>
      </p:pic>
      <p:sp>
        <p:nvSpPr>
          <p:cNvPr id="18" name="TextBox 17"/>
          <p:cNvSpPr txBox="1"/>
          <p:nvPr/>
        </p:nvSpPr>
        <p:spPr>
          <a:xfrm>
            <a:off x="3787140" y="3293745"/>
            <a:ext cx="4300220" cy="953135"/>
          </a:xfrm>
          <a:prstGeom prst="rect">
            <a:avLst/>
          </a:prstGeom>
          <a:noFill/>
          <a:ln w="38100">
            <a:solidFill>
              <a:srgbClr val="FF0000"/>
            </a:solidFill>
            <a:prstDash val="dash"/>
          </a:ln>
        </p:spPr>
        <p:txBody>
          <a:bodyPr wrap="square" rtlCol="0">
            <a:spAutoFit/>
          </a:bodyPr>
          <a:p>
            <a:r>
              <a:rPr lang="en-US" sz="2800">
                <a:solidFill>
                  <a:srgbClr val="1D41D5"/>
                </a:solidFill>
                <a:latin typeface="Times New Roman" panose="02020603050405020304" pitchFamily="18" charset="0"/>
                <a:cs typeface="Times New Roman" panose="02020603050405020304" pitchFamily="18" charset="0"/>
                <a:sym typeface="+mn-ea"/>
              </a:rPr>
              <a:t>- Năm 2020 dân số của Bắc Mỹ là bao nhiêu?</a:t>
            </a:r>
            <a:endParaRPr lang="en-US" sz="2800" b="1" dirty="0">
              <a:solidFill>
                <a:srgbClr val="1D41D5"/>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500"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fmla="">
                                          <p:val>
                                            <p:strVal val="0-#ppt_w/2"/>
                                          </p:val>
                                        </p:tav>
                                        <p:tav tm="100000" fmla="">
                                          <p:val>
                                            <p:strVal val="#ppt_x"/>
                                          </p:val>
                                        </p:tav>
                                      </p:tavLst>
                                    </p:anim>
                                    <p:anim calcmode="lin" valueType="num">
                                      <p:cBhvr additive="base">
                                        <p:cTn id="8" dur="500" fill="hold"/>
                                        <p:tgtEl>
                                          <p:spTgt spid="10"/>
                                        </p:tgtEl>
                                        <p:attrNameLst>
                                          <p:attrName>ppt_y</p:attrName>
                                        </p:attrNameLst>
                                      </p:cBhvr>
                                      <p:tavLst>
                                        <p:tav tm="0" fmla="">
                                          <p:val>
                                            <p:strVal val="#ppt_y"/>
                                          </p:val>
                                        </p:tav>
                                        <p:tav tm="100000" fmla="">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barn(inVertical)">
                                      <p:cBhvr>
                                        <p:cTn id="23" dur="500"/>
                                        <p:tgtEl>
                                          <p:spTgt spid="4098"/>
                                        </p:tgtEl>
                                      </p:cBhvr>
                                    </p:animEffect>
                                  </p:childTnLst>
                                </p:cTn>
                              </p:par>
                              <p:par>
                                <p:cTn id="24" presetID="5" presetClass="entr" presetSubtype="10" fill="hold"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checkerboard(across)">
                                      <p:cBhvr>
                                        <p:cTn id="26" dur="500"/>
                                        <p:tgtEl>
                                          <p:spTgt spid="102"/>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20" grpId="0" animBg="1"/>
      <p:bldP spid="20" grpId="1" animBg="1"/>
      <p:bldP spid="18" grpId="0" bldLvl="0" animBg="1"/>
      <p:bldP spid="18"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3500" y="928370"/>
            <a:ext cx="7774305" cy="1058545"/>
            <a:chOff x="95662" y="98521"/>
            <a:chExt cx="7332980" cy="1628680"/>
          </a:xfrm>
        </p:grpSpPr>
        <p:grpSp>
          <p:nvGrpSpPr>
            <p:cNvPr id="2" name="Group 1"/>
            <p:cNvGrpSpPr/>
            <p:nvPr/>
          </p:nvGrpSpPr>
          <p:grpSpPr>
            <a:xfrm>
              <a:off x="95662" y="98521"/>
              <a:ext cx="7281545" cy="1628680"/>
              <a:chOff x="5535822" y="3467117"/>
              <a:chExt cx="7281545" cy="1879179"/>
            </a:xfrm>
          </p:grpSpPr>
          <p:grpSp>
            <p:nvGrpSpPr>
              <p:cNvPr id="3" name="Google Shape;108;p2"/>
              <p:cNvGrpSpPr/>
              <p:nvPr/>
            </p:nvGrpSpPr>
            <p:grpSpPr>
              <a:xfrm>
                <a:off x="5535822" y="3467117"/>
                <a:ext cx="7281545" cy="1879179"/>
                <a:chOff x="5535822" y="3467117"/>
                <a:chExt cx="7281545" cy="1879179"/>
              </a:xfrm>
            </p:grpSpPr>
            <p:grpSp>
              <p:nvGrpSpPr>
                <p:cNvPr id="5" name="Google Shape;109;p2"/>
                <p:cNvGrpSpPr/>
                <p:nvPr/>
              </p:nvGrpSpPr>
              <p:grpSpPr>
                <a:xfrm>
                  <a:off x="5535822" y="3467117"/>
                  <a:ext cx="7281545" cy="1879179"/>
                  <a:chOff x="5489437" y="1671145"/>
                  <a:chExt cx="7281545" cy="1460794"/>
                </a:xfrm>
              </p:grpSpPr>
              <p:pic>
                <p:nvPicPr>
                  <p:cNvPr id="7" name="Google Shape;110;p2"/>
                  <p:cNvPicPr preferRelativeResize="0"/>
                  <p:nvPr/>
                </p:nvPicPr>
                <p:blipFill rotWithShape="1">
                  <a:blip r:embed="rId1"/>
                  <a:srcRect t="37138"/>
                  <a:stretch>
                    <a:fillRect/>
                  </a:stretch>
                </p:blipFill>
                <p:spPr>
                  <a:xfrm>
                    <a:off x="5555671" y="1786758"/>
                    <a:ext cx="6913463" cy="1345181"/>
                  </a:xfrm>
                  <a:prstGeom prst="rect">
                    <a:avLst/>
                  </a:prstGeom>
                  <a:noFill/>
                  <a:ln>
                    <a:noFill/>
                  </a:ln>
                </p:spPr>
              </p:pic>
              <p:sp>
                <p:nvSpPr>
                  <p:cNvPr id="8" name="Google Shape;111;p2"/>
                  <p:cNvSpPr/>
                  <p:nvPr/>
                </p:nvSpPr>
                <p:spPr>
                  <a:xfrm>
                    <a:off x="5489437" y="1671145"/>
                    <a:ext cx="7281545" cy="932074"/>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grpSp>
            <p:pic>
              <p:nvPicPr>
                <p:cNvPr id="6" name="Google Shape;112;p2"/>
                <p:cNvPicPr preferRelativeResize="0"/>
                <p:nvPr/>
              </p:nvPicPr>
              <p:blipFill rotWithShape="1">
                <a:blip r:embed="rId2"/>
                <a:srcRect/>
                <a:stretch>
                  <a:fillRect/>
                </a:stretch>
              </p:blipFill>
              <p:spPr>
                <a:xfrm>
                  <a:off x="5711817" y="3771892"/>
                  <a:ext cx="694807" cy="709177"/>
                </a:xfrm>
                <a:prstGeom prst="rect">
                  <a:avLst/>
                </a:prstGeom>
                <a:solidFill>
                  <a:srgbClr val="7030A0"/>
                </a:solidFill>
                <a:ln>
                  <a:noFill/>
                </a:ln>
              </p:spPr>
            </p:pic>
          </p:grpSp>
          <p:sp>
            <p:nvSpPr>
              <p:cNvPr id="4" name="Rounded Rectangle 3"/>
              <p:cNvSpPr/>
              <p:nvPr/>
            </p:nvSpPr>
            <p:spPr>
              <a:xfrm>
                <a:off x="5784820" y="3808625"/>
                <a:ext cx="524081" cy="612483"/>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en-GB" sz="4000" b="1" dirty="0">
                    <a:solidFill>
                      <a:schemeClr val="bg1">
                        <a:lumMod val="50000"/>
                      </a:schemeClr>
                    </a:solidFill>
                  </a:rPr>
                  <a:t>a</a:t>
                </a:r>
                <a:endParaRPr lang="en-US" altLang="en-GB" sz="4000" b="1" dirty="0">
                  <a:solidFill>
                    <a:schemeClr val="bg1">
                      <a:lumMod val="50000"/>
                    </a:schemeClr>
                  </a:solidFill>
                </a:endParaRPr>
              </a:p>
            </p:txBody>
          </p:sp>
        </p:grpSp>
        <p:sp>
          <p:nvSpPr>
            <p:cNvPr id="9" name="TextBox 8"/>
            <p:cNvSpPr txBox="1"/>
            <p:nvPr/>
          </p:nvSpPr>
          <p:spPr>
            <a:xfrm>
              <a:off x="966247" y="98805"/>
              <a:ext cx="6462395" cy="1087415"/>
            </a:xfrm>
            <a:prstGeom prst="rect">
              <a:avLst/>
            </a:prstGeom>
            <a:noFill/>
          </p:spPr>
          <p:txBody>
            <a:bodyPr wrap="square" rtlCol="0">
              <a:spAutoFit/>
            </a:bodyPr>
            <a:lstStyle/>
            <a:p>
              <a:r>
                <a:rPr lang="en-US" altLang="vi-VN" sz="4000" b="1" dirty="0" smtClean="0">
                  <a:solidFill>
                    <a:schemeClr val="bg1"/>
                  </a:solidFill>
                  <a:latin typeface="Calibri" panose="020F0502020204030204" pitchFamily="34" charset="0"/>
                  <a:cs typeface="Calibri" panose="020F0502020204030204" pitchFamily="34" charset="0"/>
                </a:rPr>
                <a:t>Vấn đề nhập</a:t>
              </a:r>
              <a:r>
                <a:rPr lang="vi-VN" sz="4000" b="1" dirty="0" smtClean="0">
                  <a:solidFill>
                    <a:schemeClr val="bg1"/>
                  </a:solidFill>
                  <a:latin typeface="Calibri" panose="020F0502020204030204" pitchFamily="34" charset="0"/>
                  <a:cs typeface="Calibri" panose="020F0502020204030204" pitchFamily="34" charset="0"/>
                </a:rPr>
                <a:t> cư</a:t>
              </a:r>
              <a:r>
                <a:rPr lang="en-US" altLang="vi-VN" sz="4000" b="1" dirty="0" smtClean="0">
                  <a:solidFill>
                    <a:schemeClr val="bg1"/>
                  </a:solidFill>
                  <a:latin typeface="Calibri" panose="020F0502020204030204" pitchFamily="34" charset="0"/>
                  <a:cs typeface="Calibri" panose="020F0502020204030204" pitchFamily="34" charset="0"/>
                </a:rPr>
                <a:t> và chủng tộc</a:t>
              </a:r>
              <a:endParaRPr lang="en-US" altLang="vi-VN" sz="4000" b="1" dirty="0" smtClean="0">
                <a:solidFill>
                  <a:schemeClr val="bg1"/>
                </a:solidFill>
                <a:latin typeface="Calibri" panose="020F0502020204030204" pitchFamily="34" charset="0"/>
                <a:cs typeface="Calibri" panose="020F0502020204030204" pitchFamily="34" charset="0"/>
              </a:endParaRPr>
            </a:p>
          </p:txBody>
        </p:sp>
      </p:grpSp>
      <p:sp>
        <p:nvSpPr>
          <p:cNvPr id="16" name="Rounded Rectangle 15"/>
          <p:cNvSpPr/>
          <p:nvPr/>
        </p:nvSpPr>
        <p:spPr>
          <a:xfrm>
            <a:off x="97441" y="71350"/>
            <a:ext cx="7869836" cy="7924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vi-VN" sz="4000" b="1" dirty="0" smtClean="0">
                <a:solidFill>
                  <a:srgbClr val="FF0000"/>
                </a:solidFill>
              </a:rPr>
              <a:t>2. DÂN CƯ, XÃ HỘI BẮC MỸ</a:t>
            </a:r>
            <a:endParaRPr lang="en-US" altLang="vi-VN" sz="4000" b="1" dirty="0" smtClean="0">
              <a:solidFill>
                <a:srgbClr val="FF0000"/>
              </a:solidFill>
            </a:endParaRPr>
          </a:p>
        </p:txBody>
      </p:sp>
      <p:pic>
        <p:nvPicPr>
          <p:cNvPr id="102" name="Picture 101"/>
          <p:cNvPicPr/>
          <p:nvPr/>
        </p:nvPicPr>
        <p:blipFill>
          <a:blip r:embed="rId3"/>
          <a:stretch>
            <a:fillRect/>
          </a:stretch>
        </p:blipFill>
        <p:spPr>
          <a:xfrm>
            <a:off x="6854825" y="1986915"/>
            <a:ext cx="5240655" cy="3491865"/>
          </a:xfrm>
          <a:prstGeom prst="rect">
            <a:avLst/>
          </a:prstGeom>
          <a:noFill/>
          <a:ln w="9525">
            <a:solidFill>
              <a:schemeClr val="accent1"/>
            </a:solidFill>
          </a:ln>
        </p:spPr>
      </p:pic>
      <p:grpSp>
        <p:nvGrpSpPr>
          <p:cNvPr id="195" name="Google Shape;195;p5"/>
          <p:cNvGrpSpPr/>
          <p:nvPr/>
        </p:nvGrpSpPr>
        <p:grpSpPr>
          <a:xfrm>
            <a:off x="160655" y="1708150"/>
            <a:ext cx="6452870" cy="4970780"/>
            <a:chOff x="571507" y="1468826"/>
            <a:chExt cx="3090447" cy="4991062"/>
          </a:xfrm>
        </p:grpSpPr>
        <p:grpSp>
          <p:nvGrpSpPr>
            <p:cNvPr id="196" name="Google Shape;196;p5"/>
            <p:cNvGrpSpPr/>
            <p:nvPr/>
          </p:nvGrpSpPr>
          <p:grpSpPr>
            <a:xfrm>
              <a:off x="571507" y="1852673"/>
              <a:ext cx="3090447" cy="4607215"/>
              <a:chOff x="571507" y="1852673"/>
              <a:chExt cx="3090447" cy="4607215"/>
            </a:xfrm>
          </p:grpSpPr>
          <p:sp>
            <p:nvSpPr>
              <p:cNvPr id="197" name="Google Shape;197;p5"/>
              <p:cNvSpPr/>
              <p:nvPr/>
            </p:nvSpPr>
            <p:spPr>
              <a:xfrm rot="-176899">
                <a:off x="1679713" y="1852673"/>
                <a:ext cx="1982241" cy="4602769"/>
              </a:xfrm>
              <a:prstGeom prst="rect">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98" name="Google Shape;198;p5"/>
              <p:cNvPicPr preferRelativeResize="0"/>
              <p:nvPr/>
            </p:nvPicPr>
            <p:blipFill rotWithShape="1">
              <a:blip r:embed="rId4"/>
              <a:srcRect/>
              <a:stretch>
                <a:fillRect/>
              </a:stretch>
            </p:blipFill>
            <p:spPr>
              <a:xfrm>
                <a:off x="571507" y="1978940"/>
                <a:ext cx="2834886" cy="4480948"/>
              </a:xfrm>
              <a:prstGeom prst="rect">
                <a:avLst/>
              </a:prstGeom>
              <a:noFill/>
              <a:ln>
                <a:noFill/>
              </a:ln>
              <a:effectLst>
                <a:outerShdw blurRad="50800" dist="38100" dir="5400000" algn="t" rotWithShape="0">
                  <a:srgbClr val="000000">
                    <a:alpha val="40000"/>
                  </a:srgbClr>
                </a:outerShdw>
              </a:effectLst>
            </p:spPr>
          </p:pic>
        </p:grpSp>
        <p:pic>
          <p:nvPicPr>
            <p:cNvPr id="200" name="Google Shape;200;p5"/>
            <p:cNvPicPr preferRelativeResize="0"/>
            <p:nvPr/>
          </p:nvPicPr>
          <p:blipFill rotWithShape="1">
            <a:blip r:embed="rId5"/>
            <a:srcRect/>
            <a:stretch>
              <a:fillRect/>
            </a:stretch>
          </p:blipFill>
          <p:spPr>
            <a:xfrm>
              <a:off x="1717783" y="1468826"/>
              <a:ext cx="780678" cy="793068"/>
            </a:xfrm>
            <a:prstGeom prst="rect">
              <a:avLst/>
            </a:prstGeom>
            <a:noFill/>
            <a:ln>
              <a:noFill/>
            </a:ln>
          </p:spPr>
        </p:pic>
      </p:grpSp>
      <p:sp>
        <p:nvSpPr>
          <p:cNvPr id="12" name="Text Box 11"/>
          <p:cNvSpPr txBox="1"/>
          <p:nvPr/>
        </p:nvSpPr>
        <p:spPr>
          <a:xfrm>
            <a:off x="161290" y="2834640"/>
            <a:ext cx="6124575" cy="3743960"/>
          </a:xfrm>
          <a:prstGeom prst="rect">
            <a:avLst/>
          </a:prstGeom>
          <a:noFill/>
        </p:spPr>
        <p:txBody>
          <a:bodyPr wrap="square" rtlCol="0" anchor="t">
            <a:spAutoFit/>
          </a:bodyPr>
          <a:p>
            <a:pPr algn="ctr">
              <a:lnSpc>
                <a:spcPct val="12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vi-VN" sz="22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PHIẾU HỌC TẬP SỐ 1</a:t>
            </a:r>
            <a:endParaRPr lang="vi-VN" sz="22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a:lnSpc>
                <a:spcPct val="12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1.</a:t>
            </a:r>
            <a:r>
              <a:rPr 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Lịch sử nhập cư vào Bắc Mĩ bắt đầu từ thời gian nào</a:t>
            </a:r>
            <a:r>
              <a:rPr lang="en-US" alt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và</a:t>
            </a:r>
            <a:r>
              <a:rPr 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en-US" alt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n</a:t>
            </a:r>
            <a:r>
              <a:rPr 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guyên</a:t>
            </a:r>
            <a:r>
              <a:rPr lang="en-US" alt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nh</a:t>
            </a:r>
            <a:r>
              <a:rPr lang="en-US" alt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ân?.....................................</a:t>
            </a:r>
            <a:endParaRPr lang="en-US" alt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a:lnSpc>
                <a:spcPct val="12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a:t>
            </a:r>
            <a:endPar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2.</a:t>
            </a:r>
            <a:r>
              <a:rPr 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Nguồn gốc những người nhập cư vào Bắc Mĩ năm 2020?</a:t>
            </a:r>
            <a:r>
              <a:rPr lang="en-US" alt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a:t>
            </a:r>
            <a:endParaRPr lang="en-US" alt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a:lnSpc>
                <a:spcPct val="12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a:t>
            </a:r>
            <a:endParaRPr lang="en-US" alt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a:lnSpc>
                <a:spcPct val="12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3.</a:t>
            </a:r>
            <a:r>
              <a:rPr 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Bắc Mĩ có </a:t>
            </a:r>
            <a:r>
              <a:rPr lang="vi-VN" sz="2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sự </a:t>
            </a:r>
            <a:r>
              <a:rPr 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đa dạng về chủng tộc vì: </a:t>
            </a:r>
            <a:r>
              <a:rPr lang="en-US" alt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a:t>
            </a:r>
            <a:endParaRPr lang="en-US" alt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a:lnSpc>
                <a:spcPct val="12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a:t>
            </a:r>
            <a:endParaRPr lang="en-US" altLang="vi-VN"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heckerboard(across)">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500" fill="hold">
                                          <p:stCondLst>
                                            <p:cond delay="0"/>
                                          </p:stCondLst>
                                        </p:cTn>
                                        <p:tgtEl>
                                          <p:spTgt spid="195"/>
                                        </p:tgtEl>
                                        <p:attrNameLst>
                                          <p:attrName>style.visibility</p:attrName>
                                        </p:attrNameLst>
                                      </p:cBhvr>
                                      <p:to>
                                        <p:strVal val="visible"/>
                                      </p:to>
                                    </p:set>
                                    <p:anim calcmode="lin" valueType="num">
                                      <p:cBhvr additive="base">
                                        <p:cTn id="12" dur="500" fill="hold"/>
                                        <p:tgtEl>
                                          <p:spTgt spid="195"/>
                                        </p:tgtEl>
                                        <p:attrNameLst>
                                          <p:attrName>ppt_x</p:attrName>
                                        </p:attrNameLst>
                                      </p:cBhvr>
                                      <p:tavLst>
                                        <p:tav tm="0" fmla="">
                                          <p:val>
                                            <p:strVal val="#ppt_x"/>
                                          </p:val>
                                        </p:tav>
                                        <p:tav tm="100000" fmla="">
                                          <p:val>
                                            <p:strVal val="#ppt_x"/>
                                          </p:val>
                                        </p:tav>
                                      </p:tavLst>
                                    </p:anim>
                                    <p:anim calcmode="lin" valueType="num">
                                      <p:cBhvr additive="base">
                                        <p:cTn id="13" dur="500" fill="hold"/>
                                        <p:tgtEl>
                                          <p:spTgt spid="195"/>
                                        </p:tgtEl>
                                        <p:attrNameLst>
                                          <p:attrName>ppt_y</p:attrName>
                                        </p:attrNameLst>
                                      </p:cBhvr>
                                      <p:tavLst>
                                        <p:tav tm="0" fmla="">
                                          <p:val>
                                            <p:strVal val="1+#ppt_h/2"/>
                                          </p:val>
                                        </p:tav>
                                        <p:tav tm="100000" fmla="">
                                          <p:val>
                                            <p:strVal val="#ppt_y"/>
                                          </p:val>
                                        </p:tav>
                                      </p:tavLst>
                                    </p:anim>
                                  </p:childTnLst>
                                </p:cTn>
                              </p:par>
                              <p:par>
                                <p:cTn id="14" presetID="7" presetClass="entr" presetSubtype="4" fill="hold" grpId="0" nodeType="withEffect">
                                  <p:stCondLst>
                                    <p:cond delay="0"/>
                                  </p:stCondLst>
                                  <p:childTnLst>
                                    <p:set>
                                      <p:cBhvr>
                                        <p:cTn id="15" dur="500"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fmla="">
                                          <p:val>
                                            <p:strVal val="#ppt_x"/>
                                          </p:val>
                                        </p:tav>
                                        <p:tav tm="100000" fmla="">
                                          <p:val>
                                            <p:strVal val="#ppt_x"/>
                                          </p:val>
                                        </p:tav>
                                      </p:tavLst>
                                    </p:anim>
                                    <p:anim calcmode="lin" valueType="num">
                                      <p:cBhvr additive="base">
                                        <p:cTn id="17" dur="500" fill="hold"/>
                                        <p:tgtEl>
                                          <p:spTgt spid="12"/>
                                        </p:tgtEl>
                                        <p:attrNameLst>
                                          <p:attrName>ppt_y</p:attrName>
                                        </p:attrNameLst>
                                      </p:cBhvr>
                                      <p:tavLst>
                                        <p:tav tm="0" fmla="">
                                          <p:val>
                                            <p:strVal val="1+#ppt_h/2"/>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12" grpId="0"/>
      <p:bldP spid="1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3500" y="928370"/>
            <a:ext cx="7774305" cy="1058545"/>
            <a:chOff x="95662" y="98521"/>
            <a:chExt cx="7332980" cy="1628680"/>
          </a:xfrm>
        </p:grpSpPr>
        <p:grpSp>
          <p:nvGrpSpPr>
            <p:cNvPr id="2" name="Group 1"/>
            <p:cNvGrpSpPr/>
            <p:nvPr/>
          </p:nvGrpSpPr>
          <p:grpSpPr>
            <a:xfrm>
              <a:off x="95662" y="98521"/>
              <a:ext cx="7281545" cy="1628680"/>
              <a:chOff x="5535822" y="3467117"/>
              <a:chExt cx="7281545" cy="1879179"/>
            </a:xfrm>
          </p:grpSpPr>
          <p:grpSp>
            <p:nvGrpSpPr>
              <p:cNvPr id="3" name="Google Shape;108;p2"/>
              <p:cNvGrpSpPr/>
              <p:nvPr/>
            </p:nvGrpSpPr>
            <p:grpSpPr>
              <a:xfrm>
                <a:off x="5535822" y="3467117"/>
                <a:ext cx="7281545" cy="1879179"/>
                <a:chOff x="5535822" y="3467117"/>
                <a:chExt cx="7281545" cy="1879179"/>
              </a:xfrm>
            </p:grpSpPr>
            <p:grpSp>
              <p:nvGrpSpPr>
                <p:cNvPr id="5" name="Google Shape;109;p2"/>
                <p:cNvGrpSpPr/>
                <p:nvPr/>
              </p:nvGrpSpPr>
              <p:grpSpPr>
                <a:xfrm>
                  <a:off x="5535822" y="3467117"/>
                  <a:ext cx="7281545" cy="1879179"/>
                  <a:chOff x="5489437" y="1671145"/>
                  <a:chExt cx="7281545" cy="1460794"/>
                </a:xfrm>
              </p:grpSpPr>
              <p:pic>
                <p:nvPicPr>
                  <p:cNvPr id="7" name="Google Shape;110;p2"/>
                  <p:cNvPicPr preferRelativeResize="0"/>
                  <p:nvPr/>
                </p:nvPicPr>
                <p:blipFill rotWithShape="1">
                  <a:blip r:embed="rId1"/>
                  <a:srcRect t="37138"/>
                  <a:stretch>
                    <a:fillRect/>
                  </a:stretch>
                </p:blipFill>
                <p:spPr>
                  <a:xfrm>
                    <a:off x="5555671" y="1786758"/>
                    <a:ext cx="6913463" cy="1345181"/>
                  </a:xfrm>
                  <a:prstGeom prst="rect">
                    <a:avLst/>
                  </a:prstGeom>
                  <a:noFill/>
                  <a:ln>
                    <a:noFill/>
                  </a:ln>
                </p:spPr>
              </p:pic>
              <p:sp>
                <p:nvSpPr>
                  <p:cNvPr id="8" name="Google Shape;111;p2"/>
                  <p:cNvSpPr/>
                  <p:nvPr/>
                </p:nvSpPr>
                <p:spPr>
                  <a:xfrm>
                    <a:off x="5489437" y="1671145"/>
                    <a:ext cx="7281545" cy="932074"/>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grpSp>
            <p:pic>
              <p:nvPicPr>
                <p:cNvPr id="6" name="Google Shape;112;p2"/>
                <p:cNvPicPr preferRelativeResize="0"/>
                <p:nvPr/>
              </p:nvPicPr>
              <p:blipFill rotWithShape="1">
                <a:blip r:embed="rId2"/>
                <a:srcRect/>
                <a:stretch>
                  <a:fillRect/>
                </a:stretch>
              </p:blipFill>
              <p:spPr>
                <a:xfrm>
                  <a:off x="5711817" y="3771892"/>
                  <a:ext cx="694807" cy="709177"/>
                </a:xfrm>
                <a:prstGeom prst="rect">
                  <a:avLst/>
                </a:prstGeom>
                <a:solidFill>
                  <a:srgbClr val="7030A0"/>
                </a:solidFill>
                <a:ln>
                  <a:noFill/>
                </a:ln>
              </p:spPr>
            </p:pic>
          </p:grpSp>
          <p:sp>
            <p:nvSpPr>
              <p:cNvPr id="4" name="Rounded Rectangle 3"/>
              <p:cNvSpPr/>
              <p:nvPr/>
            </p:nvSpPr>
            <p:spPr>
              <a:xfrm>
                <a:off x="5784820" y="3808625"/>
                <a:ext cx="524081" cy="612483"/>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en-GB" sz="4000" b="1" dirty="0">
                    <a:solidFill>
                      <a:schemeClr val="bg1">
                        <a:lumMod val="50000"/>
                      </a:schemeClr>
                    </a:solidFill>
                  </a:rPr>
                  <a:t>a</a:t>
                </a:r>
                <a:endParaRPr lang="en-US" altLang="en-GB" sz="4000" b="1" dirty="0">
                  <a:solidFill>
                    <a:schemeClr val="bg1">
                      <a:lumMod val="50000"/>
                    </a:schemeClr>
                  </a:solidFill>
                </a:endParaRPr>
              </a:p>
            </p:txBody>
          </p:sp>
        </p:grpSp>
        <p:sp>
          <p:nvSpPr>
            <p:cNvPr id="9" name="TextBox 8"/>
            <p:cNvSpPr txBox="1"/>
            <p:nvPr/>
          </p:nvSpPr>
          <p:spPr>
            <a:xfrm>
              <a:off x="966247" y="98805"/>
              <a:ext cx="6462395" cy="1087415"/>
            </a:xfrm>
            <a:prstGeom prst="rect">
              <a:avLst/>
            </a:prstGeom>
            <a:noFill/>
          </p:spPr>
          <p:txBody>
            <a:bodyPr wrap="square" rtlCol="0">
              <a:spAutoFit/>
            </a:bodyPr>
            <a:lstStyle/>
            <a:p>
              <a:r>
                <a:rPr lang="en-US" altLang="vi-VN" sz="4000" b="1" dirty="0" smtClean="0">
                  <a:solidFill>
                    <a:schemeClr val="bg1"/>
                  </a:solidFill>
                  <a:latin typeface="Calibri" panose="020F0502020204030204" pitchFamily="34" charset="0"/>
                  <a:cs typeface="Calibri" panose="020F0502020204030204" pitchFamily="34" charset="0"/>
                </a:rPr>
                <a:t>Vấn đề nhập</a:t>
              </a:r>
              <a:r>
                <a:rPr lang="vi-VN" sz="4000" b="1" dirty="0" smtClean="0">
                  <a:solidFill>
                    <a:schemeClr val="bg1"/>
                  </a:solidFill>
                  <a:latin typeface="Calibri" panose="020F0502020204030204" pitchFamily="34" charset="0"/>
                  <a:cs typeface="Calibri" panose="020F0502020204030204" pitchFamily="34" charset="0"/>
                </a:rPr>
                <a:t> cư</a:t>
              </a:r>
              <a:r>
                <a:rPr lang="en-US" altLang="vi-VN" sz="4000" b="1" dirty="0" smtClean="0">
                  <a:solidFill>
                    <a:schemeClr val="bg1"/>
                  </a:solidFill>
                  <a:latin typeface="Calibri" panose="020F0502020204030204" pitchFamily="34" charset="0"/>
                  <a:cs typeface="Calibri" panose="020F0502020204030204" pitchFamily="34" charset="0"/>
                </a:rPr>
                <a:t> và chủng tộc</a:t>
              </a:r>
              <a:endParaRPr lang="en-US" altLang="vi-VN" sz="4000" b="1" dirty="0" smtClean="0">
                <a:solidFill>
                  <a:schemeClr val="bg1"/>
                </a:solidFill>
                <a:latin typeface="Calibri" panose="020F0502020204030204" pitchFamily="34" charset="0"/>
                <a:cs typeface="Calibri" panose="020F0502020204030204" pitchFamily="34" charset="0"/>
              </a:endParaRPr>
            </a:p>
          </p:txBody>
        </p:sp>
      </p:grpSp>
      <p:sp>
        <p:nvSpPr>
          <p:cNvPr id="16" name="Rounded Rectangle 15"/>
          <p:cNvSpPr/>
          <p:nvPr/>
        </p:nvSpPr>
        <p:spPr>
          <a:xfrm>
            <a:off x="97441" y="71350"/>
            <a:ext cx="7869836" cy="7924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vi-VN" sz="4000" b="1" dirty="0" smtClean="0">
                <a:solidFill>
                  <a:srgbClr val="FF0000"/>
                </a:solidFill>
              </a:rPr>
              <a:t>2. DÂN CƯ, XÃ HỘI BẮC MỸ</a:t>
            </a:r>
            <a:endParaRPr lang="en-US" altLang="vi-VN" sz="4000" b="1" dirty="0" smtClean="0">
              <a:solidFill>
                <a:srgbClr val="FF0000"/>
              </a:solidFill>
            </a:endParaRPr>
          </a:p>
        </p:txBody>
      </p:sp>
      <p:sp>
        <p:nvSpPr>
          <p:cNvPr id="30" name="TextBox 29"/>
          <p:cNvSpPr txBox="1"/>
          <p:nvPr/>
        </p:nvSpPr>
        <p:spPr>
          <a:xfrm>
            <a:off x="629920" y="1868170"/>
            <a:ext cx="11101070" cy="4742815"/>
          </a:xfrm>
          <a:prstGeom prst="rect">
            <a:avLst/>
          </a:prstGeom>
          <a:ln w="38100"/>
        </p:spPr>
        <p:style>
          <a:lnRef idx="2">
            <a:schemeClr val="accent6"/>
          </a:lnRef>
          <a:fillRef idx="1">
            <a:schemeClr val="lt1"/>
          </a:fillRef>
          <a:effectRef idx="0">
            <a:schemeClr val="accent6"/>
          </a:effectRef>
          <a:fontRef idx="minor">
            <a:schemeClr val="dk1"/>
          </a:fontRef>
        </p:style>
        <p:txBody>
          <a:bodyPr wrap="square" rtlCol="0">
            <a:spAutoFit/>
          </a:bodyPr>
          <a:p>
            <a:pPr algn="ctr">
              <a:lnSpc>
                <a:spcPct val="12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vi-VN" sz="28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PHIẾU HỌC TẬP SỐ 1</a:t>
            </a:r>
            <a:endParaRPr lang="vi-VN" sz="28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a:lnSpc>
                <a:spcPct val="12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1.</a:t>
            </a: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Lịch sử nhập cư vào Bắc Mĩ bắt đầu từ thời gian nào</a:t>
            </a:r>
            <a:r>
              <a:rPr lang="en-US" alt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và</a:t>
            </a: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en-US" alt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n</a:t>
            </a: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guyên</a:t>
            </a:r>
            <a:r>
              <a:rPr lang="en-US" alt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nh</a:t>
            </a:r>
            <a:r>
              <a:rPr lang="en-US" alt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ân?</a:t>
            </a:r>
            <a:endParaRPr lang="en-US" alt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a:lnSpc>
                <a:spcPct val="12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a:solidFill>
                  <a:srgbClr val="1D41D5"/>
                </a:solidFill>
                <a:latin typeface="Times New Roman" panose="02020603050405020304" pitchFamily="18" charset="0"/>
                <a:cs typeface="Times New Roman" panose="02020603050405020304" pitchFamily="18" charset="0"/>
                <a:sym typeface="+mn-ea"/>
              </a:rPr>
              <a:t>- Sau năm 1942, </a:t>
            </a:r>
            <a:r>
              <a:rPr lang="vi-VN" sz="2800" dirty="0">
                <a:solidFill>
                  <a:srgbClr val="1D41D5"/>
                </a:solidFill>
                <a:latin typeface="Times New Roman" panose="02020603050405020304" pitchFamily="18" charset="0"/>
                <a:ea typeface="Calibri" panose="020F0502020204030204" pitchFamily="34" charset="0"/>
                <a:cs typeface="Times New Roman" panose="02020603050405020304" pitchFamily="18" charset="0"/>
                <a:sym typeface="+mn-ea"/>
              </a:rPr>
              <a:t>nguyên nhân: tìm kiếm cơ hội</a:t>
            </a:r>
            <a:r>
              <a:rPr lang="en-US" altLang="vi-VN" sz="2800" dirty="0">
                <a:solidFill>
                  <a:srgbClr val="1D41D5"/>
                </a:solidFill>
                <a:latin typeface="Times New Roman" panose="02020603050405020304" pitchFamily="18" charset="0"/>
                <a:ea typeface="Calibri" panose="020F0502020204030204" pitchFamily="34" charset="0"/>
                <a:cs typeface="Times New Roman" panose="02020603050405020304" pitchFamily="18" charset="0"/>
                <a:sym typeface="+mn-ea"/>
              </a:rPr>
              <a:t> mới</a:t>
            </a:r>
            <a:r>
              <a:rPr lang="vi-VN" sz="2800" dirty="0">
                <a:solidFill>
                  <a:srgbClr val="1D41D5"/>
                </a:solidFill>
                <a:latin typeface="Times New Roman" panose="02020603050405020304" pitchFamily="18" charset="0"/>
                <a:ea typeface="Calibri" panose="020F0502020204030204" pitchFamily="34" charset="0"/>
                <a:cs typeface="Times New Roman" panose="02020603050405020304" pitchFamily="18" charset="0"/>
                <a:sym typeface="+mn-ea"/>
              </a:rPr>
              <a:t>, khai thác </a:t>
            </a:r>
            <a:r>
              <a:rPr lang="en-US" altLang="vi-VN" sz="2800" dirty="0">
                <a:solidFill>
                  <a:srgbClr val="1D41D5"/>
                </a:solidFill>
                <a:latin typeface="Times New Roman" panose="02020603050405020304" pitchFamily="18" charset="0"/>
                <a:ea typeface="Calibri" panose="020F0502020204030204" pitchFamily="34" charset="0"/>
                <a:cs typeface="Times New Roman" panose="02020603050405020304" pitchFamily="18" charset="0"/>
                <a:sym typeface="+mn-ea"/>
              </a:rPr>
              <a:t>tài nguyên khoáng sản.</a:t>
            </a:r>
            <a:endParaRPr lang="en-US" altLang="vi-VN" sz="2800" dirty="0">
              <a:solidFill>
                <a:srgbClr val="1D41D5"/>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a:lnSpc>
                <a:spcPct val="12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2.</a:t>
            </a: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Nguồn gốc những người nhập cư vào Bắc Mĩ năm 2020?</a:t>
            </a:r>
            <a:endPar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a:lnSpc>
                <a:spcPct val="12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vi-VN" sz="2800" dirty="0">
                <a:solidFill>
                  <a:srgbClr val="1D41D5"/>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vi-VN" sz="2800" dirty="0">
                <a:solidFill>
                  <a:srgbClr val="1D41D5"/>
                </a:solidFill>
                <a:latin typeface="Times New Roman" panose="02020603050405020304" pitchFamily="18" charset="0"/>
                <a:ea typeface="Calibri" panose="020F0502020204030204" pitchFamily="34" charset="0"/>
                <a:cs typeface="Times New Roman" panose="02020603050405020304" pitchFamily="18" charset="0"/>
                <a:sym typeface="+mn-ea"/>
              </a:rPr>
              <a:t>Người châu Á, Âu, Phi, châu Đại Dương, Trung và Nam Mĩ.</a:t>
            </a:r>
            <a:endParaRPr lang="vi-VN" sz="2800" dirty="0">
              <a:solidFill>
                <a:srgbClr val="1D41D5"/>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a:lnSpc>
                <a:spcPct val="12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3.</a:t>
            </a: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Bắc Mĩ có </a:t>
            </a:r>
            <a:r>
              <a:rPr lang="vi-VN"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sự </a:t>
            </a: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đa dạng về chủng tộc vì:</a:t>
            </a:r>
            <a:endPar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a:lnSpc>
                <a:spcPct val="12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vi-VN" sz="2800" dirty="0">
                <a:solidFill>
                  <a:srgbClr val="1D41D5"/>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vi-VN" sz="2800" dirty="0">
                <a:solidFill>
                  <a:srgbClr val="1D41D5"/>
                </a:solidFill>
                <a:latin typeface="Times New Roman" panose="02020603050405020304" pitchFamily="18" charset="0"/>
                <a:ea typeface="Calibri" panose="020F0502020204030204" pitchFamily="34" charset="0"/>
                <a:cs typeface="Times New Roman" panose="02020603050405020304" pitchFamily="18" charset="0"/>
                <a:sym typeface="+mn-ea"/>
              </a:rPr>
              <a:t>Lịch sử nhập cư lâu dài nên đa dạng về chủng tộc, tạo ra giống người lai sau hợp huyết.</a:t>
            </a:r>
            <a:endParaRPr lang="en-GB" sz="2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heckerboard(across)">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30" grpId="0" bldLvl="0" animBg="1"/>
      <p:bldP spid="3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3500" y="928370"/>
            <a:ext cx="7774305" cy="1058545"/>
            <a:chOff x="95662" y="98521"/>
            <a:chExt cx="7332980" cy="1628680"/>
          </a:xfrm>
        </p:grpSpPr>
        <p:grpSp>
          <p:nvGrpSpPr>
            <p:cNvPr id="2" name="Group 1"/>
            <p:cNvGrpSpPr/>
            <p:nvPr/>
          </p:nvGrpSpPr>
          <p:grpSpPr>
            <a:xfrm>
              <a:off x="95662" y="98521"/>
              <a:ext cx="7281545" cy="1628680"/>
              <a:chOff x="5535822" y="3467117"/>
              <a:chExt cx="7281545" cy="1879179"/>
            </a:xfrm>
          </p:grpSpPr>
          <p:grpSp>
            <p:nvGrpSpPr>
              <p:cNvPr id="3" name="Google Shape;108;p2"/>
              <p:cNvGrpSpPr/>
              <p:nvPr/>
            </p:nvGrpSpPr>
            <p:grpSpPr>
              <a:xfrm>
                <a:off x="5535822" y="3467117"/>
                <a:ext cx="7281545" cy="1879179"/>
                <a:chOff x="5535822" y="3467117"/>
                <a:chExt cx="7281545" cy="1879179"/>
              </a:xfrm>
            </p:grpSpPr>
            <p:grpSp>
              <p:nvGrpSpPr>
                <p:cNvPr id="5" name="Google Shape;109;p2"/>
                <p:cNvGrpSpPr/>
                <p:nvPr/>
              </p:nvGrpSpPr>
              <p:grpSpPr>
                <a:xfrm>
                  <a:off x="5535822" y="3467117"/>
                  <a:ext cx="7281545" cy="1879179"/>
                  <a:chOff x="5489437" y="1671145"/>
                  <a:chExt cx="7281545" cy="1460794"/>
                </a:xfrm>
              </p:grpSpPr>
              <p:pic>
                <p:nvPicPr>
                  <p:cNvPr id="7" name="Google Shape;110;p2"/>
                  <p:cNvPicPr preferRelativeResize="0"/>
                  <p:nvPr/>
                </p:nvPicPr>
                <p:blipFill rotWithShape="1">
                  <a:blip r:embed="rId1"/>
                  <a:srcRect t="37138"/>
                  <a:stretch>
                    <a:fillRect/>
                  </a:stretch>
                </p:blipFill>
                <p:spPr>
                  <a:xfrm>
                    <a:off x="5555671" y="1786758"/>
                    <a:ext cx="6913463" cy="1345181"/>
                  </a:xfrm>
                  <a:prstGeom prst="rect">
                    <a:avLst/>
                  </a:prstGeom>
                  <a:noFill/>
                  <a:ln>
                    <a:noFill/>
                  </a:ln>
                </p:spPr>
              </p:pic>
              <p:sp>
                <p:nvSpPr>
                  <p:cNvPr id="8" name="Google Shape;111;p2"/>
                  <p:cNvSpPr/>
                  <p:nvPr/>
                </p:nvSpPr>
                <p:spPr>
                  <a:xfrm>
                    <a:off x="5489437" y="1671145"/>
                    <a:ext cx="7281545" cy="932074"/>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grpSp>
            <p:pic>
              <p:nvPicPr>
                <p:cNvPr id="6" name="Google Shape;112;p2"/>
                <p:cNvPicPr preferRelativeResize="0"/>
                <p:nvPr/>
              </p:nvPicPr>
              <p:blipFill rotWithShape="1">
                <a:blip r:embed="rId2"/>
                <a:srcRect/>
                <a:stretch>
                  <a:fillRect/>
                </a:stretch>
              </p:blipFill>
              <p:spPr>
                <a:xfrm>
                  <a:off x="5711817" y="3771892"/>
                  <a:ext cx="694807" cy="709177"/>
                </a:xfrm>
                <a:prstGeom prst="rect">
                  <a:avLst/>
                </a:prstGeom>
                <a:solidFill>
                  <a:srgbClr val="7030A0"/>
                </a:solidFill>
                <a:ln>
                  <a:noFill/>
                </a:ln>
              </p:spPr>
            </p:pic>
          </p:grpSp>
          <p:sp>
            <p:nvSpPr>
              <p:cNvPr id="4" name="Rounded Rectangle 3"/>
              <p:cNvSpPr/>
              <p:nvPr/>
            </p:nvSpPr>
            <p:spPr>
              <a:xfrm>
                <a:off x="5711914" y="3614791"/>
                <a:ext cx="694785" cy="865753"/>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en-GB" sz="4000" b="1" dirty="0">
                    <a:solidFill>
                      <a:schemeClr val="bg1">
                        <a:lumMod val="50000"/>
                      </a:schemeClr>
                    </a:solidFill>
                  </a:rPr>
                  <a:t>a</a:t>
                </a:r>
                <a:endParaRPr lang="en-US" altLang="en-GB" sz="4000" b="1" dirty="0">
                  <a:solidFill>
                    <a:schemeClr val="bg1">
                      <a:lumMod val="50000"/>
                    </a:schemeClr>
                  </a:solidFill>
                </a:endParaRPr>
              </a:p>
            </p:txBody>
          </p:sp>
        </p:grpSp>
        <p:sp>
          <p:nvSpPr>
            <p:cNvPr id="9" name="TextBox 8"/>
            <p:cNvSpPr txBox="1"/>
            <p:nvPr/>
          </p:nvSpPr>
          <p:spPr>
            <a:xfrm>
              <a:off x="966247" y="98805"/>
              <a:ext cx="6462395" cy="1087415"/>
            </a:xfrm>
            <a:prstGeom prst="rect">
              <a:avLst/>
            </a:prstGeom>
            <a:noFill/>
          </p:spPr>
          <p:txBody>
            <a:bodyPr wrap="square" rtlCol="0">
              <a:spAutoFit/>
            </a:bodyPr>
            <a:lstStyle/>
            <a:p>
              <a:r>
                <a:rPr lang="en-US" altLang="vi-VN" sz="4000" b="1" dirty="0" smtClean="0">
                  <a:solidFill>
                    <a:schemeClr val="bg1"/>
                  </a:solidFill>
                  <a:latin typeface="Calibri" panose="020F0502020204030204" pitchFamily="34" charset="0"/>
                  <a:cs typeface="Calibri" panose="020F0502020204030204" pitchFamily="34" charset="0"/>
                </a:rPr>
                <a:t>Vấn đề nhập</a:t>
              </a:r>
              <a:r>
                <a:rPr lang="vi-VN" sz="4000" b="1" dirty="0" smtClean="0">
                  <a:solidFill>
                    <a:schemeClr val="bg1"/>
                  </a:solidFill>
                  <a:latin typeface="Calibri" panose="020F0502020204030204" pitchFamily="34" charset="0"/>
                  <a:cs typeface="Calibri" panose="020F0502020204030204" pitchFamily="34" charset="0"/>
                </a:rPr>
                <a:t> cư</a:t>
              </a:r>
              <a:r>
                <a:rPr lang="en-US" altLang="vi-VN" sz="4000" b="1" dirty="0" smtClean="0">
                  <a:solidFill>
                    <a:schemeClr val="bg1"/>
                  </a:solidFill>
                  <a:latin typeface="Calibri" panose="020F0502020204030204" pitchFamily="34" charset="0"/>
                  <a:cs typeface="Calibri" panose="020F0502020204030204" pitchFamily="34" charset="0"/>
                </a:rPr>
                <a:t> và chủng tộc</a:t>
              </a:r>
              <a:endParaRPr lang="en-US" altLang="vi-VN" sz="4000" b="1" dirty="0" smtClean="0">
                <a:solidFill>
                  <a:schemeClr val="bg1"/>
                </a:solidFill>
                <a:latin typeface="Calibri" panose="020F0502020204030204" pitchFamily="34" charset="0"/>
                <a:cs typeface="Calibri" panose="020F0502020204030204" pitchFamily="34" charset="0"/>
              </a:endParaRPr>
            </a:p>
          </p:txBody>
        </p:sp>
      </p:grpSp>
      <p:sp>
        <p:nvSpPr>
          <p:cNvPr id="16" name="Rounded Rectangle 15"/>
          <p:cNvSpPr/>
          <p:nvPr/>
        </p:nvSpPr>
        <p:spPr>
          <a:xfrm>
            <a:off x="97441" y="71350"/>
            <a:ext cx="7869836" cy="7924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vi-VN" sz="4000" b="1" dirty="0" smtClean="0">
                <a:solidFill>
                  <a:srgbClr val="FF0000"/>
                </a:solidFill>
              </a:rPr>
              <a:t>2. DÂN CƯ, XÃ HỘI BẮC MỸ</a:t>
            </a:r>
            <a:endParaRPr lang="en-US" altLang="vi-VN" sz="4000" b="1" dirty="0" smtClean="0">
              <a:solidFill>
                <a:srgbClr val="FF0000"/>
              </a:solidFill>
            </a:endParaRPr>
          </a:p>
        </p:txBody>
      </p:sp>
      <p:sp>
        <p:nvSpPr>
          <p:cNvPr id="11" name="Text Box 10"/>
          <p:cNvSpPr txBox="1"/>
          <p:nvPr/>
        </p:nvSpPr>
        <p:spPr>
          <a:xfrm>
            <a:off x="327660" y="1892300"/>
            <a:ext cx="11102340" cy="1383665"/>
          </a:xfrm>
          <a:prstGeom prst="rect">
            <a:avLst/>
          </a:prstGeom>
          <a:noFill/>
        </p:spPr>
        <p:txBody>
          <a:bodyPr wrap="square" rtlCol="0">
            <a:spAutoFit/>
          </a:bodyPr>
          <a:p>
            <a:r>
              <a:rPr lang="en-US" sz="2800">
                <a:solidFill>
                  <a:srgbClr val="FF0000"/>
                </a:solidFill>
                <a:latin typeface="Times New Roman" panose="02020603050405020304" pitchFamily="18" charset="0"/>
                <a:cs typeface="Times New Roman" panose="02020603050405020304" pitchFamily="18" charset="0"/>
              </a:rPr>
              <a:t>- Tiếp nhận nhiều luồng nhập cư trên thế giới từ Trung và Nam Mỹ, Châu Á.</a:t>
            </a:r>
            <a:endParaRPr lang="en-US" sz="2800">
              <a:solidFill>
                <a:srgbClr val="FF0000"/>
              </a:solidFill>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 Dân cư thuộc nhiều chủng tộc: Môn-gô-lô-it, Ơ-rô-pê-ô-it, Nê-grô-it =&gt; người lai.</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667125" y="5059045"/>
            <a:ext cx="4300220" cy="1383665"/>
          </a:xfrm>
          <a:prstGeom prst="rect">
            <a:avLst/>
          </a:prstGeom>
          <a:noFill/>
          <a:ln w="38100">
            <a:solidFill>
              <a:srgbClr val="FF0000"/>
            </a:solidFill>
            <a:prstDash val="dash"/>
          </a:ln>
        </p:spPr>
        <p:txBody>
          <a:bodyPr wrap="square" rtlCol="0">
            <a:spAutoFit/>
          </a:bodyPr>
          <a:p>
            <a:r>
              <a:rPr lang="en-US" sz="2800">
                <a:solidFill>
                  <a:srgbClr val="1D41D5"/>
                </a:solidFill>
                <a:latin typeface="Times New Roman" panose="02020603050405020304" pitchFamily="18" charset="0"/>
                <a:cs typeface="Times New Roman" panose="02020603050405020304" pitchFamily="18" charset="0"/>
                <a:sym typeface="+mn-ea"/>
              </a:rPr>
              <a:t>- Nêu ảnh hưởng của vấn đề này đối với sự phát triển kinh tế -xã hội Bắc Mỹ?</a:t>
            </a:r>
            <a:endParaRPr lang="en-US" sz="2800" b="1" dirty="0">
              <a:solidFill>
                <a:srgbClr val="1D41D5"/>
              </a:solidFill>
              <a:latin typeface="Times New Roman" panose="02020603050405020304" pitchFamily="18" charset="0"/>
              <a:cs typeface="Times New Roman" panose="02020603050405020304" pitchFamily="18" charset="0"/>
              <a:sym typeface="+mn-ea"/>
            </a:endParaRPr>
          </a:p>
        </p:txBody>
      </p:sp>
      <p:sp>
        <p:nvSpPr>
          <p:cNvPr id="13" name="Text Box 12"/>
          <p:cNvSpPr txBox="1"/>
          <p:nvPr/>
        </p:nvSpPr>
        <p:spPr>
          <a:xfrm>
            <a:off x="327660" y="3271520"/>
            <a:ext cx="11284585" cy="953135"/>
          </a:xfrm>
          <a:prstGeom prst="rect">
            <a:avLst/>
          </a:prstGeom>
          <a:noFill/>
        </p:spPr>
        <p:txBody>
          <a:bodyPr wrap="square" rtlCol="0">
            <a:spAutoFit/>
          </a:bodyPr>
          <a:p>
            <a:r>
              <a:rPr lang="en-US" sz="2800">
                <a:solidFill>
                  <a:srgbClr val="FF0000"/>
                </a:solidFill>
                <a:latin typeface="Times New Roman" panose="02020603050405020304" pitchFamily="18" charset="0"/>
                <a:cs typeface="Times New Roman" panose="02020603050405020304" pitchFamily="18" charset="0"/>
              </a:rPr>
              <a:t>- Người nhập cư có vai trò quan trọng trong sự phát triển kinh tế, văn hóa nhưng ảnh hưởng đến đời sống xã hội ở Bắc Mỹ.</a:t>
            </a:r>
            <a:endParaRPr lang="en-US" sz="2800">
              <a:solidFill>
                <a:srgbClr val="FF0000"/>
              </a:solidFill>
              <a:latin typeface="Times New Roman" panose="02020603050405020304" pitchFamily="18" charset="0"/>
              <a:cs typeface="Times New Roman" panose="02020603050405020304" pitchFamily="18" charset="0"/>
            </a:endParaRPr>
          </a:p>
        </p:txBody>
      </p:sp>
      <p:pic>
        <p:nvPicPr>
          <p:cNvPr id="12" name="Picture 1" descr="IMG_256"/>
          <p:cNvPicPr>
            <a:picLocks noChangeAspect="1"/>
          </p:cNvPicPr>
          <p:nvPr/>
        </p:nvPicPr>
        <p:blipFill>
          <a:blip r:embed="rId3"/>
          <a:stretch>
            <a:fillRect/>
          </a:stretch>
        </p:blipFill>
        <p:spPr>
          <a:xfrm flipH="1">
            <a:off x="133985" y="1735455"/>
            <a:ext cx="433070" cy="487045"/>
          </a:xfrm>
          <a:prstGeom prst="rect">
            <a:avLst/>
          </a:prstGeom>
          <a:noFill/>
          <a:ln w="9525">
            <a:noFill/>
          </a:ln>
        </p:spPr>
      </p:pic>
      <p:pic>
        <p:nvPicPr>
          <p:cNvPr id="14" name="Picture 1" descr="IMG_256"/>
          <p:cNvPicPr>
            <a:picLocks noChangeAspect="1"/>
          </p:cNvPicPr>
          <p:nvPr/>
        </p:nvPicPr>
        <p:blipFill>
          <a:blip r:embed="rId3"/>
          <a:stretch>
            <a:fillRect/>
          </a:stretch>
        </p:blipFill>
        <p:spPr>
          <a:xfrm flipH="1">
            <a:off x="63500" y="3203575"/>
            <a:ext cx="433070" cy="45021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11"/>
                                        </p:tgtEl>
                                        <p:attrNameLst>
                                          <p:attrName>style.visibility</p:attrName>
                                        </p:attrNameLst>
                                      </p:cBhvr>
                                      <p:to>
                                        <p:strVal val="visible"/>
                                      </p:to>
                                    </p:set>
                                  </p:childTnLst>
                                </p:cTn>
                              </p:par>
                              <p:par>
                                <p:cTn id="7" presetID="18" presetClass="entr" presetSubtype="12"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strips(downLeft)">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1" presetClass="entr" presetSubtype="0" fill="hold" grpId="0" nodeType="withEffect">
                                  <p:stCondLst>
                                    <p:cond delay="0"/>
                                  </p:stCondLst>
                                  <p:iterate type="lt">
                                    <p:tmAbs val="100"/>
                                  </p:iterate>
                                  <p:childTnLst>
                                    <p:set>
                                      <p:cBhvr>
                                        <p:cTn id="21" dur="1" fill="hold">
                                          <p:stCondLst>
                                            <p:cond delay="0"/>
                                          </p:stCondLst>
                                        </p:cTn>
                                        <p:tgtEl>
                                          <p:spTgt spid="13"/>
                                        </p:tgtEl>
                                        <p:attrNameLst>
                                          <p:attrName>style.visibility</p:attrName>
                                        </p:attrNameLst>
                                      </p:cBhvr>
                                      <p:to>
                                        <p:strVal val="visible"/>
                                      </p:to>
                                    </p:set>
                                  </p:childTnLst>
                                </p:cTn>
                              </p:par>
                              <p:par>
                                <p:cTn id="22" presetID="5" presetClass="entr" presetSubtype="1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heckerboard(across)">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18" grpId="0" bldLvl="0" animBg="1"/>
      <p:bldP spid="18" grpId="1" bldLvl="0" animBg="1"/>
      <p:bldP spid="11" grpId="0"/>
      <p:bldP spid="11" grpId="1"/>
      <p:bldP spid="13" grpId="0"/>
      <p:bldP spid="1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3500" y="928370"/>
            <a:ext cx="7774305" cy="1058545"/>
            <a:chOff x="95662" y="98521"/>
            <a:chExt cx="7332980" cy="1628680"/>
          </a:xfrm>
        </p:grpSpPr>
        <p:grpSp>
          <p:nvGrpSpPr>
            <p:cNvPr id="2" name="Group 1"/>
            <p:cNvGrpSpPr/>
            <p:nvPr/>
          </p:nvGrpSpPr>
          <p:grpSpPr>
            <a:xfrm>
              <a:off x="95662" y="98521"/>
              <a:ext cx="7281545" cy="1628680"/>
              <a:chOff x="5535822" y="3467117"/>
              <a:chExt cx="7281545" cy="1879179"/>
            </a:xfrm>
          </p:grpSpPr>
          <p:grpSp>
            <p:nvGrpSpPr>
              <p:cNvPr id="3" name="Google Shape;108;p2"/>
              <p:cNvGrpSpPr/>
              <p:nvPr/>
            </p:nvGrpSpPr>
            <p:grpSpPr>
              <a:xfrm>
                <a:off x="5535822" y="3467117"/>
                <a:ext cx="7281545" cy="1879179"/>
                <a:chOff x="5535822" y="3467117"/>
                <a:chExt cx="7281545" cy="1879179"/>
              </a:xfrm>
            </p:grpSpPr>
            <p:grpSp>
              <p:nvGrpSpPr>
                <p:cNvPr id="5" name="Google Shape;109;p2"/>
                <p:cNvGrpSpPr/>
                <p:nvPr/>
              </p:nvGrpSpPr>
              <p:grpSpPr>
                <a:xfrm>
                  <a:off x="5535822" y="3467117"/>
                  <a:ext cx="7281545" cy="1879179"/>
                  <a:chOff x="5489437" y="1671145"/>
                  <a:chExt cx="7281545" cy="1460794"/>
                </a:xfrm>
              </p:grpSpPr>
              <p:pic>
                <p:nvPicPr>
                  <p:cNvPr id="7" name="Google Shape;110;p2"/>
                  <p:cNvPicPr preferRelativeResize="0"/>
                  <p:nvPr/>
                </p:nvPicPr>
                <p:blipFill rotWithShape="1">
                  <a:blip r:embed="rId1"/>
                  <a:srcRect t="37138"/>
                  <a:stretch>
                    <a:fillRect/>
                  </a:stretch>
                </p:blipFill>
                <p:spPr>
                  <a:xfrm>
                    <a:off x="5555671" y="1786758"/>
                    <a:ext cx="6913463" cy="1345181"/>
                  </a:xfrm>
                  <a:prstGeom prst="rect">
                    <a:avLst/>
                  </a:prstGeom>
                  <a:noFill/>
                  <a:ln>
                    <a:noFill/>
                  </a:ln>
                </p:spPr>
              </p:pic>
              <p:sp>
                <p:nvSpPr>
                  <p:cNvPr id="8" name="Google Shape;111;p2"/>
                  <p:cNvSpPr/>
                  <p:nvPr/>
                </p:nvSpPr>
                <p:spPr>
                  <a:xfrm>
                    <a:off x="5489437" y="1671145"/>
                    <a:ext cx="7281545" cy="932074"/>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grpSp>
            <p:pic>
              <p:nvPicPr>
                <p:cNvPr id="6" name="Google Shape;112;p2"/>
                <p:cNvPicPr preferRelativeResize="0"/>
                <p:nvPr/>
              </p:nvPicPr>
              <p:blipFill rotWithShape="1">
                <a:blip r:embed="rId2"/>
                <a:srcRect/>
                <a:stretch>
                  <a:fillRect/>
                </a:stretch>
              </p:blipFill>
              <p:spPr>
                <a:xfrm>
                  <a:off x="5711817" y="3771892"/>
                  <a:ext cx="694807" cy="709177"/>
                </a:xfrm>
                <a:prstGeom prst="rect">
                  <a:avLst/>
                </a:prstGeom>
                <a:solidFill>
                  <a:srgbClr val="7030A0"/>
                </a:solidFill>
                <a:ln>
                  <a:noFill/>
                </a:ln>
              </p:spPr>
            </p:pic>
          </p:grpSp>
          <p:sp>
            <p:nvSpPr>
              <p:cNvPr id="4" name="Rounded Rectangle 3"/>
              <p:cNvSpPr/>
              <p:nvPr/>
            </p:nvSpPr>
            <p:spPr>
              <a:xfrm>
                <a:off x="5711914" y="3614791"/>
                <a:ext cx="694785" cy="865753"/>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en-GB" sz="4000" b="1" dirty="0">
                    <a:solidFill>
                      <a:schemeClr val="bg1">
                        <a:lumMod val="50000"/>
                      </a:schemeClr>
                    </a:solidFill>
                  </a:rPr>
                  <a:t>a</a:t>
                </a:r>
                <a:endParaRPr lang="en-US" altLang="en-GB" sz="4000" b="1" dirty="0">
                  <a:solidFill>
                    <a:schemeClr val="bg1">
                      <a:lumMod val="50000"/>
                    </a:schemeClr>
                  </a:solidFill>
                </a:endParaRPr>
              </a:p>
            </p:txBody>
          </p:sp>
        </p:grpSp>
        <p:sp>
          <p:nvSpPr>
            <p:cNvPr id="9" name="TextBox 8"/>
            <p:cNvSpPr txBox="1"/>
            <p:nvPr/>
          </p:nvSpPr>
          <p:spPr>
            <a:xfrm>
              <a:off x="966247" y="98805"/>
              <a:ext cx="6462395" cy="1087415"/>
            </a:xfrm>
            <a:prstGeom prst="rect">
              <a:avLst/>
            </a:prstGeom>
            <a:noFill/>
          </p:spPr>
          <p:txBody>
            <a:bodyPr wrap="square" rtlCol="0">
              <a:spAutoFit/>
            </a:bodyPr>
            <a:lstStyle/>
            <a:p>
              <a:r>
                <a:rPr lang="en-US" altLang="vi-VN" sz="4000" b="1" dirty="0" smtClean="0">
                  <a:solidFill>
                    <a:schemeClr val="bg1"/>
                  </a:solidFill>
                  <a:latin typeface="Calibri" panose="020F0502020204030204" pitchFamily="34" charset="0"/>
                  <a:cs typeface="Calibri" panose="020F0502020204030204" pitchFamily="34" charset="0"/>
                </a:rPr>
                <a:t>Vấn đề nhập</a:t>
              </a:r>
              <a:r>
                <a:rPr lang="vi-VN" sz="4000" b="1" dirty="0" smtClean="0">
                  <a:solidFill>
                    <a:schemeClr val="bg1"/>
                  </a:solidFill>
                  <a:latin typeface="Calibri" panose="020F0502020204030204" pitchFamily="34" charset="0"/>
                  <a:cs typeface="Calibri" panose="020F0502020204030204" pitchFamily="34" charset="0"/>
                </a:rPr>
                <a:t> cư</a:t>
              </a:r>
              <a:r>
                <a:rPr lang="en-US" altLang="vi-VN" sz="4000" b="1" dirty="0" smtClean="0">
                  <a:solidFill>
                    <a:schemeClr val="bg1"/>
                  </a:solidFill>
                  <a:latin typeface="Calibri" panose="020F0502020204030204" pitchFamily="34" charset="0"/>
                  <a:cs typeface="Calibri" panose="020F0502020204030204" pitchFamily="34" charset="0"/>
                </a:rPr>
                <a:t> và chủng tộc</a:t>
              </a:r>
              <a:endParaRPr lang="en-US" altLang="vi-VN" sz="4000" b="1" dirty="0" smtClean="0">
                <a:solidFill>
                  <a:schemeClr val="bg1"/>
                </a:solidFill>
                <a:latin typeface="Calibri" panose="020F0502020204030204" pitchFamily="34" charset="0"/>
                <a:cs typeface="Calibri" panose="020F0502020204030204" pitchFamily="34" charset="0"/>
              </a:endParaRPr>
            </a:p>
          </p:txBody>
        </p:sp>
      </p:grpSp>
      <p:sp>
        <p:nvSpPr>
          <p:cNvPr id="16" name="Rounded Rectangle 15"/>
          <p:cNvSpPr/>
          <p:nvPr/>
        </p:nvSpPr>
        <p:spPr>
          <a:xfrm>
            <a:off x="97441" y="71350"/>
            <a:ext cx="7869836" cy="7924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vi-VN" sz="4000" b="1" dirty="0" smtClean="0">
                <a:solidFill>
                  <a:srgbClr val="FF0000"/>
                </a:solidFill>
              </a:rPr>
              <a:t>2. DÂN CƯ, XÃ HỘI BẮC MỸ</a:t>
            </a:r>
            <a:endParaRPr lang="en-US" altLang="vi-VN" sz="4000" b="1" dirty="0" smtClean="0">
              <a:solidFill>
                <a:srgbClr val="FF0000"/>
              </a:solidFill>
            </a:endParaRPr>
          </a:p>
        </p:txBody>
      </p:sp>
      <p:sp>
        <p:nvSpPr>
          <p:cNvPr id="11" name="Text Box 10"/>
          <p:cNvSpPr txBox="1"/>
          <p:nvPr/>
        </p:nvSpPr>
        <p:spPr>
          <a:xfrm>
            <a:off x="327660" y="1892300"/>
            <a:ext cx="11102340" cy="1383665"/>
          </a:xfrm>
          <a:prstGeom prst="rect">
            <a:avLst/>
          </a:prstGeom>
          <a:noFill/>
        </p:spPr>
        <p:txBody>
          <a:bodyPr wrap="square" rtlCol="0">
            <a:spAutoFit/>
          </a:bodyPr>
          <a:p>
            <a:r>
              <a:rPr lang="en-US" sz="2800">
                <a:solidFill>
                  <a:srgbClr val="FF0000"/>
                </a:solidFill>
                <a:latin typeface="Times New Roman" panose="02020603050405020304" pitchFamily="18" charset="0"/>
                <a:cs typeface="Times New Roman" panose="02020603050405020304" pitchFamily="18" charset="0"/>
              </a:rPr>
              <a:t>- Tiếp nhận nhiều luồng nhập cư trên thế giới từ Trung và Nam Mỹ, Châu Á.</a:t>
            </a:r>
            <a:endParaRPr lang="en-US" sz="2800">
              <a:solidFill>
                <a:srgbClr val="FF0000"/>
              </a:solidFill>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 Dân cư thuộc nhiều chủng tộc: Môn-gô-lô-it, Ơ-rô-pê-ô-it, Nê-grô-it =&gt; người lai.</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13" name="Text Box 12"/>
          <p:cNvSpPr txBox="1"/>
          <p:nvPr/>
        </p:nvSpPr>
        <p:spPr>
          <a:xfrm>
            <a:off x="327660" y="3186430"/>
            <a:ext cx="11284585" cy="953135"/>
          </a:xfrm>
          <a:prstGeom prst="rect">
            <a:avLst/>
          </a:prstGeom>
          <a:noFill/>
        </p:spPr>
        <p:txBody>
          <a:bodyPr wrap="square" rtlCol="0">
            <a:spAutoFit/>
          </a:bodyPr>
          <a:p>
            <a:r>
              <a:rPr lang="en-US" sz="2800">
                <a:solidFill>
                  <a:srgbClr val="FF0000"/>
                </a:solidFill>
                <a:latin typeface="Times New Roman" panose="02020603050405020304" pitchFamily="18" charset="0"/>
                <a:cs typeface="Times New Roman" panose="02020603050405020304" pitchFamily="18" charset="0"/>
              </a:rPr>
              <a:t>- Người nhập cư </a:t>
            </a:r>
            <a:r>
              <a:rPr lang="en-US" sz="2800">
                <a:solidFill>
                  <a:srgbClr val="FF0000"/>
                </a:solidFill>
                <a:latin typeface="Times New Roman" panose="02020603050405020304" pitchFamily="18" charset="0"/>
                <a:cs typeface="Times New Roman" panose="02020603050405020304" pitchFamily="18" charset="0"/>
                <a:sym typeface="+mn-ea"/>
              </a:rPr>
              <a:t>có vai trò qua trọng trong</a:t>
            </a:r>
            <a:r>
              <a:rPr lang="en-US" sz="2800">
                <a:solidFill>
                  <a:srgbClr val="FF0000"/>
                </a:solidFill>
                <a:latin typeface="Times New Roman" panose="02020603050405020304" pitchFamily="18" charset="0"/>
                <a:cs typeface="Times New Roman" panose="02020603050405020304" pitchFamily="18" charset="0"/>
              </a:rPr>
              <a:t> sự phát triển kinh tế, văn hóa nhưng ảnh hưởng đến đời sống xã hội ở Bắc Mỹ.</a:t>
            </a:r>
            <a:endParaRPr lang="en-US" sz="2800">
              <a:solidFill>
                <a:srgbClr val="FF0000"/>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83820" y="4203065"/>
            <a:ext cx="7958455" cy="1058545"/>
            <a:chOff x="95662" y="98521"/>
            <a:chExt cx="7506676" cy="1628680"/>
          </a:xfrm>
        </p:grpSpPr>
        <p:grpSp>
          <p:nvGrpSpPr>
            <p:cNvPr id="15" name="Group 14"/>
            <p:cNvGrpSpPr/>
            <p:nvPr/>
          </p:nvGrpSpPr>
          <p:grpSpPr>
            <a:xfrm>
              <a:off x="95662" y="98521"/>
              <a:ext cx="7281545" cy="1628680"/>
              <a:chOff x="5535822" y="3467117"/>
              <a:chExt cx="7281545" cy="1879179"/>
            </a:xfrm>
          </p:grpSpPr>
          <p:grpSp>
            <p:nvGrpSpPr>
              <p:cNvPr id="17" name="Google Shape;108;p2"/>
              <p:cNvGrpSpPr/>
              <p:nvPr/>
            </p:nvGrpSpPr>
            <p:grpSpPr>
              <a:xfrm>
                <a:off x="5535822" y="3467117"/>
                <a:ext cx="7281545" cy="1879179"/>
                <a:chOff x="5535822" y="3467117"/>
                <a:chExt cx="7281545" cy="1879179"/>
              </a:xfrm>
            </p:grpSpPr>
            <p:grpSp>
              <p:nvGrpSpPr>
                <p:cNvPr id="19" name="Google Shape;109;p2"/>
                <p:cNvGrpSpPr/>
                <p:nvPr/>
              </p:nvGrpSpPr>
              <p:grpSpPr>
                <a:xfrm>
                  <a:off x="5535822" y="3467117"/>
                  <a:ext cx="7281545" cy="1879179"/>
                  <a:chOff x="5489437" y="1671145"/>
                  <a:chExt cx="7281545" cy="1460794"/>
                </a:xfrm>
              </p:grpSpPr>
              <p:pic>
                <p:nvPicPr>
                  <p:cNvPr id="20" name="Google Shape;110;p2"/>
                  <p:cNvPicPr preferRelativeResize="0"/>
                  <p:nvPr/>
                </p:nvPicPr>
                <p:blipFill rotWithShape="1">
                  <a:blip r:embed="rId1"/>
                  <a:srcRect t="37138"/>
                  <a:stretch>
                    <a:fillRect/>
                  </a:stretch>
                </p:blipFill>
                <p:spPr>
                  <a:xfrm>
                    <a:off x="5555671" y="1786758"/>
                    <a:ext cx="6913463" cy="1345181"/>
                  </a:xfrm>
                  <a:prstGeom prst="rect">
                    <a:avLst/>
                  </a:prstGeom>
                  <a:noFill/>
                  <a:ln>
                    <a:noFill/>
                  </a:ln>
                </p:spPr>
              </p:pic>
              <p:sp>
                <p:nvSpPr>
                  <p:cNvPr id="21" name="Google Shape;111;p2"/>
                  <p:cNvSpPr/>
                  <p:nvPr/>
                </p:nvSpPr>
                <p:spPr>
                  <a:xfrm>
                    <a:off x="5489437" y="1671145"/>
                    <a:ext cx="7281545" cy="932074"/>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971BD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grpSp>
            <p:pic>
              <p:nvPicPr>
                <p:cNvPr id="22" name="Google Shape;112;p2"/>
                <p:cNvPicPr preferRelativeResize="0"/>
                <p:nvPr/>
              </p:nvPicPr>
              <p:blipFill rotWithShape="1">
                <a:blip r:embed="rId2"/>
                <a:srcRect/>
                <a:stretch>
                  <a:fillRect/>
                </a:stretch>
              </p:blipFill>
              <p:spPr>
                <a:xfrm>
                  <a:off x="5711817" y="3771892"/>
                  <a:ext cx="694807" cy="709177"/>
                </a:xfrm>
                <a:prstGeom prst="rect">
                  <a:avLst/>
                </a:prstGeom>
                <a:solidFill>
                  <a:srgbClr val="7030A0"/>
                </a:solidFill>
                <a:ln>
                  <a:noFill/>
                </a:ln>
              </p:spPr>
            </p:pic>
          </p:grpSp>
          <p:sp>
            <p:nvSpPr>
              <p:cNvPr id="23" name="Rounded Rectangle 22"/>
              <p:cNvSpPr/>
              <p:nvPr/>
            </p:nvSpPr>
            <p:spPr>
              <a:xfrm>
                <a:off x="5712513" y="3609155"/>
                <a:ext cx="694186" cy="964953"/>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en-GB" sz="4000" b="1" dirty="0">
                    <a:solidFill>
                      <a:schemeClr val="bg1">
                        <a:lumMod val="50000"/>
                      </a:schemeClr>
                    </a:solidFill>
                  </a:rPr>
                  <a:t>b</a:t>
                </a:r>
                <a:endParaRPr lang="en-US" altLang="en-GB" sz="4000" b="1" dirty="0">
                  <a:solidFill>
                    <a:schemeClr val="bg1">
                      <a:lumMod val="50000"/>
                    </a:schemeClr>
                  </a:solidFill>
                </a:endParaRPr>
              </a:p>
            </p:txBody>
          </p:sp>
        </p:grpSp>
        <p:sp>
          <p:nvSpPr>
            <p:cNvPr id="24" name="TextBox 8"/>
            <p:cNvSpPr txBox="1"/>
            <p:nvPr/>
          </p:nvSpPr>
          <p:spPr>
            <a:xfrm>
              <a:off x="1140235" y="125877"/>
              <a:ext cx="6462103" cy="1087415"/>
            </a:xfrm>
            <a:prstGeom prst="rect">
              <a:avLst/>
            </a:prstGeom>
            <a:noFill/>
          </p:spPr>
          <p:txBody>
            <a:bodyPr wrap="square" rtlCol="0">
              <a:spAutoFit/>
            </a:bodyPr>
            <a:p>
              <a:r>
                <a:rPr lang="en-US" altLang="vi-VN" sz="4000" b="1" dirty="0" smtClean="0">
                  <a:solidFill>
                    <a:schemeClr val="bg1"/>
                  </a:solidFill>
                  <a:latin typeface="Calibri" panose="020F0502020204030204" pitchFamily="34" charset="0"/>
                  <a:cs typeface="Calibri" panose="020F0502020204030204" pitchFamily="34" charset="0"/>
                </a:rPr>
                <a:t>Vấn đề đô thị hóa</a:t>
              </a:r>
              <a:endParaRPr lang="en-US" altLang="vi-VN" sz="4000" b="1" dirty="0" smtClean="0">
                <a:solidFill>
                  <a:schemeClr val="bg1"/>
                </a:solidFill>
                <a:latin typeface="Calibri" panose="020F0502020204030204" pitchFamily="34" charset="0"/>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11" grpId="1"/>
      <p:bldP spid="1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635" y="744855"/>
            <a:ext cx="6505575" cy="1322070"/>
            <a:chOff x="95662" y="98521"/>
            <a:chExt cx="6979697" cy="2034140"/>
          </a:xfrm>
        </p:grpSpPr>
        <p:grpSp>
          <p:nvGrpSpPr>
            <p:cNvPr id="2" name="Group 1"/>
            <p:cNvGrpSpPr/>
            <p:nvPr/>
          </p:nvGrpSpPr>
          <p:grpSpPr>
            <a:xfrm>
              <a:off x="95662" y="98521"/>
              <a:ext cx="6979697" cy="1628680"/>
              <a:chOff x="5535822" y="3467117"/>
              <a:chExt cx="6979697" cy="1879179"/>
            </a:xfrm>
          </p:grpSpPr>
          <p:grpSp>
            <p:nvGrpSpPr>
              <p:cNvPr id="3" name="Google Shape;108;p2"/>
              <p:cNvGrpSpPr/>
              <p:nvPr/>
            </p:nvGrpSpPr>
            <p:grpSpPr>
              <a:xfrm>
                <a:off x="5535822" y="3467117"/>
                <a:ext cx="6979697" cy="1879179"/>
                <a:chOff x="5535822" y="3467117"/>
                <a:chExt cx="6979697" cy="1879179"/>
              </a:xfrm>
            </p:grpSpPr>
            <p:grpSp>
              <p:nvGrpSpPr>
                <p:cNvPr id="5" name="Google Shape;109;p2"/>
                <p:cNvGrpSpPr/>
                <p:nvPr/>
              </p:nvGrpSpPr>
              <p:grpSpPr>
                <a:xfrm>
                  <a:off x="5535822" y="3467117"/>
                  <a:ext cx="6979697" cy="1879179"/>
                  <a:chOff x="5489437" y="1671145"/>
                  <a:chExt cx="6979697" cy="1460794"/>
                </a:xfrm>
              </p:grpSpPr>
              <p:pic>
                <p:nvPicPr>
                  <p:cNvPr id="7" name="Google Shape;110;p2"/>
                  <p:cNvPicPr preferRelativeResize="0"/>
                  <p:nvPr/>
                </p:nvPicPr>
                <p:blipFill rotWithShape="1">
                  <a:blip r:embed="rId1"/>
                  <a:srcRect t="37138"/>
                  <a:stretch>
                    <a:fillRect/>
                  </a:stretch>
                </p:blipFill>
                <p:spPr>
                  <a:xfrm>
                    <a:off x="5555671" y="1786758"/>
                    <a:ext cx="6913463" cy="1345181"/>
                  </a:xfrm>
                  <a:prstGeom prst="rect">
                    <a:avLst/>
                  </a:prstGeom>
                  <a:noFill/>
                  <a:ln>
                    <a:noFill/>
                  </a:ln>
                </p:spPr>
              </p:pic>
              <p:sp>
                <p:nvSpPr>
                  <p:cNvPr id="8" name="Google Shape;111;p2"/>
                  <p:cNvSpPr/>
                  <p:nvPr/>
                </p:nvSpPr>
                <p:spPr>
                  <a:xfrm>
                    <a:off x="5489437" y="1671145"/>
                    <a:ext cx="6224318" cy="932384"/>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grpSp>
            <p:pic>
              <p:nvPicPr>
                <p:cNvPr id="6" name="Google Shape;112;p2"/>
                <p:cNvPicPr preferRelativeResize="0"/>
                <p:nvPr/>
              </p:nvPicPr>
              <p:blipFill rotWithShape="1">
                <a:blip r:embed="rId2"/>
                <a:srcRect/>
                <a:stretch>
                  <a:fillRect/>
                </a:stretch>
              </p:blipFill>
              <p:spPr>
                <a:xfrm>
                  <a:off x="5711817" y="3771892"/>
                  <a:ext cx="694807" cy="709177"/>
                </a:xfrm>
                <a:prstGeom prst="rect">
                  <a:avLst/>
                </a:prstGeom>
                <a:solidFill>
                  <a:srgbClr val="7030A0"/>
                </a:solidFill>
                <a:ln>
                  <a:noFill/>
                </a:ln>
              </p:spPr>
            </p:pic>
          </p:grpSp>
          <p:sp>
            <p:nvSpPr>
              <p:cNvPr id="4" name="Rounded Rectangle 3"/>
              <p:cNvSpPr/>
              <p:nvPr/>
            </p:nvSpPr>
            <p:spPr>
              <a:xfrm>
                <a:off x="5711914" y="3614791"/>
                <a:ext cx="694785" cy="865753"/>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en-GB" sz="4000" b="1" dirty="0">
                    <a:solidFill>
                      <a:schemeClr val="bg1">
                        <a:lumMod val="50000"/>
                      </a:schemeClr>
                    </a:solidFill>
                  </a:rPr>
                  <a:t>a</a:t>
                </a:r>
                <a:endParaRPr lang="en-US" altLang="en-GB" sz="4000" b="1" dirty="0">
                  <a:solidFill>
                    <a:schemeClr val="bg1">
                      <a:lumMod val="50000"/>
                    </a:schemeClr>
                  </a:solidFill>
                </a:endParaRPr>
              </a:p>
            </p:txBody>
          </p:sp>
        </p:grpSp>
        <p:sp>
          <p:nvSpPr>
            <p:cNvPr id="9" name="TextBox 8"/>
            <p:cNvSpPr txBox="1"/>
            <p:nvPr/>
          </p:nvSpPr>
          <p:spPr>
            <a:xfrm>
              <a:off x="966539" y="98521"/>
              <a:ext cx="5113261" cy="2034140"/>
            </a:xfrm>
            <a:prstGeom prst="rect">
              <a:avLst/>
            </a:prstGeom>
            <a:noFill/>
          </p:spPr>
          <p:txBody>
            <a:bodyPr wrap="square" rtlCol="0">
              <a:spAutoFit/>
            </a:bodyPr>
            <a:lstStyle/>
            <a:p>
              <a:r>
                <a:rPr lang="en-US" altLang="vi-VN" sz="4000" b="1" dirty="0" smtClean="0">
                  <a:solidFill>
                    <a:schemeClr val="bg1"/>
                  </a:solidFill>
                  <a:latin typeface="Calibri" panose="020F0502020204030204" pitchFamily="34" charset="0"/>
                  <a:cs typeface="Calibri" panose="020F0502020204030204" pitchFamily="34" charset="0"/>
                </a:rPr>
                <a:t>Vấn đề nhập</a:t>
              </a:r>
              <a:r>
                <a:rPr lang="vi-VN" sz="4000" b="1" dirty="0" smtClean="0">
                  <a:solidFill>
                    <a:schemeClr val="bg1"/>
                  </a:solidFill>
                  <a:latin typeface="Calibri" panose="020F0502020204030204" pitchFamily="34" charset="0"/>
                  <a:cs typeface="Calibri" panose="020F0502020204030204" pitchFamily="34" charset="0"/>
                </a:rPr>
                <a:t> cư</a:t>
              </a:r>
              <a:r>
                <a:rPr lang="en-US" altLang="vi-VN" sz="4000" b="1" dirty="0" smtClean="0">
                  <a:solidFill>
                    <a:schemeClr val="bg1"/>
                  </a:solidFill>
                  <a:latin typeface="Calibri" panose="020F0502020204030204" pitchFamily="34" charset="0"/>
                  <a:cs typeface="Calibri" panose="020F0502020204030204" pitchFamily="34" charset="0"/>
                </a:rPr>
                <a:t> và chủng tộc</a:t>
              </a:r>
              <a:endParaRPr lang="en-US" altLang="vi-VN" sz="4000" b="1" dirty="0" smtClean="0">
                <a:solidFill>
                  <a:schemeClr val="bg1"/>
                </a:solidFill>
                <a:latin typeface="Calibri" panose="020F0502020204030204" pitchFamily="34" charset="0"/>
                <a:cs typeface="Calibri" panose="020F0502020204030204" pitchFamily="34" charset="0"/>
              </a:endParaRPr>
            </a:p>
          </p:txBody>
        </p:sp>
      </p:grpSp>
      <p:sp>
        <p:nvSpPr>
          <p:cNvPr id="16" name="Rounded Rectangle 15"/>
          <p:cNvSpPr/>
          <p:nvPr/>
        </p:nvSpPr>
        <p:spPr>
          <a:xfrm>
            <a:off x="97155" y="71120"/>
            <a:ext cx="6730365" cy="5784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vi-VN" sz="3600" b="1" dirty="0" smtClean="0">
                <a:solidFill>
                  <a:srgbClr val="FF0000"/>
                </a:solidFill>
              </a:rPr>
              <a:t>2. DÂN CƯ, XÃ HỘI BẮC MỸ</a:t>
            </a:r>
            <a:endParaRPr lang="en-US" altLang="vi-VN" sz="3600" b="1" dirty="0" smtClean="0">
              <a:solidFill>
                <a:srgbClr val="FF0000"/>
              </a:solidFill>
            </a:endParaRPr>
          </a:p>
        </p:txBody>
      </p:sp>
      <p:grpSp>
        <p:nvGrpSpPr>
          <p:cNvPr id="14" name="Group 13"/>
          <p:cNvGrpSpPr/>
          <p:nvPr/>
        </p:nvGrpSpPr>
        <p:grpSpPr>
          <a:xfrm>
            <a:off x="57150" y="1564640"/>
            <a:ext cx="5871845" cy="1058545"/>
            <a:chOff x="95662" y="98521"/>
            <a:chExt cx="7506676" cy="1628680"/>
          </a:xfrm>
        </p:grpSpPr>
        <p:grpSp>
          <p:nvGrpSpPr>
            <p:cNvPr id="15" name="Group 14"/>
            <p:cNvGrpSpPr/>
            <p:nvPr/>
          </p:nvGrpSpPr>
          <p:grpSpPr>
            <a:xfrm>
              <a:off x="95662" y="98521"/>
              <a:ext cx="7281545" cy="1628680"/>
              <a:chOff x="5535822" y="3467117"/>
              <a:chExt cx="7281545" cy="1879179"/>
            </a:xfrm>
          </p:grpSpPr>
          <p:grpSp>
            <p:nvGrpSpPr>
              <p:cNvPr id="17" name="Google Shape;108;p2"/>
              <p:cNvGrpSpPr/>
              <p:nvPr/>
            </p:nvGrpSpPr>
            <p:grpSpPr>
              <a:xfrm>
                <a:off x="5535822" y="3467117"/>
                <a:ext cx="7281545" cy="1879179"/>
                <a:chOff x="5535822" y="3467117"/>
                <a:chExt cx="7281545" cy="1879179"/>
              </a:xfrm>
            </p:grpSpPr>
            <p:grpSp>
              <p:nvGrpSpPr>
                <p:cNvPr id="19" name="Google Shape;109;p2"/>
                <p:cNvGrpSpPr/>
                <p:nvPr/>
              </p:nvGrpSpPr>
              <p:grpSpPr>
                <a:xfrm>
                  <a:off x="5535822" y="3467117"/>
                  <a:ext cx="7281545" cy="1879179"/>
                  <a:chOff x="5489437" y="1671145"/>
                  <a:chExt cx="7281545" cy="1460794"/>
                </a:xfrm>
              </p:grpSpPr>
              <p:pic>
                <p:nvPicPr>
                  <p:cNvPr id="20" name="Google Shape;110;p2"/>
                  <p:cNvPicPr preferRelativeResize="0"/>
                  <p:nvPr/>
                </p:nvPicPr>
                <p:blipFill rotWithShape="1">
                  <a:blip r:embed="rId1"/>
                  <a:srcRect t="37138"/>
                  <a:stretch>
                    <a:fillRect/>
                  </a:stretch>
                </p:blipFill>
                <p:spPr>
                  <a:xfrm>
                    <a:off x="5555671" y="1786758"/>
                    <a:ext cx="6913463" cy="1345181"/>
                  </a:xfrm>
                  <a:prstGeom prst="rect">
                    <a:avLst/>
                  </a:prstGeom>
                  <a:noFill/>
                  <a:ln>
                    <a:noFill/>
                  </a:ln>
                </p:spPr>
              </p:pic>
              <p:sp>
                <p:nvSpPr>
                  <p:cNvPr id="21" name="Google Shape;111;p2"/>
                  <p:cNvSpPr/>
                  <p:nvPr/>
                </p:nvSpPr>
                <p:spPr>
                  <a:xfrm>
                    <a:off x="5489437" y="1671145"/>
                    <a:ext cx="7281545" cy="932074"/>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971BD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grpSp>
            <p:pic>
              <p:nvPicPr>
                <p:cNvPr id="22" name="Google Shape;112;p2"/>
                <p:cNvPicPr preferRelativeResize="0"/>
                <p:nvPr/>
              </p:nvPicPr>
              <p:blipFill rotWithShape="1">
                <a:blip r:embed="rId2"/>
                <a:srcRect/>
                <a:stretch>
                  <a:fillRect/>
                </a:stretch>
              </p:blipFill>
              <p:spPr>
                <a:xfrm>
                  <a:off x="5711817" y="3771892"/>
                  <a:ext cx="694807" cy="709177"/>
                </a:xfrm>
                <a:prstGeom prst="rect">
                  <a:avLst/>
                </a:prstGeom>
                <a:solidFill>
                  <a:srgbClr val="7030A0"/>
                </a:solidFill>
                <a:ln>
                  <a:noFill/>
                </a:ln>
              </p:spPr>
            </p:pic>
          </p:grpSp>
          <p:sp>
            <p:nvSpPr>
              <p:cNvPr id="23" name="Rounded Rectangle 22"/>
              <p:cNvSpPr/>
              <p:nvPr/>
            </p:nvSpPr>
            <p:spPr>
              <a:xfrm>
                <a:off x="5712513" y="3609155"/>
                <a:ext cx="694186" cy="964953"/>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en-GB" sz="4000" b="1" dirty="0">
                    <a:solidFill>
                      <a:schemeClr val="bg1">
                        <a:lumMod val="50000"/>
                      </a:schemeClr>
                    </a:solidFill>
                  </a:rPr>
                  <a:t>b</a:t>
                </a:r>
                <a:endParaRPr lang="en-US" altLang="en-GB" sz="4000" b="1" dirty="0">
                  <a:solidFill>
                    <a:schemeClr val="bg1">
                      <a:lumMod val="50000"/>
                    </a:schemeClr>
                  </a:solidFill>
                </a:endParaRPr>
              </a:p>
            </p:txBody>
          </p:sp>
        </p:grpSp>
        <p:sp>
          <p:nvSpPr>
            <p:cNvPr id="24" name="TextBox 8"/>
            <p:cNvSpPr txBox="1"/>
            <p:nvPr/>
          </p:nvSpPr>
          <p:spPr>
            <a:xfrm>
              <a:off x="1140235" y="125877"/>
              <a:ext cx="6462103" cy="1087415"/>
            </a:xfrm>
            <a:prstGeom prst="rect">
              <a:avLst/>
            </a:prstGeom>
            <a:noFill/>
          </p:spPr>
          <p:txBody>
            <a:bodyPr wrap="square" rtlCol="0">
              <a:spAutoFit/>
            </a:bodyPr>
            <a:p>
              <a:r>
                <a:rPr lang="en-US" altLang="vi-VN" sz="4000" b="1" dirty="0" smtClean="0">
                  <a:solidFill>
                    <a:schemeClr val="bg1"/>
                  </a:solidFill>
                  <a:latin typeface="Calibri" panose="020F0502020204030204" pitchFamily="34" charset="0"/>
                  <a:cs typeface="Calibri" panose="020F0502020204030204" pitchFamily="34" charset="0"/>
                </a:rPr>
                <a:t>Vấn đề đô thị hóa</a:t>
              </a:r>
              <a:endParaRPr lang="en-US" altLang="vi-VN" sz="4000" b="1" dirty="0" smtClean="0">
                <a:solidFill>
                  <a:schemeClr val="bg1"/>
                </a:solidFill>
                <a:latin typeface="Calibri" panose="020F0502020204030204" pitchFamily="34" charset="0"/>
                <a:cs typeface="Calibri" panose="020F0502020204030204" pitchFamily="34" charset="0"/>
              </a:endParaRPr>
            </a:p>
          </p:txBody>
        </p:sp>
      </p:grpSp>
      <p:pic>
        <p:nvPicPr>
          <p:cNvPr id="101" name="Picture 100"/>
          <p:cNvPicPr/>
          <p:nvPr/>
        </p:nvPicPr>
        <p:blipFill>
          <a:blip r:embed="rId3"/>
          <a:stretch>
            <a:fillRect/>
          </a:stretch>
        </p:blipFill>
        <p:spPr>
          <a:xfrm>
            <a:off x="6064885" y="2066925"/>
            <a:ext cx="6066790" cy="4506595"/>
          </a:xfrm>
          <a:prstGeom prst="rect">
            <a:avLst/>
          </a:prstGeom>
          <a:noFill/>
          <a:ln w="9525">
            <a:noFill/>
          </a:ln>
        </p:spPr>
      </p:pic>
      <p:pic>
        <p:nvPicPr>
          <p:cNvPr id="100" name="Picture 99"/>
          <p:cNvPicPr/>
          <p:nvPr/>
        </p:nvPicPr>
        <p:blipFill>
          <a:blip r:embed="rId4"/>
          <a:stretch>
            <a:fillRect/>
          </a:stretch>
        </p:blipFill>
        <p:spPr>
          <a:xfrm>
            <a:off x="57150" y="2489200"/>
            <a:ext cx="6134100" cy="4292600"/>
          </a:xfrm>
          <a:prstGeom prst="rect">
            <a:avLst/>
          </a:prstGeom>
          <a:noFill/>
          <a:ln w="9525">
            <a:noFill/>
          </a:ln>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6135" y="904240"/>
            <a:ext cx="168529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11"/>
          <p:cNvSpPr txBox="1"/>
          <p:nvPr/>
        </p:nvSpPr>
        <p:spPr>
          <a:xfrm>
            <a:off x="7591425" y="548640"/>
            <a:ext cx="4458970" cy="1691640"/>
          </a:xfrm>
          <a:prstGeom prst="rect">
            <a:avLst/>
          </a:prstGeom>
          <a:noFill/>
          <a:ln w="38100">
            <a:solidFill>
              <a:srgbClr val="FF0000"/>
            </a:solidFill>
          </a:ln>
        </p:spPr>
        <p:txBody>
          <a:bodyPr wrap="square" rtlCol="0">
            <a:spAutoFit/>
          </a:bodyPr>
          <a:p>
            <a:pPr algn="l"/>
            <a:r>
              <a:rPr lang="en-US" sz="2600">
                <a:latin typeface="Times New Roman" panose="02020603050405020304" pitchFamily="18" charset="0"/>
                <a:cs typeface="Times New Roman" panose="02020603050405020304" pitchFamily="18" charset="0"/>
              </a:rPr>
              <a:t>   Dựa vào các hình 14.4, 14.5, 14.6 và thông tin trong bài, em hãy phân tích vấn đề đô thị hóa ở Bắc Mỹ.</a:t>
            </a:r>
            <a:endParaRPr lang="en-US" sz="2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8" fill="hold" nodeType="afterEffect">
                                  <p:stCondLst>
                                    <p:cond delay="0"/>
                                  </p:stCondLst>
                                  <p:childTnLst>
                                    <p:set>
                                      <p:cBhvr>
                                        <p:cTn id="14" dur="1" fill="hold">
                                          <p:stCondLst>
                                            <p:cond delay="0"/>
                                          </p:stCondLst>
                                        </p:cTn>
                                        <p:tgtEl>
                                          <p:spTgt spid="100"/>
                                        </p:tgtEl>
                                        <p:attrNameLst>
                                          <p:attrName>style.visibility</p:attrName>
                                        </p:attrNameLst>
                                      </p:cBhvr>
                                      <p:to>
                                        <p:strVal val="visible"/>
                                      </p:to>
                                    </p:set>
                                    <p:anim calcmode="lin" valueType="num">
                                      <p:cBhvr additive="base">
                                        <p:cTn id="15" dur="500" fill="hold"/>
                                        <p:tgtEl>
                                          <p:spTgt spid="100"/>
                                        </p:tgtEl>
                                        <p:attrNameLst>
                                          <p:attrName>ppt_x</p:attrName>
                                        </p:attrNameLst>
                                      </p:cBhvr>
                                      <p:tavLst>
                                        <p:tav tm="0">
                                          <p:val>
                                            <p:strVal val="0-#ppt_w/2"/>
                                          </p:val>
                                        </p:tav>
                                        <p:tav tm="100000">
                                          <p:val>
                                            <p:strVal val="#ppt_x"/>
                                          </p:val>
                                        </p:tav>
                                      </p:tavLst>
                                    </p:anim>
                                    <p:anim calcmode="lin" valueType="num">
                                      <p:cBhvr additive="base">
                                        <p:cTn id="16" dur="500" fill="hold"/>
                                        <p:tgtEl>
                                          <p:spTgt spid="10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101"/>
                                        </p:tgtEl>
                                        <p:attrNameLst>
                                          <p:attrName>style.visibility</p:attrName>
                                        </p:attrNameLst>
                                      </p:cBhvr>
                                      <p:to>
                                        <p:strVal val="visible"/>
                                      </p:to>
                                    </p:set>
                                    <p:anim calcmode="lin" valueType="num">
                                      <p:cBhvr additive="base">
                                        <p:cTn id="20" dur="500" fill="hold"/>
                                        <p:tgtEl>
                                          <p:spTgt spid="101"/>
                                        </p:tgtEl>
                                        <p:attrNameLst>
                                          <p:attrName>ppt_x</p:attrName>
                                        </p:attrNameLst>
                                      </p:cBhvr>
                                      <p:tavLst>
                                        <p:tav tm="0">
                                          <p:val>
                                            <p:strVal val="1+#ppt_w/2"/>
                                          </p:val>
                                        </p:tav>
                                        <p:tav tm="100000">
                                          <p:val>
                                            <p:strVal val="#ppt_x"/>
                                          </p:val>
                                        </p:tav>
                                      </p:tavLst>
                                    </p:anim>
                                    <p:anim calcmode="lin" valueType="num">
                                      <p:cBhvr additive="base">
                                        <p:cTn id="21" dur="500" fill="hold"/>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12" grpId="0" animBg="1"/>
      <p:bldP spid="1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635" y="699770"/>
            <a:ext cx="7120255" cy="645029"/>
            <a:chOff x="95662" y="-23872"/>
            <a:chExt cx="8180552" cy="1751073"/>
          </a:xfrm>
        </p:grpSpPr>
        <p:grpSp>
          <p:nvGrpSpPr>
            <p:cNvPr id="2" name="Group 1"/>
            <p:cNvGrpSpPr/>
            <p:nvPr/>
          </p:nvGrpSpPr>
          <p:grpSpPr>
            <a:xfrm>
              <a:off x="95662" y="98521"/>
              <a:ext cx="7449533" cy="1628680"/>
              <a:chOff x="5535822" y="3467117"/>
              <a:chExt cx="7449533" cy="1879179"/>
            </a:xfrm>
          </p:grpSpPr>
          <p:grpSp>
            <p:nvGrpSpPr>
              <p:cNvPr id="3" name="Google Shape;108;p2"/>
              <p:cNvGrpSpPr/>
              <p:nvPr/>
            </p:nvGrpSpPr>
            <p:grpSpPr>
              <a:xfrm>
                <a:off x="5535822" y="3467117"/>
                <a:ext cx="7449533" cy="1879179"/>
                <a:chOff x="5535822" y="3467117"/>
                <a:chExt cx="7449533" cy="1879179"/>
              </a:xfrm>
            </p:grpSpPr>
            <p:grpSp>
              <p:nvGrpSpPr>
                <p:cNvPr id="5" name="Google Shape;109;p2"/>
                <p:cNvGrpSpPr/>
                <p:nvPr/>
              </p:nvGrpSpPr>
              <p:grpSpPr>
                <a:xfrm>
                  <a:off x="5535822" y="3467117"/>
                  <a:ext cx="7449533" cy="1879179"/>
                  <a:chOff x="5489437" y="1671145"/>
                  <a:chExt cx="7449533" cy="1460794"/>
                </a:xfrm>
              </p:grpSpPr>
              <p:pic>
                <p:nvPicPr>
                  <p:cNvPr id="7" name="Google Shape;110;p2"/>
                  <p:cNvPicPr preferRelativeResize="0"/>
                  <p:nvPr/>
                </p:nvPicPr>
                <p:blipFill rotWithShape="1">
                  <a:blip r:embed="rId1"/>
                  <a:srcRect t="37138"/>
                  <a:stretch>
                    <a:fillRect/>
                  </a:stretch>
                </p:blipFill>
                <p:spPr>
                  <a:xfrm>
                    <a:off x="5555671" y="1786758"/>
                    <a:ext cx="6913463" cy="1345181"/>
                  </a:xfrm>
                  <a:prstGeom prst="rect">
                    <a:avLst/>
                  </a:prstGeom>
                  <a:noFill/>
                  <a:ln>
                    <a:noFill/>
                  </a:ln>
                </p:spPr>
              </p:pic>
              <p:sp>
                <p:nvSpPr>
                  <p:cNvPr id="8" name="Google Shape;111;p2"/>
                  <p:cNvSpPr/>
                  <p:nvPr/>
                </p:nvSpPr>
                <p:spPr>
                  <a:xfrm>
                    <a:off x="5489437" y="1671145"/>
                    <a:ext cx="7449533" cy="1312683"/>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grpSp>
            <p:pic>
              <p:nvPicPr>
                <p:cNvPr id="6" name="Google Shape;112;p2"/>
                <p:cNvPicPr preferRelativeResize="0"/>
                <p:nvPr/>
              </p:nvPicPr>
              <p:blipFill rotWithShape="1">
                <a:blip r:embed="rId2"/>
                <a:srcRect/>
                <a:stretch>
                  <a:fillRect/>
                </a:stretch>
              </p:blipFill>
              <p:spPr>
                <a:xfrm>
                  <a:off x="5711817" y="3771892"/>
                  <a:ext cx="694807" cy="709177"/>
                </a:xfrm>
                <a:prstGeom prst="rect">
                  <a:avLst/>
                </a:prstGeom>
                <a:solidFill>
                  <a:srgbClr val="7030A0"/>
                </a:solidFill>
                <a:ln>
                  <a:noFill/>
                </a:ln>
              </p:spPr>
            </p:pic>
          </p:grpSp>
          <p:sp>
            <p:nvSpPr>
              <p:cNvPr id="4" name="Rounded Rectangle 3"/>
              <p:cNvSpPr/>
              <p:nvPr/>
            </p:nvSpPr>
            <p:spPr>
              <a:xfrm>
                <a:off x="5711646" y="3614302"/>
                <a:ext cx="694541" cy="1270961"/>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en-GB" sz="4000" b="1" dirty="0">
                    <a:solidFill>
                      <a:schemeClr val="bg1">
                        <a:lumMod val="50000"/>
                      </a:schemeClr>
                    </a:solidFill>
                  </a:rPr>
                  <a:t>a</a:t>
                </a:r>
                <a:endParaRPr lang="en-US" altLang="en-GB" sz="4000" b="1" dirty="0">
                  <a:solidFill>
                    <a:schemeClr val="bg1">
                      <a:lumMod val="50000"/>
                    </a:schemeClr>
                  </a:solidFill>
                </a:endParaRPr>
              </a:p>
            </p:txBody>
          </p:sp>
        </p:grpSp>
        <p:sp>
          <p:nvSpPr>
            <p:cNvPr id="9" name="TextBox 8"/>
            <p:cNvSpPr txBox="1"/>
            <p:nvPr/>
          </p:nvSpPr>
          <p:spPr>
            <a:xfrm>
              <a:off x="797498" y="-23872"/>
              <a:ext cx="7478716" cy="1584216"/>
            </a:xfrm>
            <a:prstGeom prst="rect">
              <a:avLst/>
            </a:prstGeom>
            <a:noFill/>
          </p:spPr>
          <p:txBody>
            <a:bodyPr wrap="square" rtlCol="0">
              <a:spAutoFit/>
            </a:bodyPr>
            <a:lstStyle/>
            <a:p>
              <a:r>
                <a:rPr lang="en-US" altLang="vi-VN" sz="3200" b="1" dirty="0" smtClean="0">
                  <a:solidFill>
                    <a:schemeClr val="bg1"/>
                  </a:solidFill>
                  <a:latin typeface="Calibri" panose="020F0502020204030204" pitchFamily="34" charset="0"/>
                  <a:cs typeface="Calibri" panose="020F0502020204030204" pitchFamily="34" charset="0"/>
                </a:rPr>
                <a:t>Vấn đề nhập</a:t>
              </a:r>
              <a:r>
                <a:rPr lang="vi-VN" sz="3200" b="1" dirty="0" smtClean="0">
                  <a:solidFill>
                    <a:schemeClr val="bg1"/>
                  </a:solidFill>
                  <a:latin typeface="Calibri" panose="020F0502020204030204" pitchFamily="34" charset="0"/>
                  <a:cs typeface="Calibri" panose="020F0502020204030204" pitchFamily="34" charset="0"/>
                </a:rPr>
                <a:t> cư</a:t>
              </a:r>
              <a:r>
                <a:rPr lang="en-US" altLang="vi-VN" sz="3200" b="1" dirty="0" smtClean="0">
                  <a:solidFill>
                    <a:schemeClr val="bg1"/>
                  </a:solidFill>
                  <a:latin typeface="Calibri" panose="020F0502020204030204" pitchFamily="34" charset="0"/>
                  <a:cs typeface="Calibri" panose="020F0502020204030204" pitchFamily="34" charset="0"/>
                </a:rPr>
                <a:t> và chủng tộc</a:t>
              </a:r>
              <a:endParaRPr lang="en-US" altLang="vi-VN" sz="3200" b="1" dirty="0" smtClean="0">
                <a:solidFill>
                  <a:schemeClr val="bg1"/>
                </a:solidFill>
                <a:latin typeface="Calibri" panose="020F0502020204030204" pitchFamily="34" charset="0"/>
                <a:cs typeface="Calibri" panose="020F0502020204030204" pitchFamily="34" charset="0"/>
              </a:endParaRPr>
            </a:p>
          </p:txBody>
        </p:sp>
      </p:grpSp>
      <p:sp>
        <p:nvSpPr>
          <p:cNvPr id="16" name="Rounded Rectangle 15"/>
          <p:cNvSpPr/>
          <p:nvPr/>
        </p:nvSpPr>
        <p:spPr>
          <a:xfrm>
            <a:off x="97155" y="71120"/>
            <a:ext cx="6730365" cy="5784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vi-VN" sz="3600" b="1" dirty="0" smtClean="0">
                <a:solidFill>
                  <a:srgbClr val="FF0000"/>
                </a:solidFill>
              </a:rPr>
              <a:t>2. DÂN CƯ, XÃ HỘI BẮC MỸ</a:t>
            </a:r>
            <a:endParaRPr lang="en-US" altLang="vi-VN" sz="3600" b="1" dirty="0" smtClean="0">
              <a:solidFill>
                <a:srgbClr val="FF0000"/>
              </a:solidFill>
            </a:endParaRPr>
          </a:p>
        </p:txBody>
      </p:sp>
      <p:grpSp>
        <p:nvGrpSpPr>
          <p:cNvPr id="14" name="Group 13"/>
          <p:cNvGrpSpPr/>
          <p:nvPr/>
        </p:nvGrpSpPr>
        <p:grpSpPr>
          <a:xfrm>
            <a:off x="127635" y="1379220"/>
            <a:ext cx="6626860" cy="853440"/>
            <a:chOff x="95662" y="98521"/>
            <a:chExt cx="7521288" cy="1628680"/>
          </a:xfrm>
        </p:grpSpPr>
        <p:grpSp>
          <p:nvGrpSpPr>
            <p:cNvPr id="15" name="Group 14"/>
            <p:cNvGrpSpPr/>
            <p:nvPr/>
          </p:nvGrpSpPr>
          <p:grpSpPr>
            <a:xfrm>
              <a:off x="95662" y="98521"/>
              <a:ext cx="7281545" cy="1628680"/>
              <a:chOff x="5535822" y="3467117"/>
              <a:chExt cx="7281545" cy="1879179"/>
            </a:xfrm>
          </p:grpSpPr>
          <p:grpSp>
            <p:nvGrpSpPr>
              <p:cNvPr id="17" name="Google Shape;108;p2"/>
              <p:cNvGrpSpPr/>
              <p:nvPr/>
            </p:nvGrpSpPr>
            <p:grpSpPr>
              <a:xfrm>
                <a:off x="5535822" y="3467117"/>
                <a:ext cx="7281545" cy="1879179"/>
                <a:chOff x="5535822" y="3467117"/>
                <a:chExt cx="7281545" cy="1879179"/>
              </a:xfrm>
            </p:grpSpPr>
            <p:grpSp>
              <p:nvGrpSpPr>
                <p:cNvPr id="19" name="Google Shape;109;p2"/>
                <p:cNvGrpSpPr/>
                <p:nvPr/>
              </p:nvGrpSpPr>
              <p:grpSpPr>
                <a:xfrm>
                  <a:off x="5535822" y="3467117"/>
                  <a:ext cx="7281545" cy="1879179"/>
                  <a:chOff x="5489437" y="1671145"/>
                  <a:chExt cx="7281545" cy="1460794"/>
                </a:xfrm>
              </p:grpSpPr>
              <p:pic>
                <p:nvPicPr>
                  <p:cNvPr id="20" name="Google Shape;110;p2"/>
                  <p:cNvPicPr preferRelativeResize="0"/>
                  <p:nvPr/>
                </p:nvPicPr>
                <p:blipFill rotWithShape="1">
                  <a:blip r:embed="rId1"/>
                  <a:srcRect t="37138"/>
                  <a:stretch>
                    <a:fillRect/>
                  </a:stretch>
                </p:blipFill>
                <p:spPr>
                  <a:xfrm>
                    <a:off x="5555671" y="1786758"/>
                    <a:ext cx="6913463" cy="1345181"/>
                  </a:xfrm>
                  <a:prstGeom prst="rect">
                    <a:avLst/>
                  </a:prstGeom>
                  <a:noFill/>
                  <a:ln>
                    <a:noFill/>
                  </a:ln>
                </p:spPr>
              </p:pic>
              <p:sp>
                <p:nvSpPr>
                  <p:cNvPr id="21" name="Google Shape;111;p2"/>
                  <p:cNvSpPr/>
                  <p:nvPr/>
                </p:nvSpPr>
                <p:spPr>
                  <a:xfrm>
                    <a:off x="5489437" y="1671145"/>
                    <a:ext cx="7281545" cy="932074"/>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971BD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grpSp>
            <p:pic>
              <p:nvPicPr>
                <p:cNvPr id="22" name="Google Shape;112;p2"/>
                <p:cNvPicPr preferRelativeResize="0"/>
                <p:nvPr/>
              </p:nvPicPr>
              <p:blipFill rotWithShape="1">
                <a:blip r:embed="rId2"/>
                <a:srcRect/>
                <a:stretch>
                  <a:fillRect/>
                </a:stretch>
              </p:blipFill>
              <p:spPr>
                <a:xfrm>
                  <a:off x="5711817" y="3771892"/>
                  <a:ext cx="694807" cy="709177"/>
                </a:xfrm>
                <a:prstGeom prst="rect">
                  <a:avLst/>
                </a:prstGeom>
                <a:solidFill>
                  <a:srgbClr val="7030A0"/>
                </a:solidFill>
                <a:ln>
                  <a:noFill/>
                </a:ln>
              </p:spPr>
            </p:pic>
          </p:grpSp>
          <p:sp>
            <p:nvSpPr>
              <p:cNvPr id="23" name="Rounded Rectangle 22"/>
              <p:cNvSpPr/>
              <p:nvPr/>
            </p:nvSpPr>
            <p:spPr>
              <a:xfrm>
                <a:off x="5712513" y="3609155"/>
                <a:ext cx="694186" cy="964953"/>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en-GB" sz="3400" b="1" dirty="0">
                    <a:solidFill>
                      <a:schemeClr val="bg1">
                        <a:lumMod val="50000"/>
                      </a:schemeClr>
                    </a:solidFill>
                  </a:rPr>
                  <a:t>b</a:t>
                </a:r>
                <a:endParaRPr lang="en-US" altLang="en-GB" sz="3400" b="1" dirty="0">
                  <a:solidFill>
                    <a:schemeClr val="bg1">
                      <a:lumMod val="50000"/>
                    </a:schemeClr>
                  </a:solidFill>
                </a:endParaRPr>
              </a:p>
            </p:txBody>
          </p:sp>
        </p:grpSp>
        <p:sp>
          <p:nvSpPr>
            <p:cNvPr id="24" name="TextBox 8"/>
            <p:cNvSpPr txBox="1"/>
            <p:nvPr/>
          </p:nvSpPr>
          <p:spPr>
            <a:xfrm>
              <a:off x="1154847" y="98521"/>
              <a:ext cx="6462103" cy="1113658"/>
            </a:xfrm>
            <a:prstGeom prst="rect">
              <a:avLst/>
            </a:prstGeom>
            <a:noFill/>
          </p:spPr>
          <p:txBody>
            <a:bodyPr wrap="square" rtlCol="0">
              <a:spAutoFit/>
            </a:bodyPr>
            <a:p>
              <a:r>
                <a:rPr lang="en-US" altLang="vi-VN" sz="3200" b="1" dirty="0" smtClean="0">
                  <a:solidFill>
                    <a:schemeClr val="bg1"/>
                  </a:solidFill>
                  <a:latin typeface="Calibri" panose="020F0502020204030204" pitchFamily="34" charset="0"/>
                  <a:cs typeface="Calibri" panose="020F0502020204030204" pitchFamily="34" charset="0"/>
                </a:rPr>
                <a:t>Vấn đề đô thị hóa</a:t>
              </a:r>
              <a:endParaRPr lang="en-US" altLang="vi-VN" sz="3200" b="1" dirty="0" smtClean="0">
                <a:solidFill>
                  <a:schemeClr val="bg1"/>
                </a:solidFill>
                <a:latin typeface="Calibri" panose="020F0502020204030204" pitchFamily="34" charset="0"/>
                <a:cs typeface="Calibri" panose="020F0502020204030204" pitchFamily="34" charset="0"/>
              </a:endParaRPr>
            </a:p>
          </p:txBody>
        </p:sp>
      </p:grpSp>
      <p:graphicFrame>
        <p:nvGraphicFramePr>
          <p:cNvPr id="11" name="Table 10"/>
          <p:cNvGraphicFramePr/>
          <p:nvPr/>
        </p:nvGraphicFramePr>
        <p:xfrm>
          <a:off x="386715" y="2105660"/>
          <a:ext cx="11417935" cy="4549140"/>
        </p:xfrm>
        <a:graphic>
          <a:graphicData uri="http://schemas.openxmlformats.org/drawingml/2006/table">
            <a:tbl>
              <a:tblPr firstRow="1" bandRow="1">
                <a:tableStyleId>{5940675A-B579-460E-94D1-54222C63F5DA}</a:tableStyleId>
              </a:tblPr>
              <a:tblGrid>
                <a:gridCol w="5692140"/>
                <a:gridCol w="5725795"/>
              </a:tblGrid>
              <a:tr h="556895">
                <a:tc gridSpan="2">
                  <a:txBody>
                    <a:bodyPr/>
                    <a:p>
                      <a:pPr marL="0" indent="0" algn="ctr">
                        <a:buNone/>
                      </a:pPr>
                      <a:r>
                        <a:rPr lang="en-US" sz="3000" b="1">
                          <a:solidFill>
                            <a:srgbClr val="FF0000"/>
                          </a:solidFill>
                          <a:latin typeface="Times New Roman" panose="02020603050405020304" pitchFamily="18" charset="0"/>
                          <a:cs typeface="Times New Roman" panose="02020603050405020304" pitchFamily="18" charset="0"/>
                        </a:rPr>
                        <a:t>PHIẾU HỌC TẬP SỐ 2</a:t>
                      </a:r>
                      <a:endParaRPr lang="en-US" sz="3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150620">
                <a:tc>
                  <a:txBody>
                    <a:bodyPr/>
                    <a:p>
                      <a:pPr marL="0" indent="0">
                        <a:buNone/>
                      </a:pPr>
                      <a:r>
                        <a:rPr lang="en-US" sz="3000">
                          <a:latin typeface="Times New Roman" panose="02020603050405020304" pitchFamily="18" charset="0"/>
                          <a:cs typeface="Times New Roman" panose="02020603050405020304" pitchFamily="18" charset="0"/>
                          <a:sym typeface="+mn-ea"/>
                        </a:rPr>
                        <a:t>1. Tỉ lệ dân thành thị của Bắc Mỹ năm 2020? Nhận xét?</a:t>
                      </a:r>
                      <a:endParaRPr lang="en-US" sz="3000">
                        <a:latin typeface="Times New Roman" panose="02020603050405020304" pitchFamily="18" charset="0"/>
                        <a:ea typeface="Times New Roman" panose="02020603050405020304" pitchFamily="18" charset="0"/>
                        <a:cs typeface="Times New Roman" panose="02020603050405020304" pitchFamily="18" charset="0"/>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buNone/>
                      </a:pPr>
                      <a:endParaRPr lang="en-US" sz="3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02665">
                <a:tc>
                  <a:txBody>
                    <a:bodyPr/>
                    <a:p>
                      <a:pPr marL="0" indent="0">
                        <a:buNone/>
                      </a:pPr>
                      <a:r>
                        <a:rPr lang="en-US" sz="3000">
                          <a:latin typeface="Times New Roman" panose="02020603050405020304" pitchFamily="18" charset="0"/>
                          <a:cs typeface="Times New Roman" panose="02020603050405020304" pitchFamily="18" charset="0"/>
                        </a:rPr>
                        <a:t>2. Nguyên nhân của thực trạng đó?</a:t>
                      </a:r>
                      <a:endParaRPr lang="en-US" sz="3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buNone/>
                      </a:pPr>
                      <a:endParaRPr lang="en-US" sz="3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8975">
                <a:tc>
                  <a:txBody>
                    <a:bodyPr/>
                    <a:p>
                      <a:pPr marL="0" indent="0">
                        <a:buNone/>
                      </a:pPr>
                      <a:r>
                        <a:rPr lang="en-US" sz="3000">
                          <a:latin typeface="Times New Roman" panose="02020603050405020304" pitchFamily="18" charset="0"/>
                          <a:cs typeface="Times New Roman" panose="02020603050405020304" pitchFamily="18" charset="0"/>
                        </a:rPr>
                        <a:t>3. Một số đô thị lớn ở Bắc Mỹ?</a:t>
                      </a:r>
                      <a:endParaRPr lang="en-US" sz="3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buNone/>
                      </a:pPr>
                      <a:endParaRPr lang="en-US" sz="3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49985">
                <a:tc>
                  <a:txBody>
                    <a:bodyPr/>
                    <a:p>
                      <a:pPr marL="0" indent="0">
                        <a:buNone/>
                      </a:pPr>
                      <a:r>
                        <a:rPr lang="en-US" sz="3000">
                          <a:latin typeface="Times New Roman" panose="02020603050405020304" pitchFamily="18" charset="0"/>
                          <a:cs typeface="Times New Roman" panose="02020603050405020304" pitchFamily="18" charset="0"/>
                        </a:rPr>
                        <a:t>4. Các đô thị lớn ở Bắc Mỹ thường phân bố ở đâu? Vì sao?</a:t>
                      </a:r>
                      <a:endParaRPr lang="en-US" sz="3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buNone/>
                      </a:pPr>
                      <a:endParaRPr lang="en-US" sz="3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bldLst>
      <p:bldP spid="1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descr="D:\TU LIEU POWER POINT\HINH NEN PP\Hinh nen Powerpoint dep tinh te.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46380"/>
            <a:ext cx="12299315" cy="71043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ownload Cute Kids Student Teachers Png Clipart - free transparent png  images - pngaaa.com"/>
          <p:cNvPicPr>
            <a:picLocks noChangeAspect="1" noChangeArrowheads="1"/>
          </p:cNvPicPr>
          <p:nvPr>
            <p:ph sz="half" idx="1"/>
          </p:nvPr>
        </p:nvPicPr>
        <p:blipFill>
          <a:blip r:embed="rId2">
            <a:extLst>
              <a:ext uri="{BEBA8EAE-BF5A-486C-A8C5-ECC9F3942E4B}">
                <a14:imgProps xmlns:a14="http://schemas.microsoft.com/office/drawing/2010/main">
                  <a14:imgLayer r:embed="rId3">
                    <a14:imgEffect>
                      <a14:backgroundRemoval t="3383" b="94361" l="4000" r="96778">
                        <a14:foregroundMark x1="47556" y1="23684" x2="45889" y2="32707"/>
                        <a14:foregroundMark x1="16333" y1="65977" x2="88889" y2="62970"/>
                      </a14:backgroundRemoval>
                    </a14:imgEffect>
                  </a14:imgLayer>
                </a14:imgProps>
              </a:ext>
              <a:ext uri="{28A0092B-C50C-407E-A947-70E740481C1C}">
                <a14:useLocalDpi xmlns:a14="http://schemas.microsoft.com/office/drawing/2010/main" val="0"/>
              </a:ext>
            </a:extLst>
          </a:blip>
          <a:srcRect/>
          <a:stretch>
            <a:fillRect/>
          </a:stretch>
        </p:blipFill>
        <p:spPr bwMode="auto">
          <a:xfrm>
            <a:off x="648970" y="649605"/>
            <a:ext cx="9838055" cy="461391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Box 6"/>
          <p:cNvSpPr txBox="1"/>
          <p:nvPr/>
        </p:nvSpPr>
        <p:spPr>
          <a:xfrm>
            <a:off x="1778635" y="3329940"/>
            <a:ext cx="8030210" cy="922020"/>
          </a:xfrm>
          <a:prstGeom prst="rect">
            <a:avLst/>
          </a:prstGeom>
          <a:noFill/>
        </p:spPr>
        <p:txBody>
          <a:bodyPr wrap="square" rtlCol="0">
            <a:spAutoFit/>
          </a:bodyPr>
          <a:p>
            <a:pPr algn="ctr"/>
            <a:r>
              <a:rPr lang="en-US" altLang="vi-VN" sz="5400" b="1">
                <a:solidFill>
                  <a:srgbClr val="060BF8"/>
                </a:solidFill>
                <a:latin typeface="Lucida Calligraphy" panose="03010101010101010101" charset="0"/>
                <a:cs typeface="Lucida Calligraphy" panose="03010101010101010101" charset="0"/>
              </a:rPr>
              <a:t>AI NHANH HƠN</a:t>
            </a:r>
            <a:endParaRPr lang="en-US" altLang="vi-VN" sz="5400" b="1">
              <a:solidFill>
                <a:srgbClr val="060BF8"/>
              </a:solidFill>
              <a:latin typeface="Lucida Calligraphy" panose="03010101010101010101" charset="0"/>
              <a:cs typeface="Lucida Calligraphy" panose="0301010101010101010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500" fill="hold">
                                          <p:stCondLst>
                                            <p:cond delay="0"/>
                                          </p:stCondLst>
                                        </p:cTn>
                                        <p:tgtEl>
                                          <p:spTgt spid="7"/>
                                        </p:tgtEl>
                                        <p:attrNameLst>
                                          <p:attrName>style.visibility</p:attrName>
                                        </p:attrNameLst>
                                      </p:cBhvr>
                                      <p:to>
                                        <p:strVal val="visible"/>
                                      </p:to>
                                    </p:set>
                                    <p:animEffect transition="in" filter="wheel(1)">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635" y="699770"/>
            <a:ext cx="7120255" cy="645029"/>
            <a:chOff x="95662" y="-23872"/>
            <a:chExt cx="8180552" cy="1751073"/>
          </a:xfrm>
        </p:grpSpPr>
        <p:grpSp>
          <p:nvGrpSpPr>
            <p:cNvPr id="2" name="Group 1"/>
            <p:cNvGrpSpPr/>
            <p:nvPr/>
          </p:nvGrpSpPr>
          <p:grpSpPr>
            <a:xfrm>
              <a:off x="95662" y="98521"/>
              <a:ext cx="7449533" cy="1628680"/>
              <a:chOff x="5535822" y="3467117"/>
              <a:chExt cx="7449533" cy="1879179"/>
            </a:xfrm>
          </p:grpSpPr>
          <p:grpSp>
            <p:nvGrpSpPr>
              <p:cNvPr id="3" name="Google Shape;108;p2"/>
              <p:cNvGrpSpPr/>
              <p:nvPr/>
            </p:nvGrpSpPr>
            <p:grpSpPr>
              <a:xfrm>
                <a:off x="5535822" y="3467117"/>
                <a:ext cx="7449533" cy="1879179"/>
                <a:chOff x="5535822" y="3467117"/>
                <a:chExt cx="7449533" cy="1879179"/>
              </a:xfrm>
            </p:grpSpPr>
            <p:grpSp>
              <p:nvGrpSpPr>
                <p:cNvPr id="5" name="Google Shape;109;p2"/>
                <p:cNvGrpSpPr/>
                <p:nvPr/>
              </p:nvGrpSpPr>
              <p:grpSpPr>
                <a:xfrm>
                  <a:off x="5535822" y="3467117"/>
                  <a:ext cx="7449533" cy="1879179"/>
                  <a:chOff x="5489437" y="1671145"/>
                  <a:chExt cx="7449533" cy="1460794"/>
                </a:xfrm>
              </p:grpSpPr>
              <p:pic>
                <p:nvPicPr>
                  <p:cNvPr id="7" name="Google Shape;110;p2"/>
                  <p:cNvPicPr preferRelativeResize="0"/>
                  <p:nvPr/>
                </p:nvPicPr>
                <p:blipFill rotWithShape="1">
                  <a:blip r:embed="rId1"/>
                  <a:srcRect t="37138"/>
                  <a:stretch>
                    <a:fillRect/>
                  </a:stretch>
                </p:blipFill>
                <p:spPr>
                  <a:xfrm>
                    <a:off x="5555671" y="1786758"/>
                    <a:ext cx="6913463" cy="1345181"/>
                  </a:xfrm>
                  <a:prstGeom prst="rect">
                    <a:avLst/>
                  </a:prstGeom>
                  <a:noFill/>
                  <a:ln>
                    <a:noFill/>
                  </a:ln>
                </p:spPr>
              </p:pic>
              <p:sp>
                <p:nvSpPr>
                  <p:cNvPr id="8" name="Google Shape;111;p2"/>
                  <p:cNvSpPr/>
                  <p:nvPr/>
                </p:nvSpPr>
                <p:spPr>
                  <a:xfrm>
                    <a:off x="5489437" y="1671145"/>
                    <a:ext cx="7449533" cy="1312683"/>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grpSp>
            <p:pic>
              <p:nvPicPr>
                <p:cNvPr id="6" name="Google Shape;112;p2"/>
                <p:cNvPicPr preferRelativeResize="0"/>
                <p:nvPr/>
              </p:nvPicPr>
              <p:blipFill rotWithShape="1">
                <a:blip r:embed="rId2"/>
                <a:srcRect/>
                <a:stretch>
                  <a:fillRect/>
                </a:stretch>
              </p:blipFill>
              <p:spPr>
                <a:xfrm>
                  <a:off x="5711817" y="3771892"/>
                  <a:ext cx="694807" cy="709177"/>
                </a:xfrm>
                <a:prstGeom prst="rect">
                  <a:avLst/>
                </a:prstGeom>
                <a:solidFill>
                  <a:srgbClr val="7030A0"/>
                </a:solidFill>
                <a:ln>
                  <a:noFill/>
                </a:ln>
              </p:spPr>
            </p:pic>
          </p:grpSp>
          <p:sp>
            <p:nvSpPr>
              <p:cNvPr id="4" name="Rounded Rectangle 3"/>
              <p:cNvSpPr/>
              <p:nvPr/>
            </p:nvSpPr>
            <p:spPr>
              <a:xfrm>
                <a:off x="5711646" y="3614302"/>
                <a:ext cx="694541" cy="1270961"/>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en-GB" sz="4000" b="1" dirty="0">
                    <a:solidFill>
                      <a:schemeClr val="bg1">
                        <a:lumMod val="50000"/>
                      </a:schemeClr>
                    </a:solidFill>
                  </a:rPr>
                  <a:t>a</a:t>
                </a:r>
                <a:endParaRPr lang="en-US" altLang="en-GB" sz="4000" b="1" dirty="0">
                  <a:solidFill>
                    <a:schemeClr val="bg1">
                      <a:lumMod val="50000"/>
                    </a:schemeClr>
                  </a:solidFill>
                </a:endParaRPr>
              </a:p>
            </p:txBody>
          </p:sp>
        </p:grpSp>
        <p:sp>
          <p:nvSpPr>
            <p:cNvPr id="9" name="TextBox 8"/>
            <p:cNvSpPr txBox="1"/>
            <p:nvPr/>
          </p:nvSpPr>
          <p:spPr>
            <a:xfrm>
              <a:off x="797498" y="-23872"/>
              <a:ext cx="7478716" cy="1584216"/>
            </a:xfrm>
            <a:prstGeom prst="rect">
              <a:avLst/>
            </a:prstGeom>
            <a:noFill/>
          </p:spPr>
          <p:txBody>
            <a:bodyPr wrap="square" rtlCol="0">
              <a:spAutoFit/>
            </a:bodyPr>
            <a:lstStyle/>
            <a:p>
              <a:r>
                <a:rPr lang="en-US" altLang="vi-VN" sz="3200" b="1" dirty="0" smtClean="0">
                  <a:solidFill>
                    <a:schemeClr val="bg1"/>
                  </a:solidFill>
                  <a:latin typeface="Calibri" panose="020F0502020204030204" pitchFamily="34" charset="0"/>
                  <a:cs typeface="Calibri" panose="020F0502020204030204" pitchFamily="34" charset="0"/>
                </a:rPr>
                <a:t>Vấn đề nhập</a:t>
              </a:r>
              <a:r>
                <a:rPr lang="vi-VN" sz="3200" b="1" dirty="0" smtClean="0">
                  <a:solidFill>
                    <a:schemeClr val="bg1"/>
                  </a:solidFill>
                  <a:latin typeface="Calibri" panose="020F0502020204030204" pitchFamily="34" charset="0"/>
                  <a:cs typeface="Calibri" panose="020F0502020204030204" pitchFamily="34" charset="0"/>
                </a:rPr>
                <a:t> cư</a:t>
              </a:r>
              <a:r>
                <a:rPr lang="en-US" altLang="vi-VN" sz="3200" b="1" dirty="0" smtClean="0">
                  <a:solidFill>
                    <a:schemeClr val="bg1"/>
                  </a:solidFill>
                  <a:latin typeface="Calibri" panose="020F0502020204030204" pitchFamily="34" charset="0"/>
                  <a:cs typeface="Calibri" panose="020F0502020204030204" pitchFamily="34" charset="0"/>
                </a:rPr>
                <a:t> và chủng tộc</a:t>
              </a:r>
              <a:endParaRPr lang="en-US" altLang="vi-VN" sz="3200" b="1" dirty="0" smtClean="0">
                <a:solidFill>
                  <a:schemeClr val="bg1"/>
                </a:solidFill>
                <a:latin typeface="Calibri" panose="020F0502020204030204" pitchFamily="34" charset="0"/>
                <a:cs typeface="Calibri" panose="020F0502020204030204" pitchFamily="34" charset="0"/>
              </a:endParaRPr>
            </a:p>
          </p:txBody>
        </p:sp>
      </p:grpSp>
      <p:sp>
        <p:nvSpPr>
          <p:cNvPr id="16" name="Rounded Rectangle 15"/>
          <p:cNvSpPr/>
          <p:nvPr/>
        </p:nvSpPr>
        <p:spPr>
          <a:xfrm>
            <a:off x="97155" y="71120"/>
            <a:ext cx="6730365" cy="5784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vi-VN" sz="3600" b="1" dirty="0" smtClean="0">
                <a:solidFill>
                  <a:srgbClr val="FF0000"/>
                </a:solidFill>
              </a:rPr>
              <a:t>2. DÂN CƯ, XÃ HỘI BẮC MỸ</a:t>
            </a:r>
            <a:endParaRPr lang="en-US" altLang="vi-VN" sz="3600" b="1" dirty="0" smtClean="0">
              <a:solidFill>
                <a:srgbClr val="FF0000"/>
              </a:solidFill>
            </a:endParaRPr>
          </a:p>
        </p:txBody>
      </p:sp>
      <p:grpSp>
        <p:nvGrpSpPr>
          <p:cNvPr id="14" name="Group 13"/>
          <p:cNvGrpSpPr/>
          <p:nvPr/>
        </p:nvGrpSpPr>
        <p:grpSpPr>
          <a:xfrm>
            <a:off x="127635" y="1379220"/>
            <a:ext cx="6626860" cy="853440"/>
            <a:chOff x="95662" y="98521"/>
            <a:chExt cx="7521288" cy="1628680"/>
          </a:xfrm>
        </p:grpSpPr>
        <p:grpSp>
          <p:nvGrpSpPr>
            <p:cNvPr id="15" name="Group 14"/>
            <p:cNvGrpSpPr/>
            <p:nvPr/>
          </p:nvGrpSpPr>
          <p:grpSpPr>
            <a:xfrm>
              <a:off x="95662" y="98521"/>
              <a:ext cx="7281545" cy="1628680"/>
              <a:chOff x="5535822" y="3467117"/>
              <a:chExt cx="7281545" cy="1879179"/>
            </a:xfrm>
          </p:grpSpPr>
          <p:grpSp>
            <p:nvGrpSpPr>
              <p:cNvPr id="17" name="Google Shape;108;p2"/>
              <p:cNvGrpSpPr/>
              <p:nvPr/>
            </p:nvGrpSpPr>
            <p:grpSpPr>
              <a:xfrm>
                <a:off x="5535822" y="3467117"/>
                <a:ext cx="7281545" cy="1879179"/>
                <a:chOff x="5535822" y="3467117"/>
                <a:chExt cx="7281545" cy="1879179"/>
              </a:xfrm>
            </p:grpSpPr>
            <p:grpSp>
              <p:nvGrpSpPr>
                <p:cNvPr id="19" name="Google Shape;109;p2"/>
                <p:cNvGrpSpPr/>
                <p:nvPr/>
              </p:nvGrpSpPr>
              <p:grpSpPr>
                <a:xfrm>
                  <a:off x="5535822" y="3467117"/>
                  <a:ext cx="7281545" cy="1879179"/>
                  <a:chOff x="5489437" y="1671145"/>
                  <a:chExt cx="7281545" cy="1460794"/>
                </a:xfrm>
              </p:grpSpPr>
              <p:pic>
                <p:nvPicPr>
                  <p:cNvPr id="20" name="Google Shape;110;p2"/>
                  <p:cNvPicPr preferRelativeResize="0"/>
                  <p:nvPr/>
                </p:nvPicPr>
                <p:blipFill rotWithShape="1">
                  <a:blip r:embed="rId1"/>
                  <a:srcRect t="37138"/>
                  <a:stretch>
                    <a:fillRect/>
                  </a:stretch>
                </p:blipFill>
                <p:spPr>
                  <a:xfrm>
                    <a:off x="5555671" y="1786758"/>
                    <a:ext cx="6913463" cy="1345181"/>
                  </a:xfrm>
                  <a:prstGeom prst="rect">
                    <a:avLst/>
                  </a:prstGeom>
                  <a:noFill/>
                  <a:ln>
                    <a:noFill/>
                  </a:ln>
                </p:spPr>
              </p:pic>
              <p:sp>
                <p:nvSpPr>
                  <p:cNvPr id="21" name="Google Shape;111;p2"/>
                  <p:cNvSpPr/>
                  <p:nvPr/>
                </p:nvSpPr>
                <p:spPr>
                  <a:xfrm>
                    <a:off x="5489437" y="1671145"/>
                    <a:ext cx="7281545" cy="932074"/>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971BD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grpSp>
            <p:pic>
              <p:nvPicPr>
                <p:cNvPr id="22" name="Google Shape;112;p2"/>
                <p:cNvPicPr preferRelativeResize="0"/>
                <p:nvPr/>
              </p:nvPicPr>
              <p:blipFill rotWithShape="1">
                <a:blip r:embed="rId2"/>
                <a:srcRect/>
                <a:stretch>
                  <a:fillRect/>
                </a:stretch>
              </p:blipFill>
              <p:spPr>
                <a:xfrm>
                  <a:off x="5711817" y="3771892"/>
                  <a:ext cx="694807" cy="709177"/>
                </a:xfrm>
                <a:prstGeom prst="rect">
                  <a:avLst/>
                </a:prstGeom>
                <a:solidFill>
                  <a:srgbClr val="7030A0"/>
                </a:solidFill>
                <a:ln>
                  <a:noFill/>
                </a:ln>
              </p:spPr>
            </p:pic>
          </p:grpSp>
          <p:sp>
            <p:nvSpPr>
              <p:cNvPr id="23" name="Rounded Rectangle 22"/>
              <p:cNvSpPr/>
              <p:nvPr/>
            </p:nvSpPr>
            <p:spPr>
              <a:xfrm>
                <a:off x="5712513" y="3609155"/>
                <a:ext cx="694186" cy="964953"/>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en-GB" sz="3400" b="1" dirty="0">
                    <a:solidFill>
                      <a:schemeClr val="bg1">
                        <a:lumMod val="50000"/>
                      </a:schemeClr>
                    </a:solidFill>
                  </a:rPr>
                  <a:t>b</a:t>
                </a:r>
                <a:endParaRPr lang="en-US" altLang="en-GB" sz="3400" b="1" dirty="0">
                  <a:solidFill>
                    <a:schemeClr val="bg1">
                      <a:lumMod val="50000"/>
                    </a:schemeClr>
                  </a:solidFill>
                </a:endParaRPr>
              </a:p>
            </p:txBody>
          </p:sp>
        </p:grpSp>
        <p:sp>
          <p:nvSpPr>
            <p:cNvPr id="24" name="TextBox 8"/>
            <p:cNvSpPr txBox="1"/>
            <p:nvPr/>
          </p:nvSpPr>
          <p:spPr>
            <a:xfrm>
              <a:off x="1154847" y="98521"/>
              <a:ext cx="6462103" cy="1113658"/>
            </a:xfrm>
            <a:prstGeom prst="rect">
              <a:avLst/>
            </a:prstGeom>
            <a:noFill/>
          </p:spPr>
          <p:txBody>
            <a:bodyPr wrap="square" rtlCol="0">
              <a:spAutoFit/>
            </a:bodyPr>
            <a:p>
              <a:r>
                <a:rPr lang="en-US" altLang="vi-VN" sz="3200" b="1" dirty="0" smtClean="0">
                  <a:solidFill>
                    <a:schemeClr val="bg1"/>
                  </a:solidFill>
                  <a:latin typeface="Calibri" panose="020F0502020204030204" pitchFamily="34" charset="0"/>
                  <a:cs typeface="Calibri" panose="020F0502020204030204" pitchFamily="34" charset="0"/>
                </a:rPr>
                <a:t>Vấn đề đô thị hóa</a:t>
              </a:r>
              <a:endParaRPr lang="en-US" altLang="vi-VN" sz="3200" b="1" dirty="0" smtClean="0">
                <a:solidFill>
                  <a:schemeClr val="bg1"/>
                </a:solidFill>
                <a:latin typeface="Calibri" panose="020F0502020204030204" pitchFamily="34" charset="0"/>
                <a:cs typeface="Calibri" panose="020F0502020204030204" pitchFamily="34" charset="0"/>
              </a:endParaRPr>
            </a:p>
          </p:txBody>
        </p:sp>
      </p:grpSp>
      <p:graphicFrame>
        <p:nvGraphicFramePr>
          <p:cNvPr id="11" name="Table 10"/>
          <p:cNvGraphicFramePr/>
          <p:nvPr/>
        </p:nvGraphicFramePr>
        <p:xfrm>
          <a:off x="386715" y="1972945"/>
          <a:ext cx="5309235" cy="4681855"/>
        </p:xfrm>
        <a:graphic>
          <a:graphicData uri="http://schemas.openxmlformats.org/drawingml/2006/table">
            <a:tbl>
              <a:tblPr firstRow="1" bandRow="1">
                <a:tableStyleId>{5940675A-B579-460E-94D1-54222C63F5DA}</a:tableStyleId>
              </a:tblPr>
              <a:tblGrid>
                <a:gridCol w="2646680"/>
                <a:gridCol w="2662555"/>
              </a:tblGrid>
              <a:tr h="496570">
                <a:tc gridSpan="2">
                  <a:txBody>
                    <a:bodyPr/>
                    <a:p>
                      <a:pPr marL="0" indent="0" algn="ctr">
                        <a:buNone/>
                      </a:pPr>
                      <a:r>
                        <a:rPr lang="en-US" sz="2400" b="1">
                          <a:solidFill>
                            <a:srgbClr val="FF0000"/>
                          </a:solidFill>
                          <a:latin typeface="Times New Roman" panose="02020603050405020304" pitchFamily="18" charset="0"/>
                          <a:cs typeface="Times New Roman" panose="02020603050405020304" pitchFamily="18" charset="0"/>
                        </a:rPr>
                        <a:t>PHIẾU HỌC TẬP SỐ 2</a:t>
                      </a:r>
                      <a:endPar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097280">
                <a:tc>
                  <a:txBody>
                    <a:bodyPr/>
                    <a:p>
                      <a:pPr marL="0" indent="0">
                        <a:buNone/>
                      </a:pPr>
                      <a:r>
                        <a:rPr lang="en-US" sz="2400">
                          <a:latin typeface="Times New Roman" panose="02020603050405020304" pitchFamily="18" charset="0"/>
                          <a:cs typeface="Times New Roman" panose="02020603050405020304" pitchFamily="18" charset="0"/>
                          <a:sym typeface="+mn-ea"/>
                        </a:rPr>
                        <a:t>1. Tỉ lệ dân thành thị của Bắc Mỹ năm 2020? Nhận xét?</a:t>
                      </a:r>
                      <a:endParaRPr lang="en-US" sz="2400">
                        <a:latin typeface="Times New Roman" panose="02020603050405020304" pitchFamily="18" charset="0"/>
                        <a:ea typeface="Times New Roman" panose="02020603050405020304" pitchFamily="18" charset="0"/>
                        <a:cs typeface="Times New Roman" panose="02020603050405020304" pitchFamily="18" charset="0"/>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buNone/>
                      </a:pP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93445">
                <a:tc>
                  <a:txBody>
                    <a:bodyPr/>
                    <a:p>
                      <a:pPr marL="0" indent="0">
                        <a:buNone/>
                      </a:pPr>
                      <a:r>
                        <a:rPr lang="en-US" sz="2400">
                          <a:latin typeface="Times New Roman" panose="02020603050405020304" pitchFamily="18" charset="0"/>
                          <a:cs typeface="Times New Roman" panose="02020603050405020304" pitchFamily="18" charset="0"/>
                        </a:rPr>
                        <a:t>2. Nguyên nhân của thực trạng đó?</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buNone/>
                      </a:pP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marL="0" indent="0">
                        <a:buNone/>
                      </a:pPr>
                      <a:r>
                        <a:rPr lang="en-US" sz="2400">
                          <a:latin typeface="Times New Roman" panose="02020603050405020304" pitchFamily="18" charset="0"/>
                          <a:cs typeface="Times New Roman" panose="02020603050405020304" pitchFamily="18" charset="0"/>
                        </a:rPr>
                        <a:t>3. Một số đô thị lớn ở Bắc Mỹ?</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buNone/>
                      </a:pP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63040">
                <a:tc>
                  <a:txBody>
                    <a:bodyPr/>
                    <a:p>
                      <a:pPr marL="0" indent="0">
                        <a:buNone/>
                      </a:pPr>
                      <a:r>
                        <a:rPr lang="en-US" sz="2400">
                          <a:latin typeface="Times New Roman" panose="02020603050405020304" pitchFamily="18" charset="0"/>
                          <a:cs typeface="Times New Roman" panose="02020603050405020304" pitchFamily="18" charset="0"/>
                        </a:rPr>
                        <a:t>4. Các đô thị lớn ở Bắc Mỹ thường phân bố ở đâu? Vì sao?</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buNone/>
                      </a:pP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100" name="Picture 99"/>
          <p:cNvPicPr/>
          <p:nvPr/>
        </p:nvPicPr>
        <p:blipFill>
          <a:blip r:embed="rId3"/>
          <a:stretch>
            <a:fillRect/>
          </a:stretch>
        </p:blipFill>
        <p:spPr>
          <a:xfrm>
            <a:off x="6202680" y="71120"/>
            <a:ext cx="5648960" cy="3686175"/>
          </a:xfrm>
          <a:prstGeom prst="rect">
            <a:avLst/>
          </a:prstGeom>
          <a:noFill/>
          <a:ln w="9525">
            <a:noFill/>
          </a:ln>
        </p:spPr>
      </p:pic>
      <p:pic>
        <p:nvPicPr>
          <p:cNvPr id="101" name="Picture 100"/>
          <p:cNvPicPr/>
          <p:nvPr/>
        </p:nvPicPr>
        <p:blipFill>
          <a:blip r:embed="rId4"/>
          <a:stretch>
            <a:fillRect/>
          </a:stretch>
        </p:blipFill>
        <p:spPr>
          <a:xfrm>
            <a:off x="6030595" y="3629025"/>
            <a:ext cx="5885815" cy="33432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0-#ppt_w/2"/>
                                          </p:val>
                                        </p:tav>
                                        <p:tav tm="100000">
                                          <p:val>
                                            <p:strVal val="#ppt_x"/>
                                          </p:val>
                                        </p:tav>
                                      </p:tavLst>
                                    </p:anim>
                                    <p:anim calcmode="lin" valueType="num">
                                      <p:cBhvr additive="base">
                                        <p:cTn id="8" dur="500" fill="hold"/>
                                        <p:tgtEl>
                                          <p:spTgt spid="10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1"/>
                                        </p:tgtEl>
                                        <p:attrNameLst>
                                          <p:attrName>style.visibility</p:attrName>
                                        </p:attrNameLst>
                                      </p:cBhvr>
                                      <p:to>
                                        <p:strVal val="visible"/>
                                      </p:to>
                                    </p:set>
                                    <p:anim calcmode="lin" valueType="num">
                                      <p:cBhvr additive="base">
                                        <p:cTn id="12" dur="500" fill="hold"/>
                                        <p:tgtEl>
                                          <p:spTgt spid="101"/>
                                        </p:tgtEl>
                                        <p:attrNameLst>
                                          <p:attrName>ppt_x</p:attrName>
                                        </p:attrNameLst>
                                      </p:cBhvr>
                                      <p:tavLst>
                                        <p:tav tm="0">
                                          <p:val>
                                            <p:strVal val="1+#ppt_w/2"/>
                                          </p:val>
                                        </p:tav>
                                        <p:tav tm="100000">
                                          <p:val>
                                            <p:strVal val="#ppt_x"/>
                                          </p:val>
                                        </p:tav>
                                      </p:tavLst>
                                    </p:anim>
                                    <p:anim calcmode="lin" valueType="num">
                                      <p:cBhvr additive="base">
                                        <p:cTn id="13" dur="500" fill="hold"/>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635" y="649605"/>
            <a:ext cx="7267575" cy="645029"/>
            <a:chOff x="95662" y="-23872"/>
            <a:chExt cx="8349810" cy="1751073"/>
          </a:xfrm>
        </p:grpSpPr>
        <p:grpSp>
          <p:nvGrpSpPr>
            <p:cNvPr id="2" name="Group 1"/>
            <p:cNvGrpSpPr/>
            <p:nvPr/>
          </p:nvGrpSpPr>
          <p:grpSpPr>
            <a:xfrm>
              <a:off x="95662" y="98521"/>
              <a:ext cx="7449533" cy="1628680"/>
              <a:chOff x="5535822" y="3467117"/>
              <a:chExt cx="7449533" cy="1879179"/>
            </a:xfrm>
          </p:grpSpPr>
          <p:grpSp>
            <p:nvGrpSpPr>
              <p:cNvPr id="3" name="Google Shape;108;p2"/>
              <p:cNvGrpSpPr/>
              <p:nvPr/>
            </p:nvGrpSpPr>
            <p:grpSpPr>
              <a:xfrm>
                <a:off x="5535822" y="3467117"/>
                <a:ext cx="7449533" cy="1879179"/>
                <a:chOff x="5535822" y="3467117"/>
                <a:chExt cx="7449533" cy="1879179"/>
              </a:xfrm>
            </p:grpSpPr>
            <p:grpSp>
              <p:nvGrpSpPr>
                <p:cNvPr id="5" name="Google Shape;109;p2"/>
                <p:cNvGrpSpPr/>
                <p:nvPr/>
              </p:nvGrpSpPr>
              <p:grpSpPr>
                <a:xfrm>
                  <a:off x="5535822" y="3467117"/>
                  <a:ext cx="7449533" cy="1879179"/>
                  <a:chOff x="5489437" y="1671145"/>
                  <a:chExt cx="7449533" cy="1460794"/>
                </a:xfrm>
              </p:grpSpPr>
              <p:pic>
                <p:nvPicPr>
                  <p:cNvPr id="7" name="Google Shape;110;p2"/>
                  <p:cNvPicPr preferRelativeResize="0"/>
                  <p:nvPr/>
                </p:nvPicPr>
                <p:blipFill rotWithShape="1">
                  <a:blip r:embed="rId1"/>
                  <a:srcRect t="37138"/>
                  <a:stretch>
                    <a:fillRect/>
                  </a:stretch>
                </p:blipFill>
                <p:spPr>
                  <a:xfrm>
                    <a:off x="5555671" y="1786758"/>
                    <a:ext cx="6913463" cy="1345181"/>
                  </a:xfrm>
                  <a:prstGeom prst="rect">
                    <a:avLst/>
                  </a:prstGeom>
                  <a:noFill/>
                  <a:ln>
                    <a:noFill/>
                  </a:ln>
                </p:spPr>
              </p:pic>
              <p:sp>
                <p:nvSpPr>
                  <p:cNvPr id="8" name="Google Shape;111;p2"/>
                  <p:cNvSpPr/>
                  <p:nvPr/>
                </p:nvSpPr>
                <p:spPr>
                  <a:xfrm>
                    <a:off x="5489437" y="1671145"/>
                    <a:ext cx="7449533" cy="1312683"/>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grpSp>
            <p:pic>
              <p:nvPicPr>
                <p:cNvPr id="6" name="Google Shape;112;p2"/>
                <p:cNvPicPr preferRelativeResize="0"/>
                <p:nvPr/>
              </p:nvPicPr>
              <p:blipFill rotWithShape="1">
                <a:blip r:embed="rId2"/>
                <a:srcRect/>
                <a:stretch>
                  <a:fillRect/>
                </a:stretch>
              </p:blipFill>
              <p:spPr>
                <a:xfrm>
                  <a:off x="5711817" y="3771892"/>
                  <a:ext cx="694807" cy="709177"/>
                </a:xfrm>
                <a:prstGeom prst="rect">
                  <a:avLst/>
                </a:prstGeom>
                <a:solidFill>
                  <a:srgbClr val="7030A0"/>
                </a:solidFill>
                <a:ln>
                  <a:noFill/>
                </a:ln>
              </p:spPr>
            </p:pic>
          </p:grpSp>
          <p:sp>
            <p:nvSpPr>
              <p:cNvPr id="4" name="Rounded Rectangle 3"/>
              <p:cNvSpPr/>
              <p:nvPr/>
            </p:nvSpPr>
            <p:spPr>
              <a:xfrm>
                <a:off x="5713835" y="3604357"/>
                <a:ext cx="693082" cy="1270960"/>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en-GB" sz="4000" b="1" dirty="0">
                    <a:solidFill>
                      <a:schemeClr val="bg1">
                        <a:lumMod val="50000"/>
                      </a:schemeClr>
                    </a:solidFill>
                  </a:rPr>
                  <a:t>a</a:t>
                </a:r>
                <a:endParaRPr lang="en-US" altLang="en-GB" sz="4000" b="1" dirty="0">
                  <a:solidFill>
                    <a:schemeClr val="bg1">
                      <a:lumMod val="50000"/>
                    </a:schemeClr>
                  </a:solidFill>
                </a:endParaRPr>
              </a:p>
            </p:txBody>
          </p:sp>
        </p:grpSp>
        <p:sp>
          <p:nvSpPr>
            <p:cNvPr id="9" name="TextBox 8"/>
            <p:cNvSpPr txBox="1"/>
            <p:nvPr/>
          </p:nvSpPr>
          <p:spPr>
            <a:xfrm>
              <a:off x="966756" y="-23872"/>
              <a:ext cx="7478716" cy="1584216"/>
            </a:xfrm>
            <a:prstGeom prst="rect">
              <a:avLst/>
            </a:prstGeom>
            <a:noFill/>
          </p:spPr>
          <p:txBody>
            <a:bodyPr wrap="square" rtlCol="0">
              <a:spAutoFit/>
            </a:bodyPr>
            <a:lstStyle/>
            <a:p>
              <a:r>
                <a:rPr lang="en-US" altLang="vi-VN" sz="3200" b="1" dirty="0" smtClean="0">
                  <a:solidFill>
                    <a:schemeClr val="bg1"/>
                  </a:solidFill>
                  <a:latin typeface="Calibri" panose="020F0502020204030204" pitchFamily="34" charset="0"/>
                  <a:cs typeface="Calibri" panose="020F0502020204030204" pitchFamily="34" charset="0"/>
                </a:rPr>
                <a:t>Vấn đề nhập</a:t>
              </a:r>
              <a:r>
                <a:rPr lang="vi-VN" sz="3200" b="1" dirty="0" smtClean="0">
                  <a:solidFill>
                    <a:schemeClr val="bg1"/>
                  </a:solidFill>
                  <a:latin typeface="Calibri" panose="020F0502020204030204" pitchFamily="34" charset="0"/>
                  <a:cs typeface="Calibri" panose="020F0502020204030204" pitchFamily="34" charset="0"/>
                </a:rPr>
                <a:t> cư</a:t>
              </a:r>
              <a:r>
                <a:rPr lang="en-US" altLang="vi-VN" sz="3200" b="1" dirty="0" smtClean="0">
                  <a:solidFill>
                    <a:schemeClr val="bg1"/>
                  </a:solidFill>
                  <a:latin typeface="Calibri" panose="020F0502020204030204" pitchFamily="34" charset="0"/>
                  <a:cs typeface="Calibri" panose="020F0502020204030204" pitchFamily="34" charset="0"/>
                </a:rPr>
                <a:t> và chủng tộc</a:t>
              </a:r>
              <a:endParaRPr lang="en-US" altLang="vi-VN" sz="3200" b="1" dirty="0" smtClean="0">
                <a:solidFill>
                  <a:schemeClr val="bg1"/>
                </a:solidFill>
                <a:latin typeface="Calibri" panose="020F0502020204030204" pitchFamily="34" charset="0"/>
                <a:cs typeface="Calibri" panose="020F0502020204030204" pitchFamily="34" charset="0"/>
              </a:endParaRPr>
            </a:p>
          </p:txBody>
        </p:sp>
      </p:grpSp>
      <p:sp>
        <p:nvSpPr>
          <p:cNvPr id="16" name="Rounded Rectangle 15"/>
          <p:cNvSpPr/>
          <p:nvPr/>
        </p:nvSpPr>
        <p:spPr>
          <a:xfrm>
            <a:off x="97155" y="71120"/>
            <a:ext cx="6730365" cy="5784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vi-VN" sz="3600" b="1" dirty="0" smtClean="0">
                <a:solidFill>
                  <a:srgbClr val="FF0000"/>
                </a:solidFill>
              </a:rPr>
              <a:t>2. DÂN CƯ, XÃ HỘI BẮC MỸ</a:t>
            </a:r>
            <a:endParaRPr lang="en-US" altLang="vi-VN" sz="3600" b="1" dirty="0" smtClean="0">
              <a:solidFill>
                <a:srgbClr val="FF0000"/>
              </a:solidFill>
            </a:endParaRPr>
          </a:p>
        </p:txBody>
      </p:sp>
      <p:grpSp>
        <p:nvGrpSpPr>
          <p:cNvPr id="14" name="Group 13"/>
          <p:cNvGrpSpPr/>
          <p:nvPr/>
        </p:nvGrpSpPr>
        <p:grpSpPr>
          <a:xfrm>
            <a:off x="116840" y="1304290"/>
            <a:ext cx="6626860" cy="853440"/>
            <a:chOff x="95662" y="98521"/>
            <a:chExt cx="7521288" cy="1628680"/>
          </a:xfrm>
        </p:grpSpPr>
        <p:grpSp>
          <p:nvGrpSpPr>
            <p:cNvPr id="15" name="Group 14"/>
            <p:cNvGrpSpPr/>
            <p:nvPr/>
          </p:nvGrpSpPr>
          <p:grpSpPr>
            <a:xfrm>
              <a:off x="95662" y="98521"/>
              <a:ext cx="7281545" cy="1628680"/>
              <a:chOff x="5535822" y="3467117"/>
              <a:chExt cx="7281545" cy="1879179"/>
            </a:xfrm>
          </p:grpSpPr>
          <p:grpSp>
            <p:nvGrpSpPr>
              <p:cNvPr id="17" name="Google Shape;108;p2"/>
              <p:cNvGrpSpPr/>
              <p:nvPr/>
            </p:nvGrpSpPr>
            <p:grpSpPr>
              <a:xfrm>
                <a:off x="5535822" y="3467117"/>
                <a:ext cx="7281545" cy="1879179"/>
                <a:chOff x="5535822" y="3467117"/>
                <a:chExt cx="7281545" cy="1879179"/>
              </a:xfrm>
            </p:grpSpPr>
            <p:grpSp>
              <p:nvGrpSpPr>
                <p:cNvPr id="19" name="Google Shape;109;p2"/>
                <p:cNvGrpSpPr/>
                <p:nvPr/>
              </p:nvGrpSpPr>
              <p:grpSpPr>
                <a:xfrm>
                  <a:off x="5535822" y="3467117"/>
                  <a:ext cx="7281545" cy="1879179"/>
                  <a:chOff x="5489437" y="1671145"/>
                  <a:chExt cx="7281545" cy="1460794"/>
                </a:xfrm>
              </p:grpSpPr>
              <p:pic>
                <p:nvPicPr>
                  <p:cNvPr id="20" name="Google Shape;110;p2"/>
                  <p:cNvPicPr preferRelativeResize="0"/>
                  <p:nvPr/>
                </p:nvPicPr>
                <p:blipFill rotWithShape="1">
                  <a:blip r:embed="rId1"/>
                  <a:srcRect t="37138"/>
                  <a:stretch>
                    <a:fillRect/>
                  </a:stretch>
                </p:blipFill>
                <p:spPr>
                  <a:xfrm>
                    <a:off x="5555671" y="1786758"/>
                    <a:ext cx="6913463" cy="1345181"/>
                  </a:xfrm>
                  <a:prstGeom prst="rect">
                    <a:avLst/>
                  </a:prstGeom>
                  <a:noFill/>
                  <a:ln>
                    <a:noFill/>
                  </a:ln>
                </p:spPr>
              </p:pic>
              <p:sp>
                <p:nvSpPr>
                  <p:cNvPr id="21" name="Google Shape;111;p2"/>
                  <p:cNvSpPr/>
                  <p:nvPr/>
                </p:nvSpPr>
                <p:spPr>
                  <a:xfrm>
                    <a:off x="5489437" y="1671145"/>
                    <a:ext cx="7281545" cy="932074"/>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971BD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grpSp>
            <p:pic>
              <p:nvPicPr>
                <p:cNvPr id="22" name="Google Shape;112;p2"/>
                <p:cNvPicPr preferRelativeResize="0"/>
                <p:nvPr/>
              </p:nvPicPr>
              <p:blipFill rotWithShape="1">
                <a:blip r:embed="rId2"/>
                <a:srcRect/>
                <a:stretch>
                  <a:fillRect/>
                </a:stretch>
              </p:blipFill>
              <p:spPr>
                <a:xfrm>
                  <a:off x="5711817" y="3771892"/>
                  <a:ext cx="694807" cy="709177"/>
                </a:xfrm>
                <a:prstGeom prst="rect">
                  <a:avLst/>
                </a:prstGeom>
                <a:solidFill>
                  <a:srgbClr val="7030A0"/>
                </a:solidFill>
                <a:ln>
                  <a:noFill/>
                </a:ln>
              </p:spPr>
            </p:pic>
          </p:grpSp>
          <p:sp>
            <p:nvSpPr>
              <p:cNvPr id="23" name="Rounded Rectangle 22"/>
              <p:cNvSpPr/>
              <p:nvPr/>
            </p:nvSpPr>
            <p:spPr>
              <a:xfrm>
                <a:off x="5712513" y="3609155"/>
                <a:ext cx="694186" cy="964953"/>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en-GB" sz="3400" b="1" dirty="0">
                    <a:solidFill>
                      <a:schemeClr val="bg1">
                        <a:lumMod val="50000"/>
                      </a:schemeClr>
                    </a:solidFill>
                  </a:rPr>
                  <a:t>b</a:t>
                </a:r>
                <a:endParaRPr lang="en-US" altLang="en-GB" sz="3400" b="1" dirty="0">
                  <a:solidFill>
                    <a:schemeClr val="bg1">
                      <a:lumMod val="50000"/>
                    </a:schemeClr>
                  </a:solidFill>
                </a:endParaRPr>
              </a:p>
            </p:txBody>
          </p:sp>
        </p:grpSp>
        <p:sp>
          <p:nvSpPr>
            <p:cNvPr id="24" name="TextBox 8"/>
            <p:cNvSpPr txBox="1"/>
            <p:nvPr/>
          </p:nvSpPr>
          <p:spPr>
            <a:xfrm>
              <a:off x="1154847" y="98521"/>
              <a:ext cx="6462103" cy="1113658"/>
            </a:xfrm>
            <a:prstGeom prst="rect">
              <a:avLst/>
            </a:prstGeom>
            <a:noFill/>
          </p:spPr>
          <p:txBody>
            <a:bodyPr wrap="square" rtlCol="0">
              <a:spAutoFit/>
            </a:bodyPr>
            <a:p>
              <a:r>
                <a:rPr lang="en-US" altLang="vi-VN" sz="3200" b="1" dirty="0" smtClean="0">
                  <a:solidFill>
                    <a:schemeClr val="bg1"/>
                  </a:solidFill>
                  <a:latin typeface="Calibri" panose="020F0502020204030204" pitchFamily="34" charset="0"/>
                  <a:cs typeface="Calibri" panose="020F0502020204030204" pitchFamily="34" charset="0"/>
                </a:rPr>
                <a:t>Vấn đề đô thị hóa</a:t>
              </a:r>
              <a:endParaRPr lang="en-US" altLang="vi-VN" sz="3200" b="1" dirty="0" smtClean="0">
                <a:solidFill>
                  <a:schemeClr val="bg1"/>
                </a:solidFill>
                <a:latin typeface="Calibri" panose="020F0502020204030204" pitchFamily="34" charset="0"/>
                <a:cs typeface="Calibri" panose="020F0502020204030204" pitchFamily="34" charset="0"/>
              </a:endParaRPr>
            </a:p>
          </p:txBody>
        </p:sp>
      </p:grpSp>
      <p:graphicFrame>
        <p:nvGraphicFramePr>
          <p:cNvPr id="11" name="Table 10"/>
          <p:cNvGraphicFramePr/>
          <p:nvPr/>
        </p:nvGraphicFramePr>
        <p:xfrm>
          <a:off x="282575" y="1858645"/>
          <a:ext cx="11730355" cy="5029200"/>
        </p:xfrm>
        <a:graphic>
          <a:graphicData uri="http://schemas.openxmlformats.org/drawingml/2006/table">
            <a:tbl>
              <a:tblPr firstRow="1" bandRow="1">
                <a:tableStyleId>{5940675A-B579-460E-94D1-54222C63F5DA}</a:tableStyleId>
              </a:tblPr>
              <a:tblGrid>
                <a:gridCol w="4942840"/>
                <a:gridCol w="6787515"/>
              </a:tblGrid>
              <a:tr h="457200">
                <a:tc gridSpan="2">
                  <a:txBody>
                    <a:bodyPr/>
                    <a:p>
                      <a:pPr marL="0" indent="0" algn="ctr">
                        <a:buNone/>
                      </a:pPr>
                      <a:r>
                        <a:rPr lang="en-US" sz="3000" b="1">
                          <a:solidFill>
                            <a:srgbClr val="FF0000"/>
                          </a:solidFill>
                          <a:latin typeface="Times New Roman" panose="02020603050405020304" pitchFamily="18" charset="0"/>
                          <a:cs typeface="Times New Roman" panose="02020603050405020304" pitchFamily="18" charset="0"/>
                        </a:rPr>
                        <a:t>PHIẾU HỌC TẬP SỐ 2</a:t>
                      </a:r>
                      <a:endParaRPr lang="en-US" sz="3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0">
                <a:tc>
                  <a:txBody>
                    <a:bodyPr/>
                    <a:p>
                      <a:pPr marL="0" indent="0">
                        <a:buNone/>
                      </a:pPr>
                      <a:r>
                        <a:rPr lang="en-US" sz="3000">
                          <a:latin typeface="Times New Roman" panose="02020603050405020304" pitchFamily="18" charset="0"/>
                          <a:cs typeface="Times New Roman" panose="02020603050405020304" pitchFamily="18" charset="0"/>
                        </a:rPr>
                        <a:t>1. Tỉ lệ dân thành thị của Bắc Mỹ năm 2020? Nhận xét?</a:t>
                      </a:r>
                      <a:endParaRPr lang="en-US" sz="3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buNone/>
                      </a:pPr>
                      <a:r>
                        <a:rPr lang="en-US" sz="3000">
                          <a:latin typeface="Times New Roman" panose="02020603050405020304" pitchFamily="18" charset="0"/>
                          <a:cs typeface="Times New Roman" panose="02020603050405020304" pitchFamily="18" charset="0"/>
                        </a:rPr>
                        <a:t>82,6% =&gt; Tốc độ đô thị hóa cao.</a:t>
                      </a:r>
                      <a:endParaRPr lang="en-US" sz="3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marL="0" indent="0">
                        <a:buNone/>
                      </a:pPr>
                      <a:r>
                        <a:rPr lang="en-US" sz="3000">
                          <a:latin typeface="Times New Roman" panose="02020603050405020304" pitchFamily="18" charset="0"/>
                          <a:cs typeface="Times New Roman" panose="02020603050405020304" pitchFamily="18" charset="0"/>
                        </a:rPr>
                        <a:t>2. Nguyên nhân của thực trạng đó?</a:t>
                      </a:r>
                      <a:endParaRPr lang="en-US" sz="3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buNone/>
                      </a:pPr>
                      <a:r>
                        <a:rPr lang="en-US" sz="3000">
                          <a:latin typeface="Times New Roman" panose="02020603050405020304" pitchFamily="18" charset="0"/>
                          <a:cs typeface="Times New Roman" panose="02020603050405020304" pitchFamily="18" charset="0"/>
                        </a:rPr>
                        <a:t>Do sự phát triển mạnh mẽ của công nghiệp</a:t>
                      </a:r>
                      <a:endParaRPr lang="en-US" sz="3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marL="0" indent="0">
                        <a:buNone/>
                      </a:pPr>
                      <a:r>
                        <a:rPr lang="en-US" sz="3000">
                          <a:latin typeface="Times New Roman" panose="02020603050405020304" pitchFamily="18" charset="0"/>
                          <a:cs typeface="Times New Roman" panose="02020603050405020304" pitchFamily="18" charset="0"/>
                        </a:rPr>
                        <a:t>3. Một số đô thị lớn ở Bắc Mỹ?</a:t>
                      </a:r>
                      <a:endParaRPr lang="en-US" sz="3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buNone/>
                      </a:pPr>
                      <a:r>
                        <a:rPr lang="en-US" sz="3000">
                          <a:latin typeface="Times New Roman" panose="02020603050405020304" pitchFamily="18" charset="0"/>
                          <a:cs typeface="Times New Roman" panose="02020603050405020304" pitchFamily="18" charset="0"/>
                        </a:rPr>
                        <a:t>Niu- Oóc, Lôt-An-giơ-lét, Si-ca-gô, Môn-trê-an.</a:t>
                      </a:r>
                      <a:endParaRPr lang="en-US" sz="3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marL="0" indent="0">
                        <a:buNone/>
                      </a:pPr>
                      <a:r>
                        <a:rPr lang="en-US" sz="3000">
                          <a:latin typeface="Times New Roman" panose="02020603050405020304" pitchFamily="18" charset="0"/>
                          <a:cs typeface="Times New Roman" panose="02020603050405020304" pitchFamily="18" charset="0"/>
                        </a:rPr>
                        <a:t>4. Các đô thị lớn ở Bắc Mỹ thường phân bố ở đâu? Vì sao?</a:t>
                      </a:r>
                      <a:endParaRPr lang="en-US" sz="3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buNone/>
                      </a:pPr>
                      <a:r>
                        <a:rPr lang="en-US" sz="3000">
                          <a:latin typeface="Times New Roman" panose="02020603050405020304" pitchFamily="18" charset="0"/>
                          <a:cs typeface="Times New Roman" panose="02020603050405020304" pitchFamily="18" charset="0"/>
                        </a:rPr>
                        <a:t>- Phân bố ở vùng ven biển, phía nam hệ thống ngũ hồ và ven Đại Tây Dương.</a:t>
                      </a:r>
                      <a:endParaRPr lang="en-US" sz="3000">
                        <a:latin typeface="Times New Roman" panose="02020603050405020304" pitchFamily="18" charset="0"/>
                        <a:cs typeface="Times New Roman" panose="02020603050405020304" pitchFamily="18" charset="0"/>
                      </a:endParaRPr>
                    </a:p>
                    <a:p>
                      <a:pPr marL="0" indent="0">
                        <a:buNone/>
                      </a:pPr>
                      <a:r>
                        <a:rPr lang="en-US" sz="3000">
                          <a:latin typeface="Times New Roman" panose="02020603050405020304" pitchFamily="18" charset="0"/>
                          <a:cs typeface="Times New Roman" panose="02020603050405020304" pitchFamily="18" charset="0"/>
                        </a:rPr>
                        <a:t>- Các điều kiện tự nhiên thuận lợi: Địa hình, khí hậu, …</a:t>
                      </a:r>
                      <a:endParaRPr lang="en-US" sz="3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bldLst>
      <p:bldP spid="1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205.jpg" descr="Image associée"/>
          <p:cNvPicPr/>
          <p:nvPr/>
        </p:nvPicPr>
        <p:blipFill>
          <a:blip r:embed="rId1"/>
          <a:srcRect/>
          <a:stretch>
            <a:fillRect/>
          </a:stretch>
        </p:blipFill>
        <p:spPr>
          <a:xfrm>
            <a:off x="299369" y="63060"/>
            <a:ext cx="5723058" cy="3280904"/>
          </a:xfrm>
          <a:prstGeom prst="rect">
            <a:avLst/>
          </a:prstGeom>
        </p:spPr>
      </p:pic>
      <p:pic>
        <p:nvPicPr>
          <p:cNvPr id="9" name="image234.jpg" descr="Résultat de recherche d'images pour &quot;thành phố philadelphia&quot;"/>
          <p:cNvPicPr/>
          <p:nvPr/>
        </p:nvPicPr>
        <p:blipFill>
          <a:blip r:embed="rId2"/>
          <a:srcRect/>
          <a:stretch>
            <a:fillRect/>
          </a:stretch>
        </p:blipFill>
        <p:spPr>
          <a:xfrm>
            <a:off x="317389" y="3429000"/>
            <a:ext cx="5686273" cy="3287109"/>
          </a:xfrm>
          <a:prstGeom prst="rect">
            <a:avLst/>
          </a:prstGeom>
        </p:spPr>
      </p:pic>
      <p:pic>
        <p:nvPicPr>
          <p:cNvPr id="10" name="image238.jpg" descr="Résultat de recherche d'images pour &quot;thành phố new york&quot;"/>
          <p:cNvPicPr/>
          <p:nvPr/>
        </p:nvPicPr>
        <p:blipFill>
          <a:blip r:embed="rId3"/>
          <a:srcRect/>
          <a:stretch>
            <a:fillRect/>
          </a:stretch>
        </p:blipFill>
        <p:spPr>
          <a:xfrm>
            <a:off x="6096001" y="31530"/>
            <a:ext cx="5770354" cy="3280904"/>
          </a:xfrm>
          <a:prstGeom prst="rect">
            <a:avLst/>
          </a:prstGeom>
        </p:spPr>
      </p:pic>
      <p:pic>
        <p:nvPicPr>
          <p:cNvPr id="11" name="image240.jpg" descr="Résultat de recherche d'images pour &quot;washington city&quot;"/>
          <p:cNvPicPr/>
          <p:nvPr/>
        </p:nvPicPr>
        <p:blipFill rotWithShape="1">
          <a:blip r:embed="rId4"/>
          <a:srcRect l="6718" r="7446"/>
          <a:stretch>
            <a:fillRect/>
          </a:stretch>
        </p:blipFill>
        <p:spPr>
          <a:xfrm>
            <a:off x="6096002" y="3429000"/>
            <a:ext cx="5770354" cy="3190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childTnLst>
                          </p:cTn>
                        </p:par>
                        <p:par>
                          <p:cTn id="8" fill="hold">
                            <p:stCondLst>
                              <p:cond delay="1000"/>
                            </p:stCondLst>
                            <p:childTnLst>
                              <p:par>
                                <p:cTn id="9" presetID="8" presetClass="entr" presetSubtype="32" fill="hold"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diamond(out)">
                                      <p:cBhvr>
                                        <p:cTn id="11" dur="1000"/>
                                        <p:tgtEl>
                                          <p:spTgt spid="10"/>
                                        </p:tgtEl>
                                      </p:cBhvr>
                                    </p:animEffect>
                                  </p:childTnLst>
                                </p:cTn>
                              </p:par>
                            </p:childTnLst>
                          </p:cTn>
                        </p:par>
                        <p:par>
                          <p:cTn id="12" fill="hold">
                            <p:stCondLst>
                              <p:cond delay="2000"/>
                            </p:stCondLst>
                            <p:childTnLst>
                              <p:par>
                                <p:cTn id="13" presetID="21" presetClass="entr" presetSubtype="2" fill="hold" nodeType="afterEffect">
                                  <p:stCondLst>
                                    <p:cond delay="0"/>
                                  </p:stCondLst>
                                  <p:childTnLst>
                                    <p:set>
                                      <p:cBhvr>
                                        <p:cTn id="14" dur="1000" fill="hold">
                                          <p:stCondLst>
                                            <p:cond delay="0"/>
                                          </p:stCondLst>
                                        </p:cTn>
                                        <p:tgtEl>
                                          <p:spTgt spid="11"/>
                                        </p:tgtEl>
                                        <p:attrNameLst>
                                          <p:attrName>style.visibility</p:attrName>
                                        </p:attrNameLst>
                                      </p:cBhvr>
                                      <p:to>
                                        <p:strVal val="visible"/>
                                      </p:to>
                                    </p:set>
                                    <p:animEffect transition="in" filter="wheel(2)">
                                      <p:cBhvr>
                                        <p:cTn id="15" dur="1000"/>
                                        <p:tgtEl>
                                          <p:spTgt spid="11"/>
                                        </p:tgtEl>
                                      </p:cBhvr>
                                    </p:animEffect>
                                  </p:childTnLst>
                                </p:cTn>
                              </p:par>
                            </p:childTnLst>
                          </p:cTn>
                        </p:par>
                        <p:par>
                          <p:cTn id="16" fill="hold">
                            <p:stCondLst>
                              <p:cond delay="3000"/>
                            </p:stCondLst>
                            <p:childTnLst>
                              <p:par>
                                <p:cTn id="17" presetID="21" presetClass="entr" presetSubtype="3" fill="hold" nodeType="afterEffect">
                                  <p:stCondLst>
                                    <p:cond delay="0"/>
                                  </p:stCondLst>
                                  <p:childTnLst>
                                    <p:set>
                                      <p:cBhvr>
                                        <p:cTn id="18" dur="1000" fill="hold">
                                          <p:stCondLst>
                                            <p:cond delay="0"/>
                                          </p:stCondLst>
                                        </p:cTn>
                                        <p:tgtEl>
                                          <p:spTgt spid="9"/>
                                        </p:tgtEl>
                                        <p:attrNameLst>
                                          <p:attrName>style.visibility</p:attrName>
                                        </p:attrNameLst>
                                      </p:cBhvr>
                                      <p:to>
                                        <p:strVal val="visible"/>
                                      </p:to>
                                    </p:set>
                                    <p:animEffect transition="in" filter="wheel(3)">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39.png"/>
          <p:cNvPicPr/>
          <p:nvPr/>
        </p:nvPicPr>
        <p:blipFill rotWithShape="1">
          <a:blip r:embed="rId1"/>
          <a:srcRect t="22283" r="2" b="2771"/>
          <a:stretch>
            <a:fillRect/>
          </a:stretch>
        </p:blipFill>
        <p:spPr>
          <a:xfrm>
            <a:off x="20" y="1"/>
            <a:ext cx="6050258" cy="3400925"/>
          </a:xfrm>
          <a:custGeom>
            <a:avLst/>
            <a:gdLst/>
            <a:ahLst/>
            <a:cxnLst/>
            <a:rect l="l" t="t" r="r" b="b"/>
            <a:pathLst>
              <a:path w="6050278" h="3400925">
                <a:moveTo>
                  <a:pt x="0" y="0"/>
                </a:moveTo>
                <a:lnTo>
                  <a:pt x="6050278" y="0"/>
                </a:lnTo>
                <a:lnTo>
                  <a:pt x="6050278" y="1827306"/>
                </a:lnTo>
                <a:lnTo>
                  <a:pt x="3892296" y="1827306"/>
                </a:lnTo>
                <a:lnTo>
                  <a:pt x="3892296" y="3400925"/>
                </a:lnTo>
                <a:lnTo>
                  <a:pt x="0" y="3400925"/>
                </a:lnTo>
                <a:close/>
              </a:path>
            </a:pathLst>
          </a:custGeom>
        </p:spPr>
      </p:pic>
      <p:pic>
        <p:nvPicPr>
          <p:cNvPr id="8" name="image26.jpg" descr="Résultat de recherche d'images pour &quot;chicago city&quot;"/>
          <p:cNvPicPr/>
          <p:nvPr/>
        </p:nvPicPr>
        <p:blipFill rotWithShape="1">
          <a:blip r:embed="rId2"/>
          <a:srcRect t="2665" r="2" b="2"/>
          <a:stretch>
            <a:fillRect/>
          </a:stretch>
        </p:blipFill>
        <p:spPr>
          <a:xfrm>
            <a:off x="6050282" y="1"/>
            <a:ext cx="6050278" cy="3400925"/>
          </a:xfrm>
          <a:custGeom>
            <a:avLst/>
            <a:gdLst/>
            <a:ahLst/>
            <a:cxnLst/>
            <a:rect l="l" t="t" r="r" b="b"/>
            <a:pathLst>
              <a:path w="6050278" h="3400925">
                <a:moveTo>
                  <a:pt x="0" y="0"/>
                </a:moveTo>
                <a:lnTo>
                  <a:pt x="6050278" y="0"/>
                </a:lnTo>
                <a:lnTo>
                  <a:pt x="6050278" y="3400925"/>
                </a:lnTo>
                <a:lnTo>
                  <a:pt x="2157982" y="3400925"/>
                </a:lnTo>
                <a:lnTo>
                  <a:pt x="2157982" y="1827306"/>
                </a:lnTo>
                <a:lnTo>
                  <a:pt x="0" y="1827306"/>
                </a:lnTo>
                <a:close/>
              </a:path>
            </a:pathLst>
          </a:custGeom>
        </p:spPr>
      </p:pic>
      <p:pic>
        <p:nvPicPr>
          <p:cNvPr id="4" name="image243.jpg" descr="Résultat de recherche d'images pour &quot;montreal city&quot;"/>
          <p:cNvPicPr/>
          <p:nvPr/>
        </p:nvPicPr>
        <p:blipFill rotWithShape="1">
          <a:blip r:embed="rId3"/>
          <a:srcRect t="570" r="2" b="2"/>
          <a:stretch>
            <a:fillRect/>
          </a:stretch>
        </p:blipFill>
        <p:spPr>
          <a:xfrm>
            <a:off x="20" y="3489159"/>
            <a:ext cx="6050258" cy="3368841"/>
          </a:xfrm>
          <a:custGeom>
            <a:avLst/>
            <a:gdLst/>
            <a:ahLst/>
            <a:cxnLst/>
            <a:rect l="l" t="t" r="r" b="b"/>
            <a:pathLst>
              <a:path w="6050278" h="3368841">
                <a:moveTo>
                  <a:pt x="0" y="0"/>
                </a:moveTo>
                <a:lnTo>
                  <a:pt x="3892296" y="0"/>
                </a:lnTo>
                <a:lnTo>
                  <a:pt x="3892296" y="1541535"/>
                </a:lnTo>
                <a:lnTo>
                  <a:pt x="6050278" y="1541535"/>
                </a:lnTo>
                <a:lnTo>
                  <a:pt x="6050278" y="3368841"/>
                </a:lnTo>
                <a:lnTo>
                  <a:pt x="0" y="3368841"/>
                </a:lnTo>
                <a:close/>
              </a:path>
            </a:pathLst>
          </a:custGeom>
        </p:spPr>
      </p:pic>
      <p:pic>
        <p:nvPicPr>
          <p:cNvPr id="5" name="image229.png"/>
          <p:cNvPicPr/>
          <p:nvPr/>
        </p:nvPicPr>
        <p:blipFill rotWithShape="1">
          <a:blip r:embed="rId4"/>
          <a:srcRect t="10911" r="2" b="2"/>
          <a:stretch>
            <a:fillRect/>
          </a:stretch>
        </p:blipFill>
        <p:spPr>
          <a:xfrm>
            <a:off x="6141722" y="3489159"/>
            <a:ext cx="6050278" cy="3368841"/>
          </a:xfrm>
          <a:custGeom>
            <a:avLst/>
            <a:gdLst/>
            <a:ahLst/>
            <a:cxnLst/>
            <a:rect l="l" t="t" r="r" b="b"/>
            <a:pathLst>
              <a:path w="6050278" h="3368841">
                <a:moveTo>
                  <a:pt x="2157982" y="0"/>
                </a:moveTo>
                <a:lnTo>
                  <a:pt x="6050278" y="0"/>
                </a:lnTo>
                <a:lnTo>
                  <a:pt x="6050278" y="3368841"/>
                </a:lnTo>
                <a:lnTo>
                  <a:pt x="0" y="3368841"/>
                </a:lnTo>
                <a:lnTo>
                  <a:pt x="0" y="1541535"/>
                </a:lnTo>
                <a:lnTo>
                  <a:pt x="2157982" y="1541535"/>
                </a:lnTo>
                <a:close/>
              </a:path>
            </a:pathLst>
          </a:custGeom>
        </p:spPr>
      </p:pic>
      <p:pic>
        <p:nvPicPr>
          <p:cNvPr id="6" name="image227.jpg" descr="Image associée"/>
          <p:cNvPicPr/>
          <p:nvPr/>
        </p:nvPicPr>
        <p:blipFill rotWithShape="1">
          <a:blip r:embed="rId5"/>
          <a:srcRect l="15118" r="13556" b="-3"/>
          <a:stretch>
            <a:fillRect/>
          </a:stretch>
        </p:blipFill>
        <p:spPr>
          <a:xfrm>
            <a:off x="3983101" y="1918638"/>
            <a:ext cx="4224528" cy="3020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wheel(3)">
                                      <p:cBhvr>
                                        <p:cTn id="7" dur="1000"/>
                                        <p:tgtEl>
                                          <p:spTgt spid="7"/>
                                        </p:tgtEl>
                                      </p:cBhvr>
                                    </p:animEffect>
                                  </p:childTnLst>
                                </p:cTn>
                              </p:par>
                            </p:childTnLst>
                          </p:cTn>
                        </p:par>
                        <p:par>
                          <p:cTn id="8" fill="hold">
                            <p:stCondLst>
                              <p:cond delay="1000"/>
                            </p:stCondLst>
                            <p:childTnLst>
                              <p:par>
                                <p:cTn id="9" presetID="21" presetClass="entr" presetSubtype="2" fill="hold" nodeType="afterEffect">
                                  <p:stCondLst>
                                    <p:cond delay="0"/>
                                  </p:stCondLst>
                                  <p:childTnLst>
                                    <p:set>
                                      <p:cBhvr>
                                        <p:cTn id="10" dur="1000" fill="hold">
                                          <p:stCondLst>
                                            <p:cond delay="0"/>
                                          </p:stCondLst>
                                        </p:cTn>
                                        <p:tgtEl>
                                          <p:spTgt spid="8"/>
                                        </p:tgtEl>
                                        <p:attrNameLst>
                                          <p:attrName>style.visibility</p:attrName>
                                        </p:attrNameLst>
                                      </p:cBhvr>
                                      <p:to>
                                        <p:strVal val="visible"/>
                                      </p:to>
                                    </p:set>
                                    <p:animEffect transition="in" filter="wheel(2)">
                                      <p:cBhvr>
                                        <p:cTn id="11" dur="1000"/>
                                        <p:tgtEl>
                                          <p:spTgt spid="8"/>
                                        </p:tgtEl>
                                      </p:cBhvr>
                                    </p:animEffect>
                                  </p:childTnLst>
                                </p:cTn>
                              </p:par>
                            </p:childTnLst>
                          </p:cTn>
                        </p:par>
                        <p:par>
                          <p:cTn id="12" fill="hold">
                            <p:stCondLst>
                              <p:cond delay="2000"/>
                            </p:stCondLst>
                            <p:childTnLst>
                              <p:par>
                                <p:cTn id="13" presetID="8" presetClass="entr" presetSubtype="16" fill="hold" nodeType="afterEffect">
                                  <p:stCondLst>
                                    <p:cond delay="0"/>
                                  </p:stCondLst>
                                  <p:childTnLst>
                                    <p:set>
                                      <p:cBhvr>
                                        <p:cTn id="14" dur="1000" fill="hold">
                                          <p:stCondLst>
                                            <p:cond delay="0"/>
                                          </p:stCondLst>
                                        </p:cTn>
                                        <p:tgtEl>
                                          <p:spTgt spid="4"/>
                                        </p:tgtEl>
                                        <p:attrNameLst>
                                          <p:attrName>style.visibility</p:attrName>
                                        </p:attrNameLst>
                                      </p:cBhvr>
                                      <p:to>
                                        <p:strVal val="visible"/>
                                      </p:to>
                                    </p:set>
                                    <p:animEffect transition="in" filter="diamond(in)">
                                      <p:cBhvr>
                                        <p:cTn id="15" dur="1000"/>
                                        <p:tgtEl>
                                          <p:spTgt spid="4"/>
                                        </p:tgtEl>
                                      </p:cBhvr>
                                    </p:animEffect>
                                  </p:childTnLst>
                                </p:cTn>
                              </p:par>
                            </p:childTnLst>
                          </p:cTn>
                        </p:par>
                        <p:par>
                          <p:cTn id="16" fill="hold">
                            <p:stCondLst>
                              <p:cond delay="3000"/>
                            </p:stCondLst>
                            <p:childTnLst>
                              <p:par>
                                <p:cTn id="17" presetID="8" presetClass="entr" presetSubtype="32" fill="hold" nodeType="afterEffect">
                                  <p:stCondLst>
                                    <p:cond delay="0"/>
                                  </p:stCondLst>
                                  <p:childTnLst>
                                    <p:set>
                                      <p:cBhvr>
                                        <p:cTn id="18" dur="1000" fill="hold">
                                          <p:stCondLst>
                                            <p:cond delay="0"/>
                                          </p:stCondLst>
                                        </p:cTn>
                                        <p:tgtEl>
                                          <p:spTgt spid="5"/>
                                        </p:tgtEl>
                                        <p:attrNameLst>
                                          <p:attrName>style.visibility</p:attrName>
                                        </p:attrNameLst>
                                      </p:cBhvr>
                                      <p:to>
                                        <p:strVal val="visible"/>
                                      </p:to>
                                    </p:set>
                                    <p:animEffect transition="in" filter="diamond(out)">
                                      <p:cBhvr>
                                        <p:cTn id="19" dur="1000"/>
                                        <p:tgtEl>
                                          <p:spTgt spid="5"/>
                                        </p:tgtEl>
                                      </p:cBhvr>
                                    </p:animEffect>
                                  </p:childTnLst>
                                </p:cTn>
                              </p:par>
                              <p:par>
                                <p:cTn id="20" presetID="20" presetClass="entr" presetSubtype="0" fill="hold" nodeType="withEffect">
                                  <p:stCondLst>
                                    <p:cond delay="0"/>
                                  </p:stCondLst>
                                  <p:childTnLst>
                                    <p:set>
                                      <p:cBhvr>
                                        <p:cTn id="21" dur="1000" fill="hold">
                                          <p:stCondLst>
                                            <p:cond delay="0"/>
                                          </p:stCondLst>
                                        </p:cTn>
                                        <p:tgtEl>
                                          <p:spTgt spid="6"/>
                                        </p:tgtEl>
                                        <p:attrNameLst>
                                          <p:attrName>style.visibility</p:attrName>
                                        </p:attrNameLst>
                                      </p:cBhvr>
                                      <p:to>
                                        <p:strVal val="visible"/>
                                      </p:to>
                                    </p:set>
                                    <p:animEffect transition="in" filter="wedg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9"/>
          <p:cNvGrpSpPr/>
          <p:nvPr/>
        </p:nvGrpSpPr>
        <p:grpSpPr bwMode="auto">
          <a:xfrm>
            <a:off x="146595" y="90804"/>
            <a:ext cx="5344160" cy="3190875"/>
            <a:chOff x="3552" y="-192"/>
            <a:chExt cx="3072" cy="2064"/>
          </a:xfrm>
        </p:grpSpPr>
        <p:pic>
          <p:nvPicPr>
            <p:cNvPr id="12" name="Picture 10" descr="LosAngelas-TPT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52" y="-192"/>
              <a:ext cx="3072"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ordArt 11"/>
            <p:cNvSpPr>
              <a:spLocks noChangeArrowheads="1" noChangeShapeType="1" noTextEdit="1"/>
            </p:cNvSpPr>
            <p:nvPr/>
          </p:nvSpPr>
          <p:spPr bwMode="auto">
            <a:xfrm>
              <a:off x="3633" y="1494"/>
              <a:ext cx="2943" cy="324"/>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vi-VN" sz="3600" b="1"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Times New Roman" panose="02020603050405020304" pitchFamily="18" charset="0"/>
                  <a:cs typeface="Times New Roman" panose="02020603050405020304" pitchFamily="18" charset="0"/>
                </a:rPr>
                <a:t>LÔT AN-GIƠ-LET</a:t>
              </a:r>
              <a:endParaRPr lang="en-US" sz="3600" b="1"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Times New Roman" panose="02020603050405020304" pitchFamily="18" charset="0"/>
                <a:cs typeface="Times New Roman" panose="02020603050405020304" pitchFamily="18" charset="0"/>
              </a:endParaRPr>
            </a:p>
          </p:txBody>
        </p:sp>
      </p:grpSp>
      <p:grpSp>
        <p:nvGrpSpPr>
          <p:cNvPr id="14" name="Group 12"/>
          <p:cNvGrpSpPr/>
          <p:nvPr/>
        </p:nvGrpSpPr>
        <p:grpSpPr bwMode="auto">
          <a:xfrm>
            <a:off x="5730240" y="71120"/>
            <a:ext cx="6461760" cy="6710680"/>
            <a:chOff x="0" y="2160"/>
            <a:chExt cx="2784" cy="2160"/>
          </a:xfrm>
        </p:grpSpPr>
        <p:pic>
          <p:nvPicPr>
            <p:cNvPr id="15" name="Picture 13" descr="San die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60"/>
              <a:ext cx="2784"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WordArt 14" descr="Narrow vertical"/>
            <p:cNvSpPr>
              <a:spLocks noChangeArrowheads="1" noChangeShapeType="1" noTextEdit="1"/>
            </p:cNvSpPr>
            <p:nvPr/>
          </p:nvSpPr>
          <p:spPr bwMode="auto">
            <a:xfrm>
              <a:off x="114" y="3994"/>
              <a:ext cx="2592" cy="278"/>
            </a:xfrm>
            <a:prstGeom prst="rect">
              <a:avLst/>
            </a:prstGeom>
          </p:spPr>
          <p:txBody>
            <a:bodyPr wrap="none" fromWordArt="1">
              <a:prstTxWarp prst="textPlain">
                <a:avLst>
                  <a:gd name="adj" fmla="val 50000"/>
                </a:avLst>
              </a:prstTxWarp>
            </a:bodyPr>
            <a:lstStyle/>
            <a:p>
              <a:r>
                <a:rPr lang="en-US" sz="3600" b="1" kern="10">
                  <a:ln w="12700">
                    <a:solidFill>
                      <a:srgbClr val="000000"/>
                    </a:solidFill>
                    <a:round/>
                  </a:ln>
                  <a:blipFill dpi="0" rotWithShape="0">
                    <a:blip r:embed="rId3"/>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SAN DIEGO</a:t>
              </a:r>
              <a:endParaRPr lang="en-US" sz="3600" b="1" kern="10">
                <a:ln w="12700">
                  <a:solidFill>
                    <a:srgbClr val="000000"/>
                  </a:solidFill>
                  <a:round/>
                </a:ln>
                <a:blipFill dpi="0" rotWithShape="0">
                  <a:blip r:embed="rId3"/>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endParaRPr>
            </a:p>
          </p:txBody>
        </p:sp>
      </p:grpSp>
      <p:pic>
        <p:nvPicPr>
          <p:cNvPr id="17" name="Picture 5" descr="purple_chicago_skylineresize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595" y="3424094"/>
            <a:ext cx="5344160" cy="336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000" fill="hold">
                                          <p:stCondLst>
                                            <p:cond delay="0"/>
                                          </p:stCondLst>
                                        </p:cTn>
                                        <p:tgtEl>
                                          <p:spTgt spid="11"/>
                                        </p:tgtEl>
                                        <p:attrNameLst>
                                          <p:attrName>style.visibility</p:attrName>
                                        </p:attrNameLst>
                                      </p:cBhvr>
                                      <p:to>
                                        <p:strVal val="visible"/>
                                      </p:to>
                                    </p:set>
                                    <p:animEffect transition="in" filter="diamond(out)">
                                      <p:cBhvr>
                                        <p:cTn id="7" dur="1000"/>
                                        <p:tgtEl>
                                          <p:spTgt spid="11"/>
                                        </p:tgtEl>
                                      </p:cBhvr>
                                    </p:animEffect>
                                  </p:childTnLst>
                                </p:cTn>
                              </p:par>
                              <p:par>
                                <p:cTn id="8" presetID="8" presetClass="entr" presetSubtype="32" fill="hold" nodeType="withEffect">
                                  <p:stCondLst>
                                    <p:cond delay="0"/>
                                  </p:stCondLst>
                                  <p:childTnLst>
                                    <p:set>
                                      <p:cBhvr>
                                        <p:cTn id="9" dur="1000" fill="hold">
                                          <p:stCondLst>
                                            <p:cond delay="0"/>
                                          </p:stCondLst>
                                        </p:cTn>
                                        <p:tgtEl>
                                          <p:spTgt spid="17"/>
                                        </p:tgtEl>
                                        <p:attrNameLst>
                                          <p:attrName>style.visibility</p:attrName>
                                        </p:attrNameLst>
                                      </p:cBhvr>
                                      <p:to>
                                        <p:strVal val="visible"/>
                                      </p:to>
                                    </p:set>
                                    <p:animEffect transition="in" filter="diamond(out)">
                                      <p:cBhvr>
                                        <p:cTn id="10" dur="1000"/>
                                        <p:tgtEl>
                                          <p:spTgt spid="17"/>
                                        </p:tgtEl>
                                      </p:cBhvr>
                                    </p:animEffect>
                                  </p:childTnLst>
                                </p:cTn>
                              </p:par>
                              <p:par>
                                <p:cTn id="11" presetID="21" presetClass="entr" presetSubtype="2" fill="hold" nodeType="withEffect">
                                  <p:stCondLst>
                                    <p:cond delay="0"/>
                                  </p:stCondLst>
                                  <p:childTnLst>
                                    <p:set>
                                      <p:cBhvr>
                                        <p:cTn id="12" dur="1000" fill="hold">
                                          <p:stCondLst>
                                            <p:cond delay="0"/>
                                          </p:stCondLst>
                                        </p:cTn>
                                        <p:tgtEl>
                                          <p:spTgt spid="14"/>
                                        </p:tgtEl>
                                        <p:attrNameLst>
                                          <p:attrName>style.visibility</p:attrName>
                                        </p:attrNameLst>
                                      </p:cBhvr>
                                      <p:to>
                                        <p:strVal val="visible"/>
                                      </p:to>
                                    </p:set>
                                    <p:animEffect transition="in" filter="wheel(2)">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635" y="649605"/>
            <a:ext cx="7267575" cy="645029"/>
            <a:chOff x="95662" y="-23872"/>
            <a:chExt cx="8349810" cy="1751073"/>
          </a:xfrm>
        </p:grpSpPr>
        <p:grpSp>
          <p:nvGrpSpPr>
            <p:cNvPr id="2" name="Group 1"/>
            <p:cNvGrpSpPr/>
            <p:nvPr/>
          </p:nvGrpSpPr>
          <p:grpSpPr>
            <a:xfrm>
              <a:off x="95662" y="98521"/>
              <a:ext cx="7449533" cy="1628680"/>
              <a:chOff x="5535822" y="3467117"/>
              <a:chExt cx="7449533" cy="1879179"/>
            </a:xfrm>
          </p:grpSpPr>
          <p:grpSp>
            <p:nvGrpSpPr>
              <p:cNvPr id="3" name="Google Shape;108;p2"/>
              <p:cNvGrpSpPr/>
              <p:nvPr/>
            </p:nvGrpSpPr>
            <p:grpSpPr>
              <a:xfrm>
                <a:off x="5535822" y="3467117"/>
                <a:ext cx="7449533" cy="1879179"/>
                <a:chOff x="5535822" y="3467117"/>
                <a:chExt cx="7449533" cy="1879179"/>
              </a:xfrm>
            </p:grpSpPr>
            <p:grpSp>
              <p:nvGrpSpPr>
                <p:cNvPr id="5" name="Google Shape;109;p2"/>
                <p:cNvGrpSpPr/>
                <p:nvPr/>
              </p:nvGrpSpPr>
              <p:grpSpPr>
                <a:xfrm>
                  <a:off x="5535822" y="3467117"/>
                  <a:ext cx="7449533" cy="1879179"/>
                  <a:chOff x="5489437" y="1671145"/>
                  <a:chExt cx="7449533" cy="1460794"/>
                </a:xfrm>
              </p:grpSpPr>
              <p:pic>
                <p:nvPicPr>
                  <p:cNvPr id="7" name="Google Shape;110;p2"/>
                  <p:cNvPicPr preferRelativeResize="0"/>
                  <p:nvPr/>
                </p:nvPicPr>
                <p:blipFill rotWithShape="1">
                  <a:blip r:embed="rId1"/>
                  <a:srcRect t="37138"/>
                  <a:stretch>
                    <a:fillRect/>
                  </a:stretch>
                </p:blipFill>
                <p:spPr>
                  <a:xfrm>
                    <a:off x="5555671" y="1786758"/>
                    <a:ext cx="6913463" cy="1345181"/>
                  </a:xfrm>
                  <a:prstGeom prst="rect">
                    <a:avLst/>
                  </a:prstGeom>
                  <a:noFill/>
                  <a:ln>
                    <a:noFill/>
                  </a:ln>
                </p:spPr>
              </p:pic>
              <p:sp>
                <p:nvSpPr>
                  <p:cNvPr id="8" name="Google Shape;111;p2"/>
                  <p:cNvSpPr/>
                  <p:nvPr/>
                </p:nvSpPr>
                <p:spPr>
                  <a:xfrm>
                    <a:off x="5489437" y="1671145"/>
                    <a:ext cx="7449533" cy="1312683"/>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grpSp>
            <p:pic>
              <p:nvPicPr>
                <p:cNvPr id="6" name="Google Shape;112;p2"/>
                <p:cNvPicPr preferRelativeResize="0"/>
                <p:nvPr/>
              </p:nvPicPr>
              <p:blipFill rotWithShape="1">
                <a:blip r:embed="rId2"/>
                <a:srcRect/>
                <a:stretch>
                  <a:fillRect/>
                </a:stretch>
              </p:blipFill>
              <p:spPr>
                <a:xfrm>
                  <a:off x="5711817" y="3771892"/>
                  <a:ext cx="694807" cy="709177"/>
                </a:xfrm>
                <a:prstGeom prst="rect">
                  <a:avLst/>
                </a:prstGeom>
                <a:solidFill>
                  <a:srgbClr val="7030A0"/>
                </a:solidFill>
                <a:ln>
                  <a:noFill/>
                </a:ln>
              </p:spPr>
            </p:pic>
          </p:grpSp>
          <p:sp>
            <p:nvSpPr>
              <p:cNvPr id="4" name="Rounded Rectangle 3"/>
              <p:cNvSpPr/>
              <p:nvPr/>
            </p:nvSpPr>
            <p:spPr>
              <a:xfrm>
                <a:off x="5713835" y="3604357"/>
                <a:ext cx="693082" cy="1270960"/>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en-GB" sz="4000" b="1" dirty="0">
                    <a:solidFill>
                      <a:schemeClr val="bg1">
                        <a:lumMod val="50000"/>
                      </a:schemeClr>
                    </a:solidFill>
                  </a:rPr>
                  <a:t>a</a:t>
                </a:r>
                <a:endParaRPr lang="en-US" altLang="en-GB" sz="4000" b="1" dirty="0">
                  <a:solidFill>
                    <a:schemeClr val="bg1">
                      <a:lumMod val="50000"/>
                    </a:schemeClr>
                  </a:solidFill>
                </a:endParaRPr>
              </a:p>
            </p:txBody>
          </p:sp>
        </p:grpSp>
        <p:sp>
          <p:nvSpPr>
            <p:cNvPr id="9" name="TextBox 8"/>
            <p:cNvSpPr txBox="1"/>
            <p:nvPr/>
          </p:nvSpPr>
          <p:spPr>
            <a:xfrm>
              <a:off x="966756" y="-23872"/>
              <a:ext cx="7478716" cy="1584216"/>
            </a:xfrm>
            <a:prstGeom prst="rect">
              <a:avLst/>
            </a:prstGeom>
            <a:noFill/>
          </p:spPr>
          <p:txBody>
            <a:bodyPr wrap="square" rtlCol="0">
              <a:spAutoFit/>
            </a:bodyPr>
            <a:lstStyle/>
            <a:p>
              <a:r>
                <a:rPr lang="en-US" altLang="vi-VN" sz="3200" b="1" dirty="0" smtClean="0">
                  <a:solidFill>
                    <a:schemeClr val="bg1"/>
                  </a:solidFill>
                  <a:latin typeface="Calibri" panose="020F0502020204030204" pitchFamily="34" charset="0"/>
                  <a:cs typeface="Calibri" panose="020F0502020204030204" pitchFamily="34" charset="0"/>
                </a:rPr>
                <a:t>Vấn đề nhập</a:t>
              </a:r>
              <a:r>
                <a:rPr lang="vi-VN" sz="3200" b="1" dirty="0" smtClean="0">
                  <a:solidFill>
                    <a:schemeClr val="bg1"/>
                  </a:solidFill>
                  <a:latin typeface="Calibri" panose="020F0502020204030204" pitchFamily="34" charset="0"/>
                  <a:cs typeface="Calibri" panose="020F0502020204030204" pitchFamily="34" charset="0"/>
                </a:rPr>
                <a:t> cư</a:t>
              </a:r>
              <a:r>
                <a:rPr lang="en-US" altLang="vi-VN" sz="3200" b="1" dirty="0" smtClean="0">
                  <a:solidFill>
                    <a:schemeClr val="bg1"/>
                  </a:solidFill>
                  <a:latin typeface="Calibri" panose="020F0502020204030204" pitchFamily="34" charset="0"/>
                  <a:cs typeface="Calibri" panose="020F0502020204030204" pitchFamily="34" charset="0"/>
                </a:rPr>
                <a:t> và chủng tộc</a:t>
              </a:r>
              <a:endParaRPr lang="en-US" altLang="vi-VN" sz="3200" b="1" dirty="0" smtClean="0">
                <a:solidFill>
                  <a:schemeClr val="bg1"/>
                </a:solidFill>
                <a:latin typeface="Calibri" panose="020F0502020204030204" pitchFamily="34" charset="0"/>
                <a:cs typeface="Calibri" panose="020F0502020204030204" pitchFamily="34" charset="0"/>
              </a:endParaRPr>
            </a:p>
          </p:txBody>
        </p:sp>
      </p:grpSp>
      <p:sp>
        <p:nvSpPr>
          <p:cNvPr id="16" name="Rounded Rectangle 15"/>
          <p:cNvSpPr/>
          <p:nvPr/>
        </p:nvSpPr>
        <p:spPr>
          <a:xfrm>
            <a:off x="97155" y="71120"/>
            <a:ext cx="6730365" cy="5784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vi-VN" sz="3600" b="1" dirty="0" smtClean="0">
                <a:solidFill>
                  <a:srgbClr val="FF0000"/>
                </a:solidFill>
              </a:rPr>
              <a:t>2. DÂN CƯ, XÃ HỘI BẮC MỸ</a:t>
            </a:r>
            <a:endParaRPr lang="en-US" altLang="vi-VN" sz="3600" b="1" dirty="0" smtClean="0">
              <a:solidFill>
                <a:srgbClr val="FF0000"/>
              </a:solidFill>
            </a:endParaRPr>
          </a:p>
        </p:txBody>
      </p:sp>
      <p:grpSp>
        <p:nvGrpSpPr>
          <p:cNvPr id="14" name="Group 13"/>
          <p:cNvGrpSpPr/>
          <p:nvPr/>
        </p:nvGrpSpPr>
        <p:grpSpPr>
          <a:xfrm>
            <a:off x="116840" y="1304290"/>
            <a:ext cx="6626860" cy="853440"/>
            <a:chOff x="95662" y="98521"/>
            <a:chExt cx="7521288" cy="1628680"/>
          </a:xfrm>
        </p:grpSpPr>
        <p:grpSp>
          <p:nvGrpSpPr>
            <p:cNvPr id="15" name="Group 14"/>
            <p:cNvGrpSpPr/>
            <p:nvPr/>
          </p:nvGrpSpPr>
          <p:grpSpPr>
            <a:xfrm>
              <a:off x="95662" y="98521"/>
              <a:ext cx="7281545" cy="1628680"/>
              <a:chOff x="5535822" y="3467117"/>
              <a:chExt cx="7281545" cy="1879179"/>
            </a:xfrm>
          </p:grpSpPr>
          <p:grpSp>
            <p:nvGrpSpPr>
              <p:cNvPr id="17" name="Google Shape;108;p2"/>
              <p:cNvGrpSpPr/>
              <p:nvPr/>
            </p:nvGrpSpPr>
            <p:grpSpPr>
              <a:xfrm>
                <a:off x="5535822" y="3467117"/>
                <a:ext cx="7281545" cy="1879179"/>
                <a:chOff x="5535822" y="3467117"/>
                <a:chExt cx="7281545" cy="1879179"/>
              </a:xfrm>
            </p:grpSpPr>
            <p:grpSp>
              <p:nvGrpSpPr>
                <p:cNvPr id="19" name="Google Shape;109;p2"/>
                <p:cNvGrpSpPr/>
                <p:nvPr/>
              </p:nvGrpSpPr>
              <p:grpSpPr>
                <a:xfrm>
                  <a:off x="5535822" y="3467117"/>
                  <a:ext cx="7281545" cy="1879179"/>
                  <a:chOff x="5489437" y="1671145"/>
                  <a:chExt cx="7281545" cy="1460794"/>
                </a:xfrm>
              </p:grpSpPr>
              <p:pic>
                <p:nvPicPr>
                  <p:cNvPr id="20" name="Google Shape;110;p2"/>
                  <p:cNvPicPr preferRelativeResize="0"/>
                  <p:nvPr/>
                </p:nvPicPr>
                <p:blipFill rotWithShape="1">
                  <a:blip r:embed="rId1"/>
                  <a:srcRect t="37138"/>
                  <a:stretch>
                    <a:fillRect/>
                  </a:stretch>
                </p:blipFill>
                <p:spPr>
                  <a:xfrm>
                    <a:off x="5555671" y="1786758"/>
                    <a:ext cx="6913463" cy="1345181"/>
                  </a:xfrm>
                  <a:prstGeom prst="rect">
                    <a:avLst/>
                  </a:prstGeom>
                  <a:noFill/>
                  <a:ln>
                    <a:noFill/>
                  </a:ln>
                </p:spPr>
              </p:pic>
              <p:sp>
                <p:nvSpPr>
                  <p:cNvPr id="21" name="Google Shape;111;p2"/>
                  <p:cNvSpPr/>
                  <p:nvPr/>
                </p:nvSpPr>
                <p:spPr>
                  <a:xfrm>
                    <a:off x="5489437" y="1671145"/>
                    <a:ext cx="7281545" cy="932074"/>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971BD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grpSp>
            <p:pic>
              <p:nvPicPr>
                <p:cNvPr id="22" name="Google Shape;112;p2"/>
                <p:cNvPicPr preferRelativeResize="0"/>
                <p:nvPr/>
              </p:nvPicPr>
              <p:blipFill rotWithShape="1">
                <a:blip r:embed="rId2"/>
                <a:srcRect/>
                <a:stretch>
                  <a:fillRect/>
                </a:stretch>
              </p:blipFill>
              <p:spPr>
                <a:xfrm>
                  <a:off x="5711817" y="3771892"/>
                  <a:ext cx="694807" cy="709177"/>
                </a:xfrm>
                <a:prstGeom prst="rect">
                  <a:avLst/>
                </a:prstGeom>
                <a:solidFill>
                  <a:srgbClr val="7030A0"/>
                </a:solidFill>
                <a:ln>
                  <a:noFill/>
                </a:ln>
              </p:spPr>
            </p:pic>
          </p:grpSp>
          <p:sp>
            <p:nvSpPr>
              <p:cNvPr id="23" name="Rounded Rectangle 22"/>
              <p:cNvSpPr/>
              <p:nvPr/>
            </p:nvSpPr>
            <p:spPr>
              <a:xfrm>
                <a:off x="5712513" y="3609155"/>
                <a:ext cx="694186" cy="964953"/>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en-GB" sz="3400" b="1" dirty="0">
                    <a:solidFill>
                      <a:schemeClr val="bg1">
                        <a:lumMod val="50000"/>
                      </a:schemeClr>
                    </a:solidFill>
                  </a:rPr>
                  <a:t>b</a:t>
                </a:r>
                <a:endParaRPr lang="en-US" altLang="en-GB" sz="3400" b="1" dirty="0">
                  <a:solidFill>
                    <a:schemeClr val="bg1">
                      <a:lumMod val="50000"/>
                    </a:schemeClr>
                  </a:solidFill>
                </a:endParaRPr>
              </a:p>
            </p:txBody>
          </p:sp>
        </p:grpSp>
        <p:sp>
          <p:nvSpPr>
            <p:cNvPr id="24" name="TextBox 8"/>
            <p:cNvSpPr txBox="1"/>
            <p:nvPr/>
          </p:nvSpPr>
          <p:spPr>
            <a:xfrm>
              <a:off x="1154847" y="98521"/>
              <a:ext cx="6462103" cy="1113658"/>
            </a:xfrm>
            <a:prstGeom prst="rect">
              <a:avLst/>
            </a:prstGeom>
            <a:noFill/>
          </p:spPr>
          <p:txBody>
            <a:bodyPr wrap="square" rtlCol="0">
              <a:spAutoFit/>
            </a:bodyPr>
            <a:p>
              <a:r>
                <a:rPr lang="en-US" altLang="vi-VN" sz="3200" b="1" dirty="0" smtClean="0">
                  <a:solidFill>
                    <a:schemeClr val="bg1"/>
                  </a:solidFill>
                  <a:latin typeface="Calibri" panose="020F0502020204030204" pitchFamily="34" charset="0"/>
                  <a:cs typeface="Calibri" panose="020F0502020204030204" pitchFamily="34" charset="0"/>
                </a:rPr>
                <a:t>Vấn đề đô thị hóa</a:t>
              </a:r>
              <a:endParaRPr lang="en-US" altLang="vi-VN" sz="3200" b="1" dirty="0" smtClean="0">
                <a:solidFill>
                  <a:schemeClr val="bg1"/>
                </a:solidFill>
                <a:latin typeface="Calibri" panose="020F0502020204030204" pitchFamily="34" charset="0"/>
                <a:cs typeface="Calibri" panose="020F0502020204030204" pitchFamily="34" charset="0"/>
              </a:endParaRPr>
            </a:p>
          </p:txBody>
        </p:sp>
      </p:grpSp>
      <p:sp>
        <p:nvSpPr>
          <p:cNvPr id="100" name="Text Box 99"/>
          <p:cNvSpPr txBox="1"/>
          <p:nvPr/>
        </p:nvSpPr>
        <p:spPr>
          <a:xfrm>
            <a:off x="282575" y="2188845"/>
            <a:ext cx="11335385" cy="2676525"/>
          </a:xfrm>
          <a:prstGeom prst="rect">
            <a:avLst/>
          </a:prstGeom>
          <a:noFill/>
          <a:ln w="9525">
            <a:noFill/>
          </a:ln>
        </p:spPr>
        <p:txBody>
          <a:bodyPr wrap="square">
            <a:spAutoFit/>
          </a:bodyPr>
          <a:p>
            <a:pPr marL="0" indent="0"/>
            <a:r>
              <a:rPr lang="en-US" sz="2800">
                <a:solidFill>
                  <a:srgbClr val="FF0000"/>
                </a:solidFill>
                <a:latin typeface="Times New Roman" panose="02020603050405020304" pitchFamily="18" charset="0"/>
              </a:rPr>
              <a:t>- Do sự phát triển mạnh mẽ của công nghiệp đã thúc đẩy quá trình đô thị hoá ở Bắc Mỹ=&gt; Đây là khu vực có tỉ lệ dân đô thị cao đạt gần 83% (năm 2020).- Các đô thị lớn chủ yếu tập trung ở phía nam hệ thống Ngũ Hồ và ven Đại Tây Dương, vào sâu trong nội địa, các đô thị nhỏ hơn và thưa thớt hơn.</a:t>
            </a:r>
            <a:endParaRPr lang="en-US" sz="2800">
              <a:solidFill>
                <a:srgbClr val="FF0000"/>
              </a:solidFill>
              <a:latin typeface="Times New Roman" panose="02020603050405020304" pitchFamily="18" charset="0"/>
            </a:endParaRPr>
          </a:p>
          <a:p>
            <a:pPr marL="0" indent="0"/>
            <a:r>
              <a:rPr lang="en-US" sz="2800">
                <a:solidFill>
                  <a:srgbClr val="FF0000"/>
                </a:solidFill>
                <a:latin typeface="Times New Roman" panose="02020603050405020304" pitchFamily="18" charset="0"/>
                <a:sym typeface="+mn-ea"/>
              </a:rPr>
              <a:t>- Dải đô thị từ Bô-xtơn đến Oa-sinh-tơn với hai siêu đô thị là Niu Oóc và Lốt An-giơ-lét. </a:t>
            </a:r>
            <a:endParaRPr lang="en-US" sz="2800">
              <a:solidFill>
                <a:srgbClr val="FF0000"/>
              </a:solidFill>
              <a:latin typeface="Times New Roman" panose="02020603050405020304" pitchFamily="18" charset="0"/>
              <a:sym typeface="+mn-ea"/>
            </a:endParaRPr>
          </a:p>
        </p:txBody>
      </p:sp>
      <p:pic>
        <p:nvPicPr>
          <p:cNvPr id="11" name="Picture 1" descr="IMG_256"/>
          <p:cNvPicPr>
            <a:picLocks noChangeAspect="1"/>
          </p:cNvPicPr>
          <p:nvPr/>
        </p:nvPicPr>
        <p:blipFill>
          <a:blip r:embed="rId3"/>
          <a:stretch>
            <a:fillRect/>
          </a:stretch>
        </p:blipFill>
        <p:spPr>
          <a:xfrm flipH="1">
            <a:off x="127635" y="2009140"/>
            <a:ext cx="433070" cy="45021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0"/>
                                        </p:tgtEl>
                                        <p:attrNameLst>
                                          <p:attrName>style.visibility</p:attrName>
                                        </p:attrNameLst>
                                      </p:cBhvr>
                                      <p:to>
                                        <p:strVal val="visible"/>
                                      </p:to>
                                    </p:set>
                                    <p:anim calcmode="discrete" valueType="clr">
                                      <p:cBhvr override="childStyle">
                                        <p:cTn id="7" dur="80"/>
                                        <p:tgtEl>
                                          <p:spTgt spid="10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0"/>
                                        </p:tgtEl>
                                        <p:attrNameLst>
                                          <p:attrName>fillcolor</p:attrName>
                                        </p:attrNameLst>
                                      </p:cBhvr>
                                      <p:tavLst>
                                        <p:tav tm="0">
                                          <p:val>
                                            <p:clrVal>
                                              <a:schemeClr val="accent2"/>
                                            </p:clrVal>
                                          </p:val>
                                        </p:tav>
                                        <p:tav tm="50000">
                                          <p:val>
                                            <p:clrVal>
                                              <a:schemeClr val="hlink"/>
                                            </p:clrVal>
                                          </p:val>
                                        </p:tav>
                                      </p:tavLst>
                                    </p:anim>
                                    <p:set>
                                      <p:cBhvr>
                                        <p:cTn id="9" dur="80"/>
                                        <p:tgtEl>
                                          <p:spTgt spid="100"/>
                                        </p:tgtEl>
                                        <p:attrNameLst>
                                          <p:attrName>fill.type</p:attrName>
                                        </p:attrNameLst>
                                      </p:cBhvr>
                                      <p:to>
                                        <p:strVal val="solid"/>
                                      </p:to>
                                    </p:set>
                                  </p:childTnLst>
                                </p:cTn>
                              </p:par>
                              <p:par>
                                <p:cTn id="10" presetID="5" presetClass="entr" presetSubtype="1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100" grpId="0"/>
      <p:bldP spid="100"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50512" y="3611788"/>
            <a:ext cx="3483429" cy="305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99"/>
          <p:cNvPicPr/>
          <p:nvPr/>
        </p:nvPicPr>
        <p:blipFill>
          <a:blip r:embed="rId2"/>
          <a:stretch>
            <a:fillRect/>
          </a:stretch>
        </p:blipFill>
        <p:spPr>
          <a:xfrm>
            <a:off x="8133715" y="173355"/>
            <a:ext cx="3867785" cy="3319780"/>
          </a:xfrm>
          <a:prstGeom prst="rect">
            <a:avLst/>
          </a:prstGeom>
          <a:noFill/>
          <a:ln w="9525">
            <a:noFill/>
          </a:ln>
        </p:spPr>
      </p:pic>
      <p:pic>
        <p:nvPicPr>
          <p:cNvPr id="101" name="Picture 100"/>
          <p:cNvPicPr/>
          <p:nvPr/>
        </p:nvPicPr>
        <p:blipFill>
          <a:blip r:embed="rId3"/>
          <a:stretch>
            <a:fillRect/>
          </a:stretch>
        </p:blipFill>
        <p:spPr>
          <a:xfrm>
            <a:off x="4240530" y="3611880"/>
            <a:ext cx="4252595" cy="3052445"/>
          </a:xfrm>
          <a:prstGeom prst="rect">
            <a:avLst/>
          </a:prstGeom>
          <a:noFill/>
          <a:ln w="9525">
            <a:noFill/>
          </a:ln>
        </p:spPr>
      </p:pic>
      <p:pic>
        <p:nvPicPr>
          <p:cNvPr id="102" name="Picture 101"/>
          <p:cNvPicPr/>
          <p:nvPr/>
        </p:nvPicPr>
        <p:blipFill>
          <a:blip r:embed="rId4"/>
          <a:stretch>
            <a:fillRect/>
          </a:stretch>
        </p:blipFill>
        <p:spPr>
          <a:xfrm>
            <a:off x="334010" y="241300"/>
            <a:ext cx="3723640" cy="3251835"/>
          </a:xfrm>
          <a:prstGeom prst="rect">
            <a:avLst/>
          </a:prstGeom>
          <a:noFill/>
          <a:ln w="9525">
            <a:noFill/>
          </a:ln>
        </p:spPr>
      </p:pic>
      <p:pic>
        <p:nvPicPr>
          <p:cNvPr id="103" name="Picture 102"/>
          <p:cNvPicPr/>
          <p:nvPr/>
        </p:nvPicPr>
        <p:blipFill>
          <a:blip r:embed="rId5"/>
          <a:stretch>
            <a:fillRect/>
          </a:stretch>
        </p:blipFill>
        <p:spPr>
          <a:xfrm>
            <a:off x="4209415" y="240030"/>
            <a:ext cx="3772535" cy="3253105"/>
          </a:xfrm>
          <a:prstGeom prst="rect">
            <a:avLst/>
          </a:prstGeom>
          <a:noFill/>
          <a:ln w="9525">
            <a:noFill/>
          </a:ln>
        </p:spPr>
      </p:pic>
      <p:pic>
        <p:nvPicPr>
          <p:cNvPr id="104" name="Picture 103"/>
          <p:cNvPicPr/>
          <p:nvPr/>
        </p:nvPicPr>
        <p:blipFill>
          <a:blip r:embed="rId6"/>
          <a:stretch>
            <a:fillRect/>
          </a:stretch>
        </p:blipFill>
        <p:spPr>
          <a:xfrm>
            <a:off x="285750" y="3611880"/>
            <a:ext cx="3797300" cy="3052445"/>
          </a:xfrm>
          <a:prstGeom prst="rect">
            <a:avLst/>
          </a:prstGeom>
          <a:noFill/>
          <a:ln w="9525">
            <a:noFill/>
          </a:ln>
        </p:spPr>
      </p:pic>
      <p:sp>
        <p:nvSpPr>
          <p:cNvPr id="3" name="Cloud Callout 2"/>
          <p:cNvSpPr/>
          <p:nvPr/>
        </p:nvSpPr>
        <p:spPr>
          <a:xfrm>
            <a:off x="3733800" y="1905001"/>
            <a:ext cx="5105400" cy="2136775"/>
          </a:xfrm>
          <a:prstGeom prst="cloudCallout">
            <a:avLst>
              <a:gd name="adj1" fmla="val -85199"/>
              <a:gd name="adj2" fmla="val 7525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defRPr/>
            </a:pPr>
            <a:r>
              <a:rPr lang="en-US" sz="2800" b="1">
                <a:solidFill>
                  <a:srgbClr val="FF0000"/>
                </a:solidFill>
                <a:latin typeface="Times New Roman" panose="02020603050405020304" pitchFamily="18" charset="0"/>
                <a:cs typeface="Times New Roman" panose="02020603050405020304" pitchFamily="18" charset="0"/>
              </a:rPr>
              <a:t>Các đô thị ở Bắc Mĩ gặp phải những khó khăn nào?</a:t>
            </a:r>
            <a:endParaRPr 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heel(2)">
                                      <p:cBhvr>
                                        <p:cTn id="7" dur="2000"/>
                                        <p:tgtEl>
                                          <p:spTgt spid="102"/>
                                        </p:tgtEl>
                                      </p:cBhvr>
                                    </p:animEffect>
                                  </p:childTnLst>
                                </p:cTn>
                              </p:par>
                              <p:par>
                                <p:cTn id="8" presetID="8" presetClass="entr" presetSubtype="16"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diamond(in)">
                                      <p:cBhvr>
                                        <p:cTn id="10" dur="2000"/>
                                        <p:tgtEl>
                                          <p:spTgt spid="103"/>
                                        </p:tgtEl>
                                      </p:cBhvr>
                                    </p:animEffect>
                                  </p:childTnLst>
                                </p:cTn>
                              </p:par>
                              <p:par>
                                <p:cTn id="11" presetID="8" presetClass="entr" presetSubtype="32"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diamond(out)">
                                      <p:cBhvr>
                                        <p:cTn id="13" dur="2000"/>
                                        <p:tgtEl>
                                          <p:spTgt spid="100"/>
                                        </p:tgtEl>
                                      </p:cBhvr>
                                    </p:animEffect>
                                  </p:childTnLst>
                                </p:cTn>
                              </p:par>
                              <p:par>
                                <p:cTn id="14" presetID="8" presetClass="entr" presetSubtype="32" fill="hold" nodeType="withEffect">
                                  <p:stCondLst>
                                    <p:cond delay="0"/>
                                  </p:stCondLst>
                                  <p:childTnLst>
                                    <p:set>
                                      <p:cBhvr>
                                        <p:cTn id="15" dur="1" fill="hold">
                                          <p:stCondLst>
                                            <p:cond delay="0"/>
                                          </p:stCondLst>
                                        </p:cTn>
                                        <p:tgtEl>
                                          <p:spTgt spid="104"/>
                                        </p:tgtEl>
                                        <p:attrNameLst>
                                          <p:attrName>style.visibility</p:attrName>
                                        </p:attrNameLst>
                                      </p:cBhvr>
                                      <p:to>
                                        <p:strVal val="visible"/>
                                      </p:to>
                                    </p:set>
                                    <p:animEffect transition="in" filter="diamond(out)">
                                      <p:cBhvr>
                                        <p:cTn id="16" dur="2000"/>
                                        <p:tgtEl>
                                          <p:spTgt spid="104"/>
                                        </p:tgtEl>
                                      </p:cBhvr>
                                    </p:animEffect>
                                  </p:childTnLst>
                                </p:cTn>
                              </p:par>
                              <p:par>
                                <p:cTn id="17" presetID="21" presetClass="entr" presetSubtype="2" fill="hold" nodeType="with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wheel(2)">
                                      <p:cBhvr>
                                        <p:cTn id="19" dur="2000"/>
                                        <p:tgtEl>
                                          <p:spTgt spid="101"/>
                                        </p:tgtEl>
                                      </p:cBhvr>
                                    </p:animEffect>
                                  </p:childTnLst>
                                </p:cTn>
                              </p:par>
                              <p:par>
                                <p:cTn id="20" presetID="21" presetClass="entr" presetSubtype="2" fill="hold" nodeType="withEffect">
                                  <p:stCondLst>
                                    <p:cond delay="0"/>
                                  </p:stCondLst>
                                  <p:childTnLst>
                                    <p:set>
                                      <p:cBhvr>
                                        <p:cTn id="21" dur="1" fill="hold">
                                          <p:stCondLst>
                                            <p:cond delay="0"/>
                                          </p:stCondLst>
                                        </p:cTn>
                                        <p:tgtEl>
                                          <p:spTgt spid="8199"/>
                                        </p:tgtEl>
                                        <p:attrNameLst>
                                          <p:attrName>style.visibility</p:attrName>
                                        </p:attrNameLst>
                                      </p:cBhvr>
                                      <p:to>
                                        <p:strVal val="visible"/>
                                      </p:to>
                                    </p:set>
                                    <p:animEffect transition="in" filter="wheel(2)">
                                      <p:cBhvr>
                                        <p:cTn id="22" dur="2000"/>
                                        <p:tgtEl>
                                          <p:spTgt spid="8199"/>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3"/>
                                        </p:tgtEl>
                                        <p:attrNameLst>
                                          <p:attrName>style.visibility</p:attrName>
                                        </p:attrNameLst>
                                      </p:cBhvr>
                                      <p:to>
                                        <p:strVal val="visible"/>
                                      </p:to>
                                    </p:set>
                                    <p:anim calcmode="discrete" valueType="clr">
                                      <p:cBhvr override="childStyle">
                                        <p:cTn id="2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
                                        </p:tgtEl>
                                        <p:attrNameLst>
                                          <p:attrName>fillcolor</p:attrName>
                                        </p:attrNameLst>
                                      </p:cBhvr>
                                      <p:tavLst>
                                        <p:tav tm="0">
                                          <p:val>
                                            <p:clrVal>
                                              <a:schemeClr val="accent2"/>
                                            </p:clrVal>
                                          </p:val>
                                        </p:tav>
                                        <p:tav tm="50000">
                                          <p:val>
                                            <p:clrVal>
                                              <a:schemeClr val="hlink"/>
                                            </p:clrVal>
                                          </p:val>
                                        </p:tav>
                                      </p:tavLst>
                                    </p:anim>
                                    <p:set>
                                      <p:cBhvr>
                                        <p:cTn id="2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51"/>
          <p:cNvSpPr>
            <a:spLocks noChangeArrowheads="1"/>
          </p:cNvSpPr>
          <p:nvPr/>
        </p:nvSpPr>
        <p:spPr bwMode="auto">
          <a:xfrm>
            <a:off x="1876424" y="1869447"/>
            <a:ext cx="7760736" cy="1466850"/>
          </a:xfrm>
          <a:prstGeom prst="roundRect">
            <a:avLst>
              <a:gd name="adj" fmla="val 16667"/>
            </a:avLst>
          </a:prstGeom>
          <a:solidFill>
            <a:schemeClr val="accent4">
              <a:lumMod val="20000"/>
              <a:lumOff val="80000"/>
            </a:schemeClr>
          </a:solidFill>
          <a:ln w="57150">
            <a:solidFill>
              <a:srgbClr val="0000FF"/>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3600" b="1">
                <a:latin typeface="Times New Roman" panose="02020603050405020304" pitchFamily="18" charset="0"/>
                <a:cs typeface="Times New Roman" panose="02020603050405020304" pitchFamily="18" charset="0"/>
              </a:rPr>
              <a:t> Bắc Mỹ </a:t>
            </a:r>
            <a:r>
              <a:rPr lang="en-US" altLang="vi-VN" sz="3600" b="1">
                <a:latin typeface="Times New Roman" panose="02020603050405020304" pitchFamily="18" charset="0"/>
                <a:cs typeface="Times New Roman" panose="02020603050405020304" pitchFamily="18" charset="0"/>
              </a:rPr>
              <a:t>có các chủng tộc nào?</a:t>
            </a:r>
            <a:endParaRPr lang="en-US" altLang="vi-VN" sz="3600" b="1">
              <a:latin typeface="Times New Roman" panose="02020603050405020304" pitchFamily="18" charset="0"/>
              <a:cs typeface="Times New Roman" panose="02020603050405020304" pitchFamily="18" charset="0"/>
            </a:endParaRPr>
          </a:p>
        </p:txBody>
      </p:sp>
      <p:grpSp>
        <p:nvGrpSpPr>
          <p:cNvPr id="11" name="Group 51"/>
          <p:cNvGrpSpPr/>
          <p:nvPr/>
        </p:nvGrpSpPr>
        <p:grpSpPr bwMode="auto">
          <a:xfrm>
            <a:off x="0" y="0"/>
            <a:ext cx="320675" cy="6858000"/>
            <a:chOff x="202295" y="-322943"/>
            <a:chExt cx="319314" cy="7180943"/>
          </a:xfrm>
        </p:grpSpPr>
        <p:sp>
          <p:nvSpPr>
            <p:cNvPr id="12" name="Rectangle 11"/>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latin typeface=".VnTime" panose="020B7200000000000000" pitchFamily="34" charset="0"/>
              </a:endParaRPr>
            </a:p>
          </p:txBody>
        </p:sp>
        <p:sp>
          <p:nvSpPr>
            <p:cNvPr id="13"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a:latin typeface=".VnTime" panose="020B7200000000000000"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latin typeface=".VnTime" panose="020B7200000000000000" pitchFamily="34" charset="0"/>
              </a:endParaRPr>
            </a:p>
          </p:txBody>
        </p:sp>
      </p:grpSp>
      <p:sp>
        <p:nvSpPr>
          <p:cNvPr id="15" name="AutoShape 51"/>
          <p:cNvSpPr>
            <a:spLocks noChangeArrowheads="1"/>
          </p:cNvSpPr>
          <p:nvPr/>
        </p:nvSpPr>
        <p:spPr bwMode="auto">
          <a:xfrm>
            <a:off x="3175000" y="4401509"/>
            <a:ext cx="8775262" cy="822325"/>
          </a:xfrm>
          <a:prstGeom prst="roundRect">
            <a:avLst>
              <a:gd name="adj" fmla="val 16667"/>
            </a:avLst>
          </a:prstGeom>
          <a:solidFill>
            <a:srgbClr val="7030A0"/>
          </a:solidFill>
          <a:ln w="76200">
            <a:solidFill>
              <a:srgbClr val="FFFF00"/>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chemeClr val="bg1"/>
                </a:solidFill>
                <a:latin typeface="Times New Roman" panose="02020603050405020304" pitchFamily="18" charset="0"/>
                <a:cs typeface="Times New Roman" panose="02020603050405020304" pitchFamily="18" charset="0"/>
              </a:rPr>
              <a:t>Môn-gô-lô-it, Ơ-rô-pê-ô-it, Nê-grô-it.</a:t>
            </a:r>
            <a:endParaRPr lang="en-US" altLang="en-US" sz="3200" b="1">
              <a:solidFill>
                <a:schemeClr val="bg1"/>
              </a:solidFill>
              <a:latin typeface="Times New Roman" panose="02020603050405020304" pitchFamily="18" charset="0"/>
              <a:cs typeface="Times New Roman" panose="02020603050405020304" pitchFamily="18" charset="0"/>
            </a:endParaRPr>
          </a:p>
        </p:txBody>
      </p:sp>
      <p:pic>
        <p:nvPicPr>
          <p:cNvPr id="16" name="Picture 37" descr="Blue_chapterlist"/>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75" y="4626935"/>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Classicmode"/>
          <p:cNvPicPr>
            <a:picLocks noChangeAspect="1" noChangeArrowheads="1"/>
          </p:cNvPicPr>
          <p:nvPr/>
        </p:nvPicPr>
        <p:blipFill>
          <a:blip r:embed="rId2">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854074" y="4079247"/>
            <a:ext cx="2244726" cy="146685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59">
            <a:hlinkHover r:id="" action="ppaction://noaction" highlightClick="1">
              <a:snd r:embed="rId3" name="cached_combo42.wav"/>
            </a:hlinkHover>
          </p:cNvPr>
          <p:cNvSpPr>
            <a:spLocks noChangeArrowheads="1"/>
          </p:cNvSpPr>
          <p:nvPr/>
        </p:nvSpPr>
        <p:spPr bwMode="auto">
          <a:xfrm>
            <a:off x="930274" y="4288797"/>
            <a:ext cx="1264286" cy="1074738"/>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a:latin typeface=".VnTime" panose="020B7200000000000000" pitchFamily="34" charset="0"/>
            </a:endParaRPr>
          </a:p>
        </p:txBody>
      </p:sp>
      <p:sp>
        <p:nvSpPr>
          <p:cNvPr id="20" name="AutoShape 27"/>
          <p:cNvSpPr>
            <a:spLocks noChangeArrowheads="1"/>
          </p:cNvSpPr>
          <p:nvPr/>
        </p:nvSpPr>
        <p:spPr bwMode="auto">
          <a:xfrm>
            <a:off x="428624" y="2174247"/>
            <a:ext cx="1295400" cy="1371600"/>
          </a:xfrm>
          <a:prstGeom prst="sun">
            <a:avLst>
              <a:gd name="adj" fmla="val 19880"/>
            </a:avLst>
          </a:prstGeom>
          <a:gradFill rotWithShape="1">
            <a:gsLst>
              <a:gs pos="0">
                <a:srgbClr val="FF0066"/>
              </a:gs>
              <a:gs pos="100000">
                <a:srgbClr val="E9EE10"/>
              </a:gs>
            </a:gsLst>
            <a:path path="rect">
              <a:fillToRect l="50000" t="50000" r="50000" b="50000"/>
            </a:path>
          </a:gradFill>
          <a:ln w="22225">
            <a:solidFill>
              <a:srgbClr val="800000"/>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 name="WordArt 28"/>
          <p:cNvSpPr>
            <a:spLocks noChangeArrowheads="1" noChangeShapeType="1" noTextEdit="1"/>
          </p:cNvSpPr>
          <p:nvPr/>
        </p:nvSpPr>
        <p:spPr bwMode="auto">
          <a:xfrm>
            <a:off x="809624" y="2631447"/>
            <a:ext cx="533400" cy="381000"/>
          </a:xfrm>
          <a:prstGeom prst="rect">
            <a:avLst/>
          </a:prstGeom>
        </p:spPr>
        <p:txBody>
          <a:bodyPr wrap="none" fromWordArt="1">
            <a:prstTxWarp prst="textPlain">
              <a:avLst>
                <a:gd name="adj" fmla="val 50000"/>
              </a:avLst>
            </a:prstTxWarp>
          </a:bodyPr>
          <a:lstStyle/>
          <a:p>
            <a:pPr algn="ctr"/>
            <a:r>
              <a:rPr lang="en-US" sz="3600" b="1" kern="10">
                <a:ln w="19050">
                  <a:solidFill>
                    <a:srgbClr val="00FF00"/>
                  </a:solidFill>
                  <a:rou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 1</a:t>
            </a:r>
            <a:endParaRPr lang="en-US" sz="3600" b="1" kern="10">
              <a:ln w="19050">
                <a:solidFill>
                  <a:srgbClr val="00FF00"/>
                </a:solidFill>
                <a:rou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22" name="Picture 29" descr="Picture1"/>
          <p:cNvPicPr>
            <a:picLocks noChangeArrowheads="1" noCrop="1"/>
          </p:cNvPicPr>
          <p:nvPr/>
        </p:nvPicPr>
        <p:blipFill>
          <a:blip r:embed="rId4"/>
          <a:srcRect/>
          <a:stretch>
            <a:fillRect/>
          </a:stretch>
        </p:blipFill>
        <p:spPr bwMode="auto">
          <a:xfrm>
            <a:off x="352424" y="138112"/>
            <a:ext cx="853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2795905" y="421640"/>
            <a:ext cx="8229600" cy="1014730"/>
          </a:xfrm>
          <a:prstGeom prst="rect">
            <a:avLst/>
          </a:prstGeom>
          <a:noFill/>
        </p:spPr>
        <p:txBody>
          <a:bodyPr wrap="square" rtlCol="0">
            <a:spAutoFit/>
          </a:bodyPr>
          <a:lstStyle/>
          <a:p>
            <a:r>
              <a:rPr lang="en-US" sz="6000" b="1">
                <a:solidFill>
                  <a:srgbClr val="00B050"/>
                </a:solidFill>
                <a:latin typeface="Arial" panose="020B0604020202020204" pitchFamily="34" charset="0"/>
                <a:cs typeface="Arial" panose="020B0604020202020204" pitchFamily="34" charset="0"/>
              </a:rPr>
              <a:t>AI THÔNG MINH HƠN</a:t>
            </a:r>
            <a:endParaRPr lang="en-US" sz="6000" b="1">
              <a:solidFill>
                <a:srgbClr val="00B050"/>
              </a:solidFill>
              <a:latin typeface="Arial" panose="020B0604020202020204" pitchFamily="34" charset="0"/>
              <a:cs typeface="Arial" panose="020B0604020202020204" pitchFamily="34" charset="0"/>
            </a:endParaRPr>
          </a:p>
        </p:txBody>
      </p:sp>
      <p:pic>
        <p:nvPicPr>
          <p:cNvPr id="24" name="Hình ảnh 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2154" y1="77297" x2="42154" y2="77297"/>
                        <a14:foregroundMark x1="50308" y1="87568" x2="50308" y2="87568"/>
                        <a14:foregroundMark x1="58462" y1="80090" x2="58462" y2="80090"/>
                        <a14:foregroundMark x1="52615" y1="41171" x2="52615" y2="41171"/>
                        <a14:foregroundMark x1="49077" y1="39099" x2="49077" y2="39099"/>
                        <a14:foregroundMark x1="51385" y1="37117" x2="51385" y2="37117"/>
                        <a14:foregroundMark x1="51385" y1="37117" x2="51385" y2="37117"/>
                        <a14:foregroundMark x1="51385" y1="37117" x2="51385" y2="37117"/>
                      </a14:backgroundRemoval>
                    </a14:imgEffect>
                  </a14:imgLayer>
                </a14:imgProps>
              </a:ext>
            </a:extLst>
          </a:blip>
          <a:stretch>
            <a:fillRect/>
          </a:stretch>
        </p:blipFill>
        <p:spPr>
          <a:xfrm flipH="1">
            <a:off x="1805305" y="138112"/>
            <a:ext cx="990600" cy="15821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20"/>
                                        </p:tgtEl>
                                        <p:attrNameLst>
                                          <p:attrName>r</p:attrName>
                                        </p:attrNameLst>
                                      </p:cBhvr>
                                    </p:animRot>
                                  </p:childTnLst>
                                </p:cTn>
                              </p:par>
                              <p:par>
                                <p:cTn id="17" presetID="2" presetClass="entr" presetSubtype="8" fill="hold"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7" name="Jet Fighter 2-DVDH.wav"/>
                                        </p:tgtEl>
                                      </p:cMediaNode>
                                    </p:audio>
                                  </p:sub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500"/>
                                        <p:tgtEl>
                                          <p:spTgt spid="16"/>
                                        </p:tgtEl>
                                      </p:cBhvr>
                                    </p:animEffect>
                                  </p:childTnLst>
                                </p:cTn>
                              </p:par>
                              <p:par>
                                <p:cTn id="26" presetID="5" presetClass="entr" presetSubtype="1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heckerboard(across)">
                                      <p:cBhvr>
                                        <p:cTn id="28" dur="500"/>
                                        <p:tgtEl>
                                          <p:spTgt spid="17"/>
                                        </p:tgtEl>
                                      </p:cBhvr>
                                    </p:animEffect>
                                  </p:childTnLst>
                                  <p:subTnLst>
                                    <p:audio>
                                      <p:cMediaNode>
                                        <p:cTn display="0" masterRel="sameClick">
                                          <p:stCondLst>
                                            <p:cond evt="begin" delay="0">
                                              <p:tn val="26"/>
                                            </p:cond>
                                          </p:stCondLst>
                                          <p:endCondLst>
                                            <p:cond evt="onStopAudio" delay="0">
                                              <p:tgtEl>
                                                <p:sldTgt/>
                                              </p:tgtEl>
                                            </p:cond>
                                          </p:endCondLst>
                                        </p:cTn>
                                        <p:tgtEl>
                                          <p:sndTgt r:embed="rId8" name="Chimes 3-CL (2).wav"/>
                                        </p:tgtEl>
                                      </p:cMediaNode>
                                    </p:audio>
                                  </p:subTnLst>
                                </p:cTn>
                              </p:par>
                              <p:par>
                                <p:cTn id="29" presetID="5" presetClass="entr" presetSubtype="1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heckerboard(across)">
                                      <p:cBhvr>
                                        <p:cTn id="31" dur="500"/>
                                        <p:tgtEl>
                                          <p:spTgt spid="18"/>
                                        </p:tgtEl>
                                      </p:cBhvr>
                                    </p:animEffect>
                                  </p:childTnLst>
                                </p:cTn>
                              </p:par>
                              <p:par>
                                <p:cTn id="32" presetID="22" presetClass="entr" presetSubtype="8" fill="hold" nodeType="withEffect">
                                  <p:stCondLst>
                                    <p:cond delay="0"/>
                                  </p:stCondLst>
                                  <p:iterate type="lt">
                                    <p:tmPct val="0"/>
                                  </p:iterate>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mph" presetSubtype="0" fill="hold" grpId="1" nodeType="clickEffect">
                                  <p:stCondLst>
                                    <p:cond delay="0"/>
                                  </p:stCondLst>
                                  <p:iterate type="lt">
                                    <p:tmPct val="0"/>
                                  </p:iterate>
                                  <p:childTnLst>
                                    <p:animClr clrSpc="hsl" dir="cw">
                                      <p:cBhvr override="childStyle">
                                        <p:cTn id="38" dur="500" fill="hold"/>
                                        <p:tgtEl>
                                          <p:spTgt spid="15"/>
                                        </p:tgtEl>
                                        <p:attrNameLst>
                                          <p:attrName>style.color</p:attrName>
                                        </p:attrNameLst>
                                      </p:cBhvr>
                                      <p:by>
                                        <p:hsl h="10842353" s="0" l="0"/>
                                      </p:by>
                                    </p:animClr>
                                    <p:animClr clrSpc="hsl" dir="cw">
                                      <p:cBhvr>
                                        <p:cTn id="39" dur="500" fill="hold"/>
                                        <p:tgtEl>
                                          <p:spTgt spid="15"/>
                                        </p:tgtEl>
                                        <p:attrNameLst>
                                          <p:attrName>fillcolor</p:attrName>
                                        </p:attrNameLst>
                                      </p:cBhvr>
                                      <p:by>
                                        <p:hsl h="10842353" s="0" l="0"/>
                                      </p:by>
                                    </p:animClr>
                                    <p:animClr clrSpc="hsl" dir="cw">
                                      <p:cBhvr>
                                        <p:cTn id="40" dur="500" fill="hold"/>
                                        <p:tgtEl>
                                          <p:spTgt spid="15"/>
                                        </p:tgtEl>
                                        <p:attrNameLst>
                                          <p:attrName>stroke.color</p:attrName>
                                        </p:attrNameLst>
                                      </p:cBhvr>
                                      <p:by>
                                        <p:hsl h="10842353" s="0" l="0"/>
                                      </p:by>
                                    </p:animClr>
                                    <p:set>
                                      <p:cBhvr>
                                        <p:cTn id="41" dur="500" fill="hold"/>
                                        <p:tgtEl>
                                          <p:spTgt spid="15"/>
                                        </p:tgtEl>
                                        <p:attrNameLst>
                                          <p:attrName>fill.type</p:attrName>
                                        </p:attrNameLst>
                                      </p:cBhvr>
                                      <p:to>
                                        <p:strVal val="solid"/>
                                      </p:to>
                                    </p:set>
                                  </p:childTnLst>
                                  <p:subTnLst>
                                    <p:audio>
                                      <p:cMediaNode>
                                        <p:cTn display="0" masterRel="sameClick">
                                          <p:stCondLst>
                                            <p:cond evt="begin" delay="0">
                                              <p:tn val="37"/>
                                            </p:cond>
                                          </p:stCondLst>
                                          <p:endCondLst>
                                            <p:cond evt="onStopAudio" delay="0">
                                              <p:tgtEl>
                                                <p:sldTgt/>
                                              </p:tgtEl>
                                            </p:cond>
                                          </p:endCondLst>
                                        </p:cTn>
                                        <p:tgtEl>
                                          <p:sndTgt r:embed="rId9" name="FELIZ2.WAV"/>
                                        </p:tgtEl>
                                      </p:cMediaNode>
                                    </p:audio>
                                  </p:subTnLst>
                                </p:cTn>
                              </p:par>
                              <p:par>
                                <p:cTn id="42" presetID="26" presetClass="entr" presetSubtype="0" fill="hold" grpId="0" nodeType="withEffect">
                                  <p:stCondLst>
                                    <p:cond delay="0"/>
                                  </p:stCondLst>
                                  <p:iterate type="lt">
                                    <p:tmPct val="0"/>
                                  </p:iterate>
                                  <p:childTnLst>
                                    <p:set>
                                      <p:cBhvr>
                                        <p:cTn id="43" dur="1" fill="hold">
                                          <p:stCondLst>
                                            <p:cond delay="0"/>
                                          </p:stCondLst>
                                        </p:cTn>
                                        <p:tgtEl>
                                          <p:spTgt spid="15"/>
                                        </p:tgtEl>
                                        <p:attrNameLst>
                                          <p:attrName>style.visibility</p:attrName>
                                        </p:attrNameLst>
                                      </p:cBhvr>
                                      <p:to>
                                        <p:strVal val="visible"/>
                                      </p:to>
                                    </p:set>
                                    <p:animEffect transition="in" filter="wipe(down)">
                                      <p:cBhvr>
                                        <p:cTn id="44" dur="580">
                                          <p:stCondLst>
                                            <p:cond delay="0"/>
                                          </p:stCondLst>
                                        </p:cTn>
                                        <p:tgtEl>
                                          <p:spTgt spid="15"/>
                                        </p:tgtEl>
                                      </p:cBhvr>
                                    </p:animEffect>
                                    <p:anim calcmode="lin" valueType="num">
                                      <p:cBhvr>
                                        <p:cTn id="4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0" dur="26">
                                          <p:stCondLst>
                                            <p:cond delay="650"/>
                                          </p:stCondLst>
                                        </p:cTn>
                                        <p:tgtEl>
                                          <p:spTgt spid="15"/>
                                        </p:tgtEl>
                                      </p:cBhvr>
                                      <p:to x="100000" y="60000"/>
                                    </p:animScale>
                                    <p:animScale>
                                      <p:cBhvr>
                                        <p:cTn id="51" dur="166" decel="50000">
                                          <p:stCondLst>
                                            <p:cond delay="676"/>
                                          </p:stCondLst>
                                        </p:cTn>
                                        <p:tgtEl>
                                          <p:spTgt spid="15"/>
                                        </p:tgtEl>
                                      </p:cBhvr>
                                      <p:to x="100000" y="100000"/>
                                    </p:animScale>
                                    <p:animScale>
                                      <p:cBhvr>
                                        <p:cTn id="52" dur="26">
                                          <p:stCondLst>
                                            <p:cond delay="1312"/>
                                          </p:stCondLst>
                                        </p:cTn>
                                        <p:tgtEl>
                                          <p:spTgt spid="15"/>
                                        </p:tgtEl>
                                      </p:cBhvr>
                                      <p:to x="100000" y="80000"/>
                                    </p:animScale>
                                    <p:animScale>
                                      <p:cBhvr>
                                        <p:cTn id="53" dur="166" decel="50000">
                                          <p:stCondLst>
                                            <p:cond delay="1338"/>
                                          </p:stCondLst>
                                        </p:cTn>
                                        <p:tgtEl>
                                          <p:spTgt spid="15"/>
                                        </p:tgtEl>
                                      </p:cBhvr>
                                      <p:to x="100000" y="100000"/>
                                    </p:animScale>
                                    <p:animScale>
                                      <p:cBhvr>
                                        <p:cTn id="54" dur="26">
                                          <p:stCondLst>
                                            <p:cond delay="1642"/>
                                          </p:stCondLst>
                                        </p:cTn>
                                        <p:tgtEl>
                                          <p:spTgt spid="15"/>
                                        </p:tgtEl>
                                      </p:cBhvr>
                                      <p:to x="100000" y="90000"/>
                                    </p:animScale>
                                    <p:animScale>
                                      <p:cBhvr>
                                        <p:cTn id="55" dur="166" decel="50000">
                                          <p:stCondLst>
                                            <p:cond delay="1668"/>
                                          </p:stCondLst>
                                        </p:cTn>
                                        <p:tgtEl>
                                          <p:spTgt spid="15"/>
                                        </p:tgtEl>
                                      </p:cBhvr>
                                      <p:to x="100000" y="100000"/>
                                    </p:animScale>
                                    <p:animScale>
                                      <p:cBhvr>
                                        <p:cTn id="56" dur="26">
                                          <p:stCondLst>
                                            <p:cond delay="1808"/>
                                          </p:stCondLst>
                                        </p:cTn>
                                        <p:tgtEl>
                                          <p:spTgt spid="15"/>
                                        </p:tgtEl>
                                      </p:cBhvr>
                                      <p:to x="100000" y="95000"/>
                                    </p:animScale>
                                    <p:animScale>
                                      <p:cBhvr>
                                        <p:cTn id="57" dur="166" decel="50000">
                                          <p:stCondLst>
                                            <p:cond delay="1834"/>
                                          </p:stCondLst>
                                        </p:cTn>
                                        <p:tgtEl>
                                          <p:spTgt spid="15"/>
                                        </p:tgtEl>
                                      </p:cBhvr>
                                      <p:to x="100000" y="100000"/>
                                    </p:animScale>
                                  </p:childTnLst>
                                  <p:subTnLst>
                                    <p:audio>
                                      <p:cMediaNode>
                                        <p:cTn display="0" masterRel="sameClick">
                                          <p:stCondLst>
                                            <p:cond evt="begin" delay="0">
                                              <p:tn val="42"/>
                                            </p:cond>
                                          </p:stCondLst>
                                          <p:endCondLst>
                                            <p:cond evt="onStopAudio" delay="0">
                                              <p:tgtEl>
                                                <p:sldTgt/>
                                              </p:tgtEl>
                                            </p:cond>
                                          </p:endCondLst>
                                        </p:cTn>
                                        <p:tgtEl>
                                          <p:sndTgt r:embed="rId9" name="FELIZ2.WAV"/>
                                        </p:tgtEl>
                                      </p:cMediaNode>
                                    </p:audio>
                                  </p:subTnLst>
                                </p:cTn>
                              </p:par>
                              <p:par>
                                <p:cTn id="58" presetID="23" presetClass="emph" presetSubtype="0" fill="hold" grpId="0" nodeType="withEffect">
                                  <p:stCondLst>
                                    <p:cond delay="0"/>
                                  </p:stCondLst>
                                  <p:childTnLst>
                                    <p:animClr clrSpc="hsl" dir="cw">
                                      <p:cBhvr override="childStyle">
                                        <p:cTn id="59" dur="500" fill="hold"/>
                                        <p:tgtEl>
                                          <p:spTgt spid="18"/>
                                        </p:tgtEl>
                                        <p:attrNameLst>
                                          <p:attrName>style.color</p:attrName>
                                        </p:attrNameLst>
                                      </p:cBhvr>
                                      <p:by>
                                        <p:hsl h="10842353" s="0" l="0"/>
                                      </p:by>
                                    </p:animClr>
                                    <p:animClr clrSpc="hsl" dir="cw">
                                      <p:cBhvr>
                                        <p:cTn id="60" dur="500" fill="hold"/>
                                        <p:tgtEl>
                                          <p:spTgt spid="18"/>
                                        </p:tgtEl>
                                        <p:attrNameLst>
                                          <p:attrName>fillcolor</p:attrName>
                                        </p:attrNameLst>
                                      </p:cBhvr>
                                      <p:by>
                                        <p:hsl h="10842353" s="0" l="0"/>
                                      </p:by>
                                    </p:animClr>
                                    <p:animClr clrSpc="hsl" dir="cw">
                                      <p:cBhvr>
                                        <p:cTn id="61" dur="500" fill="hold"/>
                                        <p:tgtEl>
                                          <p:spTgt spid="18"/>
                                        </p:tgtEl>
                                        <p:attrNameLst>
                                          <p:attrName>stroke.color</p:attrName>
                                        </p:attrNameLst>
                                      </p:cBhvr>
                                      <p:by>
                                        <p:hsl h="10842353" s="0" l="0"/>
                                      </p:by>
                                    </p:animClr>
                                    <p:set>
                                      <p:cBhvr>
                                        <p:cTn id="62" dur="500" fill="hold"/>
                                        <p:tgtEl>
                                          <p:spTgt spid="18"/>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1" presetClass="emph" presetSubtype="0" repeatCount="indefinite" fill="hold" grpId="0" nodeType="clickEffect">
                                  <p:stCondLst>
                                    <p:cond delay="0"/>
                                  </p:stCondLst>
                                  <p:childTnLst>
                                    <p:animClr clrSpc="hsl" dir="cw">
                                      <p:cBhvr override="childStyle">
                                        <p:cTn id="66" dur="500" fill="hold"/>
                                        <p:tgtEl>
                                          <p:spTgt spid="23"/>
                                        </p:tgtEl>
                                        <p:attrNameLst>
                                          <p:attrName>style.color</p:attrName>
                                        </p:attrNameLst>
                                      </p:cBhvr>
                                      <p:by>
                                        <p:hsl h="7200000" s="0" l="0"/>
                                      </p:by>
                                    </p:animClr>
                                    <p:animClr clrSpc="hsl" dir="cw">
                                      <p:cBhvr>
                                        <p:cTn id="67" dur="500" fill="hold"/>
                                        <p:tgtEl>
                                          <p:spTgt spid="23"/>
                                        </p:tgtEl>
                                        <p:attrNameLst>
                                          <p:attrName>fillcolor</p:attrName>
                                        </p:attrNameLst>
                                      </p:cBhvr>
                                      <p:by>
                                        <p:hsl h="7200000" s="0" l="0"/>
                                      </p:by>
                                    </p:animClr>
                                    <p:animClr clrSpc="hsl" dir="cw">
                                      <p:cBhvr>
                                        <p:cTn id="68" dur="500" fill="hold"/>
                                        <p:tgtEl>
                                          <p:spTgt spid="23"/>
                                        </p:tgtEl>
                                        <p:attrNameLst>
                                          <p:attrName>stroke.color</p:attrName>
                                        </p:attrNameLst>
                                      </p:cBhvr>
                                      <p:by>
                                        <p:hsl h="7200000" s="0" l="0"/>
                                      </p:by>
                                    </p:animClr>
                                    <p:set>
                                      <p:cBhvr>
                                        <p:cTn id="69" dur="500" fill="hold"/>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bldLvl="0" animBg="1"/>
      <p:bldP spid="18" grpId="0" bldLvl="0" animBg="1"/>
      <p:bldP spid="20" grpId="0" bldLvl="0" animBg="1"/>
      <p:bldP spid="20" grpId="1" bldLvl="0" animBg="1"/>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51"/>
          <p:cNvSpPr>
            <a:spLocks noChangeArrowheads="1"/>
          </p:cNvSpPr>
          <p:nvPr/>
        </p:nvSpPr>
        <p:spPr bwMode="auto">
          <a:xfrm>
            <a:off x="1876424" y="1869447"/>
            <a:ext cx="7760736" cy="1466850"/>
          </a:xfrm>
          <a:prstGeom prst="roundRect">
            <a:avLst>
              <a:gd name="adj" fmla="val 16667"/>
            </a:avLst>
          </a:prstGeom>
          <a:solidFill>
            <a:schemeClr val="accent4">
              <a:lumMod val="20000"/>
              <a:lumOff val="80000"/>
            </a:schemeClr>
          </a:solidFill>
          <a:ln w="57150">
            <a:solidFill>
              <a:srgbClr val="0000FF"/>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3600" b="1">
                <a:latin typeface="Times New Roman" panose="02020603050405020304" pitchFamily="18" charset="0"/>
                <a:cs typeface="Times New Roman" panose="02020603050405020304" pitchFamily="18" charset="0"/>
              </a:rPr>
              <a:t>Người nhập cư vào Bắc Mỹ chủ yếu </a:t>
            </a:r>
            <a:endParaRPr lang="en-US" altLang="vi-VN" sz="3600" b="1">
              <a:latin typeface="Times New Roman" panose="02020603050405020304" pitchFamily="18" charset="0"/>
              <a:cs typeface="Times New Roman" panose="02020603050405020304" pitchFamily="18" charset="0"/>
            </a:endParaRPr>
          </a:p>
          <a:p>
            <a:r>
              <a:rPr lang="en-US" altLang="vi-VN" sz="3600" b="1">
                <a:latin typeface="Times New Roman" panose="02020603050405020304" pitchFamily="18" charset="0"/>
                <a:cs typeface="Times New Roman" panose="02020603050405020304" pitchFamily="18" charset="0"/>
              </a:rPr>
              <a:t>đến từ khu vực nào?</a:t>
            </a:r>
            <a:endParaRPr lang="en-US" altLang="vi-VN" sz="3600" b="1"/>
          </a:p>
        </p:txBody>
      </p:sp>
      <p:grpSp>
        <p:nvGrpSpPr>
          <p:cNvPr id="11" name="Group 51"/>
          <p:cNvGrpSpPr/>
          <p:nvPr/>
        </p:nvGrpSpPr>
        <p:grpSpPr bwMode="auto">
          <a:xfrm>
            <a:off x="0" y="0"/>
            <a:ext cx="320675" cy="6858000"/>
            <a:chOff x="202295" y="-322943"/>
            <a:chExt cx="319314" cy="7180943"/>
          </a:xfrm>
        </p:grpSpPr>
        <p:sp>
          <p:nvSpPr>
            <p:cNvPr id="12" name="Rectangle 11"/>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latin typeface=".VnTime" panose="020B7200000000000000" pitchFamily="34" charset="0"/>
              </a:endParaRPr>
            </a:p>
          </p:txBody>
        </p:sp>
        <p:sp>
          <p:nvSpPr>
            <p:cNvPr id="13"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a:latin typeface=".VnTime" panose="020B7200000000000000"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latin typeface=".VnTime" panose="020B7200000000000000" pitchFamily="34" charset="0"/>
              </a:endParaRPr>
            </a:p>
          </p:txBody>
        </p:sp>
      </p:grpSp>
      <p:sp>
        <p:nvSpPr>
          <p:cNvPr id="15" name="AutoShape 51"/>
          <p:cNvSpPr>
            <a:spLocks noChangeArrowheads="1"/>
          </p:cNvSpPr>
          <p:nvPr/>
        </p:nvSpPr>
        <p:spPr bwMode="auto">
          <a:xfrm>
            <a:off x="3992880" y="4401509"/>
            <a:ext cx="5896538" cy="822325"/>
          </a:xfrm>
          <a:prstGeom prst="roundRect">
            <a:avLst>
              <a:gd name="adj" fmla="val 16667"/>
            </a:avLst>
          </a:prstGeom>
          <a:solidFill>
            <a:srgbClr val="7030A0"/>
          </a:solidFill>
          <a:ln w="76200">
            <a:solidFill>
              <a:srgbClr val="FFFF00"/>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a:solidFill>
                  <a:schemeClr val="bg1"/>
                </a:solidFill>
                <a:latin typeface="Times New Roman" panose="02020603050405020304" pitchFamily="18" charset="0"/>
                <a:cs typeface="Times New Roman" panose="02020603050405020304" pitchFamily="18" charset="0"/>
              </a:rPr>
              <a:t>Trung và Nam Mỹ, Châu Á</a:t>
            </a:r>
            <a:endParaRPr lang="en-US" altLang="en-US" sz="3600" b="1">
              <a:solidFill>
                <a:schemeClr val="bg1"/>
              </a:solidFill>
              <a:latin typeface="Times New Roman" panose="02020603050405020304" pitchFamily="18" charset="0"/>
              <a:cs typeface="Times New Roman" panose="02020603050405020304" pitchFamily="18" charset="0"/>
            </a:endParaRPr>
          </a:p>
        </p:txBody>
      </p:sp>
      <p:pic>
        <p:nvPicPr>
          <p:cNvPr id="16" name="Picture 37" descr="Blue_chapterlist"/>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75" y="4626935"/>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Classicmode"/>
          <p:cNvPicPr>
            <a:picLocks noChangeAspect="1" noChangeArrowheads="1"/>
          </p:cNvPicPr>
          <p:nvPr/>
        </p:nvPicPr>
        <p:blipFill>
          <a:blip r:embed="rId2">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854074" y="4079247"/>
            <a:ext cx="2244726" cy="146685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59">
            <a:hlinkHover r:id="" action="ppaction://noaction" highlightClick="1">
              <a:snd r:embed="rId3" name="cached_combo42.wav"/>
            </a:hlinkHover>
          </p:cNvPr>
          <p:cNvSpPr>
            <a:spLocks noChangeArrowheads="1"/>
          </p:cNvSpPr>
          <p:nvPr/>
        </p:nvSpPr>
        <p:spPr bwMode="auto">
          <a:xfrm>
            <a:off x="930274" y="4288797"/>
            <a:ext cx="1264286" cy="1074738"/>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a:latin typeface=".VnTime" panose="020B7200000000000000" pitchFamily="34" charset="0"/>
            </a:endParaRPr>
          </a:p>
        </p:txBody>
      </p:sp>
      <p:sp>
        <p:nvSpPr>
          <p:cNvPr id="20" name="AutoShape 27"/>
          <p:cNvSpPr>
            <a:spLocks noChangeArrowheads="1"/>
          </p:cNvSpPr>
          <p:nvPr/>
        </p:nvSpPr>
        <p:spPr bwMode="auto">
          <a:xfrm>
            <a:off x="428624" y="2174247"/>
            <a:ext cx="1295400" cy="1371600"/>
          </a:xfrm>
          <a:prstGeom prst="sun">
            <a:avLst>
              <a:gd name="adj" fmla="val 19880"/>
            </a:avLst>
          </a:prstGeom>
          <a:gradFill rotWithShape="1">
            <a:gsLst>
              <a:gs pos="0">
                <a:srgbClr val="FF0066"/>
              </a:gs>
              <a:gs pos="100000">
                <a:srgbClr val="E9EE10"/>
              </a:gs>
            </a:gsLst>
            <a:path path="rect">
              <a:fillToRect l="50000" t="50000" r="50000" b="50000"/>
            </a:path>
          </a:gradFill>
          <a:ln w="22225">
            <a:solidFill>
              <a:srgbClr val="800000"/>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 name="WordArt 28"/>
          <p:cNvSpPr>
            <a:spLocks noChangeArrowheads="1" noChangeShapeType="1" noTextEdit="1"/>
          </p:cNvSpPr>
          <p:nvPr/>
        </p:nvSpPr>
        <p:spPr bwMode="auto">
          <a:xfrm>
            <a:off x="809624" y="2631447"/>
            <a:ext cx="533400" cy="381000"/>
          </a:xfrm>
          <a:prstGeom prst="rect">
            <a:avLst/>
          </a:prstGeom>
        </p:spPr>
        <p:txBody>
          <a:bodyPr wrap="none" fromWordArt="1">
            <a:prstTxWarp prst="textPlain">
              <a:avLst>
                <a:gd name="adj" fmla="val 50000"/>
              </a:avLst>
            </a:prstTxWarp>
          </a:bodyPr>
          <a:lstStyle/>
          <a:p>
            <a:pPr algn="ctr"/>
            <a:r>
              <a:rPr lang="en-US" sz="3600" b="1" kern="10">
                <a:ln w="19050">
                  <a:solidFill>
                    <a:srgbClr val="00FF00"/>
                  </a:solidFill>
                  <a:rou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 2</a:t>
            </a:r>
            <a:endParaRPr lang="en-US" sz="3600" b="1" kern="10">
              <a:ln w="19050">
                <a:solidFill>
                  <a:srgbClr val="00FF00"/>
                </a:solidFill>
                <a:rou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22" name="Picture 29" descr="Picture1"/>
          <p:cNvPicPr>
            <a:picLocks noChangeArrowheads="1" noCrop="1"/>
          </p:cNvPicPr>
          <p:nvPr/>
        </p:nvPicPr>
        <p:blipFill>
          <a:blip r:embed="rId4"/>
          <a:srcRect/>
          <a:stretch>
            <a:fillRect/>
          </a:stretch>
        </p:blipFill>
        <p:spPr bwMode="auto">
          <a:xfrm>
            <a:off x="352424" y="138112"/>
            <a:ext cx="853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Hình ảnh 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2154" y1="77297" x2="42154" y2="77297"/>
                        <a14:foregroundMark x1="50308" y1="87568" x2="50308" y2="87568"/>
                        <a14:foregroundMark x1="58462" y1="80090" x2="58462" y2="80090"/>
                        <a14:foregroundMark x1="52615" y1="41171" x2="52615" y2="41171"/>
                        <a14:foregroundMark x1="49077" y1="39099" x2="49077" y2="39099"/>
                        <a14:foregroundMark x1="51385" y1="37117" x2="51385" y2="37117"/>
                        <a14:foregroundMark x1="51385" y1="37117" x2="51385" y2="37117"/>
                        <a14:foregroundMark x1="51385" y1="37117" x2="51385" y2="37117"/>
                      </a14:backgroundRemoval>
                    </a14:imgEffect>
                  </a14:imgLayer>
                </a14:imgProps>
              </a:ext>
            </a:extLst>
          </a:blip>
          <a:stretch>
            <a:fillRect/>
          </a:stretch>
        </p:blipFill>
        <p:spPr>
          <a:xfrm flipH="1">
            <a:off x="1876425" y="204152"/>
            <a:ext cx="990600" cy="1582116"/>
          </a:xfrm>
          <a:prstGeom prst="rect">
            <a:avLst/>
          </a:prstGeom>
        </p:spPr>
      </p:pic>
      <p:sp>
        <p:nvSpPr>
          <p:cNvPr id="2" name="TextBox 22"/>
          <p:cNvSpPr txBox="1"/>
          <p:nvPr/>
        </p:nvSpPr>
        <p:spPr>
          <a:xfrm>
            <a:off x="2947035" y="487680"/>
            <a:ext cx="8229600" cy="1014730"/>
          </a:xfrm>
          <a:prstGeom prst="rect">
            <a:avLst/>
          </a:prstGeom>
          <a:noFill/>
        </p:spPr>
        <p:txBody>
          <a:bodyPr wrap="square" rtlCol="0">
            <a:spAutoFit/>
          </a:bodyPr>
          <a:p>
            <a:r>
              <a:rPr lang="en-US" sz="6000" b="1">
                <a:solidFill>
                  <a:srgbClr val="00B050"/>
                </a:solidFill>
                <a:latin typeface="Arial" panose="020B0604020202020204" pitchFamily="34" charset="0"/>
                <a:cs typeface="Arial" panose="020B0604020202020204" pitchFamily="34" charset="0"/>
              </a:rPr>
              <a:t>AI THÔNG MINH HƠN</a:t>
            </a:r>
            <a:endParaRPr lang="en-US" sz="6000" b="1">
              <a:solidFill>
                <a:srgbClr val="00B05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20"/>
                                        </p:tgtEl>
                                        <p:attrNameLst>
                                          <p:attrName>r</p:attrName>
                                        </p:attrNameLst>
                                      </p:cBhvr>
                                    </p:animRot>
                                  </p:childTnLst>
                                </p:cTn>
                              </p:par>
                              <p:par>
                                <p:cTn id="17" presetID="2" presetClass="entr" presetSubtype="8" fill="hold"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7" name="Jet Fighter 2-DVDH.wav"/>
                                        </p:tgtEl>
                                      </p:cMediaNode>
                                    </p:audio>
                                  </p:sub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500"/>
                                        <p:tgtEl>
                                          <p:spTgt spid="16"/>
                                        </p:tgtEl>
                                      </p:cBhvr>
                                    </p:animEffect>
                                  </p:childTnLst>
                                </p:cTn>
                              </p:par>
                              <p:par>
                                <p:cTn id="26" presetID="5" presetClass="entr" presetSubtype="1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heckerboard(across)">
                                      <p:cBhvr>
                                        <p:cTn id="28" dur="500"/>
                                        <p:tgtEl>
                                          <p:spTgt spid="17"/>
                                        </p:tgtEl>
                                      </p:cBhvr>
                                    </p:animEffect>
                                  </p:childTnLst>
                                  <p:subTnLst>
                                    <p:audio>
                                      <p:cMediaNode>
                                        <p:cTn display="0" masterRel="sameClick">
                                          <p:stCondLst>
                                            <p:cond evt="begin" delay="0">
                                              <p:tn val="26"/>
                                            </p:cond>
                                          </p:stCondLst>
                                          <p:endCondLst>
                                            <p:cond evt="onStopAudio" delay="0">
                                              <p:tgtEl>
                                                <p:sldTgt/>
                                              </p:tgtEl>
                                            </p:cond>
                                          </p:endCondLst>
                                        </p:cTn>
                                        <p:tgtEl>
                                          <p:sndTgt r:embed="rId8" name="Chimes 3-CL (2).wav"/>
                                        </p:tgtEl>
                                      </p:cMediaNode>
                                    </p:audio>
                                  </p:subTnLst>
                                </p:cTn>
                              </p:par>
                              <p:par>
                                <p:cTn id="29" presetID="5" presetClass="entr" presetSubtype="1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heckerboard(across)">
                                      <p:cBhvr>
                                        <p:cTn id="31" dur="500"/>
                                        <p:tgtEl>
                                          <p:spTgt spid="18"/>
                                        </p:tgtEl>
                                      </p:cBhvr>
                                    </p:animEffect>
                                  </p:childTnLst>
                                </p:cTn>
                              </p:par>
                              <p:par>
                                <p:cTn id="32" presetID="22" presetClass="entr" presetSubtype="8" fill="hold" nodeType="withEffect">
                                  <p:stCondLst>
                                    <p:cond delay="0"/>
                                  </p:stCondLst>
                                  <p:iterate type="lt">
                                    <p:tmPct val="0"/>
                                  </p:iterate>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mph" presetSubtype="0" fill="hold" grpId="1" nodeType="clickEffect">
                                  <p:stCondLst>
                                    <p:cond delay="0"/>
                                  </p:stCondLst>
                                  <p:iterate type="lt">
                                    <p:tmPct val="0"/>
                                  </p:iterate>
                                  <p:childTnLst>
                                    <p:animClr clrSpc="hsl" dir="cw">
                                      <p:cBhvr override="childStyle">
                                        <p:cTn id="38" dur="500" fill="hold"/>
                                        <p:tgtEl>
                                          <p:spTgt spid="15"/>
                                        </p:tgtEl>
                                        <p:attrNameLst>
                                          <p:attrName>style.color</p:attrName>
                                        </p:attrNameLst>
                                      </p:cBhvr>
                                      <p:by>
                                        <p:hsl h="10842353" s="0" l="0"/>
                                      </p:by>
                                    </p:animClr>
                                    <p:animClr clrSpc="hsl" dir="cw">
                                      <p:cBhvr>
                                        <p:cTn id="39" dur="500" fill="hold"/>
                                        <p:tgtEl>
                                          <p:spTgt spid="15"/>
                                        </p:tgtEl>
                                        <p:attrNameLst>
                                          <p:attrName>fillcolor</p:attrName>
                                        </p:attrNameLst>
                                      </p:cBhvr>
                                      <p:by>
                                        <p:hsl h="10842353" s="0" l="0"/>
                                      </p:by>
                                    </p:animClr>
                                    <p:animClr clrSpc="hsl" dir="cw">
                                      <p:cBhvr>
                                        <p:cTn id="40" dur="500" fill="hold"/>
                                        <p:tgtEl>
                                          <p:spTgt spid="15"/>
                                        </p:tgtEl>
                                        <p:attrNameLst>
                                          <p:attrName>stroke.color</p:attrName>
                                        </p:attrNameLst>
                                      </p:cBhvr>
                                      <p:by>
                                        <p:hsl h="10842353" s="0" l="0"/>
                                      </p:by>
                                    </p:animClr>
                                    <p:set>
                                      <p:cBhvr>
                                        <p:cTn id="41" dur="500" fill="hold"/>
                                        <p:tgtEl>
                                          <p:spTgt spid="15"/>
                                        </p:tgtEl>
                                        <p:attrNameLst>
                                          <p:attrName>fill.type</p:attrName>
                                        </p:attrNameLst>
                                      </p:cBhvr>
                                      <p:to>
                                        <p:strVal val="solid"/>
                                      </p:to>
                                    </p:set>
                                  </p:childTnLst>
                                  <p:subTnLst>
                                    <p:audio>
                                      <p:cMediaNode>
                                        <p:cTn display="0" masterRel="sameClick">
                                          <p:stCondLst>
                                            <p:cond evt="begin" delay="0">
                                              <p:tn val="37"/>
                                            </p:cond>
                                          </p:stCondLst>
                                          <p:endCondLst>
                                            <p:cond evt="onStopAudio" delay="0">
                                              <p:tgtEl>
                                                <p:sldTgt/>
                                              </p:tgtEl>
                                            </p:cond>
                                          </p:endCondLst>
                                        </p:cTn>
                                        <p:tgtEl>
                                          <p:sndTgt r:embed="rId9" name="FELIZ2.WAV"/>
                                        </p:tgtEl>
                                      </p:cMediaNode>
                                    </p:audio>
                                  </p:subTnLst>
                                </p:cTn>
                              </p:par>
                              <p:par>
                                <p:cTn id="42" presetID="26" presetClass="entr" presetSubtype="0" fill="hold" grpId="0" nodeType="withEffect">
                                  <p:stCondLst>
                                    <p:cond delay="0"/>
                                  </p:stCondLst>
                                  <p:iterate type="lt">
                                    <p:tmPct val="0"/>
                                  </p:iterate>
                                  <p:childTnLst>
                                    <p:set>
                                      <p:cBhvr>
                                        <p:cTn id="43" dur="1" fill="hold">
                                          <p:stCondLst>
                                            <p:cond delay="0"/>
                                          </p:stCondLst>
                                        </p:cTn>
                                        <p:tgtEl>
                                          <p:spTgt spid="15"/>
                                        </p:tgtEl>
                                        <p:attrNameLst>
                                          <p:attrName>style.visibility</p:attrName>
                                        </p:attrNameLst>
                                      </p:cBhvr>
                                      <p:to>
                                        <p:strVal val="visible"/>
                                      </p:to>
                                    </p:set>
                                    <p:animEffect transition="in" filter="wipe(down)">
                                      <p:cBhvr>
                                        <p:cTn id="44" dur="580">
                                          <p:stCondLst>
                                            <p:cond delay="0"/>
                                          </p:stCondLst>
                                        </p:cTn>
                                        <p:tgtEl>
                                          <p:spTgt spid="15"/>
                                        </p:tgtEl>
                                      </p:cBhvr>
                                    </p:animEffect>
                                    <p:anim calcmode="lin" valueType="num">
                                      <p:cBhvr>
                                        <p:cTn id="4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0" dur="26">
                                          <p:stCondLst>
                                            <p:cond delay="650"/>
                                          </p:stCondLst>
                                        </p:cTn>
                                        <p:tgtEl>
                                          <p:spTgt spid="15"/>
                                        </p:tgtEl>
                                      </p:cBhvr>
                                      <p:to x="100000" y="60000"/>
                                    </p:animScale>
                                    <p:animScale>
                                      <p:cBhvr>
                                        <p:cTn id="51" dur="166" decel="50000">
                                          <p:stCondLst>
                                            <p:cond delay="676"/>
                                          </p:stCondLst>
                                        </p:cTn>
                                        <p:tgtEl>
                                          <p:spTgt spid="15"/>
                                        </p:tgtEl>
                                      </p:cBhvr>
                                      <p:to x="100000" y="100000"/>
                                    </p:animScale>
                                    <p:animScale>
                                      <p:cBhvr>
                                        <p:cTn id="52" dur="26">
                                          <p:stCondLst>
                                            <p:cond delay="1312"/>
                                          </p:stCondLst>
                                        </p:cTn>
                                        <p:tgtEl>
                                          <p:spTgt spid="15"/>
                                        </p:tgtEl>
                                      </p:cBhvr>
                                      <p:to x="100000" y="80000"/>
                                    </p:animScale>
                                    <p:animScale>
                                      <p:cBhvr>
                                        <p:cTn id="53" dur="166" decel="50000">
                                          <p:stCondLst>
                                            <p:cond delay="1338"/>
                                          </p:stCondLst>
                                        </p:cTn>
                                        <p:tgtEl>
                                          <p:spTgt spid="15"/>
                                        </p:tgtEl>
                                      </p:cBhvr>
                                      <p:to x="100000" y="100000"/>
                                    </p:animScale>
                                    <p:animScale>
                                      <p:cBhvr>
                                        <p:cTn id="54" dur="26">
                                          <p:stCondLst>
                                            <p:cond delay="1642"/>
                                          </p:stCondLst>
                                        </p:cTn>
                                        <p:tgtEl>
                                          <p:spTgt spid="15"/>
                                        </p:tgtEl>
                                      </p:cBhvr>
                                      <p:to x="100000" y="90000"/>
                                    </p:animScale>
                                    <p:animScale>
                                      <p:cBhvr>
                                        <p:cTn id="55" dur="166" decel="50000">
                                          <p:stCondLst>
                                            <p:cond delay="1668"/>
                                          </p:stCondLst>
                                        </p:cTn>
                                        <p:tgtEl>
                                          <p:spTgt spid="15"/>
                                        </p:tgtEl>
                                      </p:cBhvr>
                                      <p:to x="100000" y="100000"/>
                                    </p:animScale>
                                    <p:animScale>
                                      <p:cBhvr>
                                        <p:cTn id="56" dur="26">
                                          <p:stCondLst>
                                            <p:cond delay="1808"/>
                                          </p:stCondLst>
                                        </p:cTn>
                                        <p:tgtEl>
                                          <p:spTgt spid="15"/>
                                        </p:tgtEl>
                                      </p:cBhvr>
                                      <p:to x="100000" y="95000"/>
                                    </p:animScale>
                                    <p:animScale>
                                      <p:cBhvr>
                                        <p:cTn id="57" dur="166" decel="50000">
                                          <p:stCondLst>
                                            <p:cond delay="1834"/>
                                          </p:stCondLst>
                                        </p:cTn>
                                        <p:tgtEl>
                                          <p:spTgt spid="15"/>
                                        </p:tgtEl>
                                      </p:cBhvr>
                                      <p:to x="100000" y="100000"/>
                                    </p:animScale>
                                  </p:childTnLst>
                                  <p:subTnLst>
                                    <p:audio>
                                      <p:cMediaNode>
                                        <p:cTn display="0" masterRel="sameClick">
                                          <p:stCondLst>
                                            <p:cond evt="begin" delay="0">
                                              <p:tn val="42"/>
                                            </p:cond>
                                          </p:stCondLst>
                                          <p:endCondLst>
                                            <p:cond evt="onStopAudio" delay="0">
                                              <p:tgtEl>
                                                <p:sldTgt/>
                                              </p:tgtEl>
                                            </p:cond>
                                          </p:endCondLst>
                                        </p:cTn>
                                        <p:tgtEl>
                                          <p:sndTgt r:embed="rId9" name="FELIZ2.WAV"/>
                                        </p:tgtEl>
                                      </p:cMediaNode>
                                    </p:audio>
                                  </p:subTnLst>
                                </p:cTn>
                              </p:par>
                              <p:par>
                                <p:cTn id="58" presetID="23" presetClass="emph" presetSubtype="0" fill="hold" grpId="0" nodeType="withEffect">
                                  <p:stCondLst>
                                    <p:cond delay="0"/>
                                  </p:stCondLst>
                                  <p:childTnLst>
                                    <p:animClr clrSpc="hsl" dir="cw">
                                      <p:cBhvr override="childStyle">
                                        <p:cTn id="59" dur="500" fill="hold"/>
                                        <p:tgtEl>
                                          <p:spTgt spid="18"/>
                                        </p:tgtEl>
                                        <p:attrNameLst>
                                          <p:attrName>style.color</p:attrName>
                                        </p:attrNameLst>
                                      </p:cBhvr>
                                      <p:by>
                                        <p:hsl h="10842353" s="0" l="0"/>
                                      </p:by>
                                    </p:animClr>
                                    <p:animClr clrSpc="hsl" dir="cw">
                                      <p:cBhvr>
                                        <p:cTn id="60" dur="500" fill="hold"/>
                                        <p:tgtEl>
                                          <p:spTgt spid="18"/>
                                        </p:tgtEl>
                                        <p:attrNameLst>
                                          <p:attrName>fillcolor</p:attrName>
                                        </p:attrNameLst>
                                      </p:cBhvr>
                                      <p:by>
                                        <p:hsl h="10842353" s="0" l="0"/>
                                      </p:by>
                                    </p:animClr>
                                    <p:animClr clrSpc="hsl" dir="cw">
                                      <p:cBhvr>
                                        <p:cTn id="61" dur="500" fill="hold"/>
                                        <p:tgtEl>
                                          <p:spTgt spid="18"/>
                                        </p:tgtEl>
                                        <p:attrNameLst>
                                          <p:attrName>stroke.color</p:attrName>
                                        </p:attrNameLst>
                                      </p:cBhvr>
                                      <p:by>
                                        <p:hsl h="10842353" s="0" l="0"/>
                                      </p:by>
                                    </p:animClr>
                                    <p:set>
                                      <p:cBhvr>
                                        <p:cTn id="62" dur="500" fill="hold"/>
                                        <p:tgtEl>
                                          <p:spTgt spid="18"/>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1" presetClass="emph" presetSubtype="0" repeatCount="indefinite" fill="hold" grpId="0" nodeType="clickEffect">
                                  <p:stCondLst>
                                    <p:cond delay="0"/>
                                  </p:stCondLst>
                                  <p:childTnLst>
                                    <p:animClr clrSpc="hsl" dir="cw">
                                      <p:cBhvr override="childStyle">
                                        <p:cTn id="66" dur="500" fill="hold"/>
                                        <p:tgtEl>
                                          <p:spTgt spid="2"/>
                                        </p:tgtEl>
                                        <p:attrNameLst>
                                          <p:attrName>style.color</p:attrName>
                                        </p:attrNameLst>
                                      </p:cBhvr>
                                      <p:by>
                                        <p:hsl h="7200000" s="0" l="0"/>
                                      </p:by>
                                    </p:animClr>
                                    <p:animClr clrSpc="hsl" dir="cw">
                                      <p:cBhvr>
                                        <p:cTn id="67" dur="500" fill="hold"/>
                                        <p:tgtEl>
                                          <p:spTgt spid="2"/>
                                        </p:tgtEl>
                                        <p:attrNameLst>
                                          <p:attrName>fillcolor</p:attrName>
                                        </p:attrNameLst>
                                      </p:cBhvr>
                                      <p:by>
                                        <p:hsl h="7200000" s="0" l="0"/>
                                      </p:by>
                                    </p:animClr>
                                    <p:animClr clrSpc="hsl" dir="cw">
                                      <p:cBhvr>
                                        <p:cTn id="68" dur="500" fill="hold"/>
                                        <p:tgtEl>
                                          <p:spTgt spid="2"/>
                                        </p:tgtEl>
                                        <p:attrNameLst>
                                          <p:attrName>stroke.color</p:attrName>
                                        </p:attrNameLst>
                                      </p:cBhvr>
                                      <p:by>
                                        <p:hsl h="7200000" s="0" l="0"/>
                                      </p:by>
                                    </p:animClr>
                                    <p:set>
                                      <p:cBhvr>
                                        <p:cTn id="6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bldLvl="0" animBg="1"/>
      <p:bldP spid="18" grpId="0" bldLvl="0" animBg="1"/>
      <p:bldP spid="20" grpId="0" bldLvl="0" animBg="1"/>
      <p:bldP spid="20" grpId="1" bldLvl="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51"/>
          <p:cNvSpPr>
            <a:spLocks noChangeArrowheads="1"/>
          </p:cNvSpPr>
          <p:nvPr/>
        </p:nvSpPr>
        <p:spPr bwMode="auto">
          <a:xfrm>
            <a:off x="1876424" y="1869447"/>
            <a:ext cx="7760736" cy="1466850"/>
          </a:xfrm>
          <a:prstGeom prst="roundRect">
            <a:avLst>
              <a:gd name="adj" fmla="val 16667"/>
            </a:avLst>
          </a:prstGeom>
          <a:solidFill>
            <a:schemeClr val="accent4">
              <a:lumMod val="20000"/>
              <a:lumOff val="80000"/>
            </a:schemeClr>
          </a:solidFill>
          <a:ln w="57150">
            <a:solidFill>
              <a:srgbClr val="0000FF"/>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b="1"/>
              <a:t> </a:t>
            </a:r>
            <a:endParaRPr lang="en-US" b="1"/>
          </a:p>
          <a:p>
            <a:r>
              <a:rPr lang="en-US" sz="4000" b="1">
                <a:solidFill>
                  <a:srgbClr val="1C11AF"/>
                </a:solidFill>
              </a:rPr>
              <a:t> </a:t>
            </a:r>
            <a:r>
              <a:rPr lang="vi-VN" sz="4000" b="1">
                <a:solidFill>
                  <a:srgbClr val="1C11AF"/>
                </a:solidFill>
              </a:rPr>
              <a:t>Dân số Bắc Mỹ năm 20</a:t>
            </a:r>
            <a:r>
              <a:rPr lang="en-US" altLang="vi-VN" sz="4000" b="1">
                <a:solidFill>
                  <a:srgbClr val="1C11AF"/>
                </a:solidFill>
              </a:rPr>
              <a:t>20</a:t>
            </a:r>
            <a:r>
              <a:rPr lang="vi-VN" sz="4000" b="1">
                <a:solidFill>
                  <a:srgbClr val="1C11AF"/>
                </a:solidFill>
              </a:rPr>
              <a:t> là </a:t>
            </a:r>
            <a:endParaRPr lang="en-US" sz="4000">
              <a:solidFill>
                <a:srgbClr val="1C11AF"/>
              </a:solidFill>
            </a:endParaRPr>
          </a:p>
          <a:p>
            <a:endParaRPr lang="en-US" sz="3600"/>
          </a:p>
        </p:txBody>
      </p:sp>
      <p:grpSp>
        <p:nvGrpSpPr>
          <p:cNvPr id="11" name="Group 51"/>
          <p:cNvGrpSpPr/>
          <p:nvPr/>
        </p:nvGrpSpPr>
        <p:grpSpPr bwMode="auto">
          <a:xfrm>
            <a:off x="0" y="0"/>
            <a:ext cx="320675" cy="6858000"/>
            <a:chOff x="202295" y="-322943"/>
            <a:chExt cx="319314" cy="7180943"/>
          </a:xfrm>
        </p:grpSpPr>
        <p:sp>
          <p:nvSpPr>
            <p:cNvPr id="12" name="Rectangle 11"/>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latin typeface=".VnTime" panose="020B7200000000000000" pitchFamily="34" charset="0"/>
              </a:endParaRPr>
            </a:p>
          </p:txBody>
        </p:sp>
        <p:sp>
          <p:nvSpPr>
            <p:cNvPr id="13"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a:latin typeface=".VnTime" panose="020B7200000000000000"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latin typeface=".VnTime" panose="020B7200000000000000" pitchFamily="34" charset="0"/>
              </a:endParaRPr>
            </a:p>
          </p:txBody>
        </p:sp>
      </p:grpSp>
      <p:sp>
        <p:nvSpPr>
          <p:cNvPr id="15" name="AutoShape 51"/>
          <p:cNvSpPr>
            <a:spLocks noChangeArrowheads="1"/>
          </p:cNvSpPr>
          <p:nvPr/>
        </p:nvSpPr>
        <p:spPr bwMode="auto">
          <a:xfrm>
            <a:off x="3309707" y="4391190"/>
            <a:ext cx="5896538" cy="822325"/>
          </a:xfrm>
          <a:prstGeom prst="roundRect">
            <a:avLst>
              <a:gd name="adj" fmla="val 16667"/>
            </a:avLst>
          </a:prstGeom>
          <a:solidFill>
            <a:srgbClr val="7030A0"/>
          </a:solidFill>
          <a:ln w="76200">
            <a:solidFill>
              <a:srgbClr val="FFFF00"/>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vi-VN" sz="4000" b="1">
                <a:solidFill>
                  <a:schemeClr val="bg1"/>
                </a:solidFill>
              </a:rPr>
              <a:t>370</a:t>
            </a:r>
            <a:r>
              <a:rPr lang="vi-VN" sz="4000" b="1">
                <a:solidFill>
                  <a:schemeClr val="bg1"/>
                </a:solidFill>
              </a:rPr>
              <a:t> triệu người</a:t>
            </a:r>
            <a:endParaRPr lang="en-US" sz="4000" b="1">
              <a:solidFill>
                <a:schemeClr val="bg1"/>
              </a:solidFill>
            </a:endParaRPr>
          </a:p>
        </p:txBody>
      </p:sp>
      <p:pic>
        <p:nvPicPr>
          <p:cNvPr id="16" name="Picture 37" descr="Blue_chapterlist"/>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75" y="4626935"/>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Classicmode"/>
          <p:cNvPicPr>
            <a:picLocks noChangeAspect="1" noChangeArrowheads="1"/>
          </p:cNvPicPr>
          <p:nvPr/>
        </p:nvPicPr>
        <p:blipFill>
          <a:blip r:embed="rId2">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854074" y="4079247"/>
            <a:ext cx="2244726" cy="146685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59">
            <a:hlinkHover r:id="" action="ppaction://noaction" highlightClick="1">
              <a:snd r:embed="rId3" name="cached_combo42.wav"/>
            </a:hlinkHover>
          </p:cNvPr>
          <p:cNvSpPr>
            <a:spLocks noChangeArrowheads="1"/>
          </p:cNvSpPr>
          <p:nvPr/>
        </p:nvSpPr>
        <p:spPr bwMode="auto">
          <a:xfrm>
            <a:off x="930274" y="4288797"/>
            <a:ext cx="1264286" cy="1074738"/>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a:latin typeface=".VnTime" panose="020B7200000000000000" pitchFamily="34" charset="0"/>
            </a:endParaRPr>
          </a:p>
        </p:txBody>
      </p:sp>
      <p:sp>
        <p:nvSpPr>
          <p:cNvPr id="20" name="AutoShape 27"/>
          <p:cNvSpPr>
            <a:spLocks noChangeArrowheads="1"/>
          </p:cNvSpPr>
          <p:nvPr/>
        </p:nvSpPr>
        <p:spPr bwMode="auto">
          <a:xfrm>
            <a:off x="428624" y="2174247"/>
            <a:ext cx="1295400" cy="1371600"/>
          </a:xfrm>
          <a:prstGeom prst="sun">
            <a:avLst>
              <a:gd name="adj" fmla="val 19880"/>
            </a:avLst>
          </a:prstGeom>
          <a:gradFill rotWithShape="1">
            <a:gsLst>
              <a:gs pos="0">
                <a:srgbClr val="FF0066"/>
              </a:gs>
              <a:gs pos="100000">
                <a:srgbClr val="E9EE10"/>
              </a:gs>
            </a:gsLst>
            <a:path path="rect">
              <a:fillToRect l="50000" t="50000" r="50000" b="50000"/>
            </a:path>
          </a:gradFill>
          <a:ln w="22225">
            <a:solidFill>
              <a:srgbClr val="800000"/>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 name="WordArt 28"/>
          <p:cNvSpPr>
            <a:spLocks noChangeArrowheads="1" noChangeShapeType="1" noTextEdit="1"/>
          </p:cNvSpPr>
          <p:nvPr/>
        </p:nvSpPr>
        <p:spPr bwMode="auto">
          <a:xfrm>
            <a:off x="809624" y="2631447"/>
            <a:ext cx="533400" cy="381000"/>
          </a:xfrm>
          <a:prstGeom prst="rect">
            <a:avLst/>
          </a:prstGeom>
        </p:spPr>
        <p:txBody>
          <a:bodyPr wrap="none" fromWordArt="1">
            <a:prstTxWarp prst="textPlain">
              <a:avLst>
                <a:gd name="adj" fmla="val 50000"/>
              </a:avLst>
            </a:prstTxWarp>
          </a:bodyPr>
          <a:lstStyle/>
          <a:p>
            <a:pPr algn="ctr"/>
            <a:r>
              <a:rPr lang="en-US" sz="3600" b="1" kern="10">
                <a:ln w="19050">
                  <a:solidFill>
                    <a:srgbClr val="00FF00"/>
                  </a:solidFill>
                  <a:rou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 3</a:t>
            </a:r>
            <a:endParaRPr lang="en-US" sz="3600" b="1" kern="10">
              <a:ln w="19050">
                <a:solidFill>
                  <a:srgbClr val="00FF00"/>
                </a:solidFill>
                <a:rou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22" name="Picture 29" descr="Picture1"/>
          <p:cNvPicPr>
            <a:picLocks noChangeArrowheads="1" noCrop="1"/>
          </p:cNvPicPr>
          <p:nvPr/>
        </p:nvPicPr>
        <p:blipFill>
          <a:blip r:embed="rId4"/>
          <a:srcRect/>
          <a:stretch>
            <a:fillRect/>
          </a:stretch>
        </p:blipFill>
        <p:spPr bwMode="auto">
          <a:xfrm>
            <a:off x="352424" y="138112"/>
            <a:ext cx="853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Hình ảnh 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2154" y1="77297" x2="42154" y2="77297"/>
                        <a14:foregroundMark x1="50308" y1="87568" x2="50308" y2="87568"/>
                        <a14:foregroundMark x1="58462" y1="80090" x2="58462" y2="80090"/>
                        <a14:foregroundMark x1="52615" y1="41171" x2="52615" y2="41171"/>
                        <a14:foregroundMark x1="49077" y1="39099" x2="49077" y2="39099"/>
                        <a14:foregroundMark x1="51385" y1="37117" x2="51385" y2="37117"/>
                        <a14:foregroundMark x1="51385" y1="37117" x2="51385" y2="37117"/>
                        <a14:foregroundMark x1="51385" y1="37117" x2="51385" y2="37117"/>
                      </a14:backgroundRemoval>
                    </a14:imgEffect>
                  </a14:imgLayer>
                </a14:imgProps>
              </a:ext>
            </a:extLst>
          </a:blip>
          <a:stretch>
            <a:fillRect/>
          </a:stretch>
        </p:blipFill>
        <p:spPr>
          <a:xfrm flipH="1">
            <a:off x="1945640" y="287337"/>
            <a:ext cx="990600" cy="1582116"/>
          </a:xfrm>
          <a:prstGeom prst="rect">
            <a:avLst/>
          </a:prstGeom>
        </p:spPr>
      </p:pic>
      <p:sp>
        <p:nvSpPr>
          <p:cNvPr id="2" name="TextBox 22"/>
          <p:cNvSpPr txBox="1"/>
          <p:nvPr/>
        </p:nvSpPr>
        <p:spPr>
          <a:xfrm>
            <a:off x="2795905" y="421640"/>
            <a:ext cx="8229600" cy="1014730"/>
          </a:xfrm>
          <a:prstGeom prst="rect">
            <a:avLst/>
          </a:prstGeom>
          <a:noFill/>
        </p:spPr>
        <p:txBody>
          <a:bodyPr wrap="square" rtlCol="0">
            <a:spAutoFit/>
          </a:bodyPr>
          <a:lstStyle/>
          <a:p>
            <a:r>
              <a:rPr lang="en-US" sz="6000" b="1">
                <a:solidFill>
                  <a:srgbClr val="00B050"/>
                </a:solidFill>
                <a:latin typeface="Arial" panose="020B0604020202020204" pitchFamily="34" charset="0"/>
                <a:cs typeface="Arial" panose="020B0604020202020204" pitchFamily="34" charset="0"/>
              </a:rPr>
              <a:t>AI THÔNG MINH HƠN</a:t>
            </a:r>
            <a:endParaRPr lang="en-US" sz="6000" b="1">
              <a:solidFill>
                <a:srgbClr val="00B05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20"/>
                                        </p:tgtEl>
                                        <p:attrNameLst>
                                          <p:attrName>r</p:attrName>
                                        </p:attrNameLst>
                                      </p:cBhvr>
                                    </p:animRot>
                                  </p:childTnLst>
                                </p:cTn>
                              </p:par>
                              <p:par>
                                <p:cTn id="17" presetID="2" presetClass="entr" presetSubtype="8" fill="hold"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7" name="Jet Fighter 2-DVDH.wav"/>
                                        </p:tgtEl>
                                      </p:cMediaNode>
                                    </p:audio>
                                  </p:sub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500"/>
                                        <p:tgtEl>
                                          <p:spTgt spid="16"/>
                                        </p:tgtEl>
                                      </p:cBhvr>
                                    </p:animEffect>
                                  </p:childTnLst>
                                </p:cTn>
                              </p:par>
                              <p:par>
                                <p:cTn id="26" presetID="5" presetClass="entr" presetSubtype="1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heckerboard(across)">
                                      <p:cBhvr>
                                        <p:cTn id="28" dur="500"/>
                                        <p:tgtEl>
                                          <p:spTgt spid="17"/>
                                        </p:tgtEl>
                                      </p:cBhvr>
                                    </p:animEffect>
                                  </p:childTnLst>
                                  <p:subTnLst>
                                    <p:audio>
                                      <p:cMediaNode>
                                        <p:cTn display="0" masterRel="sameClick">
                                          <p:stCondLst>
                                            <p:cond evt="begin" delay="0">
                                              <p:tn val="26"/>
                                            </p:cond>
                                          </p:stCondLst>
                                          <p:endCondLst>
                                            <p:cond evt="onStopAudio" delay="0">
                                              <p:tgtEl>
                                                <p:sldTgt/>
                                              </p:tgtEl>
                                            </p:cond>
                                          </p:endCondLst>
                                        </p:cTn>
                                        <p:tgtEl>
                                          <p:sndTgt r:embed="rId8" name="Chimes 3-CL (2).wav"/>
                                        </p:tgtEl>
                                      </p:cMediaNode>
                                    </p:audio>
                                  </p:subTnLst>
                                </p:cTn>
                              </p:par>
                              <p:par>
                                <p:cTn id="29" presetID="5" presetClass="entr" presetSubtype="1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heckerboard(across)">
                                      <p:cBhvr>
                                        <p:cTn id="31" dur="500"/>
                                        <p:tgtEl>
                                          <p:spTgt spid="18"/>
                                        </p:tgtEl>
                                      </p:cBhvr>
                                    </p:animEffect>
                                  </p:childTnLst>
                                </p:cTn>
                              </p:par>
                              <p:par>
                                <p:cTn id="32" presetID="22" presetClass="entr" presetSubtype="8" fill="hold" nodeType="withEffect">
                                  <p:stCondLst>
                                    <p:cond delay="0"/>
                                  </p:stCondLst>
                                  <p:iterate type="lt">
                                    <p:tmPct val="0"/>
                                  </p:iterate>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mph" presetSubtype="0" fill="hold" grpId="1" nodeType="clickEffect">
                                  <p:stCondLst>
                                    <p:cond delay="0"/>
                                  </p:stCondLst>
                                  <p:iterate type="lt">
                                    <p:tmPct val="0"/>
                                  </p:iterate>
                                  <p:childTnLst>
                                    <p:animClr clrSpc="hsl" dir="cw">
                                      <p:cBhvr override="childStyle">
                                        <p:cTn id="38" dur="500" fill="hold"/>
                                        <p:tgtEl>
                                          <p:spTgt spid="15"/>
                                        </p:tgtEl>
                                        <p:attrNameLst>
                                          <p:attrName>style.color</p:attrName>
                                        </p:attrNameLst>
                                      </p:cBhvr>
                                      <p:by>
                                        <p:hsl h="10842353" s="0" l="0"/>
                                      </p:by>
                                    </p:animClr>
                                    <p:animClr clrSpc="hsl" dir="cw">
                                      <p:cBhvr>
                                        <p:cTn id="39" dur="500" fill="hold"/>
                                        <p:tgtEl>
                                          <p:spTgt spid="15"/>
                                        </p:tgtEl>
                                        <p:attrNameLst>
                                          <p:attrName>fillcolor</p:attrName>
                                        </p:attrNameLst>
                                      </p:cBhvr>
                                      <p:by>
                                        <p:hsl h="10842353" s="0" l="0"/>
                                      </p:by>
                                    </p:animClr>
                                    <p:animClr clrSpc="hsl" dir="cw">
                                      <p:cBhvr>
                                        <p:cTn id="40" dur="500" fill="hold"/>
                                        <p:tgtEl>
                                          <p:spTgt spid="15"/>
                                        </p:tgtEl>
                                        <p:attrNameLst>
                                          <p:attrName>stroke.color</p:attrName>
                                        </p:attrNameLst>
                                      </p:cBhvr>
                                      <p:by>
                                        <p:hsl h="10842353" s="0" l="0"/>
                                      </p:by>
                                    </p:animClr>
                                    <p:set>
                                      <p:cBhvr>
                                        <p:cTn id="41" dur="500" fill="hold"/>
                                        <p:tgtEl>
                                          <p:spTgt spid="15"/>
                                        </p:tgtEl>
                                        <p:attrNameLst>
                                          <p:attrName>fill.type</p:attrName>
                                        </p:attrNameLst>
                                      </p:cBhvr>
                                      <p:to>
                                        <p:strVal val="solid"/>
                                      </p:to>
                                    </p:set>
                                  </p:childTnLst>
                                  <p:subTnLst>
                                    <p:audio>
                                      <p:cMediaNode>
                                        <p:cTn display="0" masterRel="sameClick">
                                          <p:stCondLst>
                                            <p:cond evt="begin" delay="0">
                                              <p:tn val="37"/>
                                            </p:cond>
                                          </p:stCondLst>
                                          <p:endCondLst>
                                            <p:cond evt="onStopAudio" delay="0">
                                              <p:tgtEl>
                                                <p:sldTgt/>
                                              </p:tgtEl>
                                            </p:cond>
                                          </p:endCondLst>
                                        </p:cTn>
                                        <p:tgtEl>
                                          <p:sndTgt r:embed="rId9" name="FELIZ2.WAV"/>
                                        </p:tgtEl>
                                      </p:cMediaNode>
                                    </p:audio>
                                  </p:subTnLst>
                                </p:cTn>
                              </p:par>
                              <p:par>
                                <p:cTn id="42" presetID="26" presetClass="entr" presetSubtype="0" fill="hold" grpId="0" nodeType="withEffect">
                                  <p:stCondLst>
                                    <p:cond delay="0"/>
                                  </p:stCondLst>
                                  <p:iterate type="lt">
                                    <p:tmPct val="0"/>
                                  </p:iterate>
                                  <p:childTnLst>
                                    <p:set>
                                      <p:cBhvr>
                                        <p:cTn id="43" dur="1" fill="hold">
                                          <p:stCondLst>
                                            <p:cond delay="0"/>
                                          </p:stCondLst>
                                        </p:cTn>
                                        <p:tgtEl>
                                          <p:spTgt spid="15"/>
                                        </p:tgtEl>
                                        <p:attrNameLst>
                                          <p:attrName>style.visibility</p:attrName>
                                        </p:attrNameLst>
                                      </p:cBhvr>
                                      <p:to>
                                        <p:strVal val="visible"/>
                                      </p:to>
                                    </p:set>
                                    <p:animEffect transition="in" filter="wipe(down)">
                                      <p:cBhvr>
                                        <p:cTn id="44" dur="580">
                                          <p:stCondLst>
                                            <p:cond delay="0"/>
                                          </p:stCondLst>
                                        </p:cTn>
                                        <p:tgtEl>
                                          <p:spTgt spid="15"/>
                                        </p:tgtEl>
                                      </p:cBhvr>
                                    </p:animEffect>
                                    <p:anim calcmode="lin" valueType="num">
                                      <p:cBhvr>
                                        <p:cTn id="4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0" dur="26">
                                          <p:stCondLst>
                                            <p:cond delay="650"/>
                                          </p:stCondLst>
                                        </p:cTn>
                                        <p:tgtEl>
                                          <p:spTgt spid="15"/>
                                        </p:tgtEl>
                                      </p:cBhvr>
                                      <p:to x="100000" y="60000"/>
                                    </p:animScale>
                                    <p:animScale>
                                      <p:cBhvr>
                                        <p:cTn id="51" dur="166" decel="50000">
                                          <p:stCondLst>
                                            <p:cond delay="676"/>
                                          </p:stCondLst>
                                        </p:cTn>
                                        <p:tgtEl>
                                          <p:spTgt spid="15"/>
                                        </p:tgtEl>
                                      </p:cBhvr>
                                      <p:to x="100000" y="100000"/>
                                    </p:animScale>
                                    <p:animScale>
                                      <p:cBhvr>
                                        <p:cTn id="52" dur="26">
                                          <p:stCondLst>
                                            <p:cond delay="1312"/>
                                          </p:stCondLst>
                                        </p:cTn>
                                        <p:tgtEl>
                                          <p:spTgt spid="15"/>
                                        </p:tgtEl>
                                      </p:cBhvr>
                                      <p:to x="100000" y="80000"/>
                                    </p:animScale>
                                    <p:animScale>
                                      <p:cBhvr>
                                        <p:cTn id="53" dur="166" decel="50000">
                                          <p:stCondLst>
                                            <p:cond delay="1338"/>
                                          </p:stCondLst>
                                        </p:cTn>
                                        <p:tgtEl>
                                          <p:spTgt spid="15"/>
                                        </p:tgtEl>
                                      </p:cBhvr>
                                      <p:to x="100000" y="100000"/>
                                    </p:animScale>
                                    <p:animScale>
                                      <p:cBhvr>
                                        <p:cTn id="54" dur="26">
                                          <p:stCondLst>
                                            <p:cond delay="1642"/>
                                          </p:stCondLst>
                                        </p:cTn>
                                        <p:tgtEl>
                                          <p:spTgt spid="15"/>
                                        </p:tgtEl>
                                      </p:cBhvr>
                                      <p:to x="100000" y="90000"/>
                                    </p:animScale>
                                    <p:animScale>
                                      <p:cBhvr>
                                        <p:cTn id="55" dur="166" decel="50000">
                                          <p:stCondLst>
                                            <p:cond delay="1668"/>
                                          </p:stCondLst>
                                        </p:cTn>
                                        <p:tgtEl>
                                          <p:spTgt spid="15"/>
                                        </p:tgtEl>
                                      </p:cBhvr>
                                      <p:to x="100000" y="100000"/>
                                    </p:animScale>
                                    <p:animScale>
                                      <p:cBhvr>
                                        <p:cTn id="56" dur="26">
                                          <p:stCondLst>
                                            <p:cond delay="1808"/>
                                          </p:stCondLst>
                                        </p:cTn>
                                        <p:tgtEl>
                                          <p:spTgt spid="15"/>
                                        </p:tgtEl>
                                      </p:cBhvr>
                                      <p:to x="100000" y="95000"/>
                                    </p:animScale>
                                    <p:animScale>
                                      <p:cBhvr>
                                        <p:cTn id="57" dur="166" decel="50000">
                                          <p:stCondLst>
                                            <p:cond delay="1834"/>
                                          </p:stCondLst>
                                        </p:cTn>
                                        <p:tgtEl>
                                          <p:spTgt spid="15"/>
                                        </p:tgtEl>
                                      </p:cBhvr>
                                      <p:to x="100000" y="100000"/>
                                    </p:animScale>
                                  </p:childTnLst>
                                  <p:subTnLst>
                                    <p:audio>
                                      <p:cMediaNode>
                                        <p:cTn display="0" masterRel="sameClick">
                                          <p:stCondLst>
                                            <p:cond evt="begin" delay="0">
                                              <p:tn val="42"/>
                                            </p:cond>
                                          </p:stCondLst>
                                          <p:endCondLst>
                                            <p:cond evt="onStopAudio" delay="0">
                                              <p:tgtEl>
                                                <p:sldTgt/>
                                              </p:tgtEl>
                                            </p:cond>
                                          </p:endCondLst>
                                        </p:cTn>
                                        <p:tgtEl>
                                          <p:sndTgt r:embed="rId9" name="FELIZ2.WAV"/>
                                        </p:tgtEl>
                                      </p:cMediaNode>
                                    </p:audio>
                                  </p:subTnLst>
                                </p:cTn>
                              </p:par>
                              <p:par>
                                <p:cTn id="58" presetID="23" presetClass="emph" presetSubtype="0" fill="hold" grpId="0" nodeType="withEffect">
                                  <p:stCondLst>
                                    <p:cond delay="0"/>
                                  </p:stCondLst>
                                  <p:childTnLst>
                                    <p:animClr clrSpc="hsl" dir="cw">
                                      <p:cBhvr override="childStyle">
                                        <p:cTn id="59" dur="500" fill="hold"/>
                                        <p:tgtEl>
                                          <p:spTgt spid="18"/>
                                        </p:tgtEl>
                                        <p:attrNameLst>
                                          <p:attrName>style.color</p:attrName>
                                        </p:attrNameLst>
                                      </p:cBhvr>
                                      <p:by>
                                        <p:hsl h="10842353" s="0" l="0"/>
                                      </p:by>
                                    </p:animClr>
                                    <p:animClr clrSpc="hsl" dir="cw">
                                      <p:cBhvr>
                                        <p:cTn id="60" dur="500" fill="hold"/>
                                        <p:tgtEl>
                                          <p:spTgt spid="18"/>
                                        </p:tgtEl>
                                        <p:attrNameLst>
                                          <p:attrName>fillcolor</p:attrName>
                                        </p:attrNameLst>
                                      </p:cBhvr>
                                      <p:by>
                                        <p:hsl h="10842353" s="0" l="0"/>
                                      </p:by>
                                    </p:animClr>
                                    <p:animClr clrSpc="hsl" dir="cw">
                                      <p:cBhvr>
                                        <p:cTn id="61" dur="500" fill="hold"/>
                                        <p:tgtEl>
                                          <p:spTgt spid="18"/>
                                        </p:tgtEl>
                                        <p:attrNameLst>
                                          <p:attrName>stroke.color</p:attrName>
                                        </p:attrNameLst>
                                      </p:cBhvr>
                                      <p:by>
                                        <p:hsl h="10842353" s="0" l="0"/>
                                      </p:by>
                                    </p:animClr>
                                    <p:set>
                                      <p:cBhvr>
                                        <p:cTn id="62" dur="500" fill="hold"/>
                                        <p:tgtEl>
                                          <p:spTgt spid="18"/>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1" presetClass="emph" presetSubtype="0" repeatCount="indefinite" fill="hold" grpId="0" nodeType="clickEffect">
                                  <p:stCondLst>
                                    <p:cond delay="0"/>
                                  </p:stCondLst>
                                  <p:childTnLst>
                                    <p:animClr clrSpc="hsl" dir="cw">
                                      <p:cBhvr override="childStyle">
                                        <p:cTn id="66" dur="500" fill="hold"/>
                                        <p:tgtEl>
                                          <p:spTgt spid="2"/>
                                        </p:tgtEl>
                                        <p:attrNameLst>
                                          <p:attrName>style.color</p:attrName>
                                        </p:attrNameLst>
                                      </p:cBhvr>
                                      <p:by>
                                        <p:hsl h="7200000" s="0" l="0"/>
                                      </p:by>
                                    </p:animClr>
                                    <p:animClr clrSpc="hsl" dir="cw">
                                      <p:cBhvr>
                                        <p:cTn id="67" dur="500" fill="hold"/>
                                        <p:tgtEl>
                                          <p:spTgt spid="2"/>
                                        </p:tgtEl>
                                        <p:attrNameLst>
                                          <p:attrName>fillcolor</p:attrName>
                                        </p:attrNameLst>
                                      </p:cBhvr>
                                      <p:by>
                                        <p:hsl h="7200000" s="0" l="0"/>
                                      </p:by>
                                    </p:animClr>
                                    <p:animClr clrSpc="hsl" dir="cw">
                                      <p:cBhvr>
                                        <p:cTn id="68" dur="500" fill="hold"/>
                                        <p:tgtEl>
                                          <p:spTgt spid="2"/>
                                        </p:tgtEl>
                                        <p:attrNameLst>
                                          <p:attrName>stroke.color</p:attrName>
                                        </p:attrNameLst>
                                      </p:cBhvr>
                                      <p:by>
                                        <p:hsl h="7200000" s="0" l="0"/>
                                      </p:by>
                                    </p:animClr>
                                    <p:set>
                                      <p:cBhvr>
                                        <p:cTn id="6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bldLvl="0" animBg="1"/>
      <p:bldP spid="18" grpId="0" bldLvl="0" animBg="1"/>
      <p:bldP spid="20" grpId="0" bldLvl="0" animBg="1"/>
      <p:bldP spid="20" grpId="1" bldLvl="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9"/>
          <p:cNvSpPr/>
          <p:nvPr/>
        </p:nvSpPr>
        <p:spPr>
          <a:xfrm>
            <a:off x="1274417" y="155575"/>
            <a:ext cx="10882591" cy="448770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nSpc>
                <a:spcPct val="150000"/>
              </a:lnSpc>
              <a:defRPr/>
            </a:pPr>
            <a:r>
              <a:rPr lang="vi-VN" altLang="en-US" sz="3200" b="1" dirty="0">
                <a:latin typeface="Times New Roman" panose="02020603050405020304" pitchFamily="18" charset="0"/>
                <a:cs typeface="Times New Roman" panose="02020603050405020304" pitchFamily="18" charset="0"/>
              </a:rPr>
              <a:t> </a:t>
            </a:r>
            <a:r>
              <a:rPr lang="en-US" altLang="vi-VN" sz="3200" b="1" dirty="0">
                <a:solidFill>
                  <a:srgbClr val="FF0000"/>
                </a:solidFill>
                <a:latin typeface="Times New Roman" panose="02020603050405020304" pitchFamily="18" charset="0"/>
                <a:cs typeface="Times New Roman" panose="02020603050405020304" pitchFamily="18" charset="0"/>
              </a:rPr>
              <a:t>Địa hình Bắc Mỹ chia làm mấy khu vực</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A. </a:t>
            </a:r>
            <a:r>
              <a:rPr lang="en-US" sz="3200" b="1" dirty="0">
                <a:solidFill>
                  <a:schemeClr val="tx1"/>
                </a:solidFill>
                <a:latin typeface="Times New Roman" panose="02020603050405020304" pitchFamily="18" charset="0"/>
                <a:cs typeface="Times New Roman" panose="02020603050405020304" pitchFamily="18" charset="0"/>
                <a:sym typeface="+mn-ea"/>
              </a:rPr>
              <a:t>1</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B. 2</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C. </a:t>
            </a:r>
            <a:r>
              <a:rPr lang="en-US" sz="3200" b="1" dirty="0">
                <a:solidFill>
                  <a:schemeClr val="tx1"/>
                </a:solidFill>
                <a:latin typeface="Times New Roman" panose="02020603050405020304" pitchFamily="18" charset="0"/>
                <a:cs typeface="Times New Roman" panose="02020603050405020304" pitchFamily="18" charset="0"/>
                <a:sym typeface="+mn-ea"/>
              </a:rPr>
              <a:t>3</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D. 4</a:t>
            </a:r>
            <a:endParaRPr lang="en-US" sz="3200" b="1" dirty="0">
              <a:solidFill>
                <a:schemeClr val="tx1"/>
              </a:solidFill>
              <a:latin typeface="Times New Roman" panose="02020603050405020304" pitchFamily="18" charset="0"/>
              <a:cs typeface="Times New Roman" panose="02020603050405020304" pitchFamily="18" charset="0"/>
            </a:endParaRPr>
          </a:p>
        </p:txBody>
      </p:sp>
      <p:grpSp>
        <p:nvGrpSpPr>
          <p:cNvPr id="30" name="Group 7"/>
          <p:cNvGrpSpPr/>
          <p:nvPr/>
        </p:nvGrpSpPr>
        <p:grpSpPr bwMode="auto">
          <a:xfrm>
            <a:off x="528320" y="1081128"/>
            <a:ext cx="280989" cy="4157089"/>
            <a:chOff x="393013" y="984263"/>
            <a:chExt cx="455948" cy="3302991"/>
          </a:xfrm>
        </p:grpSpPr>
        <p:cxnSp>
          <p:nvCxnSpPr>
            <p:cNvPr id="31" name="Straight Connector 12"/>
            <p:cNvCxnSpPr>
              <a:stCxn id="47" idx="4"/>
              <a:endCxn id="33" idx="0"/>
            </p:cNvCxnSpPr>
            <p:nvPr/>
          </p:nvCxnSpPr>
          <p:spPr>
            <a:xfrm flipH="1">
              <a:off x="620988" y="984263"/>
              <a:ext cx="14194" cy="2847044"/>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0270" name="Group 4"/>
            <p:cNvGrpSpPr/>
            <p:nvPr/>
          </p:nvGrpSpPr>
          <p:grpSpPr bwMode="auto">
            <a:xfrm>
              <a:off x="393013" y="3831306"/>
              <a:ext cx="455948" cy="455948"/>
              <a:chOff x="268476" y="3198923"/>
              <a:chExt cx="286946" cy="286946"/>
            </a:xfrm>
          </p:grpSpPr>
          <p:sp>
            <p:nvSpPr>
              <p:cNvPr id="33"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Oval 64"/>
              <p:cNvSpPr/>
              <p:nvPr/>
            </p:nvSpPr>
            <p:spPr>
              <a:xfrm>
                <a:off x="349889" y="3277942"/>
                <a:ext cx="124120" cy="123956"/>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35" name="Group 30"/>
          <p:cNvGrpSpPr/>
          <p:nvPr/>
        </p:nvGrpSpPr>
        <p:grpSpPr bwMode="auto">
          <a:xfrm>
            <a:off x="910306" y="4784295"/>
            <a:ext cx="11103335" cy="2042267"/>
            <a:chOff x="-334481" y="1997894"/>
            <a:chExt cx="14803524" cy="3073945"/>
          </a:xfrm>
        </p:grpSpPr>
        <p:grpSp>
          <p:nvGrpSpPr>
            <p:cNvPr id="10259" name="Group 22"/>
            <p:cNvGrpSpPr/>
            <p:nvPr/>
          </p:nvGrpSpPr>
          <p:grpSpPr bwMode="auto">
            <a:xfrm>
              <a:off x="-57595" y="2124203"/>
              <a:ext cx="7968248" cy="2947636"/>
              <a:chOff x="716980" y="1289495"/>
              <a:chExt cx="4964734" cy="2734225"/>
            </a:xfrm>
          </p:grpSpPr>
          <p:sp>
            <p:nvSpPr>
              <p:cNvPr id="42" name="Parallelogram 17"/>
              <p:cNvSpPr/>
              <p:nvPr/>
            </p:nvSpPr>
            <p:spPr>
              <a:xfrm>
                <a:off x="947779" y="1877673"/>
                <a:ext cx="4733935" cy="1874096"/>
              </a:xfrm>
              <a:prstGeom prst="parallelogram">
                <a:avLst/>
              </a:prstGeom>
              <a:ln w="38100">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sz="1500" dirty="0">
                  <a:latin typeface="Times New Roman" panose="02020603050405020304" pitchFamily="18" charset="0"/>
                  <a:cs typeface="Times New Roman" panose="02020603050405020304" pitchFamily="18" charset="0"/>
                </a:endParaRPr>
              </a:p>
            </p:txBody>
          </p:sp>
          <p:sp>
            <p:nvSpPr>
              <p:cNvPr id="43" name="Parallelogram 6"/>
              <p:cNvSpPr/>
              <p:nvPr/>
            </p:nvSpPr>
            <p:spPr>
              <a:xfrm flipH="1">
                <a:off x="716980" y="1289495"/>
                <a:ext cx="1403137" cy="534163"/>
              </a:xfrm>
              <a:prstGeom prst="parallelogram">
                <a:avLst/>
              </a:prstGeom>
              <a:ln w="38100">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500" b="1" dirty="0">
                    <a:solidFill>
                      <a:srgbClr val="FF0000"/>
                    </a:solidFill>
                    <a:latin typeface="Times New Roman" panose="02020603050405020304" pitchFamily="18" charset="0"/>
                    <a:cs typeface="Times New Roman" panose="02020603050405020304" pitchFamily="18" charset="0"/>
                  </a:rPr>
                  <a:t>ĐÁP ÁN</a:t>
                </a:r>
                <a:endParaRPr lang="en-US" sz="1500" b="1" dirty="0">
                  <a:solidFill>
                    <a:srgbClr val="FF0000"/>
                  </a:solidFill>
                  <a:latin typeface="Times New Roman" panose="02020603050405020304" pitchFamily="18" charset="0"/>
                  <a:cs typeface="Times New Roman" panose="02020603050405020304" pitchFamily="18" charset="0"/>
                </a:endParaRPr>
              </a:p>
            </p:txBody>
          </p:sp>
          <p:sp>
            <p:nvSpPr>
              <p:cNvPr id="44" name="Rectangle 21"/>
              <p:cNvSpPr/>
              <p:nvPr/>
            </p:nvSpPr>
            <p:spPr>
              <a:xfrm>
                <a:off x="1522079" y="3797642"/>
                <a:ext cx="3113540" cy="226078"/>
              </a:xfrm>
              <a:prstGeom prst="rect">
                <a:avLst/>
              </a:prstGeom>
              <a:ln w="38100">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grpSp>
        <p:cxnSp>
          <p:nvCxnSpPr>
            <p:cNvPr id="37" name="Straight Connector 74"/>
            <p:cNvCxnSpPr/>
            <p:nvPr/>
          </p:nvCxnSpPr>
          <p:spPr>
            <a:xfrm flipH="1">
              <a:off x="-334481" y="1997894"/>
              <a:ext cx="14803524" cy="0"/>
            </a:xfrm>
            <a:prstGeom prst="line">
              <a:avLst/>
            </a:prstGeom>
            <a:ln w="38100">
              <a:solidFill>
                <a:srgbClr val="0070C0"/>
              </a:solidFill>
            </a:ln>
          </p:spPr>
          <p:style>
            <a:lnRef idx="0">
              <a:schemeClr val="accent4"/>
            </a:lnRef>
            <a:fillRef idx="3">
              <a:schemeClr val="accent4"/>
            </a:fillRef>
            <a:effectRef idx="3">
              <a:schemeClr val="accent4"/>
            </a:effectRef>
            <a:fontRef idx="minor">
              <a:schemeClr val="lt1"/>
            </a:fontRef>
          </p:style>
        </p:cxnSp>
        <p:cxnSp>
          <p:nvCxnSpPr>
            <p:cNvPr id="38" name="Straight Connector 82"/>
            <p:cNvCxnSpPr/>
            <p:nvPr/>
          </p:nvCxnSpPr>
          <p:spPr>
            <a:xfrm>
              <a:off x="973260" y="4864692"/>
              <a:ext cx="5519747" cy="0"/>
            </a:xfrm>
            <a:prstGeom prst="line">
              <a:avLst/>
            </a:prstGeom>
            <a:ln w="38100">
              <a:solidFill>
                <a:srgbClr val="0070C0"/>
              </a:solidFill>
            </a:ln>
          </p:spPr>
          <p:style>
            <a:lnRef idx="0">
              <a:schemeClr val="accent4"/>
            </a:lnRef>
            <a:fillRef idx="3">
              <a:schemeClr val="accent4"/>
            </a:fillRef>
            <a:effectRef idx="3">
              <a:schemeClr val="accent4"/>
            </a:effectRef>
            <a:fontRef idx="minor">
              <a:schemeClr val="lt1"/>
            </a:fontRef>
          </p:style>
        </p:cxnSp>
        <p:sp>
          <p:nvSpPr>
            <p:cNvPr id="39" name="Parallelogram 29"/>
            <p:cNvSpPr/>
            <p:nvPr/>
          </p:nvSpPr>
          <p:spPr>
            <a:xfrm>
              <a:off x="150970" y="2680612"/>
              <a:ext cx="7672438" cy="2066870"/>
            </a:xfrm>
            <a:prstGeom prst="parallelogram">
              <a:avLst/>
            </a:prstGeom>
            <a:ln w="38100">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vi-VN" altLang="en-US" sz="4400" b="1">
                  <a:solidFill>
                    <a:srgbClr val="FF0000"/>
                  </a:solidFill>
                  <a:latin typeface="Times New Roman" panose="02020603050405020304" pitchFamily="18" charset="0"/>
                  <a:cs typeface="Times New Roman" panose="02020603050405020304" pitchFamily="18" charset="0"/>
                </a:rPr>
                <a:t>C</a:t>
              </a:r>
              <a:endParaRPr lang="vi-VN" altLang="en-US" sz="4400" b="1">
                <a:solidFill>
                  <a:srgbClr val="FF0000"/>
                </a:solidFill>
                <a:latin typeface="Times New Roman" panose="02020603050405020304" pitchFamily="18" charset="0"/>
                <a:cs typeface="Times New Roman" panose="02020603050405020304" pitchFamily="18" charset="0"/>
              </a:endParaRPr>
            </a:p>
          </p:txBody>
        </p:sp>
        <p:pic>
          <p:nvPicPr>
            <p:cNvPr id="10263" name="Picture 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0800000">
              <a:off x="2282897" y="2548182"/>
              <a:ext cx="5540511" cy="336788"/>
            </a:xfrm>
            <a:prstGeom prst="rect">
              <a:avLst/>
            </a:prstGeom>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style>
            <a:lnRef idx="0">
              <a:schemeClr val="accent4"/>
            </a:lnRef>
            <a:fillRef idx="3">
              <a:schemeClr val="accent4"/>
            </a:fillRef>
            <a:effectRef idx="3">
              <a:schemeClr val="accent4"/>
            </a:effectRef>
            <a:fontRef idx="minor">
              <a:schemeClr val="lt1"/>
            </a:fontRef>
          </p:style>
        </p:pic>
      </p:grpSp>
      <p:grpSp>
        <p:nvGrpSpPr>
          <p:cNvPr id="45" name="Group 27"/>
          <p:cNvGrpSpPr/>
          <p:nvPr/>
        </p:nvGrpSpPr>
        <p:grpSpPr bwMode="auto">
          <a:xfrm>
            <a:off x="245745" y="309177"/>
            <a:ext cx="812800" cy="811213"/>
            <a:chOff x="83662" y="159259"/>
            <a:chExt cx="1082288" cy="1082288"/>
          </a:xfrm>
        </p:grpSpPr>
        <p:sp>
          <p:nvSpPr>
            <p:cNvPr id="47"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500" b="1" dirty="0">
                <a:solidFill>
                  <a:srgbClr val="008CF5"/>
                </a:solidFill>
                <a:cs typeface="Arial" panose="020B0604020202020204" pitchFamily="34" charset="0"/>
              </a:endParaRPr>
            </a:p>
          </p:txBody>
        </p:sp>
        <p:pic>
          <p:nvPicPr>
            <p:cNvPr id="10256" name="Picture 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2" y="159259"/>
              <a:ext cx="1082288" cy="108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49" y="240741"/>
              <a:ext cx="757177" cy="93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33"/>
            <p:cNvSpPr txBox="1"/>
            <p:nvPr/>
          </p:nvSpPr>
          <p:spPr>
            <a:xfrm>
              <a:off x="326766" y="277249"/>
              <a:ext cx="596104" cy="891246"/>
            </a:xfrm>
            <a:prstGeom prst="rect">
              <a:avLst/>
            </a:prstGeom>
            <a:noFill/>
          </p:spPr>
          <p:txBody>
            <a:bodyPr wrap="none">
              <a:spAutoFit/>
            </a:bodyPr>
            <a:lstStyle/>
            <a:p>
              <a:pPr algn="ctr">
                <a:defRPr/>
              </a:pPr>
              <a:r>
                <a:rPr lang="vi-VN" altLang="en-US" sz="375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1</a:t>
              </a:r>
              <a:endParaRPr lang="vi-VN" altLang="en-US" sz="375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endParaRPr>
            </a:p>
          </p:txBody>
        </p:sp>
      </p:grpSp>
      <p:sp>
        <p:nvSpPr>
          <p:cNvPr id="52" name="Parallelogram 34"/>
          <p:cNvSpPr/>
          <p:nvPr/>
        </p:nvSpPr>
        <p:spPr>
          <a:xfrm flipH="1">
            <a:off x="7456171" y="6414136"/>
            <a:ext cx="474663" cy="155575"/>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rgbClr val="FF0000"/>
                </a:solidFill>
                <a:cs typeface="Arial" panose="020B0604020202020204" pitchFamily="34" charset="0"/>
              </a:rPr>
              <a:t>ANS</a:t>
            </a:r>
            <a:endParaRPr lang="en-US" sz="750" b="1" dirty="0">
              <a:solidFill>
                <a:srgbClr val="FF0000"/>
              </a:solidFill>
              <a:cs typeface="Arial" panose="020B0604020202020204" pitchFamily="34" charset="0"/>
            </a:endParaRPr>
          </a:p>
        </p:txBody>
      </p:sp>
      <p:sp>
        <p:nvSpPr>
          <p:cNvPr id="53" name="Parallelogram 36"/>
          <p:cNvSpPr/>
          <p:nvPr/>
        </p:nvSpPr>
        <p:spPr>
          <a:xfrm flipH="1">
            <a:off x="7930833" y="6414136"/>
            <a:ext cx="493712" cy="155575"/>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b="1" dirty="0">
                <a:solidFill>
                  <a:srgbClr val="FF0000"/>
                </a:solidFill>
                <a:cs typeface="Arial" panose="020B0604020202020204" pitchFamily="34" charset="0"/>
              </a:rPr>
              <a:t>BACK</a:t>
            </a:r>
            <a:endParaRPr lang="en-US" sz="600" b="1" dirty="0">
              <a:solidFill>
                <a:srgbClr val="FF0000"/>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300"/>
                                        <p:tgtEl>
                                          <p:spTgt spid="5"/>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 calcmode="lin" valueType="num">
                                      <p:cBhvr>
                                        <p:cTn id="10" dur="200" fill="hold"/>
                                        <p:tgtEl>
                                          <p:spTgt spid="45"/>
                                        </p:tgtEl>
                                        <p:attrNameLst>
                                          <p:attrName>ppt_w</p:attrName>
                                        </p:attrNameLst>
                                      </p:cBhvr>
                                      <p:tavLst>
                                        <p:tav tm="0">
                                          <p:val>
                                            <p:fltVal val="0"/>
                                          </p:val>
                                        </p:tav>
                                        <p:tav tm="100000">
                                          <p:val>
                                            <p:strVal val="#ppt_w"/>
                                          </p:val>
                                        </p:tav>
                                      </p:tavLst>
                                    </p:anim>
                                    <p:anim calcmode="lin" valueType="num">
                                      <p:cBhvr>
                                        <p:cTn id="11" dur="200" fill="hold"/>
                                        <p:tgtEl>
                                          <p:spTgt spid="45"/>
                                        </p:tgtEl>
                                        <p:attrNameLst>
                                          <p:attrName>ppt_h</p:attrName>
                                        </p:attrNameLst>
                                      </p:cBhvr>
                                      <p:tavLst>
                                        <p:tav tm="0">
                                          <p:val>
                                            <p:fltVal val="0"/>
                                          </p:val>
                                        </p:tav>
                                        <p:tav tm="100000">
                                          <p:val>
                                            <p:strVal val="#ppt_h"/>
                                          </p:val>
                                        </p:tav>
                                      </p:tavLst>
                                    </p:anim>
                                    <p:anim calcmode="lin" valueType="num">
                                      <p:cBhvr>
                                        <p:cTn id="12" dur="200" fill="hold"/>
                                        <p:tgtEl>
                                          <p:spTgt spid="45"/>
                                        </p:tgtEl>
                                        <p:attrNameLst>
                                          <p:attrName>style.rotation</p:attrName>
                                        </p:attrNameLst>
                                      </p:cBhvr>
                                      <p:tavLst>
                                        <p:tav tm="0">
                                          <p:val>
                                            <p:fltVal val="360"/>
                                          </p:val>
                                        </p:tav>
                                        <p:tav tm="100000">
                                          <p:val>
                                            <p:fltVal val="0"/>
                                          </p:val>
                                        </p:tav>
                                      </p:tavLst>
                                    </p:anim>
                                    <p:animEffect transition="in" filter="fade">
                                      <p:cBhvr>
                                        <p:cTn id="13" dur="200"/>
                                        <p:tgtEl>
                                          <p:spTgt spid="45"/>
                                        </p:tgtEl>
                                      </p:cBhvr>
                                    </p:animEffect>
                                  </p:childTnLst>
                                  <p:subTnLst>
                                    <p:audio>
                                      <p:cMediaNode>
                                        <p:cTn display="0" masterRel="sameClick">
                                          <p:stCondLst>
                                            <p:cond evt="begin" delay="0">
                                              <p:tn val="8"/>
                                            </p:cond>
                                          </p:stCondLst>
                                          <p:endCondLst>
                                            <p:cond evt="onStopAudio" delay="0">
                                              <p:tgtEl>
                                                <p:sldTgt/>
                                              </p:tgtEl>
                                            </p:cond>
                                          </p:endCondLst>
                                        </p:cTn>
                                        <p:tgtEl>
                                          <p:sndTgt r:embed="rId4" name="3beep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52"/>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200"/>
                                        <p:tgtEl>
                                          <p:spTgt spid="30"/>
                                        </p:tgtEl>
                                      </p:cBhvr>
                                    </p:animEffect>
                                  </p:childTnLst>
                                </p:cTn>
                              </p:par>
                            </p:childTnLst>
                          </p:cTn>
                        </p:par>
                        <p:par>
                          <p:cTn id="20" fill="hold">
                            <p:stCondLst>
                              <p:cond delay="500"/>
                            </p:stCondLst>
                            <p:childTnLst>
                              <p:par>
                                <p:cTn id="21" presetID="17" presetClass="entr" presetSubtype="8"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300" fill="hold"/>
                                        <p:tgtEl>
                                          <p:spTgt spid="35"/>
                                        </p:tgtEl>
                                        <p:attrNameLst>
                                          <p:attrName>ppt_x</p:attrName>
                                        </p:attrNameLst>
                                      </p:cBhvr>
                                      <p:tavLst>
                                        <p:tav tm="0">
                                          <p:val>
                                            <p:strVal val="#ppt_x-#ppt_w/2"/>
                                          </p:val>
                                        </p:tav>
                                        <p:tav tm="100000">
                                          <p:val>
                                            <p:strVal val="#ppt_x"/>
                                          </p:val>
                                        </p:tav>
                                      </p:tavLst>
                                    </p:anim>
                                    <p:anim calcmode="lin" valueType="num">
                                      <p:cBhvr>
                                        <p:cTn id="24" dur="300" fill="hold"/>
                                        <p:tgtEl>
                                          <p:spTgt spid="35"/>
                                        </p:tgtEl>
                                        <p:attrNameLst>
                                          <p:attrName>ppt_y</p:attrName>
                                        </p:attrNameLst>
                                      </p:cBhvr>
                                      <p:tavLst>
                                        <p:tav tm="0">
                                          <p:val>
                                            <p:strVal val="#ppt_y"/>
                                          </p:val>
                                        </p:tav>
                                        <p:tav tm="100000">
                                          <p:val>
                                            <p:strVal val="#ppt_y"/>
                                          </p:val>
                                        </p:tav>
                                      </p:tavLst>
                                    </p:anim>
                                    <p:anim calcmode="lin" valueType="num">
                                      <p:cBhvr>
                                        <p:cTn id="25" dur="300" fill="hold"/>
                                        <p:tgtEl>
                                          <p:spTgt spid="35"/>
                                        </p:tgtEl>
                                        <p:attrNameLst>
                                          <p:attrName>ppt_w</p:attrName>
                                        </p:attrNameLst>
                                      </p:cBhvr>
                                      <p:tavLst>
                                        <p:tav tm="0">
                                          <p:val>
                                            <p:fltVal val="0"/>
                                          </p:val>
                                        </p:tav>
                                        <p:tav tm="100000">
                                          <p:val>
                                            <p:strVal val="#ppt_w"/>
                                          </p:val>
                                        </p:tav>
                                      </p:tavLst>
                                    </p:anim>
                                    <p:anim calcmode="lin" valueType="num">
                                      <p:cBhvr>
                                        <p:cTn id="26" dur="300" fill="hold"/>
                                        <p:tgtEl>
                                          <p:spTgt spid="3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5" name="fins__success-2.wav"/>
                                        </p:tgtEl>
                                      </p:cMediaNode>
                                    </p:audio>
                                  </p:subTnLst>
                                </p:cTn>
                              </p:par>
                            </p:childTnLst>
                          </p:cTn>
                        </p:par>
                      </p:childTnLst>
                    </p:cTn>
                  </p:par>
                </p:childTnLst>
              </p:cTn>
              <p:nextCondLst>
                <p:cond evt="onClick" delay="0">
                  <p:tgtEl>
                    <p:spTgt spid="52"/>
                  </p:tgtEl>
                </p:cond>
              </p:nextCondLst>
            </p:seq>
          </p:childTnLst>
        </p:cTn>
      </p:par>
    </p:tnLst>
    <p:bldLst>
      <p:bldP spid="5"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51"/>
          <p:cNvSpPr>
            <a:spLocks noChangeArrowheads="1"/>
          </p:cNvSpPr>
          <p:nvPr/>
        </p:nvSpPr>
        <p:spPr bwMode="auto">
          <a:xfrm>
            <a:off x="1876424" y="1869447"/>
            <a:ext cx="8959742" cy="1466850"/>
          </a:xfrm>
          <a:prstGeom prst="roundRect">
            <a:avLst>
              <a:gd name="adj" fmla="val 16667"/>
            </a:avLst>
          </a:prstGeom>
          <a:solidFill>
            <a:schemeClr val="accent4">
              <a:lumMod val="20000"/>
              <a:lumOff val="80000"/>
            </a:schemeClr>
          </a:solidFill>
          <a:ln w="57150">
            <a:solidFill>
              <a:srgbClr val="0000FF"/>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b="1"/>
              <a:t> </a:t>
            </a:r>
            <a:endParaRPr lang="en-US" b="1"/>
          </a:p>
          <a:p>
            <a:r>
              <a:rPr lang="en-US" sz="4000" b="1">
                <a:solidFill>
                  <a:srgbClr val="1C11AF"/>
                </a:solidFill>
              </a:rPr>
              <a:t> </a:t>
            </a:r>
            <a:r>
              <a:rPr lang="vi-VN" sz="3600" b="1">
                <a:solidFill>
                  <a:srgbClr val="1C11AF"/>
                </a:solidFill>
              </a:rPr>
              <a:t>Tỉ lệ dân số đô thị </a:t>
            </a:r>
            <a:r>
              <a:rPr lang="en-US" altLang="vi-VN" sz="3600" b="1">
                <a:solidFill>
                  <a:srgbClr val="1C11AF"/>
                </a:solidFill>
              </a:rPr>
              <a:t>của</a:t>
            </a:r>
            <a:r>
              <a:rPr lang="vi-VN" sz="3600" b="1">
                <a:solidFill>
                  <a:srgbClr val="1C11AF"/>
                </a:solidFill>
              </a:rPr>
              <a:t> Bắc Mỹ là</a:t>
            </a:r>
            <a:endParaRPr lang="en-US" sz="3600">
              <a:solidFill>
                <a:srgbClr val="1C11AF"/>
              </a:solidFill>
            </a:endParaRPr>
          </a:p>
          <a:p>
            <a:endParaRPr lang="en-US" sz="3600"/>
          </a:p>
        </p:txBody>
      </p:sp>
      <p:grpSp>
        <p:nvGrpSpPr>
          <p:cNvPr id="11" name="Group 51"/>
          <p:cNvGrpSpPr/>
          <p:nvPr/>
        </p:nvGrpSpPr>
        <p:grpSpPr bwMode="auto">
          <a:xfrm>
            <a:off x="0" y="0"/>
            <a:ext cx="320675" cy="6858000"/>
            <a:chOff x="202295" y="-322943"/>
            <a:chExt cx="319314" cy="7180943"/>
          </a:xfrm>
        </p:grpSpPr>
        <p:sp>
          <p:nvSpPr>
            <p:cNvPr id="12" name="Rectangle 11"/>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latin typeface=".VnTime" panose="020B7200000000000000" pitchFamily="34" charset="0"/>
              </a:endParaRPr>
            </a:p>
          </p:txBody>
        </p:sp>
        <p:sp>
          <p:nvSpPr>
            <p:cNvPr id="13"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a:latin typeface=".VnTime" panose="020B7200000000000000"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latin typeface=".VnTime" panose="020B7200000000000000" pitchFamily="34" charset="0"/>
              </a:endParaRPr>
            </a:p>
          </p:txBody>
        </p:sp>
      </p:grpSp>
      <p:sp>
        <p:nvSpPr>
          <p:cNvPr id="15" name="AutoShape 51"/>
          <p:cNvSpPr>
            <a:spLocks noChangeArrowheads="1"/>
          </p:cNvSpPr>
          <p:nvPr/>
        </p:nvSpPr>
        <p:spPr bwMode="auto">
          <a:xfrm>
            <a:off x="3309707" y="4391190"/>
            <a:ext cx="5896538" cy="822325"/>
          </a:xfrm>
          <a:prstGeom prst="roundRect">
            <a:avLst>
              <a:gd name="adj" fmla="val 16667"/>
            </a:avLst>
          </a:prstGeom>
          <a:solidFill>
            <a:srgbClr val="7030A0"/>
          </a:solidFill>
          <a:ln w="76200">
            <a:solidFill>
              <a:srgbClr val="FFFF00"/>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t>             </a:t>
            </a:r>
            <a:r>
              <a:rPr lang="en-US" altLang="vi-VN" sz="3600" b="1">
                <a:solidFill>
                  <a:schemeClr val="bg1"/>
                </a:solidFill>
              </a:rPr>
              <a:t>83</a:t>
            </a:r>
            <a:r>
              <a:rPr lang="vi-VN" sz="3600" b="1">
                <a:solidFill>
                  <a:schemeClr val="bg1"/>
                </a:solidFill>
              </a:rPr>
              <a:t>%</a:t>
            </a:r>
            <a:r>
              <a:rPr lang="en-US" sz="3600" b="1">
                <a:solidFill>
                  <a:schemeClr val="bg1"/>
                </a:solidFill>
              </a:rPr>
              <a:t> </a:t>
            </a:r>
            <a:endParaRPr lang="en-US" sz="3600" b="1">
              <a:solidFill>
                <a:schemeClr val="bg1"/>
              </a:solidFill>
            </a:endParaRPr>
          </a:p>
        </p:txBody>
      </p:sp>
      <p:pic>
        <p:nvPicPr>
          <p:cNvPr id="16" name="Picture 37" descr="Blue_chapterlist"/>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75" y="4626935"/>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Classicmode"/>
          <p:cNvPicPr>
            <a:picLocks noChangeAspect="1" noChangeArrowheads="1"/>
          </p:cNvPicPr>
          <p:nvPr/>
        </p:nvPicPr>
        <p:blipFill>
          <a:blip r:embed="rId2">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854074" y="4079247"/>
            <a:ext cx="2244726" cy="146685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59">
            <a:hlinkHover r:id="" action="ppaction://noaction" highlightClick="1">
              <a:snd r:embed="rId3" name="cached_combo42.wav"/>
            </a:hlinkHover>
          </p:cNvPr>
          <p:cNvSpPr>
            <a:spLocks noChangeArrowheads="1"/>
          </p:cNvSpPr>
          <p:nvPr/>
        </p:nvSpPr>
        <p:spPr bwMode="auto">
          <a:xfrm>
            <a:off x="930274" y="4288797"/>
            <a:ext cx="1264286" cy="1074738"/>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a:latin typeface=".VnTime" panose="020B7200000000000000" pitchFamily="34" charset="0"/>
            </a:endParaRPr>
          </a:p>
        </p:txBody>
      </p:sp>
      <p:sp>
        <p:nvSpPr>
          <p:cNvPr id="20" name="AutoShape 27"/>
          <p:cNvSpPr>
            <a:spLocks noChangeArrowheads="1"/>
          </p:cNvSpPr>
          <p:nvPr/>
        </p:nvSpPr>
        <p:spPr bwMode="auto">
          <a:xfrm>
            <a:off x="428624" y="2174247"/>
            <a:ext cx="1295400" cy="1371600"/>
          </a:xfrm>
          <a:prstGeom prst="sun">
            <a:avLst>
              <a:gd name="adj" fmla="val 19880"/>
            </a:avLst>
          </a:prstGeom>
          <a:gradFill rotWithShape="1">
            <a:gsLst>
              <a:gs pos="0">
                <a:srgbClr val="FF0066"/>
              </a:gs>
              <a:gs pos="100000">
                <a:srgbClr val="E9EE10"/>
              </a:gs>
            </a:gsLst>
            <a:path path="rect">
              <a:fillToRect l="50000" t="50000" r="50000" b="50000"/>
            </a:path>
          </a:gradFill>
          <a:ln w="22225">
            <a:solidFill>
              <a:srgbClr val="800000"/>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 name="WordArt 28"/>
          <p:cNvSpPr>
            <a:spLocks noChangeArrowheads="1" noChangeShapeType="1" noTextEdit="1"/>
          </p:cNvSpPr>
          <p:nvPr/>
        </p:nvSpPr>
        <p:spPr bwMode="auto">
          <a:xfrm>
            <a:off x="809624" y="2631447"/>
            <a:ext cx="533400" cy="381000"/>
          </a:xfrm>
          <a:prstGeom prst="rect">
            <a:avLst/>
          </a:prstGeom>
        </p:spPr>
        <p:txBody>
          <a:bodyPr wrap="none" fromWordArt="1">
            <a:prstTxWarp prst="textPlain">
              <a:avLst>
                <a:gd name="adj" fmla="val 50000"/>
              </a:avLst>
            </a:prstTxWarp>
          </a:bodyPr>
          <a:lstStyle/>
          <a:p>
            <a:pPr algn="ctr"/>
            <a:r>
              <a:rPr lang="en-US" sz="3600" b="1" kern="10">
                <a:ln w="19050">
                  <a:solidFill>
                    <a:srgbClr val="00FF00"/>
                  </a:solidFill>
                  <a:rou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 4</a:t>
            </a:r>
            <a:endParaRPr lang="en-US" sz="3600" b="1" kern="10">
              <a:ln w="19050">
                <a:solidFill>
                  <a:srgbClr val="00FF00"/>
                </a:solidFill>
                <a:rou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22" name="Picture 29" descr="Picture1"/>
          <p:cNvPicPr>
            <a:picLocks noChangeArrowheads="1" noCrop="1"/>
          </p:cNvPicPr>
          <p:nvPr/>
        </p:nvPicPr>
        <p:blipFill>
          <a:blip r:embed="rId4"/>
          <a:srcRect/>
          <a:stretch>
            <a:fillRect/>
          </a:stretch>
        </p:blipFill>
        <p:spPr bwMode="auto">
          <a:xfrm>
            <a:off x="352424" y="138112"/>
            <a:ext cx="853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Hình ảnh 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2154" y1="77297" x2="42154" y2="77297"/>
                        <a14:foregroundMark x1="50308" y1="87568" x2="50308" y2="87568"/>
                        <a14:foregroundMark x1="58462" y1="80090" x2="58462" y2="80090"/>
                        <a14:foregroundMark x1="52615" y1="41171" x2="52615" y2="41171"/>
                        <a14:foregroundMark x1="49077" y1="39099" x2="49077" y2="39099"/>
                        <a14:foregroundMark x1="51385" y1="37117" x2="51385" y2="37117"/>
                        <a14:foregroundMark x1="51385" y1="37117" x2="51385" y2="37117"/>
                        <a14:foregroundMark x1="51385" y1="37117" x2="51385" y2="37117"/>
                      </a14:backgroundRemoval>
                    </a14:imgEffect>
                  </a14:imgLayer>
                </a14:imgProps>
              </a:ext>
            </a:extLst>
          </a:blip>
          <a:stretch>
            <a:fillRect/>
          </a:stretch>
        </p:blipFill>
        <p:spPr>
          <a:xfrm flipH="1">
            <a:off x="1956435" y="287337"/>
            <a:ext cx="990600" cy="1582116"/>
          </a:xfrm>
          <a:prstGeom prst="rect">
            <a:avLst/>
          </a:prstGeom>
        </p:spPr>
      </p:pic>
      <p:sp>
        <p:nvSpPr>
          <p:cNvPr id="2" name="TextBox 22"/>
          <p:cNvSpPr txBox="1"/>
          <p:nvPr/>
        </p:nvSpPr>
        <p:spPr>
          <a:xfrm>
            <a:off x="2795905" y="421640"/>
            <a:ext cx="8229600" cy="1014730"/>
          </a:xfrm>
          <a:prstGeom prst="rect">
            <a:avLst/>
          </a:prstGeom>
          <a:noFill/>
        </p:spPr>
        <p:txBody>
          <a:bodyPr wrap="square" rtlCol="0">
            <a:spAutoFit/>
          </a:bodyPr>
          <a:lstStyle/>
          <a:p>
            <a:r>
              <a:rPr lang="en-US" sz="6000" b="1">
                <a:solidFill>
                  <a:srgbClr val="00B050"/>
                </a:solidFill>
                <a:latin typeface="Arial" panose="020B0604020202020204" pitchFamily="34" charset="0"/>
                <a:cs typeface="Arial" panose="020B0604020202020204" pitchFamily="34" charset="0"/>
              </a:rPr>
              <a:t>AI THÔNG MINH HƠN</a:t>
            </a:r>
            <a:endParaRPr lang="en-US" sz="6000" b="1">
              <a:solidFill>
                <a:srgbClr val="00B05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20"/>
                                        </p:tgtEl>
                                        <p:attrNameLst>
                                          <p:attrName>r</p:attrName>
                                        </p:attrNameLst>
                                      </p:cBhvr>
                                    </p:animRot>
                                  </p:childTnLst>
                                </p:cTn>
                              </p:par>
                              <p:par>
                                <p:cTn id="17" presetID="2" presetClass="entr" presetSubtype="8" fill="hold"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7" name="Jet Fighter 2-DVDH.wav"/>
                                        </p:tgtEl>
                                      </p:cMediaNode>
                                    </p:audio>
                                  </p:sub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500"/>
                                        <p:tgtEl>
                                          <p:spTgt spid="16"/>
                                        </p:tgtEl>
                                      </p:cBhvr>
                                    </p:animEffect>
                                  </p:childTnLst>
                                </p:cTn>
                              </p:par>
                              <p:par>
                                <p:cTn id="26" presetID="5" presetClass="entr" presetSubtype="1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heckerboard(across)">
                                      <p:cBhvr>
                                        <p:cTn id="28" dur="500"/>
                                        <p:tgtEl>
                                          <p:spTgt spid="17"/>
                                        </p:tgtEl>
                                      </p:cBhvr>
                                    </p:animEffect>
                                  </p:childTnLst>
                                  <p:subTnLst>
                                    <p:audio>
                                      <p:cMediaNode>
                                        <p:cTn display="0" masterRel="sameClick">
                                          <p:stCondLst>
                                            <p:cond evt="begin" delay="0">
                                              <p:tn val="26"/>
                                            </p:cond>
                                          </p:stCondLst>
                                          <p:endCondLst>
                                            <p:cond evt="onStopAudio" delay="0">
                                              <p:tgtEl>
                                                <p:sldTgt/>
                                              </p:tgtEl>
                                            </p:cond>
                                          </p:endCondLst>
                                        </p:cTn>
                                        <p:tgtEl>
                                          <p:sndTgt r:embed="rId8" name="Chimes 3-CL (2).wav"/>
                                        </p:tgtEl>
                                      </p:cMediaNode>
                                    </p:audio>
                                  </p:subTnLst>
                                </p:cTn>
                              </p:par>
                              <p:par>
                                <p:cTn id="29" presetID="5" presetClass="entr" presetSubtype="1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heckerboard(across)">
                                      <p:cBhvr>
                                        <p:cTn id="31" dur="500"/>
                                        <p:tgtEl>
                                          <p:spTgt spid="18"/>
                                        </p:tgtEl>
                                      </p:cBhvr>
                                    </p:animEffect>
                                  </p:childTnLst>
                                </p:cTn>
                              </p:par>
                              <p:par>
                                <p:cTn id="32" presetID="22" presetClass="entr" presetSubtype="8" fill="hold" nodeType="withEffect">
                                  <p:stCondLst>
                                    <p:cond delay="0"/>
                                  </p:stCondLst>
                                  <p:iterate type="lt">
                                    <p:tmPct val="0"/>
                                  </p:iterate>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mph" presetSubtype="0" fill="hold" grpId="1" nodeType="clickEffect">
                                  <p:stCondLst>
                                    <p:cond delay="0"/>
                                  </p:stCondLst>
                                  <p:iterate type="lt">
                                    <p:tmPct val="0"/>
                                  </p:iterate>
                                  <p:childTnLst>
                                    <p:animClr clrSpc="hsl" dir="cw">
                                      <p:cBhvr override="childStyle">
                                        <p:cTn id="38" dur="500" fill="hold"/>
                                        <p:tgtEl>
                                          <p:spTgt spid="15"/>
                                        </p:tgtEl>
                                        <p:attrNameLst>
                                          <p:attrName>style.color</p:attrName>
                                        </p:attrNameLst>
                                      </p:cBhvr>
                                      <p:by>
                                        <p:hsl h="10842353" s="0" l="0"/>
                                      </p:by>
                                    </p:animClr>
                                    <p:animClr clrSpc="hsl" dir="cw">
                                      <p:cBhvr>
                                        <p:cTn id="39" dur="500" fill="hold"/>
                                        <p:tgtEl>
                                          <p:spTgt spid="15"/>
                                        </p:tgtEl>
                                        <p:attrNameLst>
                                          <p:attrName>fillcolor</p:attrName>
                                        </p:attrNameLst>
                                      </p:cBhvr>
                                      <p:by>
                                        <p:hsl h="10842353" s="0" l="0"/>
                                      </p:by>
                                    </p:animClr>
                                    <p:animClr clrSpc="hsl" dir="cw">
                                      <p:cBhvr>
                                        <p:cTn id="40" dur="500" fill="hold"/>
                                        <p:tgtEl>
                                          <p:spTgt spid="15"/>
                                        </p:tgtEl>
                                        <p:attrNameLst>
                                          <p:attrName>stroke.color</p:attrName>
                                        </p:attrNameLst>
                                      </p:cBhvr>
                                      <p:by>
                                        <p:hsl h="10842353" s="0" l="0"/>
                                      </p:by>
                                    </p:animClr>
                                    <p:set>
                                      <p:cBhvr>
                                        <p:cTn id="41" dur="500" fill="hold"/>
                                        <p:tgtEl>
                                          <p:spTgt spid="15"/>
                                        </p:tgtEl>
                                        <p:attrNameLst>
                                          <p:attrName>fill.type</p:attrName>
                                        </p:attrNameLst>
                                      </p:cBhvr>
                                      <p:to>
                                        <p:strVal val="solid"/>
                                      </p:to>
                                    </p:set>
                                  </p:childTnLst>
                                  <p:subTnLst>
                                    <p:audio>
                                      <p:cMediaNode>
                                        <p:cTn display="0" masterRel="sameClick">
                                          <p:stCondLst>
                                            <p:cond evt="begin" delay="0">
                                              <p:tn val="37"/>
                                            </p:cond>
                                          </p:stCondLst>
                                          <p:endCondLst>
                                            <p:cond evt="onStopAudio" delay="0">
                                              <p:tgtEl>
                                                <p:sldTgt/>
                                              </p:tgtEl>
                                            </p:cond>
                                          </p:endCondLst>
                                        </p:cTn>
                                        <p:tgtEl>
                                          <p:sndTgt r:embed="rId9" name="FELIZ2.WAV"/>
                                        </p:tgtEl>
                                      </p:cMediaNode>
                                    </p:audio>
                                  </p:subTnLst>
                                </p:cTn>
                              </p:par>
                              <p:par>
                                <p:cTn id="42" presetID="26" presetClass="entr" presetSubtype="0" fill="hold" grpId="0" nodeType="withEffect">
                                  <p:stCondLst>
                                    <p:cond delay="0"/>
                                  </p:stCondLst>
                                  <p:iterate type="lt">
                                    <p:tmPct val="0"/>
                                  </p:iterate>
                                  <p:childTnLst>
                                    <p:set>
                                      <p:cBhvr>
                                        <p:cTn id="43" dur="1" fill="hold">
                                          <p:stCondLst>
                                            <p:cond delay="0"/>
                                          </p:stCondLst>
                                        </p:cTn>
                                        <p:tgtEl>
                                          <p:spTgt spid="15"/>
                                        </p:tgtEl>
                                        <p:attrNameLst>
                                          <p:attrName>style.visibility</p:attrName>
                                        </p:attrNameLst>
                                      </p:cBhvr>
                                      <p:to>
                                        <p:strVal val="visible"/>
                                      </p:to>
                                    </p:set>
                                    <p:animEffect transition="in" filter="wipe(down)">
                                      <p:cBhvr>
                                        <p:cTn id="44" dur="580">
                                          <p:stCondLst>
                                            <p:cond delay="0"/>
                                          </p:stCondLst>
                                        </p:cTn>
                                        <p:tgtEl>
                                          <p:spTgt spid="15"/>
                                        </p:tgtEl>
                                      </p:cBhvr>
                                    </p:animEffect>
                                    <p:anim calcmode="lin" valueType="num">
                                      <p:cBhvr>
                                        <p:cTn id="4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0" dur="26">
                                          <p:stCondLst>
                                            <p:cond delay="650"/>
                                          </p:stCondLst>
                                        </p:cTn>
                                        <p:tgtEl>
                                          <p:spTgt spid="15"/>
                                        </p:tgtEl>
                                      </p:cBhvr>
                                      <p:to x="100000" y="60000"/>
                                    </p:animScale>
                                    <p:animScale>
                                      <p:cBhvr>
                                        <p:cTn id="51" dur="166" decel="50000">
                                          <p:stCondLst>
                                            <p:cond delay="676"/>
                                          </p:stCondLst>
                                        </p:cTn>
                                        <p:tgtEl>
                                          <p:spTgt spid="15"/>
                                        </p:tgtEl>
                                      </p:cBhvr>
                                      <p:to x="100000" y="100000"/>
                                    </p:animScale>
                                    <p:animScale>
                                      <p:cBhvr>
                                        <p:cTn id="52" dur="26">
                                          <p:stCondLst>
                                            <p:cond delay="1312"/>
                                          </p:stCondLst>
                                        </p:cTn>
                                        <p:tgtEl>
                                          <p:spTgt spid="15"/>
                                        </p:tgtEl>
                                      </p:cBhvr>
                                      <p:to x="100000" y="80000"/>
                                    </p:animScale>
                                    <p:animScale>
                                      <p:cBhvr>
                                        <p:cTn id="53" dur="166" decel="50000">
                                          <p:stCondLst>
                                            <p:cond delay="1338"/>
                                          </p:stCondLst>
                                        </p:cTn>
                                        <p:tgtEl>
                                          <p:spTgt spid="15"/>
                                        </p:tgtEl>
                                      </p:cBhvr>
                                      <p:to x="100000" y="100000"/>
                                    </p:animScale>
                                    <p:animScale>
                                      <p:cBhvr>
                                        <p:cTn id="54" dur="26">
                                          <p:stCondLst>
                                            <p:cond delay="1642"/>
                                          </p:stCondLst>
                                        </p:cTn>
                                        <p:tgtEl>
                                          <p:spTgt spid="15"/>
                                        </p:tgtEl>
                                      </p:cBhvr>
                                      <p:to x="100000" y="90000"/>
                                    </p:animScale>
                                    <p:animScale>
                                      <p:cBhvr>
                                        <p:cTn id="55" dur="166" decel="50000">
                                          <p:stCondLst>
                                            <p:cond delay="1668"/>
                                          </p:stCondLst>
                                        </p:cTn>
                                        <p:tgtEl>
                                          <p:spTgt spid="15"/>
                                        </p:tgtEl>
                                      </p:cBhvr>
                                      <p:to x="100000" y="100000"/>
                                    </p:animScale>
                                    <p:animScale>
                                      <p:cBhvr>
                                        <p:cTn id="56" dur="26">
                                          <p:stCondLst>
                                            <p:cond delay="1808"/>
                                          </p:stCondLst>
                                        </p:cTn>
                                        <p:tgtEl>
                                          <p:spTgt spid="15"/>
                                        </p:tgtEl>
                                      </p:cBhvr>
                                      <p:to x="100000" y="95000"/>
                                    </p:animScale>
                                    <p:animScale>
                                      <p:cBhvr>
                                        <p:cTn id="57" dur="166" decel="50000">
                                          <p:stCondLst>
                                            <p:cond delay="1834"/>
                                          </p:stCondLst>
                                        </p:cTn>
                                        <p:tgtEl>
                                          <p:spTgt spid="15"/>
                                        </p:tgtEl>
                                      </p:cBhvr>
                                      <p:to x="100000" y="100000"/>
                                    </p:animScale>
                                  </p:childTnLst>
                                  <p:subTnLst>
                                    <p:audio>
                                      <p:cMediaNode>
                                        <p:cTn display="0" masterRel="sameClick">
                                          <p:stCondLst>
                                            <p:cond evt="begin" delay="0">
                                              <p:tn val="42"/>
                                            </p:cond>
                                          </p:stCondLst>
                                          <p:endCondLst>
                                            <p:cond evt="onStopAudio" delay="0">
                                              <p:tgtEl>
                                                <p:sldTgt/>
                                              </p:tgtEl>
                                            </p:cond>
                                          </p:endCondLst>
                                        </p:cTn>
                                        <p:tgtEl>
                                          <p:sndTgt r:embed="rId9" name="FELIZ2.WAV"/>
                                        </p:tgtEl>
                                      </p:cMediaNode>
                                    </p:audio>
                                  </p:subTnLst>
                                </p:cTn>
                              </p:par>
                              <p:par>
                                <p:cTn id="58" presetID="23" presetClass="emph" presetSubtype="0" fill="hold" grpId="0" nodeType="withEffect">
                                  <p:stCondLst>
                                    <p:cond delay="0"/>
                                  </p:stCondLst>
                                  <p:childTnLst>
                                    <p:animClr clrSpc="hsl" dir="cw">
                                      <p:cBhvr override="childStyle">
                                        <p:cTn id="59" dur="500" fill="hold"/>
                                        <p:tgtEl>
                                          <p:spTgt spid="18"/>
                                        </p:tgtEl>
                                        <p:attrNameLst>
                                          <p:attrName>style.color</p:attrName>
                                        </p:attrNameLst>
                                      </p:cBhvr>
                                      <p:by>
                                        <p:hsl h="10842353" s="0" l="0"/>
                                      </p:by>
                                    </p:animClr>
                                    <p:animClr clrSpc="hsl" dir="cw">
                                      <p:cBhvr>
                                        <p:cTn id="60" dur="500" fill="hold"/>
                                        <p:tgtEl>
                                          <p:spTgt spid="18"/>
                                        </p:tgtEl>
                                        <p:attrNameLst>
                                          <p:attrName>fillcolor</p:attrName>
                                        </p:attrNameLst>
                                      </p:cBhvr>
                                      <p:by>
                                        <p:hsl h="10842353" s="0" l="0"/>
                                      </p:by>
                                    </p:animClr>
                                    <p:animClr clrSpc="hsl" dir="cw">
                                      <p:cBhvr>
                                        <p:cTn id="61" dur="500" fill="hold"/>
                                        <p:tgtEl>
                                          <p:spTgt spid="18"/>
                                        </p:tgtEl>
                                        <p:attrNameLst>
                                          <p:attrName>stroke.color</p:attrName>
                                        </p:attrNameLst>
                                      </p:cBhvr>
                                      <p:by>
                                        <p:hsl h="10842353" s="0" l="0"/>
                                      </p:by>
                                    </p:animClr>
                                    <p:set>
                                      <p:cBhvr>
                                        <p:cTn id="62" dur="500" fill="hold"/>
                                        <p:tgtEl>
                                          <p:spTgt spid="18"/>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1" presetClass="emph" presetSubtype="0" repeatCount="indefinite" fill="hold" grpId="0" nodeType="clickEffect">
                                  <p:stCondLst>
                                    <p:cond delay="0"/>
                                  </p:stCondLst>
                                  <p:childTnLst>
                                    <p:animClr clrSpc="hsl" dir="cw">
                                      <p:cBhvr override="childStyle">
                                        <p:cTn id="66" dur="500" fill="hold"/>
                                        <p:tgtEl>
                                          <p:spTgt spid="2"/>
                                        </p:tgtEl>
                                        <p:attrNameLst>
                                          <p:attrName>style.color</p:attrName>
                                        </p:attrNameLst>
                                      </p:cBhvr>
                                      <p:by>
                                        <p:hsl h="7200000" s="0" l="0"/>
                                      </p:by>
                                    </p:animClr>
                                    <p:animClr clrSpc="hsl" dir="cw">
                                      <p:cBhvr>
                                        <p:cTn id="67" dur="500" fill="hold"/>
                                        <p:tgtEl>
                                          <p:spTgt spid="2"/>
                                        </p:tgtEl>
                                        <p:attrNameLst>
                                          <p:attrName>fillcolor</p:attrName>
                                        </p:attrNameLst>
                                      </p:cBhvr>
                                      <p:by>
                                        <p:hsl h="7200000" s="0" l="0"/>
                                      </p:by>
                                    </p:animClr>
                                    <p:animClr clrSpc="hsl" dir="cw">
                                      <p:cBhvr>
                                        <p:cTn id="68" dur="500" fill="hold"/>
                                        <p:tgtEl>
                                          <p:spTgt spid="2"/>
                                        </p:tgtEl>
                                        <p:attrNameLst>
                                          <p:attrName>stroke.color</p:attrName>
                                        </p:attrNameLst>
                                      </p:cBhvr>
                                      <p:by>
                                        <p:hsl h="7200000" s="0" l="0"/>
                                      </p:by>
                                    </p:animClr>
                                    <p:set>
                                      <p:cBhvr>
                                        <p:cTn id="6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bldLvl="0" animBg="1"/>
      <p:bldP spid="18" grpId="0" bldLvl="0" animBg="1"/>
      <p:bldP spid="20" grpId="0" bldLvl="0" animBg="1"/>
      <p:bldP spid="20" grpId="1" bldLvl="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51"/>
          <p:cNvSpPr>
            <a:spLocks noChangeArrowheads="1"/>
          </p:cNvSpPr>
          <p:nvPr/>
        </p:nvSpPr>
        <p:spPr bwMode="auto">
          <a:xfrm>
            <a:off x="1876424" y="1869447"/>
            <a:ext cx="8959742" cy="1466850"/>
          </a:xfrm>
          <a:prstGeom prst="roundRect">
            <a:avLst>
              <a:gd name="adj" fmla="val 16667"/>
            </a:avLst>
          </a:prstGeom>
          <a:solidFill>
            <a:schemeClr val="accent4">
              <a:lumMod val="20000"/>
              <a:lumOff val="80000"/>
            </a:schemeClr>
          </a:solidFill>
          <a:ln w="57150">
            <a:solidFill>
              <a:srgbClr val="0000FF"/>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b="1"/>
              <a:t> </a:t>
            </a:r>
            <a:endParaRPr lang="en-US" b="1"/>
          </a:p>
          <a:p>
            <a:r>
              <a:rPr lang="en-US" sz="4000" b="1">
                <a:solidFill>
                  <a:srgbClr val="1C11AF"/>
                </a:solidFill>
              </a:rPr>
              <a:t> </a:t>
            </a:r>
            <a:endParaRPr lang="en-US" sz="4000" b="1">
              <a:solidFill>
                <a:srgbClr val="1C11AF"/>
              </a:solidFill>
            </a:endParaRPr>
          </a:p>
          <a:p>
            <a:r>
              <a:rPr lang="en-US" altLang="vi-VN" sz="3900" b="1">
                <a:solidFill>
                  <a:srgbClr val="1C11AF"/>
                </a:solidFill>
                <a:latin typeface="Times New Roman" panose="02020603050405020304" pitchFamily="18" charset="0"/>
                <a:cs typeface="Times New Roman" panose="02020603050405020304" pitchFamily="18" charset="0"/>
              </a:rPr>
              <a:t>Hai siêu đô thị lớn</a:t>
            </a:r>
            <a:r>
              <a:rPr lang="vi-VN" sz="3900" b="1">
                <a:solidFill>
                  <a:srgbClr val="1C11AF"/>
                </a:solidFill>
                <a:latin typeface="Times New Roman" panose="02020603050405020304" pitchFamily="18" charset="0"/>
                <a:cs typeface="Times New Roman" panose="02020603050405020304" pitchFamily="18" charset="0"/>
              </a:rPr>
              <a:t> nhất Bắc Mỹ là</a:t>
            </a:r>
            <a:r>
              <a:rPr lang="en-US" altLang="vi-VN" sz="3900" b="1">
                <a:solidFill>
                  <a:srgbClr val="1C11AF"/>
                </a:solidFill>
                <a:latin typeface="Times New Roman" panose="02020603050405020304" pitchFamily="18" charset="0"/>
                <a:cs typeface="Times New Roman" panose="02020603050405020304" pitchFamily="18" charset="0"/>
              </a:rPr>
              <a:t>:</a:t>
            </a:r>
            <a:endParaRPr lang="en-US" sz="3900">
              <a:solidFill>
                <a:srgbClr val="1C11AF"/>
              </a:solidFill>
              <a:latin typeface="Times New Roman" panose="02020603050405020304" pitchFamily="18" charset="0"/>
              <a:cs typeface="Times New Roman" panose="02020603050405020304" pitchFamily="18" charset="0"/>
            </a:endParaRPr>
          </a:p>
          <a:p>
            <a:endParaRPr lang="en-US" sz="3000">
              <a:solidFill>
                <a:srgbClr val="1C11AF"/>
              </a:solidFill>
              <a:latin typeface="Times New Roman" panose="02020603050405020304" pitchFamily="18" charset="0"/>
              <a:cs typeface="Times New Roman" panose="02020603050405020304" pitchFamily="18" charset="0"/>
            </a:endParaRPr>
          </a:p>
          <a:p>
            <a:endParaRPr lang="en-US" sz="3000">
              <a:latin typeface="Times New Roman" panose="02020603050405020304" pitchFamily="18" charset="0"/>
              <a:cs typeface="Times New Roman" panose="02020603050405020304" pitchFamily="18" charset="0"/>
            </a:endParaRPr>
          </a:p>
        </p:txBody>
      </p:sp>
      <p:grpSp>
        <p:nvGrpSpPr>
          <p:cNvPr id="11" name="Group 51"/>
          <p:cNvGrpSpPr/>
          <p:nvPr/>
        </p:nvGrpSpPr>
        <p:grpSpPr bwMode="auto">
          <a:xfrm>
            <a:off x="0" y="0"/>
            <a:ext cx="320675" cy="6858000"/>
            <a:chOff x="202295" y="-322943"/>
            <a:chExt cx="319314" cy="7180943"/>
          </a:xfrm>
        </p:grpSpPr>
        <p:sp>
          <p:nvSpPr>
            <p:cNvPr id="12" name="Rectangle 11"/>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latin typeface=".VnTime" panose="020B7200000000000000" pitchFamily="34" charset="0"/>
              </a:endParaRPr>
            </a:p>
          </p:txBody>
        </p:sp>
        <p:sp>
          <p:nvSpPr>
            <p:cNvPr id="13"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a:latin typeface=".VnTime" panose="020B7200000000000000"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latin typeface=".VnTime" panose="020B7200000000000000" pitchFamily="34" charset="0"/>
              </a:endParaRPr>
            </a:p>
          </p:txBody>
        </p:sp>
      </p:grpSp>
      <p:sp>
        <p:nvSpPr>
          <p:cNvPr id="15" name="AutoShape 51"/>
          <p:cNvSpPr>
            <a:spLocks noChangeArrowheads="1"/>
          </p:cNvSpPr>
          <p:nvPr/>
        </p:nvSpPr>
        <p:spPr bwMode="auto">
          <a:xfrm>
            <a:off x="3309707" y="4391190"/>
            <a:ext cx="5896538" cy="822325"/>
          </a:xfrm>
          <a:prstGeom prst="roundRect">
            <a:avLst>
              <a:gd name="adj" fmla="val 16667"/>
            </a:avLst>
          </a:prstGeom>
          <a:solidFill>
            <a:srgbClr val="7030A0"/>
          </a:solidFill>
          <a:ln w="76200">
            <a:solidFill>
              <a:srgbClr val="FFFF00"/>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t>            </a:t>
            </a:r>
            <a:endParaRPr lang="en-US"/>
          </a:p>
          <a:p>
            <a:pPr algn="ctr"/>
            <a:endParaRPr lang="en-US"/>
          </a:p>
          <a:p>
            <a:pPr lvl="0" algn="ctr"/>
            <a:r>
              <a:rPr lang="en-US" altLang="en-US" sz="3000" b="1">
                <a:solidFill>
                  <a:schemeClr val="bg1"/>
                </a:solidFill>
                <a:latin typeface="Times New Roman" panose="02020603050405020304" pitchFamily="18" charset="0"/>
                <a:cs typeface="Times New Roman" panose="02020603050405020304" pitchFamily="18" charset="0"/>
                <a:sym typeface="+mn-ea"/>
              </a:rPr>
              <a:t>N</a:t>
            </a:r>
            <a:r>
              <a:rPr lang="vi-VN" sz="3000" b="1">
                <a:solidFill>
                  <a:schemeClr val="bg1"/>
                </a:solidFill>
                <a:latin typeface="Times New Roman" panose="02020603050405020304" pitchFamily="18" charset="0"/>
                <a:cs typeface="Times New Roman" panose="02020603050405020304" pitchFamily="18" charset="0"/>
                <a:sym typeface="+mn-ea"/>
              </a:rPr>
              <a:t>iu-</a:t>
            </a:r>
            <a:r>
              <a:rPr lang="en-US" altLang="vi-VN" sz="3000" b="1">
                <a:solidFill>
                  <a:schemeClr val="bg1"/>
                </a:solidFill>
                <a:latin typeface="Times New Roman" panose="02020603050405020304" pitchFamily="18" charset="0"/>
                <a:cs typeface="Times New Roman" panose="02020603050405020304" pitchFamily="18" charset="0"/>
                <a:sym typeface="+mn-ea"/>
              </a:rPr>
              <a:t>Ó</a:t>
            </a:r>
            <a:r>
              <a:rPr lang="vi-VN" sz="3000" b="1">
                <a:solidFill>
                  <a:schemeClr val="bg1"/>
                </a:solidFill>
                <a:latin typeface="Times New Roman" panose="02020603050405020304" pitchFamily="18" charset="0"/>
                <a:cs typeface="Times New Roman" panose="02020603050405020304" pitchFamily="18" charset="0"/>
                <a:sym typeface="+mn-ea"/>
              </a:rPr>
              <a:t>oc và Lốt-An-giơ-lét.</a:t>
            </a:r>
            <a:endParaRPr lang="en-US" altLang="en-US" sz="3000" b="1">
              <a:solidFill>
                <a:schemeClr val="bg1"/>
              </a:solidFill>
              <a:latin typeface="Times New Roman" panose="02020603050405020304" pitchFamily="18" charset="0"/>
              <a:cs typeface="Times New Roman" panose="02020603050405020304" pitchFamily="18" charset="0"/>
            </a:endParaRPr>
          </a:p>
          <a:p>
            <a:pPr lvl="0" algn="ctr"/>
            <a:endParaRPr lang="en-US" sz="3000" b="1">
              <a:solidFill>
                <a:schemeClr val="bg1"/>
              </a:solidFill>
              <a:latin typeface="Times New Roman" panose="02020603050405020304" pitchFamily="18" charset="0"/>
              <a:cs typeface="Times New Roman" panose="02020603050405020304" pitchFamily="18" charset="0"/>
            </a:endParaRPr>
          </a:p>
        </p:txBody>
      </p:sp>
      <p:pic>
        <p:nvPicPr>
          <p:cNvPr id="16" name="Picture 37" descr="Blue_chapterlist"/>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75" y="4626935"/>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Classicmode"/>
          <p:cNvPicPr>
            <a:picLocks noChangeAspect="1" noChangeArrowheads="1"/>
          </p:cNvPicPr>
          <p:nvPr/>
        </p:nvPicPr>
        <p:blipFill>
          <a:blip r:embed="rId2">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854074" y="4079247"/>
            <a:ext cx="2244726" cy="146685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59">
            <a:hlinkHover r:id="" action="ppaction://noaction" highlightClick="1">
              <a:snd r:embed="rId3" name="cached_combo42.wav"/>
            </a:hlinkHover>
          </p:cNvPr>
          <p:cNvSpPr>
            <a:spLocks noChangeArrowheads="1"/>
          </p:cNvSpPr>
          <p:nvPr/>
        </p:nvSpPr>
        <p:spPr bwMode="auto">
          <a:xfrm>
            <a:off x="930274" y="4288797"/>
            <a:ext cx="1264286" cy="1074738"/>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a:latin typeface=".VnTime" panose="020B7200000000000000" pitchFamily="34" charset="0"/>
            </a:endParaRPr>
          </a:p>
        </p:txBody>
      </p:sp>
      <p:sp>
        <p:nvSpPr>
          <p:cNvPr id="20" name="AutoShape 27"/>
          <p:cNvSpPr>
            <a:spLocks noChangeArrowheads="1"/>
          </p:cNvSpPr>
          <p:nvPr/>
        </p:nvSpPr>
        <p:spPr bwMode="auto">
          <a:xfrm>
            <a:off x="428624" y="2174247"/>
            <a:ext cx="1295400" cy="1371600"/>
          </a:xfrm>
          <a:prstGeom prst="sun">
            <a:avLst>
              <a:gd name="adj" fmla="val 19880"/>
            </a:avLst>
          </a:prstGeom>
          <a:gradFill rotWithShape="1">
            <a:gsLst>
              <a:gs pos="0">
                <a:srgbClr val="FF0066"/>
              </a:gs>
              <a:gs pos="100000">
                <a:srgbClr val="E9EE10"/>
              </a:gs>
            </a:gsLst>
            <a:path path="rect">
              <a:fillToRect l="50000" t="50000" r="50000" b="50000"/>
            </a:path>
          </a:gradFill>
          <a:ln w="22225">
            <a:solidFill>
              <a:srgbClr val="800000"/>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 name="WordArt 28"/>
          <p:cNvSpPr>
            <a:spLocks noChangeArrowheads="1" noChangeShapeType="1" noTextEdit="1"/>
          </p:cNvSpPr>
          <p:nvPr/>
        </p:nvSpPr>
        <p:spPr bwMode="auto">
          <a:xfrm>
            <a:off x="809624" y="2631447"/>
            <a:ext cx="533400" cy="381000"/>
          </a:xfrm>
          <a:prstGeom prst="rect">
            <a:avLst/>
          </a:prstGeom>
        </p:spPr>
        <p:txBody>
          <a:bodyPr wrap="none" fromWordArt="1">
            <a:prstTxWarp prst="textPlain">
              <a:avLst>
                <a:gd name="adj" fmla="val 50000"/>
              </a:avLst>
            </a:prstTxWarp>
          </a:bodyPr>
          <a:lstStyle/>
          <a:p>
            <a:pPr algn="ctr"/>
            <a:r>
              <a:rPr lang="en-US" sz="3600" b="1" kern="10">
                <a:ln w="19050">
                  <a:solidFill>
                    <a:srgbClr val="00FF00"/>
                  </a:solidFill>
                  <a:rou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 5</a:t>
            </a:r>
            <a:endParaRPr lang="en-US" sz="3600" b="1" kern="10">
              <a:ln w="19050">
                <a:solidFill>
                  <a:srgbClr val="00FF00"/>
                </a:solidFill>
                <a:rou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22" name="Picture 29" descr="Picture1"/>
          <p:cNvPicPr>
            <a:picLocks noChangeArrowheads="1" noCrop="1"/>
          </p:cNvPicPr>
          <p:nvPr/>
        </p:nvPicPr>
        <p:blipFill>
          <a:blip r:embed="rId4"/>
          <a:srcRect/>
          <a:stretch>
            <a:fillRect/>
          </a:stretch>
        </p:blipFill>
        <p:spPr bwMode="auto">
          <a:xfrm>
            <a:off x="352424" y="138112"/>
            <a:ext cx="853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Hình ảnh 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2154" y1="77297" x2="42154" y2="77297"/>
                        <a14:foregroundMark x1="50308" y1="87568" x2="50308" y2="87568"/>
                        <a14:foregroundMark x1="58462" y1="80090" x2="58462" y2="80090"/>
                        <a14:foregroundMark x1="52615" y1="41171" x2="52615" y2="41171"/>
                        <a14:foregroundMark x1="49077" y1="39099" x2="49077" y2="39099"/>
                        <a14:foregroundMark x1="51385" y1="37117" x2="51385" y2="37117"/>
                        <a14:foregroundMark x1="51385" y1="37117" x2="51385" y2="37117"/>
                        <a14:foregroundMark x1="51385" y1="37117" x2="51385" y2="37117"/>
                      </a14:backgroundRemoval>
                    </a14:imgEffect>
                  </a14:imgLayer>
                </a14:imgProps>
              </a:ext>
            </a:extLst>
          </a:blip>
          <a:stretch>
            <a:fillRect/>
          </a:stretch>
        </p:blipFill>
        <p:spPr>
          <a:xfrm flipH="1">
            <a:off x="1876425" y="290512"/>
            <a:ext cx="990600" cy="1582116"/>
          </a:xfrm>
          <a:prstGeom prst="rect">
            <a:avLst/>
          </a:prstGeom>
        </p:spPr>
      </p:pic>
      <p:sp>
        <p:nvSpPr>
          <p:cNvPr id="2" name="TextBox 22"/>
          <p:cNvSpPr txBox="1"/>
          <p:nvPr/>
        </p:nvSpPr>
        <p:spPr>
          <a:xfrm>
            <a:off x="2795905" y="421640"/>
            <a:ext cx="8229600" cy="1014730"/>
          </a:xfrm>
          <a:prstGeom prst="rect">
            <a:avLst/>
          </a:prstGeom>
          <a:noFill/>
        </p:spPr>
        <p:txBody>
          <a:bodyPr wrap="square" rtlCol="0">
            <a:spAutoFit/>
          </a:bodyPr>
          <a:lstStyle/>
          <a:p>
            <a:r>
              <a:rPr lang="en-US" sz="6000" b="1">
                <a:solidFill>
                  <a:srgbClr val="00B050"/>
                </a:solidFill>
                <a:latin typeface="Arial" panose="020B0604020202020204" pitchFamily="34" charset="0"/>
                <a:cs typeface="Arial" panose="020B0604020202020204" pitchFamily="34" charset="0"/>
              </a:rPr>
              <a:t>AI THÔNG MINH HƠN</a:t>
            </a:r>
            <a:endParaRPr lang="en-US" sz="6000" b="1">
              <a:solidFill>
                <a:srgbClr val="00B05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20"/>
                                        </p:tgtEl>
                                        <p:attrNameLst>
                                          <p:attrName>r</p:attrName>
                                        </p:attrNameLst>
                                      </p:cBhvr>
                                    </p:animRot>
                                  </p:childTnLst>
                                </p:cTn>
                              </p:par>
                              <p:par>
                                <p:cTn id="17" presetID="2" presetClass="entr" presetSubtype="8" fill="hold"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7" name="Jet Fighter 2-DVDH.wav"/>
                                        </p:tgtEl>
                                      </p:cMediaNode>
                                    </p:audio>
                                  </p:sub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500"/>
                                        <p:tgtEl>
                                          <p:spTgt spid="16"/>
                                        </p:tgtEl>
                                      </p:cBhvr>
                                    </p:animEffect>
                                  </p:childTnLst>
                                </p:cTn>
                              </p:par>
                              <p:par>
                                <p:cTn id="26" presetID="5" presetClass="entr" presetSubtype="1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heckerboard(across)">
                                      <p:cBhvr>
                                        <p:cTn id="28" dur="500"/>
                                        <p:tgtEl>
                                          <p:spTgt spid="17"/>
                                        </p:tgtEl>
                                      </p:cBhvr>
                                    </p:animEffect>
                                  </p:childTnLst>
                                  <p:subTnLst>
                                    <p:audio>
                                      <p:cMediaNode>
                                        <p:cTn display="0" masterRel="sameClick">
                                          <p:stCondLst>
                                            <p:cond evt="begin" delay="0">
                                              <p:tn val="26"/>
                                            </p:cond>
                                          </p:stCondLst>
                                          <p:endCondLst>
                                            <p:cond evt="onStopAudio" delay="0">
                                              <p:tgtEl>
                                                <p:sldTgt/>
                                              </p:tgtEl>
                                            </p:cond>
                                          </p:endCondLst>
                                        </p:cTn>
                                        <p:tgtEl>
                                          <p:sndTgt r:embed="rId8" name="Chimes 3-CL (2).wav"/>
                                        </p:tgtEl>
                                      </p:cMediaNode>
                                    </p:audio>
                                  </p:subTnLst>
                                </p:cTn>
                              </p:par>
                              <p:par>
                                <p:cTn id="29" presetID="5" presetClass="entr" presetSubtype="1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heckerboard(across)">
                                      <p:cBhvr>
                                        <p:cTn id="31" dur="500"/>
                                        <p:tgtEl>
                                          <p:spTgt spid="18"/>
                                        </p:tgtEl>
                                      </p:cBhvr>
                                    </p:animEffect>
                                  </p:childTnLst>
                                </p:cTn>
                              </p:par>
                              <p:par>
                                <p:cTn id="32" presetID="22" presetClass="entr" presetSubtype="8" fill="hold" nodeType="withEffect">
                                  <p:stCondLst>
                                    <p:cond delay="0"/>
                                  </p:stCondLst>
                                  <p:iterate type="lt">
                                    <p:tmPct val="0"/>
                                  </p:iterate>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mph" presetSubtype="0" fill="hold" grpId="1" nodeType="clickEffect">
                                  <p:stCondLst>
                                    <p:cond delay="0"/>
                                  </p:stCondLst>
                                  <p:iterate type="lt">
                                    <p:tmPct val="0"/>
                                  </p:iterate>
                                  <p:childTnLst>
                                    <p:animClr clrSpc="hsl" dir="cw">
                                      <p:cBhvr override="childStyle">
                                        <p:cTn id="38" dur="500" fill="hold"/>
                                        <p:tgtEl>
                                          <p:spTgt spid="15"/>
                                        </p:tgtEl>
                                        <p:attrNameLst>
                                          <p:attrName>style.color</p:attrName>
                                        </p:attrNameLst>
                                      </p:cBhvr>
                                      <p:by>
                                        <p:hsl h="10842353" s="0" l="0"/>
                                      </p:by>
                                    </p:animClr>
                                    <p:animClr clrSpc="hsl" dir="cw">
                                      <p:cBhvr>
                                        <p:cTn id="39" dur="500" fill="hold"/>
                                        <p:tgtEl>
                                          <p:spTgt spid="15"/>
                                        </p:tgtEl>
                                        <p:attrNameLst>
                                          <p:attrName>fillcolor</p:attrName>
                                        </p:attrNameLst>
                                      </p:cBhvr>
                                      <p:by>
                                        <p:hsl h="10842353" s="0" l="0"/>
                                      </p:by>
                                    </p:animClr>
                                    <p:animClr clrSpc="hsl" dir="cw">
                                      <p:cBhvr>
                                        <p:cTn id="40" dur="500" fill="hold"/>
                                        <p:tgtEl>
                                          <p:spTgt spid="15"/>
                                        </p:tgtEl>
                                        <p:attrNameLst>
                                          <p:attrName>stroke.color</p:attrName>
                                        </p:attrNameLst>
                                      </p:cBhvr>
                                      <p:by>
                                        <p:hsl h="10842353" s="0" l="0"/>
                                      </p:by>
                                    </p:animClr>
                                    <p:set>
                                      <p:cBhvr>
                                        <p:cTn id="41" dur="500" fill="hold"/>
                                        <p:tgtEl>
                                          <p:spTgt spid="15"/>
                                        </p:tgtEl>
                                        <p:attrNameLst>
                                          <p:attrName>fill.type</p:attrName>
                                        </p:attrNameLst>
                                      </p:cBhvr>
                                      <p:to>
                                        <p:strVal val="solid"/>
                                      </p:to>
                                    </p:set>
                                  </p:childTnLst>
                                  <p:subTnLst>
                                    <p:audio>
                                      <p:cMediaNode>
                                        <p:cTn display="0" masterRel="sameClick">
                                          <p:stCondLst>
                                            <p:cond evt="begin" delay="0">
                                              <p:tn val="37"/>
                                            </p:cond>
                                          </p:stCondLst>
                                          <p:endCondLst>
                                            <p:cond evt="onStopAudio" delay="0">
                                              <p:tgtEl>
                                                <p:sldTgt/>
                                              </p:tgtEl>
                                            </p:cond>
                                          </p:endCondLst>
                                        </p:cTn>
                                        <p:tgtEl>
                                          <p:sndTgt r:embed="rId9" name="FELIZ2.WAV"/>
                                        </p:tgtEl>
                                      </p:cMediaNode>
                                    </p:audio>
                                  </p:subTnLst>
                                </p:cTn>
                              </p:par>
                              <p:par>
                                <p:cTn id="42" presetID="26" presetClass="entr" presetSubtype="0" fill="hold" grpId="0" nodeType="withEffect">
                                  <p:stCondLst>
                                    <p:cond delay="0"/>
                                  </p:stCondLst>
                                  <p:iterate type="lt">
                                    <p:tmPct val="0"/>
                                  </p:iterate>
                                  <p:childTnLst>
                                    <p:set>
                                      <p:cBhvr>
                                        <p:cTn id="43" dur="1" fill="hold">
                                          <p:stCondLst>
                                            <p:cond delay="0"/>
                                          </p:stCondLst>
                                        </p:cTn>
                                        <p:tgtEl>
                                          <p:spTgt spid="15"/>
                                        </p:tgtEl>
                                        <p:attrNameLst>
                                          <p:attrName>style.visibility</p:attrName>
                                        </p:attrNameLst>
                                      </p:cBhvr>
                                      <p:to>
                                        <p:strVal val="visible"/>
                                      </p:to>
                                    </p:set>
                                    <p:animEffect transition="in" filter="wipe(down)">
                                      <p:cBhvr>
                                        <p:cTn id="44" dur="580">
                                          <p:stCondLst>
                                            <p:cond delay="0"/>
                                          </p:stCondLst>
                                        </p:cTn>
                                        <p:tgtEl>
                                          <p:spTgt spid="15"/>
                                        </p:tgtEl>
                                      </p:cBhvr>
                                    </p:animEffect>
                                    <p:anim calcmode="lin" valueType="num">
                                      <p:cBhvr>
                                        <p:cTn id="4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0" dur="26">
                                          <p:stCondLst>
                                            <p:cond delay="650"/>
                                          </p:stCondLst>
                                        </p:cTn>
                                        <p:tgtEl>
                                          <p:spTgt spid="15"/>
                                        </p:tgtEl>
                                      </p:cBhvr>
                                      <p:to x="100000" y="60000"/>
                                    </p:animScale>
                                    <p:animScale>
                                      <p:cBhvr>
                                        <p:cTn id="51" dur="166" decel="50000">
                                          <p:stCondLst>
                                            <p:cond delay="676"/>
                                          </p:stCondLst>
                                        </p:cTn>
                                        <p:tgtEl>
                                          <p:spTgt spid="15"/>
                                        </p:tgtEl>
                                      </p:cBhvr>
                                      <p:to x="100000" y="100000"/>
                                    </p:animScale>
                                    <p:animScale>
                                      <p:cBhvr>
                                        <p:cTn id="52" dur="26">
                                          <p:stCondLst>
                                            <p:cond delay="1312"/>
                                          </p:stCondLst>
                                        </p:cTn>
                                        <p:tgtEl>
                                          <p:spTgt spid="15"/>
                                        </p:tgtEl>
                                      </p:cBhvr>
                                      <p:to x="100000" y="80000"/>
                                    </p:animScale>
                                    <p:animScale>
                                      <p:cBhvr>
                                        <p:cTn id="53" dur="166" decel="50000">
                                          <p:stCondLst>
                                            <p:cond delay="1338"/>
                                          </p:stCondLst>
                                        </p:cTn>
                                        <p:tgtEl>
                                          <p:spTgt spid="15"/>
                                        </p:tgtEl>
                                      </p:cBhvr>
                                      <p:to x="100000" y="100000"/>
                                    </p:animScale>
                                    <p:animScale>
                                      <p:cBhvr>
                                        <p:cTn id="54" dur="26">
                                          <p:stCondLst>
                                            <p:cond delay="1642"/>
                                          </p:stCondLst>
                                        </p:cTn>
                                        <p:tgtEl>
                                          <p:spTgt spid="15"/>
                                        </p:tgtEl>
                                      </p:cBhvr>
                                      <p:to x="100000" y="90000"/>
                                    </p:animScale>
                                    <p:animScale>
                                      <p:cBhvr>
                                        <p:cTn id="55" dur="166" decel="50000">
                                          <p:stCondLst>
                                            <p:cond delay="1668"/>
                                          </p:stCondLst>
                                        </p:cTn>
                                        <p:tgtEl>
                                          <p:spTgt spid="15"/>
                                        </p:tgtEl>
                                      </p:cBhvr>
                                      <p:to x="100000" y="100000"/>
                                    </p:animScale>
                                    <p:animScale>
                                      <p:cBhvr>
                                        <p:cTn id="56" dur="26">
                                          <p:stCondLst>
                                            <p:cond delay="1808"/>
                                          </p:stCondLst>
                                        </p:cTn>
                                        <p:tgtEl>
                                          <p:spTgt spid="15"/>
                                        </p:tgtEl>
                                      </p:cBhvr>
                                      <p:to x="100000" y="95000"/>
                                    </p:animScale>
                                    <p:animScale>
                                      <p:cBhvr>
                                        <p:cTn id="57" dur="166" decel="50000">
                                          <p:stCondLst>
                                            <p:cond delay="1834"/>
                                          </p:stCondLst>
                                        </p:cTn>
                                        <p:tgtEl>
                                          <p:spTgt spid="15"/>
                                        </p:tgtEl>
                                      </p:cBhvr>
                                      <p:to x="100000" y="100000"/>
                                    </p:animScale>
                                  </p:childTnLst>
                                  <p:subTnLst>
                                    <p:audio>
                                      <p:cMediaNode>
                                        <p:cTn display="0" masterRel="sameClick">
                                          <p:stCondLst>
                                            <p:cond evt="begin" delay="0">
                                              <p:tn val="42"/>
                                            </p:cond>
                                          </p:stCondLst>
                                          <p:endCondLst>
                                            <p:cond evt="onStopAudio" delay="0">
                                              <p:tgtEl>
                                                <p:sldTgt/>
                                              </p:tgtEl>
                                            </p:cond>
                                          </p:endCondLst>
                                        </p:cTn>
                                        <p:tgtEl>
                                          <p:sndTgt r:embed="rId9" name="FELIZ2.WAV"/>
                                        </p:tgtEl>
                                      </p:cMediaNode>
                                    </p:audio>
                                  </p:subTnLst>
                                </p:cTn>
                              </p:par>
                              <p:par>
                                <p:cTn id="58" presetID="23" presetClass="emph" presetSubtype="0" fill="hold" grpId="0" nodeType="withEffect">
                                  <p:stCondLst>
                                    <p:cond delay="0"/>
                                  </p:stCondLst>
                                  <p:childTnLst>
                                    <p:animClr clrSpc="hsl" dir="cw">
                                      <p:cBhvr override="childStyle">
                                        <p:cTn id="59" dur="500" fill="hold"/>
                                        <p:tgtEl>
                                          <p:spTgt spid="18"/>
                                        </p:tgtEl>
                                        <p:attrNameLst>
                                          <p:attrName>style.color</p:attrName>
                                        </p:attrNameLst>
                                      </p:cBhvr>
                                      <p:by>
                                        <p:hsl h="10842353" s="0" l="0"/>
                                      </p:by>
                                    </p:animClr>
                                    <p:animClr clrSpc="hsl" dir="cw">
                                      <p:cBhvr>
                                        <p:cTn id="60" dur="500" fill="hold"/>
                                        <p:tgtEl>
                                          <p:spTgt spid="18"/>
                                        </p:tgtEl>
                                        <p:attrNameLst>
                                          <p:attrName>fillcolor</p:attrName>
                                        </p:attrNameLst>
                                      </p:cBhvr>
                                      <p:by>
                                        <p:hsl h="10842353" s="0" l="0"/>
                                      </p:by>
                                    </p:animClr>
                                    <p:animClr clrSpc="hsl" dir="cw">
                                      <p:cBhvr>
                                        <p:cTn id="61" dur="500" fill="hold"/>
                                        <p:tgtEl>
                                          <p:spTgt spid="18"/>
                                        </p:tgtEl>
                                        <p:attrNameLst>
                                          <p:attrName>stroke.color</p:attrName>
                                        </p:attrNameLst>
                                      </p:cBhvr>
                                      <p:by>
                                        <p:hsl h="10842353" s="0" l="0"/>
                                      </p:by>
                                    </p:animClr>
                                    <p:set>
                                      <p:cBhvr>
                                        <p:cTn id="62" dur="500" fill="hold"/>
                                        <p:tgtEl>
                                          <p:spTgt spid="18"/>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1" presetClass="emph" presetSubtype="0" repeatCount="indefinite" fill="hold" grpId="0" nodeType="clickEffect">
                                  <p:stCondLst>
                                    <p:cond delay="0"/>
                                  </p:stCondLst>
                                  <p:childTnLst>
                                    <p:animClr clrSpc="hsl" dir="cw">
                                      <p:cBhvr override="childStyle">
                                        <p:cTn id="66" dur="500" fill="hold"/>
                                        <p:tgtEl>
                                          <p:spTgt spid="2"/>
                                        </p:tgtEl>
                                        <p:attrNameLst>
                                          <p:attrName>style.color</p:attrName>
                                        </p:attrNameLst>
                                      </p:cBhvr>
                                      <p:by>
                                        <p:hsl h="7200000" s="0" l="0"/>
                                      </p:by>
                                    </p:animClr>
                                    <p:animClr clrSpc="hsl" dir="cw">
                                      <p:cBhvr>
                                        <p:cTn id="67" dur="500" fill="hold"/>
                                        <p:tgtEl>
                                          <p:spTgt spid="2"/>
                                        </p:tgtEl>
                                        <p:attrNameLst>
                                          <p:attrName>fillcolor</p:attrName>
                                        </p:attrNameLst>
                                      </p:cBhvr>
                                      <p:by>
                                        <p:hsl h="7200000" s="0" l="0"/>
                                      </p:by>
                                    </p:animClr>
                                    <p:animClr clrSpc="hsl" dir="cw">
                                      <p:cBhvr>
                                        <p:cTn id="68" dur="500" fill="hold"/>
                                        <p:tgtEl>
                                          <p:spTgt spid="2"/>
                                        </p:tgtEl>
                                        <p:attrNameLst>
                                          <p:attrName>stroke.color</p:attrName>
                                        </p:attrNameLst>
                                      </p:cBhvr>
                                      <p:by>
                                        <p:hsl h="7200000" s="0" l="0"/>
                                      </p:by>
                                    </p:animClr>
                                    <p:set>
                                      <p:cBhvr>
                                        <p:cTn id="6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bldLvl="0" animBg="1"/>
      <p:bldP spid="18" grpId="0" bldLvl="0" animBg="1"/>
      <p:bldP spid="20" grpId="0" bldLvl="0" animBg="1"/>
      <p:bldP spid="20" grpId="1" bldLvl="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51"/>
          <p:cNvSpPr>
            <a:spLocks noChangeArrowheads="1"/>
          </p:cNvSpPr>
          <p:nvPr/>
        </p:nvSpPr>
        <p:spPr bwMode="auto">
          <a:xfrm>
            <a:off x="1876424" y="1869447"/>
            <a:ext cx="8959742" cy="1466850"/>
          </a:xfrm>
          <a:prstGeom prst="roundRect">
            <a:avLst>
              <a:gd name="adj" fmla="val 16667"/>
            </a:avLst>
          </a:prstGeom>
          <a:solidFill>
            <a:schemeClr val="accent4">
              <a:lumMod val="20000"/>
              <a:lumOff val="80000"/>
            </a:schemeClr>
          </a:solidFill>
          <a:ln w="57150">
            <a:solidFill>
              <a:srgbClr val="0000FF"/>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b="1"/>
              <a:t> </a:t>
            </a:r>
            <a:endParaRPr lang="en-US" b="1"/>
          </a:p>
          <a:p>
            <a:r>
              <a:rPr lang="en-US" sz="4000" b="1">
                <a:solidFill>
                  <a:srgbClr val="1C11AF"/>
                </a:solidFill>
              </a:rPr>
              <a:t> </a:t>
            </a:r>
            <a:endParaRPr lang="en-US" sz="4000" b="1">
              <a:solidFill>
                <a:srgbClr val="1C11AF"/>
              </a:solidFill>
            </a:endParaRPr>
          </a:p>
          <a:p>
            <a:r>
              <a:rPr lang="en-US" sz="3200" b="1">
                <a:solidFill>
                  <a:srgbClr val="1C11AF"/>
                </a:solidFill>
                <a:latin typeface="Times New Roman" panose="02020603050405020304" pitchFamily="18" charset="0"/>
                <a:cs typeface="Times New Roman" panose="02020603050405020304" pitchFamily="18" charset="0"/>
              </a:rPr>
              <a:t>Chứng minh rằng</a:t>
            </a:r>
            <a:r>
              <a:rPr lang="vi-VN" sz="3200" b="1">
                <a:solidFill>
                  <a:srgbClr val="1C11AF"/>
                </a:solidFill>
                <a:latin typeface="Times New Roman" panose="02020603050405020304" pitchFamily="18" charset="0"/>
                <a:cs typeface="Times New Roman" panose="02020603050405020304" pitchFamily="18" charset="0"/>
              </a:rPr>
              <a:t> Bắc Mỹ </a:t>
            </a:r>
            <a:r>
              <a:rPr lang="en-US" altLang="vi-VN" sz="3200" b="1">
                <a:solidFill>
                  <a:srgbClr val="1C11AF"/>
                </a:solidFill>
                <a:latin typeface="Times New Roman" panose="02020603050405020304" pitchFamily="18" charset="0"/>
                <a:cs typeface="Times New Roman" panose="02020603050405020304" pitchFamily="18" charset="0"/>
              </a:rPr>
              <a:t>có thành phần chủng</a:t>
            </a:r>
            <a:endParaRPr lang="en-US" altLang="vi-VN" sz="3200" b="1">
              <a:solidFill>
                <a:srgbClr val="1C11AF"/>
              </a:solidFill>
              <a:latin typeface="Times New Roman" panose="02020603050405020304" pitchFamily="18" charset="0"/>
              <a:cs typeface="Times New Roman" panose="02020603050405020304" pitchFamily="18" charset="0"/>
            </a:endParaRPr>
          </a:p>
          <a:p>
            <a:r>
              <a:rPr lang="en-US" altLang="vi-VN" sz="3200" b="1">
                <a:solidFill>
                  <a:srgbClr val="1C11AF"/>
                </a:solidFill>
                <a:latin typeface="Times New Roman" panose="02020603050405020304" pitchFamily="18" charset="0"/>
                <a:cs typeface="Times New Roman" panose="02020603050405020304" pitchFamily="18" charset="0"/>
              </a:rPr>
              <a:t>tộc đa dạng:</a:t>
            </a:r>
            <a:endParaRPr lang="en-US" sz="3200">
              <a:solidFill>
                <a:srgbClr val="1C11AF"/>
              </a:solidFill>
              <a:latin typeface="Times New Roman" panose="02020603050405020304" pitchFamily="18" charset="0"/>
              <a:cs typeface="Times New Roman" panose="02020603050405020304" pitchFamily="18" charset="0"/>
            </a:endParaRPr>
          </a:p>
          <a:p>
            <a:endParaRPr lang="en-US" sz="3200">
              <a:solidFill>
                <a:srgbClr val="1C11AF"/>
              </a:solidFill>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grpSp>
        <p:nvGrpSpPr>
          <p:cNvPr id="11" name="Group 51"/>
          <p:cNvGrpSpPr/>
          <p:nvPr/>
        </p:nvGrpSpPr>
        <p:grpSpPr bwMode="auto">
          <a:xfrm>
            <a:off x="0" y="0"/>
            <a:ext cx="320675" cy="6858000"/>
            <a:chOff x="202295" y="-322943"/>
            <a:chExt cx="319314" cy="7180943"/>
          </a:xfrm>
        </p:grpSpPr>
        <p:sp>
          <p:nvSpPr>
            <p:cNvPr id="12" name="Rectangle 11"/>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latin typeface=".VnTime" panose="020B7200000000000000" pitchFamily="34" charset="0"/>
              </a:endParaRPr>
            </a:p>
          </p:txBody>
        </p:sp>
        <p:sp>
          <p:nvSpPr>
            <p:cNvPr id="13"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a:latin typeface=".VnTime" panose="020B7200000000000000"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latin typeface=".VnTime" panose="020B7200000000000000" pitchFamily="34" charset="0"/>
              </a:endParaRPr>
            </a:p>
          </p:txBody>
        </p:sp>
      </p:grpSp>
      <p:sp>
        <p:nvSpPr>
          <p:cNvPr id="15" name="AutoShape 51"/>
          <p:cNvSpPr>
            <a:spLocks noChangeArrowheads="1"/>
          </p:cNvSpPr>
          <p:nvPr/>
        </p:nvSpPr>
        <p:spPr bwMode="auto">
          <a:xfrm>
            <a:off x="3243580" y="3938270"/>
            <a:ext cx="8731885" cy="1976120"/>
          </a:xfrm>
          <a:prstGeom prst="roundRect">
            <a:avLst>
              <a:gd name="adj" fmla="val 16667"/>
            </a:avLst>
          </a:prstGeom>
          <a:solidFill>
            <a:srgbClr val="7030A0"/>
          </a:solidFill>
          <a:ln w="76200">
            <a:solidFill>
              <a:srgbClr val="FFFF00"/>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sz="3000" b="1">
                <a:solidFill>
                  <a:schemeClr val="bg1"/>
                </a:solidFill>
                <a:latin typeface="Times New Roman" panose="02020603050405020304" pitchFamily="18" charset="0"/>
                <a:cs typeface="Times New Roman" panose="02020603050405020304" pitchFamily="18" charset="0"/>
                <a:sym typeface="+mn-ea"/>
              </a:rPr>
              <a:t>Bắc Mỹ có nhiều chủng tộc như: người Môn-gô-lô-it</a:t>
            </a:r>
            <a:endParaRPr sz="3000" b="1">
              <a:solidFill>
                <a:schemeClr val="bg1"/>
              </a:solidFill>
              <a:latin typeface="Times New Roman" panose="02020603050405020304" pitchFamily="18" charset="0"/>
              <a:cs typeface="Times New Roman" panose="02020603050405020304" pitchFamily="18" charset="0"/>
              <a:sym typeface="+mn-ea"/>
            </a:endParaRPr>
          </a:p>
          <a:p>
            <a:pPr algn="l"/>
            <a:r>
              <a:rPr sz="3000" b="1">
                <a:solidFill>
                  <a:schemeClr val="bg1"/>
                </a:solidFill>
                <a:latin typeface="Times New Roman" panose="02020603050405020304" pitchFamily="18" charset="0"/>
                <a:cs typeface="Times New Roman" panose="02020603050405020304" pitchFamily="18" charset="0"/>
                <a:sym typeface="+mn-ea"/>
              </a:rPr>
              <a:t> Ơ-rô-pê-ô-it, Nê-grô-it. </a:t>
            </a:r>
            <a:r>
              <a:rPr sz="3000" b="1">
                <a:solidFill>
                  <a:schemeClr val="bg1"/>
                </a:solidFill>
                <a:latin typeface="Times New Roman" panose="02020603050405020304" pitchFamily="18" charset="0"/>
                <a:cs typeface="Times New Roman" panose="02020603050405020304" pitchFamily="18" charset="0"/>
                <a:sym typeface="+mn-ea"/>
              </a:rPr>
              <a:t>Quá </a:t>
            </a:r>
            <a:r>
              <a:rPr lang="en-US" sz="3000" b="1">
                <a:solidFill>
                  <a:schemeClr val="bg1"/>
                </a:solidFill>
                <a:latin typeface="Times New Roman" panose="02020603050405020304" pitchFamily="18" charset="0"/>
                <a:cs typeface="Times New Roman" panose="02020603050405020304" pitchFamily="18" charset="0"/>
                <a:sym typeface="+mn-ea"/>
              </a:rPr>
              <a:t>trình </a:t>
            </a:r>
            <a:r>
              <a:rPr sz="3000" b="1">
                <a:solidFill>
                  <a:schemeClr val="bg1"/>
                </a:solidFill>
                <a:latin typeface="Times New Roman" panose="02020603050405020304" pitchFamily="18" charset="0"/>
                <a:cs typeface="Times New Roman" panose="02020603050405020304" pitchFamily="18" charset="0"/>
                <a:sym typeface="+mn-ea"/>
              </a:rPr>
              <a:t>chung</a:t>
            </a:r>
            <a:r>
              <a:rPr lang="en-US" sz="3000" b="1">
                <a:solidFill>
                  <a:schemeClr val="bg1"/>
                </a:solidFill>
                <a:latin typeface="Times New Roman" panose="02020603050405020304" pitchFamily="18" charset="0"/>
                <a:cs typeface="Times New Roman" panose="02020603050405020304" pitchFamily="18" charset="0"/>
                <a:sym typeface="+mn-ea"/>
              </a:rPr>
              <a:t> </a:t>
            </a:r>
            <a:r>
              <a:rPr sz="3000" b="1">
                <a:solidFill>
                  <a:schemeClr val="bg1"/>
                </a:solidFill>
                <a:latin typeface="Times New Roman" panose="02020603050405020304" pitchFamily="18" charset="0"/>
                <a:cs typeface="Times New Roman" panose="02020603050405020304" pitchFamily="18" charset="0"/>
                <a:sym typeface="+mn-ea"/>
              </a:rPr>
              <a:t>sống lâu</a:t>
            </a:r>
            <a:endParaRPr sz="3000" b="1">
              <a:solidFill>
                <a:schemeClr val="bg1"/>
              </a:solidFill>
              <a:latin typeface="Times New Roman" panose="02020603050405020304" pitchFamily="18" charset="0"/>
              <a:cs typeface="Times New Roman" panose="02020603050405020304" pitchFamily="18" charset="0"/>
              <a:sym typeface="+mn-ea"/>
            </a:endParaRPr>
          </a:p>
          <a:p>
            <a:pPr algn="l"/>
            <a:r>
              <a:rPr sz="3000" b="1">
                <a:solidFill>
                  <a:schemeClr val="bg1"/>
                </a:solidFill>
                <a:latin typeface="Times New Roman" panose="02020603050405020304" pitchFamily="18" charset="0"/>
                <a:cs typeface="Times New Roman" panose="02020603050405020304" pitchFamily="18" charset="0"/>
                <a:sym typeface="+mn-ea"/>
              </a:rPr>
              <a:t> đời hợp huyết tạo nên chủng tộc</a:t>
            </a:r>
            <a:r>
              <a:rPr lang="en-US" sz="3000" b="1">
                <a:solidFill>
                  <a:schemeClr val="bg1"/>
                </a:solidFill>
                <a:latin typeface="Times New Roman" panose="02020603050405020304" pitchFamily="18" charset="0"/>
                <a:cs typeface="Times New Roman" panose="02020603050405020304" pitchFamily="18" charset="0"/>
                <a:sym typeface="+mn-ea"/>
              </a:rPr>
              <a:t> </a:t>
            </a:r>
            <a:r>
              <a:rPr sz="3000" b="1">
                <a:solidFill>
                  <a:schemeClr val="bg1"/>
                </a:solidFill>
                <a:latin typeface="Times New Roman" panose="02020603050405020304" pitchFamily="18" charset="0"/>
                <a:cs typeface="Times New Roman" panose="02020603050405020304" pitchFamily="18" charset="0"/>
                <a:sym typeface="+mn-ea"/>
              </a:rPr>
              <a:t>người lai</a:t>
            </a:r>
            <a:endParaRPr sz="3000" b="1">
              <a:solidFill>
                <a:schemeClr val="bg1"/>
              </a:solidFill>
              <a:latin typeface="Times New Roman" panose="02020603050405020304" pitchFamily="18" charset="0"/>
              <a:cs typeface="Times New Roman" panose="02020603050405020304" pitchFamily="18" charset="0"/>
              <a:sym typeface="+mn-ea"/>
            </a:endParaRPr>
          </a:p>
          <a:p>
            <a:pPr lvl="0" algn="l"/>
            <a:r>
              <a:rPr sz="3000" b="1">
                <a:solidFill>
                  <a:schemeClr val="bg1"/>
                </a:solidFill>
                <a:latin typeface="Times New Roman" panose="02020603050405020304" pitchFamily="18" charset="0"/>
                <a:cs typeface="Times New Roman" panose="02020603050405020304" pitchFamily="18" charset="0"/>
                <a:sym typeface="+mn-ea"/>
              </a:rPr>
              <a:t> </a:t>
            </a:r>
            <a:endParaRPr sz="3000" b="1">
              <a:solidFill>
                <a:schemeClr val="bg1"/>
              </a:solidFill>
              <a:latin typeface="Times New Roman" panose="02020603050405020304" pitchFamily="18" charset="0"/>
              <a:cs typeface="Times New Roman" panose="02020603050405020304" pitchFamily="18" charset="0"/>
              <a:sym typeface="+mn-ea"/>
            </a:endParaRPr>
          </a:p>
        </p:txBody>
      </p:sp>
      <p:pic>
        <p:nvPicPr>
          <p:cNvPr id="16" name="Picture 37" descr="Blue_chapterlist"/>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75" y="4626935"/>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Classicmode"/>
          <p:cNvPicPr>
            <a:picLocks noChangeAspect="1" noChangeArrowheads="1"/>
          </p:cNvPicPr>
          <p:nvPr/>
        </p:nvPicPr>
        <p:blipFill>
          <a:blip r:embed="rId2">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854074" y="4079247"/>
            <a:ext cx="2244726" cy="146685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59">
            <a:hlinkHover r:id="" action="ppaction://noaction" highlightClick="1">
              <a:snd r:embed="rId3" name="cached_combo42.wav"/>
            </a:hlinkHover>
          </p:cNvPr>
          <p:cNvSpPr>
            <a:spLocks noChangeArrowheads="1"/>
          </p:cNvSpPr>
          <p:nvPr/>
        </p:nvSpPr>
        <p:spPr bwMode="auto">
          <a:xfrm>
            <a:off x="930274" y="4288797"/>
            <a:ext cx="1264286" cy="1074738"/>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a:latin typeface=".VnTime" panose="020B7200000000000000" pitchFamily="34" charset="0"/>
            </a:endParaRPr>
          </a:p>
        </p:txBody>
      </p:sp>
      <p:sp>
        <p:nvSpPr>
          <p:cNvPr id="20" name="AutoShape 27"/>
          <p:cNvSpPr>
            <a:spLocks noChangeArrowheads="1"/>
          </p:cNvSpPr>
          <p:nvPr/>
        </p:nvSpPr>
        <p:spPr bwMode="auto">
          <a:xfrm>
            <a:off x="428624" y="2174247"/>
            <a:ext cx="1295400" cy="1371600"/>
          </a:xfrm>
          <a:prstGeom prst="sun">
            <a:avLst>
              <a:gd name="adj" fmla="val 19880"/>
            </a:avLst>
          </a:prstGeom>
          <a:gradFill rotWithShape="1">
            <a:gsLst>
              <a:gs pos="0">
                <a:srgbClr val="FF0066"/>
              </a:gs>
              <a:gs pos="100000">
                <a:srgbClr val="E9EE10"/>
              </a:gs>
            </a:gsLst>
            <a:path path="rect">
              <a:fillToRect l="50000" t="50000" r="50000" b="50000"/>
            </a:path>
          </a:gradFill>
          <a:ln w="22225">
            <a:solidFill>
              <a:srgbClr val="800000"/>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 name="WordArt 28"/>
          <p:cNvSpPr>
            <a:spLocks noChangeArrowheads="1" noChangeShapeType="1" noTextEdit="1"/>
          </p:cNvSpPr>
          <p:nvPr/>
        </p:nvSpPr>
        <p:spPr bwMode="auto">
          <a:xfrm>
            <a:off x="809624" y="2631447"/>
            <a:ext cx="533400" cy="381000"/>
          </a:xfrm>
          <a:prstGeom prst="rect">
            <a:avLst/>
          </a:prstGeom>
        </p:spPr>
        <p:txBody>
          <a:bodyPr wrap="none" fromWordArt="1">
            <a:prstTxWarp prst="textPlain">
              <a:avLst>
                <a:gd name="adj" fmla="val 50000"/>
              </a:avLst>
            </a:prstTxWarp>
          </a:bodyPr>
          <a:lstStyle/>
          <a:p>
            <a:pPr algn="ctr"/>
            <a:r>
              <a:rPr lang="en-US" sz="3600" b="1" kern="10">
                <a:ln w="19050">
                  <a:solidFill>
                    <a:srgbClr val="00FF00"/>
                  </a:solidFill>
                  <a:rou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 6</a:t>
            </a:r>
            <a:endParaRPr lang="en-US" sz="3600" b="1" kern="10">
              <a:ln w="19050">
                <a:solidFill>
                  <a:srgbClr val="00FF00"/>
                </a:solidFill>
                <a:rou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22" name="Picture 29" descr="Picture1"/>
          <p:cNvPicPr>
            <a:picLocks noChangeArrowheads="1" noCrop="1"/>
          </p:cNvPicPr>
          <p:nvPr/>
        </p:nvPicPr>
        <p:blipFill>
          <a:blip r:embed="rId4"/>
          <a:srcRect/>
          <a:stretch>
            <a:fillRect/>
          </a:stretch>
        </p:blipFill>
        <p:spPr bwMode="auto">
          <a:xfrm>
            <a:off x="352424" y="138112"/>
            <a:ext cx="853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Hình ảnh 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2154" y1="77297" x2="42154" y2="77297"/>
                        <a14:foregroundMark x1="50308" y1="87568" x2="50308" y2="87568"/>
                        <a14:foregroundMark x1="58462" y1="80090" x2="58462" y2="80090"/>
                        <a14:foregroundMark x1="52615" y1="41171" x2="52615" y2="41171"/>
                        <a14:foregroundMark x1="49077" y1="39099" x2="49077" y2="39099"/>
                        <a14:foregroundMark x1="51385" y1="37117" x2="51385" y2="37117"/>
                        <a14:foregroundMark x1="51385" y1="37117" x2="51385" y2="37117"/>
                        <a14:foregroundMark x1="51385" y1="37117" x2="51385" y2="37117"/>
                      </a14:backgroundRemoval>
                    </a14:imgEffect>
                  </a14:imgLayer>
                </a14:imgProps>
              </a:ext>
            </a:extLst>
          </a:blip>
          <a:stretch>
            <a:fillRect/>
          </a:stretch>
        </p:blipFill>
        <p:spPr>
          <a:xfrm flipH="1">
            <a:off x="1876425" y="290512"/>
            <a:ext cx="990600" cy="1582116"/>
          </a:xfrm>
          <a:prstGeom prst="rect">
            <a:avLst/>
          </a:prstGeom>
        </p:spPr>
      </p:pic>
      <p:sp>
        <p:nvSpPr>
          <p:cNvPr id="2" name="TextBox 22"/>
          <p:cNvSpPr txBox="1"/>
          <p:nvPr/>
        </p:nvSpPr>
        <p:spPr>
          <a:xfrm>
            <a:off x="2795905" y="421640"/>
            <a:ext cx="8229600" cy="1014730"/>
          </a:xfrm>
          <a:prstGeom prst="rect">
            <a:avLst/>
          </a:prstGeom>
          <a:noFill/>
        </p:spPr>
        <p:txBody>
          <a:bodyPr wrap="square" rtlCol="0">
            <a:spAutoFit/>
          </a:bodyPr>
          <a:lstStyle/>
          <a:p>
            <a:r>
              <a:rPr lang="en-US" sz="6000" b="1">
                <a:solidFill>
                  <a:srgbClr val="00B050"/>
                </a:solidFill>
                <a:latin typeface="Arial" panose="020B0604020202020204" pitchFamily="34" charset="0"/>
                <a:cs typeface="Arial" panose="020B0604020202020204" pitchFamily="34" charset="0"/>
              </a:rPr>
              <a:t>AI THÔNG MINH HƠN</a:t>
            </a:r>
            <a:endParaRPr lang="en-US" sz="6000" b="1">
              <a:solidFill>
                <a:srgbClr val="00B05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20"/>
                                        </p:tgtEl>
                                        <p:attrNameLst>
                                          <p:attrName>r</p:attrName>
                                        </p:attrNameLst>
                                      </p:cBhvr>
                                    </p:animRot>
                                  </p:childTnLst>
                                </p:cTn>
                              </p:par>
                              <p:par>
                                <p:cTn id="17" presetID="2" presetClass="entr" presetSubtype="8" fill="hold"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7" name="Jet Fighter 2-DVDH.wav"/>
                                        </p:tgtEl>
                                      </p:cMediaNode>
                                    </p:audio>
                                  </p:sub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500"/>
                                        <p:tgtEl>
                                          <p:spTgt spid="16"/>
                                        </p:tgtEl>
                                      </p:cBhvr>
                                    </p:animEffect>
                                  </p:childTnLst>
                                </p:cTn>
                              </p:par>
                              <p:par>
                                <p:cTn id="26" presetID="5" presetClass="entr" presetSubtype="1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heckerboard(across)">
                                      <p:cBhvr>
                                        <p:cTn id="28" dur="500"/>
                                        <p:tgtEl>
                                          <p:spTgt spid="17"/>
                                        </p:tgtEl>
                                      </p:cBhvr>
                                    </p:animEffect>
                                  </p:childTnLst>
                                  <p:subTnLst>
                                    <p:audio>
                                      <p:cMediaNode>
                                        <p:cTn display="0" masterRel="sameClick">
                                          <p:stCondLst>
                                            <p:cond evt="begin" delay="0">
                                              <p:tn val="26"/>
                                            </p:cond>
                                          </p:stCondLst>
                                          <p:endCondLst>
                                            <p:cond evt="onStopAudio" delay="0">
                                              <p:tgtEl>
                                                <p:sldTgt/>
                                              </p:tgtEl>
                                            </p:cond>
                                          </p:endCondLst>
                                        </p:cTn>
                                        <p:tgtEl>
                                          <p:sndTgt r:embed="rId8" name="Chimes 3-CL (2).wav"/>
                                        </p:tgtEl>
                                      </p:cMediaNode>
                                    </p:audio>
                                  </p:subTnLst>
                                </p:cTn>
                              </p:par>
                              <p:par>
                                <p:cTn id="29" presetID="5" presetClass="entr" presetSubtype="1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heckerboard(across)">
                                      <p:cBhvr>
                                        <p:cTn id="31" dur="500"/>
                                        <p:tgtEl>
                                          <p:spTgt spid="18"/>
                                        </p:tgtEl>
                                      </p:cBhvr>
                                    </p:animEffect>
                                  </p:childTnLst>
                                </p:cTn>
                              </p:par>
                              <p:par>
                                <p:cTn id="32" presetID="22" presetClass="entr" presetSubtype="8" fill="hold" nodeType="withEffect">
                                  <p:stCondLst>
                                    <p:cond delay="0"/>
                                  </p:stCondLst>
                                  <p:iterate type="lt">
                                    <p:tmPct val="0"/>
                                  </p:iterate>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mph" presetSubtype="0" fill="hold" grpId="1" nodeType="clickEffect">
                                  <p:stCondLst>
                                    <p:cond delay="0"/>
                                  </p:stCondLst>
                                  <p:iterate type="lt">
                                    <p:tmPct val="0"/>
                                  </p:iterate>
                                  <p:childTnLst>
                                    <p:animClr clrSpc="hsl" dir="cw">
                                      <p:cBhvr override="childStyle">
                                        <p:cTn id="38" dur="500" fill="hold"/>
                                        <p:tgtEl>
                                          <p:spTgt spid="15"/>
                                        </p:tgtEl>
                                        <p:attrNameLst>
                                          <p:attrName>style.color</p:attrName>
                                        </p:attrNameLst>
                                      </p:cBhvr>
                                      <p:by>
                                        <p:hsl h="10842353" s="0" l="0"/>
                                      </p:by>
                                    </p:animClr>
                                    <p:animClr clrSpc="hsl" dir="cw">
                                      <p:cBhvr>
                                        <p:cTn id="39" dur="500" fill="hold"/>
                                        <p:tgtEl>
                                          <p:spTgt spid="15"/>
                                        </p:tgtEl>
                                        <p:attrNameLst>
                                          <p:attrName>fillcolor</p:attrName>
                                        </p:attrNameLst>
                                      </p:cBhvr>
                                      <p:by>
                                        <p:hsl h="10842353" s="0" l="0"/>
                                      </p:by>
                                    </p:animClr>
                                    <p:animClr clrSpc="hsl" dir="cw">
                                      <p:cBhvr>
                                        <p:cTn id="40" dur="500" fill="hold"/>
                                        <p:tgtEl>
                                          <p:spTgt spid="15"/>
                                        </p:tgtEl>
                                        <p:attrNameLst>
                                          <p:attrName>stroke.color</p:attrName>
                                        </p:attrNameLst>
                                      </p:cBhvr>
                                      <p:by>
                                        <p:hsl h="10842353" s="0" l="0"/>
                                      </p:by>
                                    </p:animClr>
                                    <p:set>
                                      <p:cBhvr>
                                        <p:cTn id="41" dur="500" fill="hold"/>
                                        <p:tgtEl>
                                          <p:spTgt spid="15"/>
                                        </p:tgtEl>
                                        <p:attrNameLst>
                                          <p:attrName>fill.type</p:attrName>
                                        </p:attrNameLst>
                                      </p:cBhvr>
                                      <p:to>
                                        <p:strVal val="solid"/>
                                      </p:to>
                                    </p:set>
                                  </p:childTnLst>
                                  <p:subTnLst>
                                    <p:audio>
                                      <p:cMediaNode>
                                        <p:cTn display="0" masterRel="sameClick">
                                          <p:stCondLst>
                                            <p:cond evt="begin" delay="0">
                                              <p:tn val="37"/>
                                            </p:cond>
                                          </p:stCondLst>
                                          <p:endCondLst>
                                            <p:cond evt="onStopAudio" delay="0">
                                              <p:tgtEl>
                                                <p:sldTgt/>
                                              </p:tgtEl>
                                            </p:cond>
                                          </p:endCondLst>
                                        </p:cTn>
                                        <p:tgtEl>
                                          <p:sndTgt r:embed="rId9" name="FELIZ2.WAV"/>
                                        </p:tgtEl>
                                      </p:cMediaNode>
                                    </p:audio>
                                  </p:subTnLst>
                                </p:cTn>
                              </p:par>
                              <p:par>
                                <p:cTn id="42" presetID="26" presetClass="entr" presetSubtype="0" fill="hold" grpId="0" nodeType="withEffect">
                                  <p:stCondLst>
                                    <p:cond delay="0"/>
                                  </p:stCondLst>
                                  <p:iterate type="lt">
                                    <p:tmPct val="0"/>
                                  </p:iterate>
                                  <p:childTnLst>
                                    <p:set>
                                      <p:cBhvr>
                                        <p:cTn id="43" dur="1" fill="hold">
                                          <p:stCondLst>
                                            <p:cond delay="0"/>
                                          </p:stCondLst>
                                        </p:cTn>
                                        <p:tgtEl>
                                          <p:spTgt spid="15"/>
                                        </p:tgtEl>
                                        <p:attrNameLst>
                                          <p:attrName>style.visibility</p:attrName>
                                        </p:attrNameLst>
                                      </p:cBhvr>
                                      <p:to>
                                        <p:strVal val="visible"/>
                                      </p:to>
                                    </p:set>
                                    <p:animEffect transition="in" filter="wipe(down)">
                                      <p:cBhvr>
                                        <p:cTn id="44" dur="580">
                                          <p:stCondLst>
                                            <p:cond delay="0"/>
                                          </p:stCondLst>
                                        </p:cTn>
                                        <p:tgtEl>
                                          <p:spTgt spid="15"/>
                                        </p:tgtEl>
                                      </p:cBhvr>
                                    </p:animEffect>
                                    <p:anim calcmode="lin" valueType="num">
                                      <p:cBhvr>
                                        <p:cTn id="4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0" dur="26">
                                          <p:stCondLst>
                                            <p:cond delay="650"/>
                                          </p:stCondLst>
                                        </p:cTn>
                                        <p:tgtEl>
                                          <p:spTgt spid="15"/>
                                        </p:tgtEl>
                                      </p:cBhvr>
                                      <p:to x="100000" y="60000"/>
                                    </p:animScale>
                                    <p:animScale>
                                      <p:cBhvr>
                                        <p:cTn id="51" dur="166" decel="50000">
                                          <p:stCondLst>
                                            <p:cond delay="676"/>
                                          </p:stCondLst>
                                        </p:cTn>
                                        <p:tgtEl>
                                          <p:spTgt spid="15"/>
                                        </p:tgtEl>
                                      </p:cBhvr>
                                      <p:to x="100000" y="100000"/>
                                    </p:animScale>
                                    <p:animScale>
                                      <p:cBhvr>
                                        <p:cTn id="52" dur="26">
                                          <p:stCondLst>
                                            <p:cond delay="1312"/>
                                          </p:stCondLst>
                                        </p:cTn>
                                        <p:tgtEl>
                                          <p:spTgt spid="15"/>
                                        </p:tgtEl>
                                      </p:cBhvr>
                                      <p:to x="100000" y="80000"/>
                                    </p:animScale>
                                    <p:animScale>
                                      <p:cBhvr>
                                        <p:cTn id="53" dur="166" decel="50000">
                                          <p:stCondLst>
                                            <p:cond delay="1338"/>
                                          </p:stCondLst>
                                        </p:cTn>
                                        <p:tgtEl>
                                          <p:spTgt spid="15"/>
                                        </p:tgtEl>
                                      </p:cBhvr>
                                      <p:to x="100000" y="100000"/>
                                    </p:animScale>
                                    <p:animScale>
                                      <p:cBhvr>
                                        <p:cTn id="54" dur="26">
                                          <p:stCondLst>
                                            <p:cond delay="1642"/>
                                          </p:stCondLst>
                                        </p:cTn>
                                        <p:tgtEl>
                                          <p:spTgt spid="15"/>
                                        </p:tgtEl>
                                      </p:cBhvr>
                                      <p:to x="100000" y="90000"/>
                                    </p:animScale>
                                    <p:animScale>
                                      <p:cBhvr>
                                        <p:cTn id="55" dur="166" decel="50000">
                                          <p:stCondLst>
                                            <p:cond delay="1668"/>
                                          </p:stCondLst>
                                        </p:cTn>
                                        <p:tgtEl>
                                          <p:spTgt spid="15"/>
                                        </p:tgtEl>
                                      </p:cBhvr>
                                      <p:to x="100000" y="100000"/>
                                    </p:animScale>
                                    <p:animScale>
                                      <p:cBhvr>
                                        <p:cTn id="56" dur="26">
                                          <p:stCondLst>
                                            <p:cond delay="1808"/>
                                          </p:stCondLst>
                                        </p:cTn>
                                        <p:tgtEl>
                                          <p:spTgt spid="15"/>
                                        </p:tgtEl>
                                      </p:cBhvr>
                                      <p:to x="100000" y="95000"/>
                                    </p:animScale>
                                    <p:animScale>
                                      <p:cBhvr>
                                        <p:cTn id="57" dur="166" decel="50000">
                                          <p:stCondLst>
                                            <p:cond delay="1834"/>
                                          </p:stCondLst>
                                        </p:cTn>
                                        <p:tgtEl>
                                          <p:spTgt spid="15"/>
                                        </p:tgtEl>
                                      </p:cBhvr>
                                      <p:to x="100000" y="100000"/>
                                    </p:animScale>
                                  </p:childTnLst>
                                  <p:subTnLst>
                                    <p:audio>
                                      <p:cMediaNode>
                                        <p:cTn display="0" masterRel="sameClick">
                                          <p:stCondLst>
                                            <p:cond evt="begin" delay="0">
                                              <p:tn val="42"/>
                                            </p:cond>
                                          </p:stCondLst>
                                          <p:endCondLst>
                                            <p:cond evt="onStopAudio" delay="0">
                                              <p:tgtEl>
                                                <p:sldTgt/>
                                              </p:tgtEl>
                                            </p:cond>
                                          </p:endCondLst>
                                        </p:cTn>
                                        <p:tgtEl>
                                          <p:sndTgt r:embed="rId9" name="FELIZ2.WAV"/>
                                        </p:tgtEl>
                                      </p:cMediaNode>
                                    </p:audio>
                                  </p:subTnLst>
                                </p:cTn>
                              </p:par>
                              <p:par>
                                <p:cTn id="58" presetID="23" presetClass="emph" presetSubtype="0" fill="hold" grpId="0" nodeType="withEffect">
                                  <p:stCondLst>
                                    <p:cond delay="0"/>
                                  </p:stCondLst>
                                  <p:childTnLst>
                                    <p:animClr clrSpc="hsl" dir="cw">
                                      <p:cBhvr override="childStyle">
                                        <p:cTn id="59" dur="500" fill="hold"/>
                                        <p:tgtEl>
                                          <p:spTgt spid="18"/>
                                        </p:tgtEl>
                                        <p:attrNameLst>
                                          <p:attrName>style.color</p:attrName>
                                        </p:attrNameLst>
                                      </p:cBhvr>
                                      <p:by>
                                        <p:hsl h="10842353" s="0" l="0"/>
                                      </p:by>
                                    </p:animClr>
                                    <p:animClr clrSpc="hsl" dir="cw">
                                      <p:cBhvr>
                                        <p:cTn id="60" dur="500" fill="hold"/>
                                        <p:tgtEl>
                                          <p:spTgt spid="18"/>
                                        </p:tgtEl>
                                        <p:attrNameLst>
                                          <p:attrName>fillcolor</p:attrName>
                                        </p:attrNameLst>
                                      </p:cBhvr>
                                      <p:by>
                                        <p:hsl h="10842353" s="0" l="0"/>
                                      </p:by>
                                    </p:animClr>
                                    <p:animClr clrSpc="hsl" dir="cw">
                                      <p:cBhvr>
                                        <p:cTn id="61" dur="500" fill="hold"/>
                                        <p:tgtEl>
                                          <p:spTgt spid="18"/>
                                        </p:tgtEl>
                                        <p:attrNameLst>
                                          <p:attrName>stroke.color</p:attrName>
                                        </p:attrNameLst>
                                      </p:cBhvr>
                                      <p:by>
                                        <p:hsl h="10842353" s="0" l="0"/>
                                      </p:by>
                                    </p:animClr>
                                    <p:set>
                                      <p:cBhvr>
                                        <p:cTn id="62" dur="500" fill="hold"/>
                                        <p:tgtEl>
                                          <p:spTgt spid="18"/>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1" presetClass="emph" presetSubtype="0" repeatCount="indefinite" fill="hold" grpId="0" nodeType="clickEffect">
                                  <p:stCondLst>
                                    <p:cond delay="0"/>
                                  </p:stCondLst>
                                  <p:childTnLst>
                                    <p:animClr clrSpc="hsl" dir="cw">
                                      <p:cBhvr override="childStyle">
                                        <p:cTn id="66" dur="500" fill="hold"/>
                                        <p:tgtEl>
                                          <p:spTgt spid="2"/>
                                        </p:tgtEl>
                                        <p:attrNameLst>
                                          <p:attrName>style.color</p:attrName>
                                        </p:attrNameLst>
                                      </p:cBhvr>
                                      <p:by>
                                        <p:hsl h="7200000" s="0" l="0"/>
                                      </p:by>
                                    </p:animClr>
                                    <p:animClr clrSpc="hsl" dir="cw">
                                      <p:cBhvr>
                                        <p:cTn id="67" dur="500" fill="hold"/>
                                        <p:tgtEl>
                                          <p:spTgt spid="2"/>
                                        </p:tgtEl>
                                        <p:attrNameLst>
                                          <p:attrName>fillcolor</p:attrName>
                                        </p:attrNameLst>
                                      </p:cBhvr>
                                      <p:by>
                                        <p:hsl h="7200000" s="0" l="0"/>
                                      </p:by>
                                    </p:animClr>
                                    <p:animClr clrSpc="hsl" dir="cw">
                                      <p:cBhvr>
                                        <p:cTn id="68" dur="500" fill="hold"/>
                                        <p:tgtEl>
                                          <p:spTgt spid="2"/>
                                        </p:tgtEl>
                                        <p:attrNameLst>
                                          <p:attrName>stroke.color</p:attrName>
                                        </p:attrNameLst>
                                      </p:cBhvr>
                                      <p:by>
                                        <p:hsl h="7200000" s="0" l="0"/>
                                      </p:by>
                                    </p:animClr>
                                    <p:set>
                                      <p:cBhvr>
                                        <p:cTn id="6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bldLvl="0" animBg="1"/>
      <p:bldP spid="18" grpId="0" bldLvl="0" animBg="1"/>
      <p:bldP spid="20" grpId="0" bldLvl="0" animBg="1"/>
      <p:bldP spid="20" grpId="1" bldLvl="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706" name="Picture 2"/>
          <p:cNvPicPr>
            <a:picLocks noChangeAspect="1"/>
          </p:cNvPicPr>
          <p:nvPr/>
        </p:nvPicPr>
        <p:blipFill>
          <a:blip r:embed="rId1"/>
          <a:stretch>
            <a:fillRect/>
          </a:stretch>
        </p:blipFill>
        <p:spPr>
          <a:xfrm>
            <a:off x="2014538" y="469900"/>
            <a:ext cx="7904162" cy="5530850"/>
          </a:xfrm>
          <a:prstGeom prst="rect">
            <a:avLst/>
          </a:prstGeom>
          <a:noFill/>
          <a:ln w="9525">
            <a:noFill/>
          </a:ln>
        </p:spPr>
      </p:pic>
      <p:pic>
        <p:nvPicPr>
          <p:cNvPr id="72707" name="Picture 4"/>
          <p:cNvPicPr>
            <a:picLocks noChangeAspect="1"/>
          </p:cNvPicPr>
          <p:nvPr/>
        </p:nvPicPr>
        <p:blipFill>
          <a:blip r:embed="rId2"/>
          <a:stretch>
            <a:fillRect/>
          </a:stretch>
        </p:blipFill>
        <p:spPr>
          <a:xfrm>
            <a:off x="155575" y="201930"/>
            <a:ext cx="12036425" cy="6475730"/>
          </a:xfrm>
          <a:prstGeom prst="rect">
            <a:avLst/>
          </a:prstGeom>
          <a:noFill/>
          <a:ln w="9525">
            <a:noFill/>
          </a:ln>
        </p:spPr>
      </p:pic>
      <p:sp>
        <p:nvSpPr>
          <p:cNvPr id="72708" name="TextBox 12"/>
          <p:cNvSpPr txBox="1"/>
          <p:nvPr/>
        </p:nvSpPr>
        <p:spPr>
          <a:xfrm>
            <a:off x="2193925" y="1579880"/>
            <a:ext cx="4965700" cy="583565"/>
          </a:xfrm>
          <a:prstGeom prst="rect">
            <a:avLst/>
          </a:prstGeom>
          <a:noFill/>
          <a:ln w="9525">
            <a:noFill/>
          </a:ln>
        </p:spPr>
        <p:txBody>
          <a:bodyPr anchor="t" anchorCtr="0">
            <a:spAutoFit/>
          </a:bodyPr>
          <a:p>
            <a:pPr algn="ctr">
              <a:buFont typeface="Arial" panose="020B0604020202020204" pitchFamily="34" charset="0"/>
            </a:pPr>
            <a:r>
              <a:rPr lang="vi-VN" altLang="vi-VN" sz="3200" b="1" dirty="0">
                <a:solidFill>
                  <a:srgbClr val="FF0000"/>
                </a:solidFill>
                <a:latin typeface="Times New Roman" panose="02020603050405020304" pitchFamily="18" charset="0"/>
              </a:rPr>
              <a:t>VẬN DỤNG:</a:t>
            </a:r>
            <a:endParaRPr lang="vi-VN" altLang="vi-VN" sz="3200" b="1" dirty="0">
              <a:solidFill>
                <a:srgbClr val="FF0000"/>
              </a:solidFill>
              <a:latin typeface="Times New Roman" panose="02020603050405020304" pitchFamily="18" charset="0"/>
            </a:endParaRPr>
          </a:p>
        </p:txBody>
      </p:sp>
      <p:sp>
        <p:nvSpPr>
          <p:cNvPr id="72709" name="Hộp Văn bản 7"/>
          <p:cNvSpPr txBox="1"/>
          <p:nvPr/>
        </p:nvSpPr>
        <p:spPr>
          <a:xfrm>
            <a:off x="1861820" y="2163445"/>
            <a:ext cx="5630545" cy="3538220"/>
          </a:xfrm>
          <a:prstGeom prst="rect">
            <a:avLst/>
          </a:prstGeom>
          <a:noFill/>
          <a:ln w="9525">
            <a:noFill/>
          </a:ln>
        </p:spPr>
        <p:txBody>
          <a:bodyPr wrap="square" anchor="t" anchorCtr="0">
            <a:spAutoFit/>
          </a:bodyPr>
          <a:p>
            <a:pPr algn="just">
              <a:buClrTx/>
            </a:pPr>
            <a:r>
              <a:rPr lang="vi-VN" sz="2800" b="1" dirty="0">
                <a:solidFill>
                  <a:srgbClr val="0000FF"/>
                </a:solidFill>
                <a:latin typeface="Times New Roman" panose="02020603050405020304" pitchFamily="18" charset="0"/>
                <a:sym typeface="Arial" panose="020B0604020202020204" pitchFamily="34" charset="0"/>
              </a:rPr>
              <a:t>Bắc Mỹ có nhiều cảnh quan thiên nhiên và công trình văn hóa nổi tiếng được UNESCO công nhận là di sản thiên nhiên và di sản văn hóa thế giới. Em hãy sưu tập hình ảnh và viết một đoạn văn ngắn (khoảng 150 chữ) giới thiệu về một di sản thế giới ở Bắc Mỹ mà em yêu thích.</a:t>
            </a:r>
            <a:endParaRPr lang="vi-VN" sz="2800" b="1" dirty="0">
              <a:solidFill>
                <a:srgbClr val="0000FF"/>
              </a:solidFill>
              <a:latin typeface="Times New Roman" panose="02020603050405020304" pitchFamily="18" charset="0"/>
              <a:sym typeface="Arial" panose="020B0604020202020204" pitchFamily="34" charset="0"/>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0" y="1656715"/>
            <a:ext cx="2818130" cy="34137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21" tIns="60910" rIns="121821" bIns="60910" rtlCol="0" anchor="ctr"/>
          <a:lstStyle/>
          <a:p>
            <a:pPr algn="ctr"/>
            <a:r>
              <a:rPr lang="en-US" sz="3200" b="1">
                <a:latin typeface="Times New Roman" panose="02020603050405020304" pitchFamily="18" charset="0"/>
                <a:cs typeface="Times New Roman" panose="02020603050405020304" pitchFamily="18" charset="0"/>
              </a:rPr>
              <a:t>Hướng dẫn học tập</a:t>
            </a:r>
            <a:endParaRPr lang="en-US" sz="3200" b="1">
              <a:latin typeface="Times New Roman" panose="02020603050405020304" pitchFamily="18" charset="0"/>
              <a:cs typeface="Times New Roman" panose="02020603050405020304" pitchFamily="18" charset="0"/>
            </a:endParaRPr>
          </a:p>
        </p:txBody>
      </p:sp>
      <p:sp>
        <p:nvSpPr>
          <p:cNvPr id="5" name="Block Arc 4"/>
          <p:cNvSpPr/>
          <p:nvPr/>
        </p:nvSpPr>
        <p:spPr>
          <a:xfrm>
            <a:off x="-3898054" y="-219541"/>
            <a:ext cx="7290338"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2974034" y="935145"/>
            <a:ext cx="9019958"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85">
              <a:lnSpc>
                <a:spcPct val="90000"/>
              </a:lnSpc>
              <a:spcBef>
                <a:spcPct val="0"/>
              </a:spcBef>
              <a:spcAft>
                <a:spcPct val="35000"/>
              </a:spcAft>
            </a:pPr>
            <a:r>
              <a:rPr lang="en-US" sz="3600" b="1">
                <a:solidFill>
                  <a:srgbClr val="00B050"/>
                </a:solidFill>
                <a:latin typeface="Arial" panose="020B0604020202020204" pitchFamily="34" charset="0"/>
                <a:cs typeface="Arial" panose="020B0604020202020204" pitchFamily="34" charset="0"/>
              </a:rPr>
              <a:t>Xem lại bài đã học</a:t>
            </a:r>
            <a:endParaRPr lang="en-US" sz="3600" b="1">
              <a:solidFill>
                <a:srgbClr val="00B050"/>
              </a:solidFill>
              <a:latin typeface="Arial" panose="020B0604020202020204" pitchFamily="34" charset="0"/>
              <a:cs typeface="Arial" panose="020B0604020202020204" pitchFamily="34" charset="0"/>
            </a:endParaRPr>
          </a:p>
        </p:txBody>
      </p:sp>
      <p:sp>
        <p:nvSpPr>
          <p:cNvPr id="7" name="Oval 6"/>
          <p:cNvSpPr/>
          <p:nvPr/>
        </p:nvSpPr>
        <p:spPr>
          <a:xfrm>
            <a:off x="2297962" y="800313"/>
            <a:ext cx="1353413" cy="1354666"/>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spcBef>
                <a:spcPts val="800"/>
              </a:spcBef>
            </a:pPr>
            <a:r>
              <a:rPr lang="en-US" sz="5330" b="1">
                <a:solidFill>
                  <a:schemeClr val="bg1"/>
                </a:solidFill>
                <a:latin typeface="Arial" panose="020B0604020202020204" pitchFamily="34" charset="0"/>
                <a:cs typeface="Arial" panose="020B0604020202020204" pitchFamily="34" charset="0"/>
              </a:rPr>
              <a:t>1</a:t>
            </a:r>
            <a:endParaRPr lang="en-US" sz="5330" b="1">
              <a:solidFill>
                <a:schemeClr val="bg1"/>
              </a:solidFill>
              <a:latin typeface="Arial" panose="020B0604020202020204" pitchFamily="34" charset="0"/>
              <a:cs typeface="Arial" panose="020B0604020202020204" pitchFamily="34" charset="0"/>
            </a:endParaRPr>
          </a:p>
        </p:txBody>
      </p:sp>
      <p:sp>
        <p:nvSpPr>
          <p:cNvPr id="8" name="Freeform 7"/>
          <p:cNvSpPr/>
          <p:nvPr/>
        </p:nvSpPr>
        <p:spPr>
          <a:xfrm>
            <a:off x="3368040" y="2520315"/>
            <a:ext cx="8626475" cy="1468755"/>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r>
              <a:rPr lang="en-US" altLang="vi-VN" sz="3000" b="1">
                <a:solidFill>
                  <a:srgbClr val="FF00FF"/>
                </a:solidFill>
              </a:rPr>
              <a:t>Chuẩn bị bài Phương thức con người khai thác tự nhiên bền vững, một số trung tâm kinh tế của Bắc Mỹ.</a:t>
            </a:r>
            <a:endParaRPr lang="en-US" altLang="vi-VN" sz="3000" b="1">
              <a:solidFill>
                <a:srgbClr val="FF00FF"/>
              </a:solidFill>
            </a:endParaRPr>
          </a:p>
        </p:txBody>
      </p:sp>
      <p:sp>
        <p:nvSpPr>
          <p:cNvPr id="9" name="Oval 8"/>
          <p:cNvSpPr/>
          <p:nvPr/>
        </p:nvSpPr>
        <p:spPr>
          <a:xfrm>
            <a:off x="2702330" y="2453216"/>
            <a:ext cx="1353413" cy="1354666"/>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5330" b="1">
                <a:solidFill>
                  <a:schemeClr val="bg1"/>
                </a:solidFill>
                <a:latin typeface="Arial" panose="020B0604020202020204" pitchFamily="34" charset="0"/>
                <a:cs typeface="Arial" panose="020B0604020202020204" pitchFamily="34" charset="0"/>
              </a:rPr>
              <a:t>2</a:t>
            </a:r>
            <a:endParaRPr lang="en-US" sz="5330" b="1">
              <a:solidFill>
                <a:schemeClr val="bg1"/>
              </a:solidFill>
              <a:latin typeface="Arial" panose="020B0604020202020204" pitchFamily="34" charset="0"/>
              <a:cs typeface="Arial" panose="020B0604020202020204" pitchFamily="34" charset="0"/>
            </a:endParaRPr>
          </a:p>
        </p:txBody>
      </p:sp>
      <p:sp>
        <p:nvSpPr>
          <p:cNvPr id="10" name="Freeform 9"/>
          <p:cNvSpPr/>
          <p:nvPr/>
        </p:nvSpPr>
        <p:spPr>
          <a:xfrm>
            <a:off x="2974975" y="4241800"/>
            <a:ext cx="9020175" cy="188023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r>
              <a:rPr lang="en-US" sz="3200" b="1" dirty="0">
                <a:solidFill>
                  <a:srgbClr val="00B0F0"/>
                </a:solidFill>
                <a:latin typeface="Arial" panose="020B0604020202020204" pitchFamily="34" charset="0"/>
                <a:cs typeface="Arial" panose="020B0604020202020204" pitchFamily="34" charset="0"/>
              </a:rPr>
              <a:t>- Khai thác tài nguyên đất</a:t>
            </a:r>
            <a:endParaRPr lang="en-US" sz="3200" b="1" dirty="0">
              <a:solidFill>
                <a:srgbClr val="00B0F0"/>
              </a:solidFill>
              <a:latin typeface="Arial" panose="020B0604020202020204" pitchFamily="34" charset="0"/>
              <a:cs typeface="Arial" panose="020B0604020202020204" pitchFamily="34" charset="0"/>
            </a:endParaRPr>
          </a:p>
          <a:p>
            <a:r>
              <a:rPr lang="en-US" sz="3200" b="1" dirty="0">
                <a:solidFill>
                  <a:srgbClr val="00B0F0"/>
                </a:solidFill>
                <a:latin typeface="Arial" panose="020B0604020202020204" pitchFamily="34" charset="0"/>
                <a:cs typeface="Arial" panose="020B0604020202020204" pitchFamily="34" charset="0"/>
              </a:rPr>
              <a:t>- Khai thác tài nguyên nước</a:t>
            </a:r>
            <a:endParaRPr lang="en-US" sz="3200" b="1" dirty="0">
              <a:solidFill>
                <a:srgbClr val="00B0F0"/>
              </a:solidFill>
              <a:latin typeface="Arial" panose="020B0604020202020204" pitchFamily="34" charset="0"/>
              <a:cs typeface="Arial" panose="020B0604020202020204" pitchFamily="34" charset="0"/>
            </a:endParaRPr>
          </a:p>
          <a:p>
            <a:r>
              <a:rPr lang="en-US" sz="3200" b="1" dirty="0">
                <a:solidFill>
                  <a:srgbClr val="00B0F0"/>
                </a:solidFill>
                <a:latin typeface="Arial" panose="020B0604020202020204" pitchFamily="34" charset="0"/>
                <a:cs typeface="Arial" panose="020B0604020202020204" pitchFamily="34" charset="0"/>
              </a:rPr>
              <a:t>- Khai thác tài nguyên khoáng sản</a:t>
            </a:r>
            <a:endParaRPr lang="en-US" sz="3200" b="1" dirty="0">
              <a:solidFill>
                <a:srgbClr val="00B0F0"/>
              </a:solidFill>
              <a:latin typeface="Arial" panose="020B0604020202020204" pitchFamily="34" charset="0"/>
              <a:cs typeface="Arial" panose="020B0604020202020204" pitchFamily="34" charset="0"/>
            </a:endParaRPr>
          </a:p>
          <a:p>
            <a:r>
              <a:rPr lang="en-US" sz="3200" b="1" dirty="0">
                <a:solidFill>
                  <a:srgbClr val="00B0F0"/>
                </a:solidFill>
                <a:latin typeface="Arial" panose="020B0604020202020204" pitchFamily="34" charset="0"/>
                <a:cs typeface="Arial" panose="020B0604020202020204" pitchFamily="34" charset="0"/>
              </a:rPr>
              <a:t>- Khai thác các tài nguyên khác</a:t>
            </a:r>
            <a:endParaRPr lang="en-US" sz="3200" b="1" dirty="0">
              <a:solidFill>
                <a:srgbClr val="00B0F0"/>
              </a:solidFill>
              <a:latin typeface="Arial" panose="020B0604020202020204" pitchFamily="34" charset="0"/>
              <a:cs typeface="Arial" panose="020B0604020202020204" pitchFamily="34" charset="0"/>
            </a:endParaRPr>
          </a:p>
        </p:txBody>
      </p:sp>
      <p:sp>
        <p:nvSpPr>
          <p:cNvPr id="11" name="Oval 10"/>
          <p:cNvSpPr/>
          <p:nvPr/>
        </p:nvSpPr>
        <p:spPr>
          <a:xfrm>
            <a:off x="2297962" y="4377267"/>
            <a:ext cx="1353413" cy="1354666"/>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4795" b="1">
                <a:solidFill>
                  <a:schemeClr val="bg1"/>
                </a:solidFill>
                <a:latin typeface="Arial" panose="020B0604020202020204" pitchFamily="34" charset="0"/>
                <a:cs typeface="Arial" panose="020B0604020202020204" pitchFamily="34" charset="0"/>
              </a:rPr>
              <a:t>3</a:t>
            </a:r>
            <a:endParaRPr lang="en-US" sz="4795" b="1">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242687" y="97855"/>
            <a:ext cx="2943674" cy="20564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8" grpId="0" bldLvl="0" animBg="1"/>
      <p:bldP spid="1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9"/>
          <p:cNvSpPr/>
          <p:nvPr/>
        </p:nvSpPr>
        <p:spPr>
          <a:xfrm>
            <a:off x="1058517" y="176530"/>
            <a:ext cx="10882591" cy="448770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lnSpc>
                <a:spcPct val="150000"/>
              </a:lnSpc>
              <a:defRPr/>
            </a:pPr>
            <a:r>
              <a:rPr lang="en-US" sz="4400" b="1" dirty="0"/>
              <a:t> </a:t>
            </a:r>
            <a:r>
              <a:rPr lang="en-US" sz="3600" b="1" dirty="0">
                <a:solidFill>
                  <a:srgbClr val="FF0000"/>
                </a:solidFill>
                <a:latin typeface="Times New Roman" panose="02020603050405020304" pitchFamily="18" charset="0"/>
                <a:cs typeface="Times New Roman" panose="02020603050405020304" pitchFamily="18" charset="0"/>
              </a:rPr>
              <a:t>Khí hậu Bắc Mỹ phân hóa theo chiều nào?</a:t>
            </a:r>
            <a:endParaRPr lang="en-US" sz="3600" b="1" dirty="0">
              <a:solidFill>
                <a:srgbClr val="FF0000"/>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A. Bắc-Nam</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B. Đông- Tây</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C. Đông - Nam</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D. Đáp án A và B</a:t>
            </a:r>
            <a:endParaRPr lang="en-US" sz="4400" b="1" dirty="0">
              <a:solidFill>
                <a:schemeClr val="tx1"/>
              </a:solidFill>
            </a:endParaRPr>
          </a:p>
        </p:txBody>
      </p:sp>
      <p:grpSp>
        <p:nvGrpSpPr>
          <p:cNvPr id="30" name="Group 7"/>
          <p:cNvGrpSpPr/>
          <p:nvPr/>
        </p:nvGrpSpPr>
        <p:grpSpPr bwMode="auto">
          <a:xfrm>
            <a:off x="528320" y="1081128"/>
            <a:ext cx="280989" cy="4157089"/>
            <a:chOff x="393013" y="984263"/>
            <a:chExt cx="455948" cy="3302991"/>
          </a:xfrm>
        </p:grpSpPr>
        <p:cxnSp>
          <p:nvCxnSpPr>
            <p:cNvPr id="31" name="Straight Connector 12"/>
            <p:cNvCxnSpPr>
              <a:stCxn id="47" idx="4"/>
              <a:endCxn id="33" idx="0"/>
            </p:cNvCxnSpPr>
            <p:nvPr/>
          </p:nvCxnSpPr>
          <p:spPr>
            <a:xfrm flipH="1">
              <a:off x="620988" y="984263"/>
              <a:ext cx="14194" cy="2847044"/>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0270" name="Group 4"/>
            <p:cNvGrpSpPr/>
            <p:nvPr/>
          </p:nvGrpSpPr>
          <p:grpSpPr bwMode="auto">
            <a:xfrm>
              <a:off x="393013" y="3831306"/>
              <a:ext cx="455948" cy="455948"/>
              <a:chOff x="268476" y="3198923"/>
              <a:chExt cx="286946" cy="286946"/>
            </a:xfrm>
          </p:grpSpPr>
          <p:sp>
            <p:nvSpPr>
              <p:cNvPr id="33"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Oval 64"/>
              <p:cNvSpPr/>
              <p:nvPr/>
            </p:nvSpPr>
            <p:spPr>
              <a:xfrm>
                <a:off x="349889" y="3277942"/>
                <a:ext cx="124120" cy="123956"/>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35" name="Group 30"/>
          <p:cNvGrpSpPr/>
          <p:nvPr/>
        </p:nvGrpSpPr>
        <p:grpSpPr bwMode="auto">
          <a:xfrm>
            <a:off x="910306" y="4822395"/>
            <a:ext cx="11103335" cy="2042267"/>
            <a:chOff x="-334481" y="1997894"/>
            <a:chExt cx="14803524" cy="3073945"/>
          </a:xfrm>
        </p:grpSpPr>
        <p:grpSp>
          <p:nvGrpSpPr>
            <p:cNvPr id="10259" name="Group 22"/>
            <p:cNvGrpSpPr/>
            <p:nvPr/>
          </p:nvGrpSpPr>
          <p:grpSpPr bwMode="auto">
            <a:xfrm>
              <a:off x="-57595" y="2124203"/>
              <a:ext cx="7968248" cy="2947636"/>
              <a:chOff x="716980" y="1289495"/>
              <a:chExt cx="4964734" cy="2734225"/>
            </a:xfrm>
          </p:grpSpPr>
          <p:sp>
            <p:nvSpPr>
              <p:cNvPr id="42" name="Parallelogram 17"/>
              <p:cNvSpPr/>
              <p:nvPr/>
            </p:nvSpPr>
            <p:spPr>
              <a:xfrm>
                <a:off x="947779" y="1877673"/>
                <a:ext cx="4733935" cy="1874096"/>
              </a:xfrm>
              <a:prstGeom prst="parallelogram">
                <a:avLst/>
              </a:prstGeom>
              <a:ln w="38100">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sz="1500" dirty="0">
                  <a:latin typeface="Times New Roman" panose="02020603050405020304" pitchFamily="18" charset="0"/>
                  <a:cs typeface="Times New Roman" panose="02020603050405020304" pitchFamily="18" charset="0"/>
                </a:endParaRPr>
              </a:p>
            </p:txBody>
          </p:sp>
          <p:sp>
            <p:nvSpPr>
              <p:cNvPr id="43" name="Parallelogram 6"/>
              <p:cNvSpPr/>
              <p:nvPr/>
            </p:nvSpPr>
            <p:spPr>
              <a:xfrm flipH="1">
                <a:off x="716980" y="1289495"/>
                <a:ext cx="1403137" cy="534163"/>
              </a:xfrm>
              <a:prstGeom prst="parallelogram">
                <a:avLst/>
              </a:prstGeom>
              <a:ln w="38100">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500" b="1" dirty="0">
                    <a:solidFill>
                      <a:srgbClr val="FF0000"/>
                    </a:solidFill>
                    <a:latin typeface="Times New Roman" panose="02020603050405020304" pitchFamily="18" charset="0"/>
                    <a:cs typeface="Times New Roman" panose="02020603050405020304" pitchFamily="18" charset="0"/>
                  </a:rPr>
                  <a:t>ĐÁP ÁN</a:t>
                </a:r>
                <a:endParaRPr lang="en-US" sz="1500" b="1" dirty="0">
                  <a:solidFill>
                    <a:srgbClr val="FF0000"/>
                  </a:solidFill>
                  <a:latin typeface="Times New Roman" panose="02020603050405020304" pitchFamily="18" charset="0"/>
                  <a:cs typeface="Times New Roman" panose="02020603050405020304" pitchFamily="18" charset="0"/>
                </a:endParaRPr>
              </a:p>
            </p:txBody>
          </p:sp>
          <p:sp>
            <p:nvSpPr>
              <p:cNvPr id="44" name="Rectangle 21"/>
              <p:cNvSpPr/>
              <p:nvPr/>
            </p:nvSpPr>
            <p:spPr>
              <a:xfrm>
                <a:off x="1522079" y="3797642"/>
                <a:ext cx="3113540" cy="226078"/>
              </a:xfrm>
              <a:prstGeom prst="rect">
                <a:avLst/>
              </a:prstGeom>
              <a:ln w="38100">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grpSp>
        <p:cxnSp>
          <p:nvCxnSpPr>
            <p:cNvPr id="37" name="Straight Connector 74"/>
            <p:cNvCxnSpPr/>
            <p:nvPr/>
          </p:nvCxnSpPr>
          <p:spPr>
            <a:xfrm flipH="1">
              <a:off x="-334481" y="1997894"/>
              <a:ext cx="14803524" cy="0"/>
            </a:xfrm>
            <a:prstGeom prst="line">
              <a:avLst/>
            </a:prstGeom>
            <a:ln w="38100">
              <a:solidFill>
                <a:srgbClr val="0070C0"/>
              </a:solidFill>
            </a:ln>
          </p:spPr>
          <p:style>
            <a:lnRef idx="0">
              <a:schemeClr val="accent4"/>
            </a:lnRef>
            <a:fillRef idx="3">
              <a:schemeClr val="accent4"/>
            </a:fillRef>
            <a:effectRef idx="3">
              <a:schemeClr val="accent4"/>
            </a:effectRef>
            <a:fontRef idx="minor">
              <a:schemeClr val="lt1"/>
            </a:fontRef>
          </p:style>
        </p:cxnSp>
        <p:cxnSp>
          <p:nvCxnSpPr>
            <p:cNvPr id="38" name="Straight Connector 82"/>
            <p:cNvCxnSpPr/>
            <p:nvPr/>
          </p:nvCxnSpPr>
          <p:spPr>
            <a:xfrm>
              <a:off x="973260" y="4864692"/>
              <a:ext cx="5519747" cy="0"/>
            </a:xfrm>
            <a:prstGeom prst="line">
              <a:avLst/>
            </a:prstGeom>
            <a:ln w="38100">
              <a:solidFill>
                <a:srgbClr val="0070C0"/>
              </a:solidFill>
            </a:ln>
          </p:spPr>
          <p:style>
            <a:lnRef idx="0">
              <a:schemeClr val="accent4"/>
            </a:lnRef>
            <a:fillRef idx="3">
              <a:schemeClr val="accent4"/>
            </a:fillRef>
            <a:effectRef idx="3">
              <a:schemeClr val="accent4"/>
            </a:effectRef>
            <a:fontRef idx="minor">
              <a:schemeClr val="lt1"/>
            </a:fontRef>
          </p:style>
        </p:cxnSp>
        <p:sp>
          <p:nvSpPr>
            <p:cNvPr id="39" name="Parallelogram 29"/>
            <p:cNvSpPr/>
            <p:nvPr/>
          </p:nvSpPr>
          <p:spPr>
            <a:xfrm>
              <a:off x="150970" y="2680612"/>
              <a:ext cx="7672438" cy="2066870"/>
            </a:xfrm>
            <a:prstGeom prst="parallelogram">
              <a:avLst/>
            </a:prstGeom>
            <a:ln w="38100">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altLang="vi-VN" sz="4400" b="1" dirty="0">
                  <a:solidFill>
                    <a:srgbClr val="FF0000"/>
                  </a:solidFill>
                  <a:latin typeface="Times New Roman" panose="02020603050405020304" pitchFamily="18" charset="0"/>
                  <a:cs typeface="Times New Roman" panose="02020603050405020304" pitchFamily="18" charset="0"/>
                </a:rPr>
                <a:t>D</a:t>
              </a:r>
              <a:endParaRPr lang="en-US" altLang="vi-VN" sz="4400" b="1" dirty="0">
                <a:solidFill>
                  <a:srgbClr val="FF0000"/>
                </a:solidFill>
                <a:latin typeface="Times New Roman" panose="02020603050405020304" pitchFamily="18" charset="0"/>
                <a:cs typeface="Times New Roman" panose="02020603050405020304" pitchFamily="18" charset="0"/>
              </a:endParaRPr>
            </a:p>
          </p:txBody>
        </p:sp>
        <p:pic>
          <p:nvPicPr>
            <p:cNvPr id="10263" name="Picture 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0800000">
              <a:off x="2282897" y="2548182"/>
              <a:ext cx="5540511" cy="336788"/>
            </a:xfrm>
            <a:prstGeom prst="rect">
              <a:avLst/>
            </a:prstGeom>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style>
            <a:lnRef idx="0">
              <a:schemeClr val="accent4"/>
            </a:lnRef>
            <a:fillRef idx="3">
              <a:schemeClr val="accent4"/>
            </a:fillRef>
            <a:effectRef idx="3">
              <a:schemeClr val="accent4"/>
            </a:effectRef>
            <a:fontRef idx="minor">
              <a:schemeClr val="lt1"/>
            </a:fontRef>
          </p:style>
        </p:pic>
      </p:grpSp>
      <p:grpSp>
        <p:nvGrpSpPr>
          <p:cNvPr id="45" name="Group 27"/>
          <p:cNvGrpSpPr/>
          <p:nvPr/>
        </p:nvGrpSpPr>
        <p:grpSpPr bwMode="auto">
          <a:xfrm>
            <a:off x="245745" y="309177"/>
            <a:ext cx="812800" cy="811213"/>
            <a:chOff x="83662" y="159259"/>
            <a:chExt cx="1082288" cy="1082288"/>
          </a:xfrm>
        </p:grpSpPr>
        <p:sp>
          <p:nvSpPr>
            <p:cNvPr id="47"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500" b="1" dirty="0">
                <a:solidFill>
                  <a:srgbClr val="008CF5"/>
                </a:solidFill>
                <a:cs typeface="Arial" panose="020B0604020202020204" pitchFamily="34" charset="0"/>
              </a:endParaRPr>
            </a:p>
          </p:txBody>
        </p:sp>
        <p:pic>
          <p:nvPicPr>
            <p:cNvPr id="10256" name="Picture 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2" y="159259"/>
              <a:ext cx="1082288" cy="108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49" y="240741"/>
              <a:ext cx="757177" cy="93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33"/>
            <p:cNvSpPr txBox="1"/>
            <p:nvPr/>
          </p:nvSpPr>
          <p:spPr>
            <a:xfrm>
              <a:off x="326766" y="277249"/>
              <a:ext cx="596104" cy="891246"/>
            </a:xfrm>
            <a:prstGeom prst="rect">
              <a:avLst/>
            </a:prstGeom>
            <a:noFill/>
          </p:spPr>
          <p:txBody>
            <a:bodyPr wrap="none">
              <a:spAutoFit/>
            </a:bodyPr>
            <a:lstStyle/>
            <a:p>
              <a:pPr algn="ctr">
                <a:defRPr/>
              </a:pPr>
              <a:r>
                <a:rPr lang="en-US" altLang="vi-VN" sz="375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2</a:t>
              </a:r>
              <a:endParaRPr lang="en-US" altLang="vi-VN" sz="375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endParaRPr>
            </a:p>
          </p:txBody>
        </p:sp>
      </p:grpSp>
      <p:sp>
        <p:nvSpPr>
          <p:cNvPr id="52" name="Parallelogram 34"/>
          <p:cNvSpPr/>
          <p:nvPr/>
        </p:nvSpPr>
        <p:spPr>
          <a:xfrm flipH="1">
            <a:off x="7456171" y="6414136"/>
            <a:ext cx="474663" cy="155575"/>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rgbClr val="FF0000"/>
                </a:solidFill>
                <a:cs typeface="Arial" panose="020B0604020202020204" pitchFamily="34" charset="0"/>
              </a:rPr>
              <a:t>ANS</a:t>
            </a:r>
            <a:endParaRPr lang="en-US" sz="750" b="1" dirty="0">
              <a:solidFill>
                <a:srgbClr val="FF0000"/>
              </a:solidFill>
              <a:cs typeface="Arial" panose="020B0604020202020204" pitchFamily="34" charset="0"/>
            </a:endParaRPr>
          </a:p>
        </p:txBody>
      </p:sp>
      <p:sp>
        <p:nvSpPr>
          <p:cNvPr id="53" name="Parallelogram 36"/>
          <p:cNvSpPr/>
          <p:nvPr/>
        </p:nvSpPr>
        <p:spPr>
          <a:xfrm flipH="1">
            <a:off x="7930833" y="6414136"/>
            <a:ext cx="493712" cy="155575"/>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b="1" dirty="0">
                <a:solidFill>
                  <a:srgbClr val="FF0000"/>
                </a:solidFill>
                <a:cs typeface="Arial" panose="020B0604020202020204" pitchFamily="34" charset="0"/>
              </a:rPr>
              <a:t>BACK</a:t>
            </a:r>
            <a:endParaRPr lang="en-US" sz="600" b="1" dirty="0">
              <a:solidFill>
                <a:srgbClr val="FF0000"/>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300"/>
                                        <p:tgtEl>
                                          <p:spTgt spid="5"/>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 calcmode="lin" valueType="num">
                                      <p:cBhvr>
                                        <p:cTn id="10" dur="200" fill="hold"/>
                                        <p:tgtEl>
                                          <p:spTgt spid="45"/>
                                        </p:tgtEl>
                                        <p:attrNameLst>
                                          <p:attrName>ppt_w</p:attrName>
                                        </p:attrNameLst>
                                      </p:cBhvr>
                                      <p:tavLst>
                                        <p:tav tm="0">
                                          <p:val>
                                            <p:fltVal val="0"/>
                                          </p:val>
                                        </p:tav>
                                        <p:tav tm="100000">
                                          <p:val>
                                            <p:strVal val="#ppt_w"/>
                                          </p:val>
                                        </p:tav>
                                      </p:tavLst>
                                    </p:anim>
                                    <p:anim calcmode="lin" valueType="num">
                                      <p:cBhvr>
                                        <p:cTn id="11" dur="200" fill="hold"/>
                                        <p:tgtEl>
                                          <p:spTgt spid="45"/>
                                        </p:tgtEl>
                                        <p:attrNameLst>
                                          <p:attrName>ppt_h</p:attrName>
                                        </p:attrNameLst>
                                      </p:cBhvr>
                                      <p:tavLst>
                                        <p:tav tm="0">
                                          <p:val>
                                            <p:fltVal val="0"/>
                                          </p:val>
                                        </p:tav>
                                        <p:tav tm="100000">
                                          <p:val>
                                            <p:strVal val="#ppt_h"/>
                                          </p:val>
                                        </p:tav>
                                      </p:tavLst>
                                    </p:anim>
                                    <p:anim calcmode="lin" valueType="num">
                                      <p:cBhvr>
                                        <p:cTn id="12" dur="200" fill="hold"/>
                                        <p:tgtEl>
                                          <p:spTgt spid="45"/>
                                        </p:tgtEl>
                                        <p:attrNameLst>
                                          <p:attrName>style.rotation</p:attrName>
                                        </p:attrNameLst>
                                      </p:cBhvr>
                                      <p:tavLst>
                                        <p:tav tm="0">
                                          <p:val>
                                            <p:fltVal val="360"/>
                                          </p:val>
                                        </p:tav>
                                        <p:tav tm="100000">
                                          <p:val>
                                            <p:fltVal val="0"/>
                                          </p:val>
                                        </p:tav>
                                      </p:tavLst>
                                    </p:anim>
                                    <p:animEffect transition="in" filter="fade">
                                      <p:cBhvr>
                                        <p:cTn id="13" dur="200"/>
                                        <p:tgtEl>
                                          <p:spTgt spid="45"/>
                                        </p:tgtEl>
                                      </p:cBhvr>
                                    </p:animEffect>
                                  </p:childTnLst>
                                  <p:subTnLst>
                                    <p:audio>
                                      <p:cMediaNode>
                                        <p:cTn display="0" masterRel="sameClick">
                                          <p:stCondLst>
                                            <p:cond evt="begin" delay="0">
                                              <p:tn val="8"/>
                                            </p:cond>
                                          </p:stCondLst>
                                          <p:endCondLst>
                                            <p:cond evt="onStopAudio" delay="0">
                                              <p:tgtEl>
                                                <p:sldTgt/>
                                              </p:tgtEl>
                                            </p:cond>
                                          </p:endCondLst>
                                        </p:cTn>
                                        <p:tgtEl>
                                          <p:sndTgt r:embed="rId4" name="3beep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52"/>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200"/>
                                        <p:tgtEl>
                                          <p:spTgt spid="30"/>
                                        </p:tgtEl>
                                      </p:cBhvr>
                                    </p:animEffect>
                                  </p:childTnLst>
                                </p:cTn>
                              </p:par>
                            </p:childTnLst>
                          </p:cTn>
                        </p:par>
                        <p:par>
                          <p:cTn id="20" fill="hold">
                            <p:stCondLst>
                              <p:cond delay="500"/>
                            </p:stCondLst>
                            <p:childTnLst>
                              <p:par>
                                <p:cTn id="21" presetID="17" presetClass="entr" presetSubtype="8"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300" fill="hold"/>
                                        <p:tgtEl>
                                          <p:spTgt spid="35"/>
                                        </p:tgtEl>
                                        <p:attrNameLst>
                                          <p:attrName>ppt_x</p:attrName>
                                        </p:attrNameLst>
                                      </p:cBhvr>
                                      <p:tavLst>
                                        <p:tav tm="0">
                                          <p:val>
                                            <p:strVal val="#ppt_x-#ppt_w/2"/>
                                          </p:val>
                                        </p:tav>
                                        <p:tav tm="100000">
                                          <p:val>
                                            <p:strVal val="#ppt_x"/>
                                          </p:val>
                                        </p:tav>
                                      </p:tavLst>
                                    </p:anim>
                                    <p:anim calcmode="lin" valueType="num">
                                      <p:cBhvr>
                                        <p:cTn id="24" dur="300" fill="hold"/>
                                        <p:tgtEl>
                                          <p:spTgt spid="35"/>
                                        </p:tgtEl>
                                        <p:attrNameLst>
                                          <p:attrName>ppt_y</p:attrName>
                                        </p:attrNameLst>
                                      </p:cBhvr>
                                      <p:tavLst>
                                        <p:tav tm="0">
                                          <p:val>
                                            <p:strVal val="#ppt_y"/>
                                          </p:val>
                                        </p:tav>
                                        <p:tav tm="100000">
                                          <p:val>
                                            <p:strVal val="#ppt_y"/>
                                          </p:val>
                                        </p:tav>
                                      </p:tavLst>
                                    </p:anim>
                                    <p:anim calcmode="lin" valueType="num">
                                      <p:cBhvr>
                                        <p:cTn id="25" dur="300" fill="hold"/>
                                        <p:tgtEl>
                                          <p:spTgt spid="35"/>
                                        </p:tgtEl>
                                        <p:attrNameLst>
                                          <p:attrName>ppt_w</p:attrName>
                                        </p:attrNameLst>
                                      </p:cBhvr>
                                      <p:tavLst>
                                        <p:tav tm="0">
                                          <p:val>
                                            <p:fltVal val="0"/>
                                          </p:val>
                                        </p:tav>
                                        <p:tav tm="100000">
                                          <p:val>
                                            <p:strVal val="#ppt_w"/>
                                          </p:val>
                                        </p:tav>
                                      </p:tavLst>
                                    </p:anim>
                                    <p:anim calcmode="lin" valueType="num">
                                      <p:cBhvr>
                                        <p:cTn id="26" dur="300" fill="hold"/>
                                        <p:tgtEl>
                                          <p:spTgt spid="3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5" name="fins__success-2.wav"/>
                                        </p:tgtEl>
                                      </p:cMediaNode>
                                    </p:audio>
                                  </p:subTnLst>
                                </p:cTn>
                              </p:par>
                            </p:childTnLst>
                          </p:cTn>
                        </p:par>
                      </p:childTnLst>
                    </p:cTn>
                  </p:par>
                </p:childTnLst>
              </p:cTn>
              <p:nextCondLst>
                <p:cond evt="onClick" delay="0">
                  <p:tgtEl>
                    <p:spTgt spid="52"/>
                  </p:tgtEl>
                </p:cond>
              </p:nextCondLst>
            </p:seq>
          </p:childTnLst>
        </p:cTn>
      </p:par>
    </p:tnLst>
    <p:bldLst>
      <p:bldP spid="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9"/>
          <p:cNvSpPr/>
          <p:nvPr/>
        </p:nvSpPr>
        <p:spPr>
          <a:xfrm>
            <a:off x="1274417" y="176530"/>
            <a:ext cx="10882591" cy="448770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nSpc>
                <a:spcPct val="150000"/>
              </a:lnSpc>
              <a:defRPr/>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Mật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độ</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sông</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ngòi</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Bắc</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Mĩ</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như</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thế</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nào</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a:t>
            </a:r>
            <a:endPar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A. Khá dày</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B. Thưa thớt</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C. Đại Tây Dương.</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D. Bắc Băng Dương.</a:t>
            </a:r>
            <a:endParaRPr lang="en-US" sz="3200" b="1" dirty="0">
              <a:solidFill>
                <a:schemeClr val="tx1"/>
              </a:solidFill>
              <a:latin typeface="Times New Roman" panose="02020603050405020304" pitchFamily="18" charset="0"/>
              <a:cs typeface="Times New Roman" panose="02020603050405020304" pitchFamily="18" charset="0"/>
            </a:endParaRPr>
          </a:p>
        </p:txBody>
      </p:sp>
      <p:grpSp>
        <p:nvGrpSpPr>
          <p:cNvPr id="30" name="Group 7"/>
          <p:cNvGrpSpPr/>
          <p:nvPr/>
        </p:nvGrpSpPr>
        <p:grpSpPr bwMode="auto">
          <a:xfrm>
            <a:off x="528320" y="1081128"/>
            <a:ext cx="280989" cy="4157089"/>
            <a:chOff x="393013" y="984263"/>
            <a:chExt cx="455948" cy="3302991"/>
          </a:xfrm>
        </p:grpSpPr>
        <p:cxnSp>
          <p:nvCxnSpPr>
            <p:cNvPr id="31" name="Straight Connector 12"/>
            <p:cNvCxnSpPr>
              <a:stCxn id="47" idx="4"/>
              <a:endCxn id="33" idx="0"/>
            </p:cNvCxnSpPr>
            <p:nvPr/>
          </p:nvCxnSpPr>
          <p:spPr>
            <a:xfrm flipH="1">
              <a:off x="620988" y="984263"/>
              <a:ext cx="14194" cy="2847044"/>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0270" name="Group 4"/>
            <p:cNvGrpSpPr/>
            <p:nvPr/>
          </p:nvGrpSpPr>
          <p:grpSpPr bwMode="auto">
            <a:xfrm>
              <a:off x="393013" y="3831306"/>
              <a:ext cx="455948" cy="455948"/>
              <a:chOff x="268476" y="3198923"/>
              <a:chExt cx="286946" cy="286946"/>
            </a:xfrm>
          </p:grpSpPr>
          <p:sp>
            <p:nvSpPr>
              <p:cNvPr id="33"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Oval 64"/>
              <p:cNvSpPr/>
              <p:nvPr/>
            </p:nvSpPr>
            <p:spPr>
              <a:xfrm>
                <a:off x="349889" y="3277942"/>
                <a:ext cx="124120" cy="123956"/>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35" name="Group 30"/>
          <p:cNvGrpSpPr/>
          <p:nvPr/>
        </p:nvGrpSpPr>
        <p:grpSpPr bwMode="auto">
          <a:xfrm>
            <a:off x="910306" y="4822395"/>
            <a:ext cx="11103335" cy="2042267"/>
            <a:chOff x="-334481" y="1997894"/>
            <a:chExt cx="14803524" cy="3073945"/>
          </a:xfrm>
        </p:grpSpPr>
        <p:grpSp>
          <p:nvGrpSpPr>
            <p:cNvPr id="10259" name="Group 22"/>
            <p:cNvGrpSpPr/>
            <p:nvPr/>
          </p:nvGrpSpPr>
          <p:grpSpPr bwMode="auto">
            <a:xfrm>
              <a:off x="-57595" y="2124203"/>
              <a:ext cx="7968248" cy="2947636"/>
              <a:chOff x="716980" y="1289495"/>
              <a:chExt cx="4964734" cy="2734225"/>
            </a:xfrm>
          </p:grpSpPr>
          <p:sp>
            <p:nvSpPr>
              <p:cNvPr id="42" name="Parallelogram 17"/>
              <p:cNvSpPr/>
              <p:nvPr/>
            </p:nvSpPr>
            <p:spPr>
              <a:xfrm>
                <a:off x="947779" y="1877673"/>
                <a:ext cx="4733935" cy="1874096"/>
              </a:xfrm>
              <a:prstGeom prst="parallelogram">
                <a:avLst/>
              </a:prstGeom>
              <a:ln>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sz="1500" dirty="0">
                  <a:latin typeface="Times New Roman" panose="02020603050405020304" pitchFamily="18" charset="0"/>
                  <a:cs typeface="Times New Roman" panose="02020603050405020304" pitchFamily="18" charset="0"/>
                </a:endParaRPr>
              </a:p>
            </p:txBody>
          </p:sp>
          <p:sp>
            <p:nvSpPr>
              <p:cNvPr id="43" name="Parallelogram 6"/>
              <p:cNvSpPr/>
              <p:nvPr/>
            </p:nvSpPr>
            <p:spPr>
              <a:xfrm flipH="1">
                <a:off x="716980" y="1289495"/>
                <a:ext cx="1403137" cy="534163"/>
              </a:xfrm>
              <a:prstGeom prst="parallelogram">
                <a:avLst/>
              </a:prstGeom>
              <a:ln>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500" b="1" dirty="0">
                    <a:solidFill>
                      <a:srgbClr val="FF0000"/>
                    </a:solidFill>
                    <a:latin typeface="Times New Roman" panose="02020603050405020304" pitchFamily="18" charset="0"/>
                    <a:cs typeface="Times New Roman" panose="02020603050405020304" pitchFamily="18" charset="0"/>
                  </a:rPr>
                  <a:t>ĐÁP ÁN</a:t>
                </a:r>
                <a:endParaRPr lang="en-US" sz="1500" b="1" dirty="0">
                  <a:solidFill>
                    <a:srgbClr val="FF0000"/>
                  </a:solidFill>
                  <a:latin typeface="Times New Roman" panose="02020603050405020304" pitchFamily="18" charset="0"/>
                  <a:cs typeface="Times New Roman" panose="02020603050405020304" pitchFamily="18" charset="0"/>
                </a:endParaRPr>
              </a:p>
            </p:txBody>
          </p:sp>
          <p:sp>
            <p:nvSpPr>
              <p:cNvPr id="44" name="Rectangle 21"/>
              <p:cNvSpPr/>
              <p:nvPr/>
            </p:nvSpPr>
            <p:spPr>
              <a:xfrm>
                <a:off x="1522079" y="3797642"/>
                <a:ext cx="3113540" cy="226078"/>
              </a:xfrm>
              <a:prstGeom prst="rect">
                <a:avLst/>
              </a:prstGeom>
              <a:ln>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grpSp>
        <p:cxnSp>
          <p:nvCxnSpPr>
            <p:cNvPr id="37" name="Straight Connector 74"/>
            <p:cNvCxnSpPr/>
            <p:nvPr/>
          </p:nvCxnSpPr>
          <p:spPr>
            <a:xfrm flipH="1">
              <a:off x="-334481" y="1997894"/>
              <a:ext cx="14803524" cy="0"/>
            </a:xfrm>
            <a:prstGeom prst="line">
              <a:avLst/>
            </a:prstGeom>
            <a:ln>
              <a:solidFill>
                <a:srgbClr val="0070C0"/>
              </a:solidFill>
            </a:ln>
          </p:spPr>
          <p:style>
            <a:lnRef idx="0">
              <a:schemeClr val="accent4"/>
            </a:lnRef>
            <a:fillRef idx="3">
              <a:schemeClr val="accent4"/>
            </a:fillRef>
            <a:effectRef idx="3">
              <a:schemeClr val="accent4"/>
            </a:effectRef>
            <a:fontRef idx="minor">
              <a:schemeClr val="lt1"/>
            </a:fontRef>
          </p:style>
        </p:cxnSp>
        <p:cxnSp>
          <p:nvCxnSpPr>
            <p:cNvPr id="38" name="Straight Connector 82"/>
            <p:cNvCxnSpPr/>
            <p:nvPr/>
          </p:nvCxnSpPr>
          <p:spPr>
            <a:xfrm>
              <a:off x="973260" y="4864692"/>
              <a:ext cx="5519747" cy="0"/>
            </a:xfrm>
            <a:prstGeom prst="line">
              <a:avLst/>
            </a:prstGeom>
            <a:ln>
              <a:solidFill>
                <a:srgbClr val="0070C0"/>
              </a:solidFill>
            </a:ln>
          </p:spPr>
          <p:style>
            <a:lnRef idx="0">
              <a:schemeClr val="accent4"/>
            </a:lnRef>
            <a:fillRef idx="3">
              <a:schemeClr val="accent4"/>
            </a:fillRef>
            <a:effectRef idx="3">
              <a:schemeClr val="accent4"/>
            </a:effectRef>
            <a:fontRef idx="minor">
              <a:schemeClr val="lt1"/>
            </a:fontRef>
          </p:style>
        </p:cxnSp>
        <p:sp>
          <p:nvSpPr>
            <p:cNvPr id="39" name="Parallelogram 29"/>
            <p:cNvSpPr/>
            <p:nvPr/>
          </p:nvSpPr>
          <p:spPr>
            <a:xfrm>
              <a:off x="150970" y="2680612"/>
              <a:ext cx="7672438" cy="2066870"/>
            </a:xfrm>
            <a:prstGeom prst="parallelogram">
              <a:avLst/>
            </a:prstGeom>
            <a:ln>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4400" b="1">
                  <a:solidFill>
                    <a:srgbClr val="FF0000"/>
                  </a:solidFill>
                  <a:latin typeface="Times New Roman" panose="02020603050405020304" pitchFamily="18" charset="0"/>
                  <a:cs typeface="Times New Roman" panose="02020603050405020304" pitchFamily="18" charset="0"/>
                </a:rPr>
                <a:t>A</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10263" name="Picture 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0800000">
              <a:off x="2282897" y="2548182"/>
              <a:ext cx="5540511" cy="336788"/>
            </a:xfrm>
            <a:prstGeom prst="rect">
              <a:avLst/>
            </a:prstGeom>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style>
            <a:lnRef idx="0">
              <a:schemeClr val="accent4"/>
            </a:lnRef>
            <a:fillRef idx="3">
              <a:schemeClr val="accent4"/>
            </a:fillRef>
            <a:effectRef idx="3">
              <a:schemeClr val="accent4"/>
            </a:effectRef>
            <a:fontRef idx="minor">
              <a:schemeClr val="lt1"/>
            </a:fontRef>
          </p:style>
        </p:pic>
      </p:grpSp>
      <p:grpSp>
        <p:nvGrpSpPr>
          <p:cNvPr id="45" name="Group 27"/>
          <p:cNvGrpSpPr/>
          <p:nvPr/>
        </p:nvGrpSpPr>
        <p:grpSpPr bwMode="auto">
          <a:xfrm>
            <a:off x="245745" y="309177"/>
            <a:ext cx="812800" cy="811213"/>
            <a:chOff x="83662" y="159259"/>
            <a:chExt cx="1082288" cy="1082288"/>
          </a:xfrm>
        </p:grpSpPr>
        <p:sp>
          <p:nvSpPr>
            <p:cNvPr id="47"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500" b="1" dirty="0">
                <a:solidFill>
                  <a:srgbClr val="008CF5"/>
                </a:solidFill>
                <a:cs typeface="Arial" panose="020B0604020202020204" pitchFamily="34" charset="0"/>
              </a:endParaRPr>
            </a:p>
          </p:txBody>
        </p:sp>
        <p:pic>
          <p:nvPicPr>
            <p:cNvPr id="10256" name="Picture 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2" y="159259"/>
              <a:ext cx="1082288" cy="108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49" y="240741"/>
              <a:ext cx="757177" cy="93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33"/>
            <p:cNvSpPr txBox="1"/>
            <p:nvPr/>
          </p:nvSpPr>
          <p:spPr>
            <a:xfrm>
              <a:off x="326766" y="277249"/>
              <a:ext cx="596104" cy="891246"/>
            </a:xfrm>
            <a:prstGeom prst="rect">
              <a:avLst/>
            </a:prstGeom>
            <a:noFill/>
          </p:spPr>
          <p:txBody>
            <a:bodyPr wrap="none">
              <a:spAutoFit/>
            </a:bodyPr>
            <a:lstStyle/>
            <a:p>
              <a:pPr algn="ctr">
                <a:defRPr/>
              </a:pPr>
              <a:r>
                <a:rPr lang="vi-VN" altLang="en-US" sz="375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3</a:t>
              </a:r>
              <a:endParaRPr lang="vi-VN" altLang="en-US" sz="375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endParaRPr>
            </a:p>
          </p:txBody>
        </p:sp>
      </p:grpSp>
      <p:sp>
        <p:nvSpPr>
          <p:cNvPr id="52" name="Parallelogram 34"/>
          <p:cNvSpPr/>
          <p:nvPr/>
        </p:nvSpPr>
        <p:spPr>
          <a:xfrm flipH="1">
            <a:off x="7456171" y="6414136"/>
            <a:ext cx="474663" cy="155575"/>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rgbClr val="FF0000"/>
                </a:solidFill>
                <a:cs typeface="Arial" panose="020B0604020202020204" pitchFamily="34" charset="0"/>
              </a:rPr>
              <a:t>ANS</a:t>
            </a:r>
            <a:endParaRPr lang="en-US" sz="750" b="1" dirty="0">
              <a:solidFill>
                <a:srgbClr val="FF0000"/>
              </a:solidFill>
              <a:cs typeface="Arial" panose="020B0604020202020204" pitchFamily="34" charset="0"/>
            </a:endParaRPr>
          </a:p>
        </p:txBody>
      </p:sp>
      <p:sp>
        <p:nvSpPr>
          <p:cNvPr id="53" name="Parallelogram 36"/>
          <p:cNvSpPr/>
          <p:nvPr/>
        </p:nvSpPr>
        <p:spPr>
          <a:xfrm flipH="1">
            <a:off x="7930833" y="6414136"/>
            <a:ext cx="493712" cy="155575"/>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b="1" dirty="0">
                <a:solidFill>
                  <a:srgbClr val="FF0000"/>
                </a:solidFill>
                <a:cs typeface="Arial" panose="020B0604020202020204" pitchFamily="34" charset="0"/>
              </a:rPr>
              <a:t>BACK</a:t>
            </a:r>
            <a:endParaRPr lang="en-US" sz="600" b="1" dirty="0">
              <a:solidFill>
                <a:srgbClr val="FF0000"/>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300"/>
                                        <p:tgtEl>
                                          <p:spTgt spid="5"/>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 calcmode="lin" valueType="num">
                                      <p:cBhvr>
                                        <p:cTn id="10" dur="200" fill="hold"/>
                                        <p:tgtEl>
                                          <p:spTgt spid="45"/>
                                        </p:tgtEl>
                                        <p:attrNameLst>
                                          <p:attrName>ppt_w</p:attrName>
                                        </p:attrNameLst>
                                      </p:cBhvr>
                                      <p:tavLst>
                                        <p:tav tm="0">
                                          <p:val>
                                            <p:fltVal val="0"/>
                                          </p:val>
                                        </p:tav>
                                        <p:tav tm="100000">
                                          <p:val>
                                            <p:strVal val="#ppt_w"/>
                                          </p:val>
                                        </p:tav>
                                      </p:tavLst>
                                    </p:anim>
                                    <p:anim calcmode="lin" valueType="num">
                                      <p:cBhvr>
                                        <p:cTn id="11" dur="200" fill="hold"/>
                                        <p:tgtEl>
                                          <p:spTgt spid="45"/>
                                        </p:tgtEl>
                                        <p:attrNameLst>
                                          <p:attrName>ppt_h</p:attrName>
                                        </p:attrNameLst>
                                      </p:cBhvr>
                                      <p:tavLst>
                                        <p:tav tm="0">
                                          <p:val>
                                            <p:fltVal val="0"/>
                                          </p:val>
                                        </p:tav>
                                        <p:tav tm="100000">
                                          <p:val>
                                            <p:strVal val="#ppt_h"/>
                                          </p:val>
                                        </p:tav>
                                      </p:tavLst>
                                    </p:anim>
                                    <p:anim calcmode="lin" valueType="num">
                                      <p:cBhvr>
                                        <p:cTn id="12" dur="200" fill="hold"/>
                                        <p:tgtEl>
                                          <p:spTgt spid="45"/>
                                        </p:tgtEl>
                                        <p:attrNameLst>
                                          <p:attrName>style.rotation</p:attrName>
                                        </p:attrNameLst>
                                      </p:cBhvr>
                                      <p:tavLst>
                                        <p:tav tm="0">
                                          <p:val>
                                            <p:fltVal val="360"/>
                                          </p:val>
                                        </p:tav>
                                        <p:tav tm="100000">
                                          <p:val>
                                            <p:fltVal val="0"/>
                                          </p:val>
                                        </p:tav>
                                      </p:tavLst>
                                    </p:anim>
                                    <p:animEffect transition="in" filter="fade">
                                      <p:cBhvr>
                                        <p:cTn id="13" dur="200"/>
                                        <p:tgtEl>
                                          <p:spTgt spid="45"/>
                                        </p:tgtEl>
                                      </p:cBhvr>
                                    </p:animEffect>
                                  </p:childTnLst>
                                  <p:subTnLst>
                                    <p:audio>
                                      <p:cMediaNode>
                                        <p:cTn display="0" masterRel="sameClick">
                                          <p:stCondLst>
                                            <p:cond evt="begin" delay="0">
                                              <p:tn val="8"/>
                                            </p:cond>
                                          </p:stCondLst>
                                          <p:endCondLst>
                                            <p:cond evt="onStopAudio" delay="0">
                                              <p:tgtEl>
                                                <p:sldTgt/>
                                              </p:tgtEl>
                                            </p:cond>
                                          </p:endCondLst>
                                        </p:cTn>
                                        <p:tgtEl>
                                          <p:sndTgt r:embed="rId4" name="3beep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52"/>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200"/>
                                        <p:tgtEl>
                                          <p:spTgt spid="30"/>
                                        </p:tgtEl>
                                      </p:cBhvr>
                                    </p:animEffect>
                                  </p:childTnLst>
                                </p:cTn>
                              </p:par>
                            </p:childTnLst>
                          </p:cTn>
                        </p:par>
                        <p:par>
                          <p:cTn id="20" fill="hold">
                            <p:stCondLst>
                              <p:cond delay="500"/>
                            </p:stCondLst>
                            <p:childTnLst>
                              <p:par>
                                <p:cTn id="21" presetID="17" presetClass="entr" presetSubtype="8"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300" fill="hold"/>
                                        <p:tgtEl>
                                          <p:spTgt spid="35"/>
                                        </p:tgtEl>
                                        <p:attrNameLst>
                                          <p:attrName>ppt_x</p:attrName>
                                        </p:attrNameLst>
                                      </p:cBhvr>
                                      <p:tavLst>
                                        <p:tav tm="0">
                                          <p:val>
                                            <p:strVal val="#ppt_x-#ppt_w/2"/>
                                          </p:val>
                                        </p:tav>
                                        <p:tav tm="100000">
                                          <p:val>
                                            <p:strVal val="#ppt_x"/>
                                          </p:val>
                                        </p:tav>
                                      </p:tavLst>
                                    </p:anim>
                                    <p:anim calcmode="lin" valueType="num">
                                      <p:cBhvr>
                                        <p:cTn id="24" dur="300" fill="hold"/>
                                        <p:tgtEl>
                                          <p:spTgt spid="35"/>
                                        </p:tgtEl>
                                        <p:attrNameLst>
                                          <p:attrName>ppt_y</p:attrName>
                                        </p:attrNameLst>
                                      </p:cBhvr>
                                      <p:tavLst>
                                        <p:tav tm="0">
                                          <p:val>
                                            <p:strVal val="#ppt_y"/>
                                          </p:val>
                                        </p:tav>
                                        <p:tav tm="100000">
                                          <p:val>
                                            <p:strVal val="#ppt_y"/>
                                          </p:val>
                                        </p:tav>
                                      </p:tavLst>
                                    </p:anim>
                                    <p:anim calcmode="lin" valueType="num">
                                      <p:cBhvr>
                                        <p:cTn id="25" dur="300" fill="hold"/>
                                        <p:tgtEl>
                                          <p:spTgt spid="35"/>
                                        </p:tgtEl>
                                        <p:attrNameLst>
                                          <p:attrName>ppt_w</p:attrName>
                                        </p:attrNameLst>
                                      </p:cBhvr>
                                      <p:tavLst>
                                        <p:tav tm="0">
                                          <p:val>
                                            <p:fltVal val="0"/>
                                          </p:val>
                                        </p:tav>
                                        <p:tav tm="100000">
                                          <p:val>
                                            <p:strVal val="#ppt_w"/>
                                          </p:val>
                                        </p:tav>
                                      </p:tavLst>
                                    </p:anim>
                                    <p:anim calcmode="lin" valueType="num">
                                      <p:cBhvr>
                                        <p:cTn id="26" dur="300" fill="hold"/>
                                        <p:tgtEl>
                                          <p:spTgt spid="3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5" name="fins__success-2.wav"/>
                                        </p:tgtEl>
                                      </p:cMediaNode>
                                    </p:audio>
                                  </p:subTnLst>
                                </p:cTn>
                              </p:par>
                            </p:childTnLst>
                          </p:cTn>
                        </p:par>
                      </p:childTnLst>
                    </p:cTn>
                  </p:par>
                </p:childTnLst>
              </p:cTn>
              <p:nextCondLst>
                <p:cond evt="onClick" delay="0">
                  <p:tgtEl>
                    <p:spTgt spid="52"/>
                  </p:tgtEl>
                </p:cond>
              </p:nextCondLst>
            </p:seq>
          </p:childTnLst>
        </p:cTn>
      </p:par>
    </p:tnLst>
    <p:bldLst>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9"/>
          <p:cNvSpPr/>
          <p:nvPr/>
        </p:nvSpPr>
        <p:spPr>
          <a:xfrm>
            <a:off x="1274445" y="155575"/>
            <a:ext cx="10657205" cy="448754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nSpc>
                <a:spcPct val="150000"/>
              </a:lnSpc>
              <a:defRPr/>
            </a:pPr>
            <a:r>
              <a:rPr lang="en-US" sz="3200" b="1" dirty="0"/>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Các</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s</a:t>
            </a:r>
            <a:r>
              <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ô</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ng ở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Bắc</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Mĩ</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đổ</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ra</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đại</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dương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nào</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mn-ea"/>
              </a:rPr>
              <a:t>?</a:t>
            </a:r>
            <a:endParaRPr lang="en-US"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A. </a:t>
            </a:r>
            <a:r>
              <a:rPr lang="en-US" sz="3200" b="1" dirty="0">
                <a:solidFill>
                  <a:schemeClr val="tx1"/>
                </a:solidFill>
                <a:latin typeface="Times New Roman" panose="02020603050405020304" pitchFamily="18" charset="0"/>
                <a:cs typeface="Times New Roman" panose="02020603050405020304" pitchFamily="18" charset="0"/>
                <a:sym typeface="+mn-ea"/>
              </a:rPr>
              <a:t>Thái Bình Dương.</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B. </a:t>
            </a:r>
            <a:r>
              <a:rPr lang="en-US" sz="3200" b="1" dirty="0">
                <a:solidFill>
                  <a:schemeClr val="tx1"/>
                </a:solidFill>
                <a:latin typeface="Times New Roman" panose="02020603050405020304" pitchFamily="18" charset="0"/>
                <a:cs typeface="Times New Roman" panose="02020603050405020304" pitchFamily="18" charset="0"/>
                <a:sym typeface="+mn-ea"/>
              </a:rPr>
              <a:t>Đại Tây Dương</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C. Bắc Băng Dương</a:t>
            </a:r>
            <a:endParaRPr lang="en-US" sz="44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D. Ấn Độ Dương</a:t>
            </a:r>
            <a:endParaRPr lang="en-US" sz="3200" b="1" dirty="0">
              <a:solidFill>
                <a:schemeClr val="tx1"/>
              </a:solidFill>
              <a:latin typeface="Times New Roman" panose="02020603050405020304" pitchFamily="18" charset="0"/>
              <a:cs typeface="Times New Roman" panose="02020603050405020304" pitchFamily="18" charset="0"/>
            </a:endParaRPr>
          </a:p>
        </p:txBody>
      </p:sp>
      <p:grpSp>
        <p:nvGrpSpPr>
          <p:cNvPr id="30" name="Group 7"/>
          <p:cNvGrpSpPr/>
          <p:nvPr/>
        </p:nvGrpSpPr>
        <p:grpSpPr bwMode="auto">
          <a:xfrm>
            <a:off x="528320" y="1081128"/>
            <a:ext cx="280989" cy="4157089"/>
            <a:chOff x="393013" y="984263"/>
            <a:chExt cx="455948" cy="3302991"/>
          </a:xfrm>
        </p:grpSpPr>
        <p:cxnSp>
          <p:nvCxnSpPr>
            <p:cNvPr id="31" name="Straight Connector 12"/>
            <p:cNvCxnSpPr>
              <a:stCxn id="47" idx="4"/>
              <a:endCxn id="33" idx="0"/>
            </p:cNvCxnSpPr>
            <p:nvPr/>
          </p:nvCxnSpPr>
          <p:spPr>
            <a:xfrm flipH="1">
              <a:off x="620988" y="984263"/>
              <a:ext cx="14194" cy="2847044"/>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0270" name="Group 4"/>
            <p:cNvGrpSpPr/>
            <p:nvPr/>
          </p:nvGrpSpPr>
          <p:grpSpPr bwMode="auto">
            <a:xfrm>
              <a:off x="393013" y="3831306"/>
              <a:ext cx="455948" cy="455948"/>
              <a:chOff x="268476" y="3198923"/>
              <a:chExt cx="286946" cy="286946"/>
            </a:xfrm>
          </p:grpSpPr>
          <p:sp>
            <p:nvSpPr>
              <p:cNvPr id="33"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Oval 64"/>
              <p:cNvSpPr/>
              <p:nvPr/>
            </p:nvSpPr>
            <p:spPr>
              <a:xfrm>
                <a:off x="349889" y="3277942"/>
                <a:ext cx="124120" cy="123956"/>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35" name="Group 30"/>
          <p:cNvGrpSpPr/>
          <p:nvPr/>
        </p:nvGrpSpPr>
        <p:grpSpPr bwMode="auto">
          <a:xfrm>
            <a:off x="910306" y="4784295"/>
            <a:ext cx="11103335" cy="2042267"/>
            <a:chOff x="-334481" y="1997894"/>
            <a:chExt cx="14803524" cy="3073945"/>
          </a:xfrm>
        </p:grpSpPr>
        <p:grpSp>
          <p:nvGrpSpPr>
            <p:cNvPr id="10259" name="Group 22"/>
            <p:cNvGrpSpPr/>
            <p:nvPr/>
          </p:nvGrpSpPr>
          <p:grpSpPr bwMode="auto">
            <a:xfrm>
              <a:off x="-57595" y="2124203"/>
              <a:ext cx="7968248" cy="2947636"/>
              <a:chOff x="716980" y="1289495"/>
              <a:chExt cx="4964734" cy="2734225"/>
            </a:xfrm>
          </p:grpSpPr>
          <p:sp>
            <p:nvSpPr>
              <p:cNvPr id="42" name="Parallelogram 17"/>
              <p:cNvSpPr/>
              <p:nvPr/>
            </p:nvSpPr>
            <p:spPr>
              <a:xfrm>
                <a:off x="947779" y="1877673"/>
                <a:ext cx="4733935" cy="1874096"/>
              </a:xfrm>
              <a:prstGeom prst="parallelogram">
                <a:avLst/>
              </a:prstGeom>
              <a:solidFill>
                <a:srgbClr val="212121"/>
              </a:solidFill>
              <a:ln>
                <a:solidFill>
                  <a:schemeClr val="accent1"/>
                </a:solid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dirty="0">
                  <a:latin typeface="Times New Roman" panose="02020603050405020304" pitchFamily="18" charset="0"/>
                  <a:cs typeface="Times New Roman" panose="02020603050405020304" pitchFamily="18" charset="0"/>
                </a:endParaRPr>
              </a:p>
            </p:txBody>
          </p:sp>
          <p:sp>
            <p:nvSpPr>
              <p:cNvPr id="43" name="Parallelogram 6"/>
              <p:cNvSpPr/>
              <p:nvPr/>
            </p:nvSpPr>
            <p:spPr>
              <a:xfrm flipH="1">
                <a:off x="716980" y="1289495"/>
                <a:ext cx="1403137" cy="534163"/>
              </a:xfrm>
              <a:prstGeom prst="parallelogram">
                <a:avLst/>
              </a:prstGeom>
              <a:solidFill>
                <a:srgbClr val="00FF4E">
                  <a:alpha val="7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rgbClr val="FF0000"/>
                    </a:solidFill>
                    <a:latin typeface="Times New Roman" panose="02020603050405020304" pitchFamily="18" charset="0"/>
                    <a:cs typeface="Times New Roman" panose="02020603050405020304" pitchFamily="18" charset="0"/>
                  </a:rPr>
                  <a:t>ĐÁP ÁN</a:t>
                </a:r>
                <a:endParaRPr lang="en-US" sz="1500" b="1" dirty="0">
                  <a:solidFill>
                    <a:srgbClr val="FF0000"/>
                  </a:solidFill>
                  <a:latin typeface="Times New Roman" panose="02020603050405020304" pitchFamily="18" charset="0"/>
                  <a:cs typeface="Times New Roman" panose="02020603050405020304" pitchFamily="18" charset="0"/>
                </a:endParaRPr>
              </a:p>
            </p:txBody>
          </p:sp>
          <p:sp>
            <p:nvSpPr>
              <p:cNvPr id="44" name="Rectangle 21"/>
              <p:cNvSpPr/>
              <p:nvPr/>
            </p:nvSpPr>
            <p:spPr>
              <a:xfrm>
                <a:off x="1522079" y="3797642"/>
                <a:ext cx="3113540" cy="226078"/>
              </a:xfrm>
              <a:prstGeom prst="rect">
                <a:avLst/>
              </a:prstGeom>
              <a:solidFill>
                <a:srgbClr val="21212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37" name="Straight Connector 74"/>
            <p:cNvCxnSpPr/>
            <p:nvPr/>
          </p:nvCxnSpPr>
          <p:spPr>
            <a:xfrm flipH="1">
              <a:off x="-334481" y="1997894"/>
              <a:ext cx="14803524" cy="0"/>
            </a:xfrm>
            <a:prstGeom prst="line">
              <a:avLst/>
            </a:prstGeom>
            <a:ln>
              <a:solidFill>
                <a:schemeClr val="accent1"/>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38" name="Straight Connector 82"/>
            <p:cNvCxnSpPr/>
            <p:nvPr/>
          </p:nvCxnSpPr>
          <p:spPr>
            <a:xfrm>
              <a:off x="973260" y="4864692"/>
              <a:ext cx="5519747" cy="0"/>
            </a:xfrm>
            <a:prstGeom prst="line">
              <a:avLst/>
            </a:prstGeom>
            <a:ln>
              <a:solidFill>
                <a:schemeClr val="accent1"/>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9" name="Parallelogram 29"/>
            <p:cNvSpPr/>
            <p:nvPr/>
          </p:nvSpPr>
          <p:spPr>
            <a:xfrm>
              <a:off x="150970" y="2680612"/>
              <a:ext cx="7672438" cy="2066870"/>
            </a:xfrm>
            <a:prstGeom prst="parallelogram">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altLang="vi-VN" sz="5400" b="1" dirty="0">
                  <a:solidFill>
                    <a:srgbClr val="FF0000"/>
                  </a:solidFill>
                  <a:latin typeface="Times New Roman" panose="02020603050405020304" pitchFamily="18" charset="0"/>
                  <a:cs typeface="Times New Roman" panose="02020603050405020304" pitchFamily="18" charset="0"/>
                </a:rPr>
                <a:t>B</a:t>
              </a:r>
              <a:endParaRPr lang="en-US" altLang="vi-VN" sz="5400" b="1" dirty="0">
                <a:solidFill>
                  <a:srgbClr val="FF0000"/>
                </a:solidFill>
                <a:latin typeface="Times New Roman" panose="02020603050405020304" pitchFamily="18" charset="0"/>
                <a:cs typeface="Times New Roman" panose="02020603050405020304" pitchFamily="18" charset="0"/>
              </a:endParaRPr>
            </a:p>
          </p:txBody>
        </p:sp>
        <p:pic>
          <p:nvPicPr>
            <p:cNvPr id="10263" name="Picture 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0800000">
              <a:off x="2282897" y="2548182"/>
              <a:ext cx="5540511" cy="3367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45" name="Group 27"/>
          <p:cNvGrpSpPr/>
          <p:nvPr/>
        </p:nvGrpSpPr>
        <p:grpSpPr bwMode="auto">
          <a:xfrm>
            <a:off x="245745" y="309177"/>
            <a:ext cx="812800" cy="811213"/>
            <a:chOff x="83662" y="159259"/>
            <a:chExt cx="1082288" cy="1082288"/>
          </a:xfrm>
        </p:grpSpPr>
        <p:sp>
          <p:nvSpPr>
            <p:cNvPr id="47"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500" b="1" dirty="0">
                <a:solidFill>
                  <a:srgbClr val="008CF5"/>
                </a:solidFill>
                <a:cs typeface="Arial" panose="020B0604020202020204" pitchFamily="34" charset="0"/>
              </a:endParaRPr>
            </a:p>
          </p:txBody>
        </p:sp>
        <p:pic>
          <p:nvPicPr>
            <p:cNvPr id="10256" name="Picture 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2" y="159259"/>
              <a:ext cx="1082288" cy="108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49" y="240741"/>
              <a:ext cx="757177" cy="93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33"/>
            <p:cNvSpPr txBox="1"/>
            <p:nvPr/>
          </p:nvSpPr>
          <p:spPr>
            <a:xfrm>
              <a:off x="326765" y="277250"/>
              <a:ext cx="596104" cy="891246"/>
            </a:xfrm>
            <a:prstGeom prst="rect">
              <a:avLst/>
            </a:prstGeom>
            <a:noFill/>
          </p:spPr>
          <p:txBody>
            <a:bodyPr wrap="none">
              <a:spAutoFit/>
            </a:bodyPr>
            <a:lstStyle/>
            <a:p>
              <a:pPr algn="ctr">
                <a:defRPr/>
              </a:pPr>
              <a:r>
                <a:rPr lang="vi-VN" altLang="en-US" sz="375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4</a:t>
              </a:r>
              <a:endParaRPr lang="vi-VN" altLang="en-US" sz="375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endParaRPr>
            </a:p>
          </p:txBody>
        </p:sp>
      </p:grpSp>
      <p:sp>
        <p:nvSpPr>
          <p:cNvPr id="52" name="Parallelogram 34"/>
          <p:cNvSpPr/>
          <p:nvPr/>
        </p:nvSpPr>
        <p:spPr>
          <a:xfrm flipH="1">
            <a:off x="7456171" y="6414136"/>
            <a:ext cx="474663" cy="155575"/>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rgbClr val="FF0000"/>
                </a:solidFill>
                <a:cs typeface="Arial" panose="020B0604020202020204" pitchFamily="34" charset="0"/>
              </a:rPr>
              <a:t>ANS</a:t>
            </a:r>
            <a:endParaRPr lang="en-US" sz="750" b="1" dirty="0">
              <a:solidFill>
                <a:srgbClr val="FF0000"/>
              </a:solidFill>
              <a:cs typeface="Arial" panose="020B0604020202020204" pitchFamily="34" charset="0"/>
            </a:endParaRPr>
          </a:p>
        </p:txBody>
      </p:sp>
      <p:sp>
        <p:nvSpPr>
          <p:cNvPr id="53" name="Parallelogram 36"/>
          <p:cNvSpPr/>
          <p:nvPr/>
        </p:nvSpPr>
        <p:spPr>
          <a:xfrm flipH="1">
            <a:off x="7930833" y="6414136"/>
            <a:ext cx="493712" cy="155575"/>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b="1" dirty="0">
                <a:solidFill>
                  <a:srgbClr val="FF0000"/>
                </a:solidFill>
                <a:cs typeface="Arial" panose="020B0604020202020204" pitchFamily="34" charset="0"/>
              </a:rPr>
              <a:t>BACK</a:t>
            </a:r>
            <a:endParaRPr lang="en-US" sz="600" b="1" dirty="0">
              <a:solidFill>
                <a:srgbClr val="FF0000"/>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300"/>
                                        <p:tgtEl>
                                          <p:spTgt spid="5"/>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 calcmode="lin" valueType="num">
                                      <p:cBhvr>
                                        <p:cTn id="10" dur="200" fill="hold"/>
                                        <p:tgtEl>
                                          <p:spTgt spid="45"/>
                                        </p:tgtEl>
                                        <p:attrNameLst>
                                          <p:attrName>ppt_w</p:attrName>
                                        </p:attrNameLst>
                                      </p:cBhvr>
                                      <p:tavLst>
                                        <p:tav tm="0">
                                          <p:val>
                                            <p:fltVal val="0"/>
                                          </p:val>
                                        </p:tav>
                                        <p:tav tm="100000">
                                          <p:val>
                                            <p:strVal val="#ppt_w"/>
                                          </p:val>
                                        </p:tav>
                                      </p:tavLst>
                                    </p:anim>
                                    <p:anim calcmode="lin" valueType="num">
                                      <p:cBhvr>
                                        <p:cTn id="11" dur="200" fill="hold"/>
                                        <p:tgtEl>
                                          <p:spTgt spid="45"/>
                                        </p:tgtEl>
                                        <p:attrNameLst>
                                          <p:attrName>ppt_h</p:attrName>
                                        </p:attrNameLst>
                                      </p:cBhvr>
                                      <p:tavLst>
                                        <p:tav tm="0">
                                          <p:val>
                                            <p:fltVal val="0"/>
                                          </p:val>
                                        </p:tav>
                                        <p:tav tm="100000">
                                          <p:val>
                                            <p:strVal val="#ppt_h"/>
                                          </p:val>
                                        </p:tav>
                                      </p:tavLst>
                                    </p:anim>
                                    <p:anim calcmode="lin" valueType="num">
                                      <p:cBhvr>
                                        <p:cTn id="12" dur="200" fill="hold"/>
                                        <p:tgtEl>
                                          <p:spTgt spid="45"/>
                                        </p:tgtEl>
                                        <p:attrNameLst>
                                          <p:attrName>style.rotation</p:attrName>
                                        </p:attrNameLst>
                                      </p:cBhvr>
                                      <p:tavLst>
                                        <p:tav tm="0">
                                          <p:val>
                                            <p:fltVal val="360"/>
                                          </p:val>
                                        </p:tav>
                                        <p:tav tm="100000">
                                          <p:val>
                                            <p:fltVal val="0"/>
                                          </p:val>
                                        </p:tav>
                                      </p:tavLst>
                                    </p:anim>
                                    <p:animEffect transition="in" filter="fade">
                                      <p:cBhvr>
                                        <p:cTn id="13" dur="200"/>
                                        <p:tgtEl>
                                          <p:spTgt spid="45"/>
                                        </p:tgtEl>
                                      </p:cBhvr>
                                    </p:animEffect>
                                  </p:childTnLst>
                                  <p:subTnLst>
                                    <p:audio>
                                      <p:cMediaNode>
                                        <p:cTn display="0" masterRel="sameClick">
                                          <p:stCondLst>
                                            <p:cond evt="begin" delay="0">
                                              <p:tn val="8"/>
                                            </p:cond>
                                          </p:stCondLst>
                                          <p:endCondLst>
                                            <p:cond evt="onStopAudio" delay="0">
                                              <p:tgtEl>
                                                <p:sldTgt/>
                                              </p:tgtEl>
                                            </p:cond>
                                          </p:endCondLst>
                                        </p:cTn>
                                        <p:tgtEl>
                                          <p:sndTgt r:embed="rId4" name="3beep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52"/>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200"/>
                                        <p:tgtEl>
                                          <p:spTgt spid="30"/>
                                        </p:tgtEl>
                                      </p:cBhvr>
                                    </p:animEffect>
                                  </p:childTnLst>
                                </p:cTn>
                              </p:par>
                            </p:childTnLst>
                          </p:cTn>
                        </p:par>
                        <p:par>
                          <p:cTn id="20" fill="hold">
                            <p:stCondLst>
                              <p:cond delay="500"/>
                            </p:stCondLst>
                            <p:childTnLst>
                              <p:par>
                                <p:cTn id="21" presetID="17" presetClass="entr" presetSubtype="8"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300" fill="hold"/>
                                        <p:tgtEl>
                                          <p:spTgt spid="35"/>
                                        </p:tgtEl>
                                        <p:attrNameLst>
                                          <p:attrName>ppt_x</p:attrName>
                                        </p:attrNameLst>
                                      </p:cBhvr>
                                      <p:tavLst>
                                        <p:tav tm="0">
                                          <p:val>
                                            <p:strVal val="#ppt_x-#ppt_w/2"/>
                                          </p:val>
                                        </p:tav>
                                        <p:tav tm="100000">
                                          <p:val>
                                            <p:strVal val="#ppt_x"/>
                                          </p:val>
                                        </p:tav>
                                      </p:tavLst>
                                    </p:anim>
                                    <p:anim calcmode="lin" valueType="num">
                                      <p:cBhvr>
                                        <p:cTn id="24" dur="300" fill="hold"/>
                                        <p:tgtEl>
                                          <p:spTgt spid="35"/>
                                        </p:tgtEl>
                                        <p:attrNameLst>
                                          <p:attrName>ppt_y</p:attrName>
                                        </p:attrNameLst>
                                      </p:cBhvr>
                                      <p:tavLst>
                                        <p:tav tm="0">
                                          <p:val>
                                            <p:strVal val="#ppt_y"/>
                                          </p:val>
                                        </p:tav>
                                        <p:tav tm="100000">
                                          <p:val>
                                            <p:strVal val="#ppt_y"/>
                                          </p:val>
                                        </p:tav>
                                      </p:tavLst>
                                    </p:anim>
                                    <p:anim calcmode="lin" valueType="num">
                                      <p:cBhvr>
                                        <p:cTn id="25" dur="300" fill="hold"/>
                                        <p:tgtEl>
                                          <p:spTgt spid="35"/>
                                        </p:tgtEl>
                                        <p:attrNameLst>
                                          <p:attrName>ppt_w</p:attrName>
                                        </p:attrNameLst>
                                      </p:cBhvr>
                                      <p:tavLst>
                                        <p:tav tm="0">
                                          <p:val>
                                            <p:fltVal val="0"/>
                                          </p:val>
                                        </p:tav>
                                        <p:tav tm="100000">
                                          <p:val>
                                            <p:strVal val="#ppt_w"/>
                                          </p:val>
                                        </p:tav>
                                      </p:tavLst>
                                    </p:anim>
                                    <p:anim calcmode="lin" valueType="num">
                                      <p:cBhvr>
                                        <p:cTn id="26" dur="300" fill="hold"/>
                                        <p:tgtEl>
                                          <p:spTgt spid="3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5" name="fins__success-2.wav"/>
                                        </p:tgtEl>
                                      </p:cMediaNode>
                                    </p:audio>
                                  </p:subTnLst>
                                </p:cTn>
                              </p:par>
                            </p:childTnLst>
                          </p:cTn>
                        </p:par>
                      </p:childTnLst>
                    </p:cTn>
                  </p:par>
                </p:childTnLst>
              </p:cTn>
              <p:nextCondLst>
                <p:cond evt="onClick" delay="0">
                  <p:tgtEl>
                    <p:spTgt spid="52"/>
                  </p:tgtEl>
                </p:cond>
              </p:nextCondLst>
            </p:seq>
          </p:childTnLst>
        </p:cTn>
      </p:par>
    </p:tnLst>
    <p:bldLst>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9"/>
          <p:cNvSpPr/>
          <p:nvPr/>
        </p:nvSpPr>
        <p:spPr>
          <a:xfrm>
            <a:off x="1118870" y="155575"/>
            <a:ext cx="11038205" cy="448754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nSpc>
                <a:spcPct val="150000"/>
              </a:lnSpc>
              <a:defRPr/>
            </a:pPr>
            <a:r>
              <a:rPr lang="vi-VN" altLang="en-US"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Bắc Mỹ có các đới thiên nhiên nào?</a:t>
            </a:r>
            <a:endParaRPr lang="en-US" sz="3200" b="1" dirty="0">
              <a:solidFill>
                <a:srgbClr val="FF0000"/>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A. Đới ôn hòa </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B. Đới nóng</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C. Đới lạnh</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D. Cả 3 đới trên</a:t>
            </a:r>
            <a:endParaRPr lang="en-US" sz="3200" b="1" dirty="0">
              <a:solidFill>
                <a:schemeClr val="tx1"/>
              </a:solidFill>
              <a:latin typeface="Times New Roman" panose="02020603050405020304" pitchFamily="18" charset="0"/>
              <a:cs typeface="Times New Roman" panose="02020603050405020304" pitchFamily="18" charset="0"/>
            </a:endParaRPr>
          </a:p>
        </p:txBody>
      </p:sp>
      <p:grpSp>
        <p:nvGrpSpPr>
          <p:cNvPr id="30" name="Group 7"/>
          <p:cNvGrpSpPr/>
          <p:nvPr/>
        </p:nvGrpSpPr>
        <p:grpSpPr bwMode="auto">
          <a:xfrm>
            <a:off x="528320" y="1125577"/>
            <a:ext cx="280989" cy="4112640"/>
            <a:chOff x="393013" y="1019580"/>
            <a:chExt cx="455948" cy="3267674"/>
          </a:xfrm>
        </p:grpSpPr>
        <p:cxnSp>
          <p:nvCxnSpPr>
            <p:cNvPr id="31" name="Straight Connector 12"/>
            <p:cNvCxnSpPr>
              <a:stCxn id="47" idx="4"/>
              <a:endCxn id="33" idx="0"/>
            </p:cNvCxnSpPr>
            <p:nvPr/>
          </p:nvCxnSpPr>
          <p:spPr>
            <a:xfrm>
              <a:off x="616635" y="1019580"/>
              <a:ext cx="5152" cy="2811272"/>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0270" name="Group 4"/>
            <p:cNvGrpSpPr/>
            <p:nvPr/>
          </p:nvGrpSpPr>
          <p:grpSpPr bwMode="auto">
            <a:xfrm>
              <a:off x="393013" y="3831306"/>
              <a:ext cx="455948" cy="455948"/>
              <a:chOff x="268476" y="3198923"/>
              <a:chExt cx="286946" cy="286946"/>
            </a:xfrm>
          </p:grpSpPr>
          <p:sp>
            <p:nvSpPr>
              <p:cNvPr id="33"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Oval 64"/>
              <p:cNvSpPr/>
              <p:nvPr/>
            </p:nvSpPr>
            <p:spPr>
              <a:xfrm>
                <a:off x="349889" y="3277942"/>
                <a:ext cx="124120" cy="123956"/>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35" name="Group 30"/>
          <p:cNvGrpSpPr/>
          <p:nvPr/>
        </p:nvGrpSpPr>
        <p:grpSpPr bwMode="auto">
          <a:xfrm>
            <a:off x="910306" y="4822395"/>
            <a:ext cx="11103335" cy="2042267"/>
            <a:chOff x="-334481" y="1997894"/>
            <a:chExt cx="14803524" cy="3073945"/>
          </a:xfrm>
        </p:grpSpPr>
        <p:grpSp>
          <p:nvGrpSpPr>
            <p:cNvPr id="10259" name="Group 22"/>
            <p:cNvGrpSpPr/>
            <p:nvPr/>
          </p:nvGrpSpPr>
          <p:grpSpPr bwMode="auto">
            <a:xfrm>
              <a:off x="-57595" y="2124203"/>
              <a:ext cx="7968248" cy="2947636"/>
              <a:chOff x="716980" y="1289495"/>
              <a:chExt cx="4964734" cy="2734225"/>
            </a:xfrm>
          </p:grpSpPr>
          <p:sp>
            <p:nvSpPr>
              <p:cNvPr id="42" name="Parallelogram 17"/>
              <p:cNvSpPr/>
              <p:nvPr/>
            </p:nvSpPr>
            <p:spPr>
              <a:xfrm>
                <a:off x="947779" y="1877673"/>
                <a:ext cx="4733935"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dirty="0">
                  <a:latin typeface="Times New Roman" panose="02020603050405020304" pitchFamily="18" charset="0"/>
                  <a:cs typeface="Times New Roman" panose="02020603050405020304" pitchFamily="18" charset="0"/>
                </a:endParaRPr>
              </a:p>
            </p:txBody>
          </p:sp>
          <p:sp>
            <p:nvSpPr>
              <p:cNvPr id="43" name="Parallelogram 6"/>
              <p:cNvSpPr/>
              <p:nvPr/>
            </p:nvSpPr>
            <p:spPr>
              <a:xfrm flipH="1">
                <a:off x="716980" y="1289495"/>
                <a:ext cx="1403137" cy="534163"/>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rgbClr val="FF0000"/>
                    </a:solidFill>
                    <a:latin typeface="Times New Roman" panose="02020603050405020304" pitchFamily="18" charset="0"/>
                    <a:cs typeface="Times New Roman" panose="02020603050405020304" pitchFamily="18" charset="0"/>
                  </a:rPr>
                  <a:t>ĐÁP ÁN</a:t>
                </a:r>
                <a:endParaRPr lang="en-US" sz="1500" b="1" dirty="0">
                  <a:solidFill>
                    <a:srgbClr val="FF0000"/>
                  </a:solidFill>
                  <a:latin typeface="Times New Roman" panose="02020603050405020304" pitchFamily="18" charset="0"/>
                  <a:cs typeface="Times New Roman" panose="02020603050405020304" pitchFamily="18" charset="0"/>
                </a:endParaRPr>
              </a:p>
            </p:txBody>
          </p:sp>
          <p:sp>
            <p:nvSpPr>
              <p:cNvPr id="44" name="Rectangle 21"/>
              <p:cNvSpPr/>
              <p:nvPr/>
            </p:nvSpPr>
            <p:spPr>
              <a:xfrm>
                <a:off x="1522079" y="3797642"/>
                <a:ext cx="3113540" cy="226078"/>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37" name="Straight Connector 74"/>
            <p:cNvCxnSpPr/>
            <p:nvPr/>
          </p:nvCxnSpPr>
          <p:spPr>
            <a:xfrm flipH="1">
              <a:off x="-334481" y="1997894"/>
              <a:ext cx="14803524"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38" name="Straight Connector 82"/>
            <p:cNvCxnSpPr/>
            <p:nvPr/>
          </p:nvCxnSpPr>
          <p:spPr>
            <a:xfrm>
              <a:off x="973260" y="4864692"/>
              <a:ext cx="5519747"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9" name="Parallelogram 29"/>
            <p:cNvSpPr/>
            <p:nvPr/>
          </p:nvSpPr>
          <p:spPr>
            <a:xfrm>
              <a:off x="150970" y="2680612"/>
              <a:ext cx="7672438" cy="2066870"/>
            </a:xfrm>
            <a:prstGeom prst="parallelogram">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vi-VN" altLang="en-US" sz="4400" b="1" dirty="0">
                  <a:solidFill>
                    <a:srgbClr val="FF0000"/>
                  </a:solidFill>
                  <a:latin typeface="Times New Roman" panose="02020603050405020304" pitchFamily="18" charset="0"/>
                  <a:cs typeface="Times New Roman" panose="02020603050405020304" pitchFamily="18" charset="0"/>
                </a:rPr>
                <a:t>D</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pic>
          <p:nvPicPr>
            <p:cNvPr id="10263" name="Picture 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0800000">
              <a:off x="2282897" y="2548182"/>
              <a:ext cx="5540511" cy="3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 name="Group 27"/>
          <p:cNvGrpSpPr/>
          <p:nvPr/>
        </p:nvGrpSpPr>
        <p:grpSpPr bwMode="auto">
          <a:xfrm>
            <a:off x="262255" y="323782"/>
            <a:ext cx="812800" cy="811213"/>
            <a:chOff x="83662" y="159259"/>
            <a:chExt cx="1082288" cy="1082288"/>
          </a:xfrm>
        </p:grpSpPr>
        <p:sp>
          <p:nvSpPr>
            <p:cNvPr id="47"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500" b="1" dirty="0">
                <a:solidFill>
                  <a:srgbClr val="008CF5"/>
                </a:solidFill>
                <a:cs typeface="Arial" panose="020B0604020202020204" pitchFamily="34" charset="0"/>
              </a:endParaRPr>
            </a:p>
          </p:txBody>
        </p:sp>
        <p:pic>
          <p:nvPicPr>
            <p:cNvPr id="10256" name="Picture 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2" y="159259"/>
              <a:ext cx="1082288" cy="108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49" y="240741"/>
              <a:ext cx="757177" cy="93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33"/>
            <p:cNvSpPr txBox="1"/>
            <p:nvPr/>
          </p:nvSpPr>
          <p:spPr>
            <a:xfrm>
              <a:off x="326766" y="277249"/>
              <a:ext cx="596104" cy="891246"/>
            </a:xfrm>
            <a:prstGeom prst="rect">
              <a:avLst/>
            </a:prstGeom>
            <a:noFill/>
          </p:spPr>
          <p:txBody>
            <a:bodyPr wrap="none">
              <a:spAutoFit/>
            </a:bodyPr>
            <a:lstStyle/>
            <a:p>
              <a:pPr algn="ctr">
                <a:defRPr/>
              </a:pPr>
              <a:r>
                <a:rPr lang="vi-VN" altLang="en-US" sz="375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5</a:t>
              </a:r>
              <a:endParaRPr lang="vi-VN" altLang="en-US" sz="375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endParaRPr>
            </a:p>
          </p:txBody>
        </p:sp>
      </p:grpSp>
      <p:sp>
        <p:nvSpPr>
          <p:cNvPr id="52" name="Parallelogram 34"/>
          <p:cNvSpPr/>
          <p:nvPr/>
        </p:nvSpPr>
        <p:spPr>
          <a:xfrm flipH="1">
            <a:off x="7456171" y="6414136"/>
            <a:ext cx="474663" cy="155575"/>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rgbClr val="FF0000"/>
                </a:solidFill>
                <a:cs typeface="Arial" panose="020B0604020202020204" pitchFamily="34" charset="0"/>
              </a:rPr>
              <a:t>ANS</a:t>
            </a:r>
            <a:endParaRPr lang="en-US" sz="750" b="1" dirty="0">
              <a:solidFill>
                <a:srgbClr val="FF0000"/>
              </a:solidFill>
              <a:cs typeface="Arial" panose="020B0604020202020204" pitchFamily="34" charset="0"/>
            </a:endParaRPr>
          </a:p>
        </p:txBody>
      </p:sp>
      <p:sp>
        <p:nvSpPr>
          <p:cNvPr id="53" name="Parallelogram 36"/>
          <p:cNvSpPr/>
          <p:nvPr/>
        </p:nvSpPr>
        <p:spPr>
          <a:xfrm flipH="1">
            <a:off x="7930833" y="6414136"/>
            <a:ext cx="493712" cy="155575"/>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b="1" dirty="0">
                <a:solidFill>
                  <a:srgbClr val="FF0000"/>
                </a:solidFill>
                <a:cs typeface="Arial" panose="020B0604020202020204" pitchFamily="34" charset="0"/>
              </a:rPr>
              <a:t>BACK</a:t>
            </a:r>
            <a:endParaRPr lang="en-US" sz="600" b="1" dirty="0">
              <a:solidFill>
                <a:srgbClr val="FF0000"/>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300"/>
                                        <p:tgtEl>
                                          <p:spTgt spid="5"/>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 calcmode="lin" valueType="num">
                                      <p:cBhvr>
                                        <p:cTn id="10" dur="200" fill="hold"/>
                                        <p:tgtEl>
                                          <p:spTgt spid="45"/>
                                        </p:tgtEl>
                                        <p:attrNameLst>
                                          <p:attrName>ppt_w</p:attrName>
                                        </p:attrNameLst>
                                      </p:cBhvr>
                                      <p:tavLst>
                                        <p:tav tm="0">
                                          <p:val>
                                            <p:fltVal val="0"/>
                                          </p:val>
                                        </p:tav>
                                        <p:tav tm="100000">
                                          <p:val>
                                            <p:strVal val="#ppt_w"/>
                                          </p:val>
                                        </p:tav>
                                      </p:tavLst>
                                    </p:anim>
                                    <p:anim calcmode="lin" valueType="num">
                                      <p:cBhvr>
                                        <p:cTn id="11" dur="200" fill="hold"/>
                                        <p:tgtEl>
                                          <p:spTgt spid="45"/>
                                        </p:tgtEl>
                                        <p:attrNameLst>
                                          <p:attrName>ppt_h</p:attrName>
                                        </p:attrNameLst>
                                      </p:cBhvr>
                                      <p:tavLst>
                                        <p:tav tm="0">
                                          <p:val>
                                            <p:fltVal val="0"/>
                                          </p:val>
                                        </p:tav>
                                        <p:tav tm="100000">
                                          <p:val>
                                            <p:strVal val="#ppt_h"/>
                                          </p:val>
                                        </p:tav>
                                      </p:tavLst>
                                    </p:anim>
                                    <p:anim calcmode="lin" valueType="num">
                                      <p:cBhvr>
                                        <p:cTn id="12" dur="200" fill="hold"/>
                                        <p:tgtEl>
                                          <p:spTgt spid="45"/>
                                        </p:tgtEl>
                                        <p:attrNameLst>
                                          <p:attrName>style.rotation</p:attrName>
                                        </p:attrNameLst>
                                      </p:cBhvr>
                                      <p:tavLst>
                                        <p:tav tm="0">
                                          <p:val>
                                            <p:fltVal val="360"/>
                                          </p:val>
                                        </p:tav>
                                        <p:tav tm="100000">
                                          <p:val>
                                            <p:fltVal val="0"/>
                                          </p:val>
                                        </p:tav>
                                      </p:tavLst>
                                    </p:anim>
                                    <p:animEffect transition="in" filter="fade">
                                      <p:cBhvr>
                                        <p:cTn id="13" dur="200"/>
                                        <p:tgtEl>
                                          <p:spTgt spid="45"/>
                                        </p:tgtEl>
                                      </p:cBhvr>
                                    </p:animEffect>
                                  </p:childTnLst>
                                  <p:subTnLst>
                                    <p:audio>
                                      <p:cMediaNode>
                                        <p:cTn display="0" masterRel="sameClick">
                                          <p:stCondLst>
                                            <p:cond evt="begin" delay="0">
                                              <p:tn val="8"/>
                                            </p:cond>
                                          </p:stCondLst>
                                          <p:endCondLst>
                                            <p:cond evt="onStopAudio" delay="0">
                                              <p:tgtEl>
                                                <p:sldTgt/>
                                              </p:tgtEl>
                                            </p:cond>
                                          </p:endCondLst>
                                        </p:cTn>
                                        <p:tgtEl>
                                          <p:sndTgt r:embed="rId4" name="3beep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52"/>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200"/>
                                        <p:tgtEl>
                                          <p:spTgt spid="30"/>
                                        </p:tgtEl>
                                      </p:cBhvr>
                                    </p:animEffect>
                                  </p:childTnLst>
                                </p:cTn>
                              </p:par>
                            </p:childTnLst>
                          </p:cTn>
                        </p:par>
                        <p:par>
                          <p:cTn id="20" fill="hold">
                            <p:stCondLst>
                              <p:cond delay="500"/>
                            </p:stCondLst>
                            <p:childTnLst>
                              <p:par>
                                <p:cTn id="21" presetID="17" presetClass="entr" presetSubtype="8"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300" fill="hold"/>
                                        <p:tgtEl>
                                          <p:spTgt spid="35"/>
                                        </p:tgtEl>
                                        <p:attrNameLst>
                                          <p:attrName>ppt_x</p:attrName>
                                        </p:attrNameLst>
                                      </p:cBhvr>
                                      <p:tavLst>
                                        <p:tav tm="0">
                                          <p:val>
                                            <p:strVal val="#ppt_x-#ppt_w/2"/>
                                          </p:val>
                                        </p:tav>
                                        <p:tav tm="100000">
                                          <p:val>
                                            <p:strVal val="#ppt_x"/>
                                          </p:val>
                                        </p:tav>
                                      </p:tavLst>
                                    </p:anim>
                                    <p:anim calcmode="lin" valueType="num">
                                      <p:cBhvr>
                                        <p:cTn id="24" dur="300" fill="hold"/>
                                        <p:tgtEl>
                                          <p:spTgt spid="35"/>
                                        </p:tgtEl>
                                        <p:attrNameLst>
                                          <p:attrName>ppt_y</p:attrName>
                                        </p:attrNameLst>
                                      </p:cBhvr>
                                      <p:tavLst>
                                        <p:tav tm="0">
                                          <p:val>
                                            <p:strVal val="#ppt_y"/>
                                          </p:val>
                                        </p:tav>
                                        <p:tav tm="100000">
                                          <p:val>
                                            <p:strVal val="#ppt_y"/>
                                          </p:val>
                                        </p:tav>
                                      </p:tavLst>
                                    </p:anim>
                                    <p:anim calcmode="lin" valueType="num">
                                      <p:cBhvr>
                                        <p:cTn id="25" dur="300" fill="hold"/>
                                        <p:tgtEl>
                                          <p:spTgt spid="35"/>
                                        </p:tgtEl>
                                        <p:attrNameLst>
                                          <p:attrName>ppt_w</p:attrName>
                                        </p:attrNameLst>
                                      </p:cBhvr>
                                      <p:tavLst>
                                        <p:tav tm="0">
                                          <p:val>
                                            <p:fltVal val="0"/>
                                          </p:val>
                                        </p:tav>
                                        <p:tav tm="100000">
                                          <p:val>
                                            <p:strVal val="#ppt_w"/>
                                          </p:val>
                                        </p:tav>
                                      </p:tavLst>
                                    </p:anim>
                                    <p:anim calcmode="lin" valueType="num">
                                      <p:cBhvr>
                                        <p:cTn id="26" dur="300" fill="hold"/>
                                        <p:tgtEl>
                                          <p:spTgt spid="3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5" name="fins__success-2.wav"/>
                                        </p:tgtEl>
                                      </p:cMediaNode>
                                    </p:audio>
                                  </p:subTnLst>
                                </p:cTn>
                              </p:par>
                            </p:childTnLst>
                          </p:cTn>
                        </p:par>
                      </p:childTnLst>
                    </p:cTn>
                  </p:par>
                </p:childTnLst>
              </p:cTn>
              <p:nextCondLst>
                <p:cond evt="onClick" delay="0">
                  <p:tgtEl>
                    <p:spTgt spid="52"/>
                  </p:tgtEl>
                </p:cond>
              </p:nextCondLst>
            </p:seq>
          </p:childTnLst>
        </p:cTn>
      </p:par>
    </p:tnLst>
    <p:bldLst>
      <p:bldP spid="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9"/>
          <p:cNvSpPr/>
          <p:nvPr/>
        </p:nvSpPr>
        <p:spPr>
          <a:xfrm>
            <a:off x="1274417" y="155575"/>
            <a:ext cx="10882591" cy="448770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nSpc>
                <a:spcPct val="150000"/>
              </a:lnSpc>
              <a:defRPr/>
            </a:pPr>
            <a:r>
              <a:rPr lang="vi-VN" altLang="en-US" sz="3200" b="1" dirty="0">
                <a:latin typeface="Times New Roman" panose="02020603050405020304" pitchFamily="18" charset="0"/>
                <a:cs typeface="Times New Roman" panose="02020603050405020304" pitchFamily="18" charset="0"/>
              </a:rPr>
              <a:t> </a:t>
            </a:r>
            <a:r>
              <a:rPr lang="en-US" altLang="vi-VN" sz="3200" b="1" dirty="0">
                <a:solidFill>
                  <a:srgbClr val="FF0000"/>
                </a:solidFill>
                <a:latin typeface="Times New Roman" panose="02020603050405020304" pitchFamily="18" charset="0"/>
                <a:cs typeface="Times New Roman" panose="02020603050405020304" pitchFamily="18" charset="0"/>
              </a:rPr>
              <a:t>Chủ nhân đầu tiên của người châu Mỹ thuộc chủng tộc nào</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A. Ơ-rô-pê-ô-it</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B. Nê-grô-it</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C. Môn-gô-lô-it</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D. Cả 3 đáp án trên</a:t>
            </a:r>
            <a:endParaRPr lang="en-US" sz="3200" b="1" dirty="0">
              <a:solidFill>
                <a:schemeClr val="tx1"/>
              </a:solidFill>
              <a:latin typeface="Times New Roman" panose="02020603050405020304" pitchFamily="18" charset="0"/>
              <a:cs typeface="Times New Roman" panose="02020603050405020304" pitchFamily="18" charset="0"/>
            </a:endParaRPr>
          </a:p>
        </p:txBody>
      </p:sp>
      <p:grpSp>
        <p:nvGrpSpPr>
          <p:cNvPr id="30" name="Group 7"/>
          <p:cNvGrpSpPr/>
          <p:nvPr/>
        </p:nvGrpSpPr>
        <p:grpSpPr bwMode="auto">
          <a:xfrm>
            <a:off x="528320" y="1081128"/>
            <a:ext cx="280989" cy="4157089"/>
            <a:chOff x="393013" y="984263"/>
            <a:chExt cx="455948" cy="3302991"/>
          </a:xfrm>
        </p:grpSpPr>
        <p:cxnSp>
          <p:nvCxnSpPr>
            <p:cNvPr id="31" name="Straight Connector 12"/>
            <p:cNvCxnSpPr>
              <a:stCxn id="47" idx="4"/>
              <a:endCxn id="33" idx="0"/>
            </p:cNvCxnSpPr>
            <p:nvPr/>
          </p:nvCxnSpPr>
          <p:spPr>
            <a:xfrm flipH="1">
              <a:off x="620988" y="984263"/>
              <a:ext cx="14194" cy="2847044"/>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0270" name="Group 4"/>
            <p:cNvGrpSpPr/>
            <p:nvPr/>
          </p:nvGrpSpPr>
          <p:grpSpPr bwMode="auto">
            <a:xfrm>
              <a:off x="393013" y="3831306"/>
              <a:ext cx="455948" cy="455948"/>
              <a:chOff x="268476" y="3198923"/>
              <a:chExt cx="286946" cy="286946"/>
            </a:xfrm>
          </p:grpSpPr>
          <p:sp>
            <p:nvSpPr>
              <p:cNvPr id="33"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Oval 64"/>
              <p:cNvSpPr/>
              <p:nvPr/>
            </p:nvSpPr>
            <p:spPr>
              <a:xfrm>
                <a:off x="349889" y="3277942"/>
                <a:ext cx="124120" cy="123956"/>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35" name="Group 30"/>
          <p:cNvGrpSpPr/>
          <p:nvPr/>
        </p:nvGrpSpPr>
        <p:grpSpPr bwMode="auto">
          <a:xfrm>
            <a:off x="910306" y="4784295"/>
            <a:ext cx="11103335" cy="2042267"/>
            <a:chOff x="-334481" y="1997894"/>
            <a:chExt cx="14803524" cy="3073945"/>
          </a:xfrm>
        </p:grpSpPr>
        <p:grpSp>
          <p:nvGrpSpPr>
            <p:cNvPr id="10259" name="Group 22"/>
            <p:cNvGrpSpPr/>
            <p:nvPr/>
          </p:nvGrpSpPr>
          <p:grpSpPr bwMode="auto">
            <a:xfrm>
              <a:off x="-57595" y="2124203"/>
              <a:ext cx="7968248" cy="2947636"/>
              <a:chOff x="716980" y="1289495"/>
              <a:chExt cx="4964734" cy="2734225"/>
            </a:xfrm>
          </p:grpSpPr>
          <p:sp>
            <p:nvSpPr>
              <p:cNvPr id="42" name="Parallelogram 17"/>
              <p:cNvSpPr/>
              <p:nvPr/>
            </p:nvSpPr>
            <p:spPr>
              <a:xfrm>
                <a:off x="947779" y="1877673"/>
                <a:ext cx="4733935" cy="1874096"/>
              </a:xfrm>
              <a:prstGeom prst="parallelogram">
                <a:avLst/>
              </a:prstGeom>
              <a:ln w="38100">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sz="1500" dirty="0">
                  <a:latin typeface="Times New Roman" panose="02020603050405020304" pitchFamily="18" charset="0"/>
                  <a:cs typeface="Times New Roman" panose="02020603050405020304" pitchFamily="18" charset="0"/>
                </a:endParaRPr>
              </a:p>
            </p:txBody>
          </p:sp>
          <p:sp>
            <p:nvSpPr>
              <p:cNvPr id="43" name="Parallelogram 6"/>
              <p:cNvSpPr/>
              <p:nvPr/>
            </p:nvSpPr>
            <p:spPr>
              <a:xfrm flipH="1">
                <a:off x="716980" y="1289495"/>
                <a:ext cx="1403137" cy="534163"/>
              </a:xfrm>
              <a:prstGeom prst="parallelogram">
                <a:avLst/>
              </a:prstGeom>
              <a:ln w="38100">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500" b="1" dirty="0">
                    <a:solidFill>
                      <a:srgbClr val="FF0000"/>
                    </a:solidFill>
                    <a:latin typeface="Times New Roman" panose="02020603050405020304" pitchFamily="18" charset="0"/>
                    <a:cs typeface="Times New Roman" panose="02020603050405020304" pitchFamily="18" charset="0"/>
                  </a:rPr>
                  <a:t>ĐÁP ÁN</a:t>
                </a:r>
                <a:endParaRPr lang="en-US" sz="1500" b="1" dirty="0">
                  <a:solidFill>
                    <a:srgbClr val="FF0000"/>
                  </a:solidFill>
                  <a:latin typeface="Times New Roman" panose="02020603050405020304" pitchFamily="18" charset="0"/>
                  <a:cs typeface="Times New Roman" panose="02020603050405020304" pitchFamily="18" charset="0"/>
                </a:endParaRPr>
              </a:p>
            </p:txBody>
          </p:sp>
          <p:sp>
            <p:nvSpPr>
              <p:cNvPr id="44" name="Rectangle 21"/>
              <p:cNvSpPr/>
              <p:nvPr/>
            </p:nvSpPr>
            <p:spPr>
              <a:xfrm>
                <a:off x="1522079" y="3797642"/>
                <a:ext cx="3113540" cy="226078"/>
              </a:xfrm>
              <a:prstGeom prst="rect">
                <a:avLst/>
              </a:prstGeom>
              <a:ln w="38100">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grpSp>
        <p:cxnSp>
          <p:nvCxnSpPr>
            <p:cNvPr id="37" name="Straight Connector 74"/>
            <p:cNvCxnSpPr/>
            <p:nvPr/>
          </p:nvCxnSpPr>
          <p:spPr>
            <a:xfrm flipH="1">
              <a:off x="-334481" y="1997894"/>
              <a:ext cx="14803524" cy="0"/>
            </a:xfrm>
            <a:prstGeom prst="line">
              <a:avLst/>
            </a:prstGeom>
            <a:ln w="38100">
              <a:solidFill>
                <a:srgbClr val="0070C0"/>
              </a:solidFill>
            </a:ln>
          </p:spPr>
          <p:style>
            <a:lnRef idx="0">
              <a:schemeClr val="accent4"/>
            </a:lnRef>
            <a:fillRef idx="3">
              <a:schemeClr val="accent4"/>
            </a:fillRef>
            <a:effectRef idx="3">
              <a:schemeClr val="accent4"/>
            </a:effectRef>
            <a:fontRef idx="minor">
              <a:schemeClr val="lt1"/>
            </a:fontRef>
          </p:style>
        </p:cxnSp>
        <p:cxnSp>
          <p:nvCxnSpPr>
            <p:cNvPr id="38" name="Straight Connector 82"/>
            <p:cNvCxnSpPr/>
            <p:nvPr/>
          </p:nvCxnSpPr>
          <p:spPr>
            <a:xfrm>
              <a:off x="973260" y="4864692"/>
              <a:ext cx="5519747" cy="0"/>
            </a:xfrm>
            <a:prstGeom prst="line">
              <a:avLst/>
            </a:prstGeom>
            <a:ln w="38100">
              <a:solidFill>
                <a:srgbClr val="0070C0"/>
              </a:solidFill>
            </a:ln>
          </p:spPr>
          <p:style>
            <a:lnRef idx="0">
              <a:schemeClr val="accent4"/>
            </a:lnRef>
            <a:fillRef idx="3">
              <a:schemeClr val="accent4"/>
            </a:fillRef>
            <a:effectRef idx="3">
              <a:schemeClr val="accent4"/>
            </a:effectRef>
            <a:fontRef idx="minor">
              <a:schemeClr val="lt1"/>
            </a:fontRef>
          </p:style>
        </p:cxnSp>
        <p:sp>
          <p:nvSpPr>
            <p:cNvPr id="39" name="Parallelogram 29"/>
            <p:cNvSpPr/>
            <p:nvPr/>
          </p:nvSpPr>
          <p:spPr>
            <a:xfrm>
              <a:off x="150970" y="2680612"/>
              <a:ext cx="7672438" cy="2066870"/>
            </a:xfrm>
            <a:prstGeom prst="parallelogram">
              <a:avLst/>
            </a:prstGeom>
            <a:ln w="38100">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vi-VN" altLang="en-US" sz="4400" b="1">
                  <a:solidFill>
                    <a:srgbClr val="FF0000"/>
                  </a:solidFill>
                  <a:latin typeface="Times New Roman" panose="02020603050405020304" pitchFamily="18" charset="0"/>
                  <a:cs typeface="Times New Roman" panose="02020603050405020304" pitchFamily="18" charset="0"/>
                </a:rPr>
                <a:t>C</a:t>
              </a:r>
              <a:endParaRPr lang="vi-VN" altLang="en-US" sz="4400" b="1">
                <a:solidFill>
                  <a:srgbClr val="FF0000"/>
                </a:solidFill>
                <a:latin typeface="Times New Roman" panose="02020603050405020304" pitchFamily="18" charset="0"/>
                <a:cs typeface="Times New Roman" panose="02020603050405020304" pitchFamily="18" charset="0"/>
              </a:endParaRPr>
            </a:p>
          </p:txBody>
        </p:sp>
        <p:pic>
          <p:nvPicPr>
            <p:cNvPr id="10263" name="Picture 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0800000">
              <a:off x="2282897" y="2548182"/>
              <a:ext cx="5540511" cy="336788"/>
            </a:xfrm>
            <a:prstGeom prst="rect">
              <a:avLst/>
            </a:prstGeom>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style>
            <a:lnRef idx="0">
              <a:schemeClr val="accent4"/>
            </a:lnRef>
            <a:fillRef idx="3">
              <a:schemeClr val="accent4"/>
            </a:fillRef>
            <a:effectRef idx="3">
              <a:schemeClr val="accent4"/>
            </a:effectRef>
            <a:fontRef idx="minor">
              <a:schemeClr val="lt1"/>
            </a:fontRef>
          </p:style>
        </p:pic>
      </p:grpSp>
      <p:grpSp>
        <p:nvGrpSpPr>
          <p:cNvPr id="45" name="Group 27"/>
          <p:cNvGrpSpPr/>
          <p:nvPr/>
        </p:nvGrpSpPr>
        <p:grpSpPr bwMode="auto">
          <a:xfrm>
            <a:off x="245745" y="309177"/>
            <a:ext cx="812800" cy="811213"/>
            <a:chOff x="83662" y="159259"/>
            <a:chExt cx="1082288" cy="1082288"/>
          </a:xfrm>
        </p:grpSpPr>
        <p:sp>
          <p:nvSpPr>
            <p:cNvPr id="47"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500" b="1" dirty="0">
                <a:solidFill>
                  <a:srgbClr val="008CF5"/>
                </a:solidFill>
                <a:cs typeface="Arial" panose="020B0604020202020204" pitchFamily="34" charset="0"/>
              </a:endParaRPr>
            </a:p>
          </p:txBody>
        </p:sp>
        <p:pic>
          <p:nvPicPr>
            <p:cNvPr id="10256" name="Picture 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2" y="159259"/>
              <a:ext cx="1082288" cy="108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49" y="240741"/>
              <a:ext cx="757177" cy="93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33"/>
            <p:cNvSpPr txBox="1"/>
            <p:nvPr/>
          </p:nvSpPr>
          <p:spPr>
            <a:xfrm>
              <a:off x="326766" y="277249"/>
              <a:ext cx="596104" cy="891246"/>
            </a:xfrm>
            <a:prstGeom prst="rect">
              <a:avLst/>
            </a:prstGeom>
            <a:noFill/>
          </p:spPr>
          <p:txBody>
            <a:bodyPr wrap="none">
              <a:spAutoFit/>
            </a:bodyPr>
            <a:lstStyle/>
            <a:p>
              <a:pPr algn="ctr">
                <a:defRPr/>
              </a:pPr>
              <a:r>
                <a:rPr lang="vi-VN" altLang="en-US" sz="375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1</a:t>
              </a:r>
              <a:endParaRPr lang="vi-VN" altLang="en-US" sz="375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endParaRPr>
            </a:p>
          </p:txBody>
        </p:sp>
      </p:grpSp>
      <p:sp>
        <p:nvSpPr>
          <p:cNvPr id="52" name="Parallelogram 34"/>
          <p:cNvSpPr/>
          <p:nvPr/>
        </p:nvSpPr>
        <p:spPr>
          <a:xfrm flipH="1">
            <a:off x="7456171" y="6414136"/>
            <a:ext cx="474663" cy="155575"/>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rgbClr val="FF0000"/>
                </a:solidFill>
                <a:cs typeface="Arial" panose="020B0604020202020204" pitchFamily="34" charset="0"/>
              </a:rPr>
              <a:t>ANS</a:t>
            </a:r>
            <a:endParaRPr lang="en-US" sz="750" b="1" dirty="0">
              <a:solidFill>
                <a:srgbClr val="FF0000"/>
              </a:solidFill>
              <a:cs typeface="Arial" panose="020B0604020202020204" pitchFamily="34" charset="0"/>
            </a:endParaRPr>
          </a:p>
        </p:txBody>
      </p:sp>
      <p:sp>
        <p:nvSpPr>
          <p:cNvPr id="53" name="Parallelogram 36"/>
          <p:cNvSpPr/>
          <p:nvPr/>
        </p:nvSpPr>
        <p:spPr>
          <a:xfrm flipH="1">
            <a:off x="7930833" y="6414136"/>
            <a:ext cx="493712" cy="155575"/>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b="1" dirty="0">
                <a:solidFill>
                  <a:srgbClr val="FF0000"/>
                </a:solidFill>
                <a:cs typeface="Arial" panose="020B0604020202020204" pitchFamily="34" charset="0"/>
              </a:rPr>
              <a:t>BACK</a:t>
            </a:r>
            <a:endParaRPr lang="en-US" sz="600" b="1" dirty="0">
              <a:solidFill>
                <a:srgbClr val="FF0000"/>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300"/>
                                        <p:tgtEl>
                                          <p:spTgt spid="5"/>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 calcmode="lin" valueType="num">
                                      <p:cBhvr>
                                        <p:cTn id="10" dur="200" fill="hold"/>
                                        <p:tgtEl>
                                          <p:spTgt spid="45"/>
                                        </p:tgtEl>
                                        <p:attrNameLst>
                                          <p:attrName>ppt_w</p:attrName>
                                        </p:attrNameLst>
                                      </p:cBhvr>
                                      <p:tavLst>
                                        <p:tav tm="0">
                                          <p:val>
                                            <p:fltVal val="0"/>
                                          </p:val>
                                        </p:tav>
                                        <p:tav tm="100000">
                                          <p:val>
                                            <p:strVal val="#ppt_w"/>
                                          </p:val>
                                        </p:tav>
                                      </p:tavLst>
                                    </p:anim>
                                    <p:anim calcmode="lin" valueType="num">
                                      <p:cBhvr>
                                        <p:cTn id="11" dur="200" fill="hold"/>
                                        <p:tgtEl>
                                          <p:spTgt spid="45"/>
                                        </p:tgtEl>
                                        <p:attrNameLst>
                                          <p:attrName>ppt_h</p:attrName>
                                        </p:attrNameLst>
                                      </p:cBhvr>
                                      <p:tavLst>
                                        <p:tav tm="0">
                                          <p:val>
                                            <p:fltVal val="0"/>
                                          </p:val>
                                        </p:tav>
                                        <p:tav tm="100000">
                                          <p:val>
                                            <p:strVal val="#ppt_h"/>
                                          </p:val>
                                        </p:tav>
                                      </p:tavLst>
                                    </p:anim>
                                    <p:anim calcmode="lin" valueType="num">
                                      <p:cBhvr>
                                        <p:cTn id="12" dur="200" fill="hold"/>
                                        <p:tgtEl>
                                          <p:spTgt spid="45"/>
                                        </p:tgtEl>
                                        <p:attrNameLst>
                                          <p:attrName>style.rotation</p:attrName>
                                        </p:attrNameLst>
                                      </p:cBhvr>
                                      <p:tavLst>
                                        <p:tav tm="0">
                                          <p:val>
                                            <p:fltVal val="360"/>
                                          </p:val>
                                        </p:tav>
                                        <p:tav tm="100000">
                                          <p:val>
                                            <p:fltVal val="0"/>
                                          </p:val>
                                        </p:tav>
                                      </p:tavLst>
                                    </p:anim>
                                    <p:animEffect transition="in" filter="fade">
                                      <p:cBhvr>
                                        <p:cTn id="13" dur="200"/>
                                        <p:tgtEl>
                                          <p:spTgt spid="45"/>
                                        </p:tgtEl>
                                      </p:cBhvr>
                                    </p:animEffect>
                                  </p:childTnLst>
                                  <p:subTnLst>
                                    <p:audio>
                                      <p:cMediaNode>
                                        <p:cTn display="0" masterRel="sameClick">
                                          <p:stCondLst>
                                            <p:cond evt="begin" delay="0">
                                              <p:tn val="8"/>
                                            </p:cond>
                                          </p:stCondLst>
                                          <p:endCondLst>
                                            <p:cond evt="onStopAudio" delay="0">
                                              <p:tgtEl>
                                                <p:sldTgt/>
                                              </p:tgtEl>
                                            </p:cond>
                                          </p:endCondLst>
                                        </p:cTn>
                                        <p:tgtEl>
                                          <p:sndTgt r:embed="rId4" name="3beep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52"/>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200"/>
                                        <p:tgtEl>
                                          <p:spTgt spid="30"/>
                                        </p:tgtEl>
                                      </p:cBhvr>
                                    </p:animEffect>
                                  </p:childTnLst>
                                </p:cTn>
                              </p:par>
                            </p:childTnLst>
                          </p:cTn>
                        </p:par>
                        <p:par>
                          <p:cTn id="20" fill="hold">
                            <p:stCondLst>
                              <p:cond delay="500"/>
                            </p:stCondLst>
                            <p:childTnLst>
                              <p:par>
                                <p:cTn id="21" presetID="17" presetClass="entr" presetSubtype="8"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300" fill="hold"/>
                                        <p:tgtEl>
                                          <p:spTgt spid="35"/>
                                        </p:tgtEl>
                                        <p:attrNameLst>
                                          <p:attrName>ppt_x</p:attrName>
                                        </p:attrNameLst>
                                      </p:cBhvr>
                                      <p:tavLst>
                                        <p:tav tm="0">
                                          <p:val>
                                            <p:strVal val="#ppt_x-#ppt_w/2"/>
                                          </p:val>
                                        </p:tav>
                                        <p:tav tm="100000">
                                          <p:val>
                                            <p:strVal val="#ppt_x"/>
                                          </p:val>
                                        </p:tav>
                                      </p:tavLst>
                                    </p:anim>
                                    <p:anim calcmode="lin" valueType="num">
                                      <p:cBhvr>
                                        <p:cTn id="24" dur="300" fill="hold"/>
                                        <p:tgtEl>
                                          <p:spTgt spid="35"/>
                                        </p:tgtEl>
                                        <p:attrNameLst>
                                          <p:attrName>ppt_y</p:attrName>
                                        </p:attrNameLst>
                                      </p:cBhvr>
                                      <p:tavLst>
                                        <p:tav tm="0">
                                          <p:val>
                                            <p:strVal val="#ppt_y"/>
                                          </p:val>
                                        </p:tav>
                                        <p:tav tm="100000">
                                          <p:val>
                                            <p:strVal val="#ppt_y"/>
                                          </p:val>
                                        </p:tav>
                                      </p:tavLst>
                                    </p:anim>
                                    <p:anim calcmode="lin" valueType="num">
                                      <p:cBhvr>
                                        <p:cTn id="25" dur="300" fill="hold"/>
                                        <p:tgtEl>
                                          <p:spTgt spid="35"/>
                                        </p:tgtEl>
                                        <p:attrNameLst>
                                          <p:attrName>ppt_w</p:attrName>
                                        </p:attrNameLst>
                                      </p:cBhvr>
                                      <p:tavLst>
                                        <p:tav tm="0">
                                          <p:val>
                                            <p:fltVal val="0"/>
                                          </p:val>
                                        </p:tav>
                                        <p:tav tm="100000">
                                          <p:val>
                                            <p:strVal val="#ppt_w"/>
                                          </p:val>
                                        </p:tav>
                                      </p:tavLst>
                                    </p:anim>
                                    <p:anim calcmode="lin" valueType="num">
                                      <p:cBhvr>
                                        <p:cTn id="26" dur="300" fill="hold"/>
                                        <p:tgtEl>
                                          <p:spTgt spid="3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5" name="fins__success-2.wav"/>
                                        </p:tgtEl>
                                      </p:cMediaNode>
                                    </p:audio>
                                  </p:subTnLst>
                                </p:cTn>
                              </p:par>
                            </p:childTnLst>
                          </p:cTn>
                        </p:par>
                      </p:childTnLst>
                    </p:cTn>
                  </p:par>
                </p:childTnLst>
              </p:cTn>
              <p:nextCondLst>
                <p:cond evt="onClick" delay="0">
                  <p:tgtEl>
                    <p:spTgt spid="52"/>
                  </p:tgtEl>
                </p:cond>
              </p:nextCondLst>
            </p:seq>
          </p:childTnLst>
        </p:cTn>
      </p:par>
    </p:tnLst>
    <p:bldLst>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9"/>
          <p:cNvSpPr/>
          <p:nvPr/>
        </p:nvSpPr>
        <p:spPr>
          <a:xfrm>
            <a:off x="1058517" y="176530"/>
            <a:ext cx="10882591" cy="448770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lnSpc>
                <a:spcPct val="150000"/>
              </a:lnSpc>
              <a:defRPr/>
            </a:pPr>
            <a:r>
              <a:rPr lang="en-US" sz="4400" b="1" dirty="0"/>
              <a:t> </a:t>
            </a:r>
            <a:r>
              <a:rPr lang="en-US" sz="3600" b="1" dirty="0">
                <a:solidFill>
                  <a:srgbClr val="FF0000"/>
                </a:solidFill>
                <a:latin typeface="Times New Roman" panose="02020603050405020304" pitchFamily="18" charset="0"/>
                <a:cs typeface="Times New Roman" panose="02020603050405020304" pitchFamily="18" charset="0"/>
              </a:rPr>
              <a:t>Người tìm ra châu Mỹ đến từ châu lục</a:t>
            </a:r>
            <a:r>
              <a:rPr lang="en-US" sz="3600" b="1" dirty="0">
                <a:solidFill>
                  <a:srgbClr val="FF0000"/>
                </a:solidFill>
                <a:latin typeface="Times New Roman" panose="02020603050405020304" pitchFamily="18" charset="0"/>
                <a:cs typeface="Times New Roman" panose="02020603050405020304" pitchFamily="18" charset="0"/>
              </a:rPr>
              <a:t> nào?</a:t>
            </a:r>
            <a:endParaRPr lang="en-US" sz="3600" b="1" dirty="0">
              <a:solidFill>
                <a:srgbClr val="FF0000"/>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A. Châu Á</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B. Châu Âu</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C. Châu Phi</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defRPr/>
            </a:pPr>
            <a:r>
              <a:rPr lang="vi-VN" altLang="en-US"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D. Châu Đại Dương</a:t>
            </a:r>
            <a:endParaRPr lang="en-US" sz="4400" b="1" dirty="0">
              <a:solidFill>
                <a:schemeClr val="tx1"/>
              </a:solidFill>
            </a:endParaRPr>
          </a:p>
        </p:txBody>
      </p:sp>
      <p:grpSp>
        <p:nvGrpSpPr>
          <p:cNvPr id="30" name="Group 7"/>
          <p:cNvGrpSpPr/>
          <p:nvPr/>
        </p:nvGrpSpPr>
        <p:grpSpPr bwMode="auto">
          <a:xfrm>
            <a:off x="528320" y="1081128"/>
            <a:ext cx="280989" cy="4157089"/>
            <a:chOff x="393013" y="984263"/>
            <a:chExt cx="455948" cy="3302991"/>
          </a:xfrm>
        </p:grpSpPr>
        <p:cxnSp>
          <p:nvCxnSpPr>
            <p:cNvPr id="31" name="Straight Connector 12"/>
            <p:cNvCxnSpPr>
              <a:stCxn id="47" idx="4"/>
              <a:endCxn id="33" idx="0"/>
            </p:cNvCxnSpPr>
            <p:nvPr/>
          </p:nvCxnSpPr>
          <p:spPr>
            <a:xfrm flipH="1">
              <a:off x="620988" y="984263"/>
              <a:ext cx="14194" cy="2847044"/>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0270" name="Group 4"/>
            <p:cNvGrpSpPr/>
            <p:nvPr/>
          </p:nvGrpSpPr>
          <p:grpSpPr bwMode="auto">
            <a:xfrm>
              <a:off x="393013" y="3831306"/>
              <a:ext cx="455948" cy="455948"/>
              <a:chOff x="268476" y="3198923"/>
              <a:chExt cx="286946" cy="286946"/>
            </a:xfrm>
          </p:grpSpPr>
          <p:sp>
            <p:nvSpPr>
              <p:cNvPr id="33"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Oval 64"/>
              <p:cNvSpPr/>
              <p:nvPr/>
            </p:nvSpPr>
            <p:spPr>
              <a:xfrm>
                <a:off x="349889" y="3277942"/>
                <a:ext cx="124120" cy="123956"/>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35" name="Group 30"/>
          <p:cNvGrpSpPr/>
          <p:nvPr/>
        </p:nvGrpSpPr>
        <p:grpSpPr bwMode="auto">
          <a:xfrm>
            <a:off x="910306" y="4822395"/>
            <a:ext cx="11103335" cy="2042267"/>
            <a:chOff x="-334481" y="1997894"/>
            <a:chExt cx="14803524" cy="3073945"/>
          </a:xfrm>
        </p:grpSpPr>
        <p:grpSp>
          <p:nvGrpSpPr>
            <p:cNvPr id="10259" name="Group 22"/>
            <p:cNvGrpSpPr/>
            <p:nvPr/>
          </p:nvGrpSpPr>
          <p:grpSpPr bwMode="auto">
            <a:xfrm>
              <a:off x="-57595" y="2124203"/>
              <a:ext cx="7968248" cy="2947636"/>
              <a:chOff x="716980" y="1289495"/>
              <a:chExt cx="4964734" cy="2734225"/>
            </a:xfrm>
          </p:grpSpPr>
          <p:sp>
            <p:nvSpPr>
              <p:cNvPr id="42" name="Parallelogram 17"/>
              <p:cNvSpPr/>
              <p:nvPr/>
            </p:nvSpPr>
            <p:spPr>
              <a:xfrm>
                <a:off x="947779" y="1877673"/>
                <a:ext cx="4733935" cy="1874096"/>
              </a:xfrm>
              <a:prstGeom prst="parallelogram">
                <a:avLst/>
              </a:prstGeom>
              <a:ln w="38100">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sz="1500" dirty="0">
                  <a:latin typeface="Times New Roman" panose="02020603050405020304" pitchFamily="18" charset="0"/>
                  <a:cs typeface="Times New Roman" panose="02020603050405020304" pitchFamily="18" charset="0"/>
                </a:endParaRPr>
              </a:p>
            </p:txBody>
          </p:sp>
          <p:sp>
            <p:nvSpPr>
              <p:cNvPr id="43" name="Parallelogram 6"/>
              <p:cNvSpPr/>
              <p:nvPr/>
            </p:nvSpPr>
            <p:spPr>
              <a:xfrm flipH="1">
                <a:off x="716980" y="1289495"/>
                <a:ext cx="1403137" cy="534163"/>
              </a:xfrm>
              <a:prstGeom prst="parallelogram">
                <a:avLst/>
              </a:prstGeom>
              <a:ln w="38100">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500" b="1" dirty="0">
                    <a:solidFill>
                      <a:srgbClr val="FF0000"/>
                    </a:solidFill>
                    <a:latin typeface="Times New Roman" panose="02020603050405020304" pitchFamily="18" charset="0"/>
                    <a:cs typeface="Times New Roman" panose="02020603050405020304" pitchFamily="18" charset="0"/>
                  </a:rPr>
                  <a:t>ĐÁP ÁN</a:t>
                </a:r>
                <a:endParaRPr lang="en-US" sz="1500" b="1" dirty="0">
                  <a:solidFill>
                    <a:srgbClr val="FF0000"/>
                  </a:solidFill>
                  <a:latin typeface="Times New Roman" panose="02020603050405020304" pitchFamily="18" charset="0"/>
                  <a:cs typeface="Times New Roman" panose="02020603050405020304" pitchFamily="18" charset="0"/>
                </a:endParaRPr>
              </a:p>
            </p:txBody>
          </p:sp>
          <p:sp>
            <p:nvSpPr>
              <p:cNvPr id="44" name="Rectangle 21"/>
              <p:cNvSpPr/>
              <p:nvPr/>
            </p:nvSpPr>
            <p:spPr>
              <a:xfrm>
                <a:off x="1522079" y="3797642"/>
                <a:ext cx="3113540" cy="226078"/>
              </a:xfrm>
              <a:prstGeom prst="rect">
                <a:avLst/>
              </a:prstGeom>
              <a:ln w="38100">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grpSp>
        <p:cxnSp>
          <p:nvCxnSpPr>
            <p:cNvPr id="37" name="Straight Connector 74"/>
            <p:cNvCxnSpPr/>
            <p:nvPr/>
          </p:nvCxnSpPr>
          <p:spPr>
            <a:xfrm flipH="1">
              <a:off x="-334481" y="1997894"/>
              <a:ext cx="14803524" cy="0"/>
            </a:xfrm>
            <a:prstGeom prst="line">
              <a:avLst/>
            </a:prstGeom>
            <a:ln w="38100">
              <a:solidFill>
                <a:srgbClr val="0070C0"/>
              </a:solidFill>
            </a:ln>
          </p:spPr>
          <p:style>
            <a:lnRef idx="0">
              <a:schemeClr val="accent4"/>
            </a:lnRef>
            <a:fillRef idx="3">
              <a:schemeClr val="accent4"/>
            </a:fillRef>
            <a:effectRef idx="3">
              <a:schemeClr val="accent4"/>
            </a:effectRef>
            <a:fontRef idx="minor">
              <a:schemeClr val="lt1"/>
            </a:fontRef>
          </p:style>
        </p:cxnSp>
        <p:cxnSp>
          <p:nvCxnSpPr>
            <p:cNvPr id="38" name="Straight Connector 82"/>
            <p:cNvCxnSpPr/>
            <p:nvPr/>
          </p:nvCxnSpPr>
          <p:spPr>
            <a:xfrm>
              <a:off x="973260" y="4864692"/>
              <a:ext cx="5519747" cy="0"/>
            </a:xfrm>
            <a:prstGeom prst="line">
              <a:avLst/>
            </a:prstGeom>
            <a:ln w="38100">
              <a:solidFill>
                <a:srgbClr val="0070C0"/>
              </a:solidFill>
            </a:ln>
          </p:spPr>
          <p:style>
            <a:lnRef idx="0">
              <a:schemeClr val="accent4"/>
            </a:lnRef>
            <a:fillRef idx="3">
              <a:schemeClr val="accent4"/>
            </a:fillRef>
            <a:effectRef idx="3">
              <a:schemeClr val="accent4"/>
            </a:effectRef>
            <a:fontRef idx="minor">
              <a:schemeClr val="lt1"/>
            </a:fontRef>
          </p:style>
        </p:cxnSp>
        <p:sp>
          <p:nvSpPr>
            <p:cNvPr id="39" name="Parallelogram 29"/>
            <p:cNvSpPr/>
            <p:nvPr/>
          </p:nvSpPr>
          <p:spPr>
            <a:xfrm>
              <a:off x="150970" y="2680612"/>
              <a:ext cx="7672438" cy="2066870"/>
            </a:xfrm>
            <a:prstGeom prst="parallelogram">
              <a:avLst/>
            </a:prstGeom>
            <a:ln w="38100">
              <a:solidFill>
                <a:srgbClr val="0070C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altLang="vi-VN" sz="4400" b="1" dirty="0">
                  <a:solidFill>
                    <a:srgbClr val="FF0000"/>
                  </a:solidFill>
                  <a:latin typeface="Times New Roman" panose="02020603050405020304" pitchFamily="18" charset="0"/>
                  <a:cs typeface="Times New Roman" panose="02020603050405020304" pitchFamily="18" charset="0"/>
                </a:rPr>
                <a:t>B</a:t>
              </a:r>
              <a:endParaRPr lang="en-US" altLang="vi-VN" sz="4400" b="1" dirty="0">
                <a:solidFill>
                  <a:srgbClr val="FF0000"/>
                </a:solidFill>
                <a:latin typeface="Times New Roman" panose="02020603050405020304" pitchFamily="18" charset="0"/>
                <a:cs typeface="Times New Roman" panose="02020603050405020304" pitchFamily="18" charset="0"/>
              </a:endParaRPr>
            </a:p>
          </p:txBody>
        </p:sp>
        <p:pic>
          <p:nvPicPr>
            <p:cNvPr id="10263" name="Picture 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0800000">
              <a:off x="2282897" y="2548182"/>
              <a:ext cx="5540511" cy="336788"/>
            </a:xfrm>
            <a:prstGeom prst="rect">
              <a:avLst/>
            </a:prstGeom>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style>
            <a:lnRef idx="0">
              <a:schemeClr val="accent4"/>
            </a:lnRef>
            <a:fillRef idx="3">
              <a:schemeClr val="accent4"/>
            </a:fillRef>
            <a:effectRef idx="3">
              <a:schemeClr val="accent4"/>
            </a:effectRef>
            <a:fontRef idx="minor">
              <a:schemeClr val="lt1"/>
            </a:fontRef>
          </p:style>
        </p:pic>
      </p:grpSp>
      <p:grpSp>
        <p:nvGrpSpPr>
          <p:cNvPr id="45" name="Group 27"/>
          <p:cNvGrpSpPr/>
          <p:nvPr/>
        </p:nvGrpSpPr>
        <p:grpSpPr bwMode="auto">
          <a:xfrm>
            <a:off x="245745" y="309177"/>
            <a:ext cx="812800" cy="811213"/>
            <a:chOff x="83662" y="159259"/>
            <a:chExt cx="1082288" cy="1082288"/>
          </a:xfrm>
        </p:grpSpPr>
        <p:sp>
          <p:nvSpPr>
            <p:cNvPr id="47"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500" b="1" dirty="0">
                <a:solidFill>
                  <a:srgbClr val="008CF5"/>
                </a:solidFill>
                <a:cs typeface="Arial" panose="020B0604020202020204" pitchFamily="34" charset="0"/>
              </a:endParaRPr>
            </a:p>
          </p:txBody>
        </p:sp>
        <p:pic>
          <p:nvPicPr>
            <p:cNvPr id="10256" name="Picture 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2" y="159259"/>
              <a:ext cx="1082288" cy="108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49" y="240741"/>
              <a:ext cx="757177" cy="93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33"/>
            <p:cNvSpPr txBox="1"/>
            <p:nvPr/>
          </p:nvSpPr>
          <p:spPr>
            <a:xfrm>
              <a:off x="326766" y="277249"/>
              <a:ext cx="596104" cy="891246"/>
            </a:xfrm>
            <a:prstGeom prst="rect">
              <a:avLst/>
            </a:prstGeom>
            <a:noFill/>
          </p:spPr>
          <p:txBody>
            <a:bodyPr wrap="none">
              <a:spAutoFit/>
            </a:bodyPr>
            <a:lstStyle/>
            <a:p>
              <a:pPr algn="ctr">
                <a:defRPr/>
              </a:pPr>
              <a:r>
                <a:rPr lang="en-US" altLang="vi-VN" sz="375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2</a:t>
              </a:r>
              <a:endParaRPr lang="en-US" altLang="vi-VN" sz="375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endParaRPr>
            </a:p>
          </p:txBody>
        </p:sp>
      </p:grpSp>
      <p:sp>
        <p:nvSpPr>
          <p:cNvPr id="52" name="Parallelogram 34"/>
          <p:cNvSpPr/>
          <p:nvPr/>
        </p:nvSpPr>
        <p:spPr>
          <a:xfrm flipH="1">
            <a:off x="7456171" y="6414136"/>
            <a:ext cx="474663" cy="155575"/>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rgbClr val="FF0000"/>
                </a:solidFill>
                <a:cs typeface="Arial" panose="020B0604020202020204" pitchFamily="34" charset="0"/>
              </a:rPr>
              <a:t>ANS</a:t>
            </a:r>
            <a:endParaRPr lang="en-US" sz="750" b="1" dirty="0">
              <a:solidFill>
                <a:srgbClr val="FF0000"/>
              </a:solidFill>
              <a:cs typeface="Arial" panose="020B0604020202020204" pitchFamily="34" charset="0"/>
            </a:endParaRPr>
          </a:p>
        </p:txBody>
      </p:sp>
      <p:sp>
        <p:nvSpPr>
          <p:cNvPr id="53" name="Parallelogram 36"/>
          <p:cNvSpPr/>
          <p:nvPr/>
        </p:nvSpPr>
        <p:spPr>
          <a:xfrm flipH="1">
            <a:off x="7930833" y="6414136"/>
            <a:ext cx="493712" cy="155575"/>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b="1" dirty="0">
                <a:solidFill>
                  <a:srgbClr val="FF0000"/>
                </a:solidFill>
                <a:cs typeface="Arial" panose="020B0604020202020204" pitchFamily="34" charset="0"/>
              </a:rPr>
              <a:t>BACK</a:t>
            </a:r>
            <a:endParaRPr lang="en-US" sz="600" b="1" dirty="0">
              <a:solidFill>
                <a:srgbClr val="FF0000"/>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300"/>
                                        <p:tgtEl>
                                          <p:spTgt spid="5"/>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 calcmode="lin" valueType="num">
                                      <p:cBhvr>
                                        <p:cTn id="10" dur="200" fill="hold"/>
                                        <p:tgtEl>
                                          <p:spTgt spid="45"/>
                                        </p:tgtEl>
                                        <p:attrNameLst>
                                          <p:attrName>ppt_w</p:attrName>
                                        </p:attrNameLst>
                                      </p:cBhvr>
                                      <p:tavLst>
                                        <p:tav tm="0">
                                          <p:val>
                                            <p:fltVal val="0"/>
                                          </p:val>
                                        </p:tav>
                                        <p:tav tm="100000">
                                          <p:val>
                                            <p:strVal val="#ppt_w"/>
                                          </p:val>
                                        </p:tav>
                                      </p:tavLst>
                                    </p:anim>
                                    <p:anim calcmode="lin" valueType="num">
                                      <p:cBhvr>
                                        <p:cTn id="11" dur="200" fill="hold"/>
                                        <p:tgtEl>
                                          <p:spTgt spid="45"/>
                                        </p:tgtEl>
                                        <p:attrNameLst>
                                          <p:attrName>ppt_h</p:attrName>
                                        </p:attrNameLst>
                                      </p:cBhvr>
                                      <p:tavLst>
                                        <p:tav tm="0">
                                          <p:val>
                                            <p:fltVal val="0"/>
                                          </p:val>
                                        </p:tav>
                                        <p:tav tm="100000">
                                          <p:val>
                                            <p:strVal val="#ppt_h"/>
                                          </p:val>
                                        </p:tav>
                                      </p:tavLst>
                                    </p:anim>
                                    <p:anim calcmode="lin" valueType="num">
                                      <p:cBhvr>
                                        <p:cTn id="12" dur="200" fill="hold"/>
                                        <p:tgtEl>
                                          <p:spTgt spid="45"/>
                                        </p:tgtEl>
                                        <p:attrNameLst>
                                          <p:attrName>style.rotation</p:attrName>
                                        </p:attrNameLst>
                                      </p:cBhvr>
                                      <p:tavLst>
                                        <p:tav tm="0">
                                          <p:val>
                                            <p:fltVal val="360"/>
                                          </p:val>
                                        </p:tav>
                                        <p:tav tm="100000">
                                          <p:val>
                                            <p:fltVal val="0"/>
                                          </p:val>
                                        </p:tav>
                                      </p:tavLst>
                                    </p:anim>
                                    <p:animEffect transition="in" filter="fade">
                                      <p:cBhvr>
                                        <p:cTn id="13" dur="200"/>
                                        <p:tgtEl>
                                          <p:spTgt spid="45"/>
                                        </p:tgtEl>
                                      </p:cBhvr>
                                    </p:animEffect>
                                  </p:childTnLst>
                                  <p:subTnLst>
                                    <p:audio>
                                      <p:cMediaNode>
                                        <p:cTn display="0" masterRel="sameClick">
                                          <p:stCondLst>
                                            <p:cond evt="begin" delay="0">
                                              <p:tn val="8"/>
                                            </p:cond>
                                          </p:stCondLst>
                                          <p:endCondLst>
                                            <p:cond evt="onStopAudio" delay="0">
                                              <p:tgtEl>
                                                <p:sldTgt/>
                                              </p:tgtEl>
                                            </p:cond>
                                          </p:endCondLst>
                                        </p:cTn>
                                        <p:tgtEl>
                                          <p:sndTgt r:embed="rId4" name="3beep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52"/>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200"/>
                                        <p:tgtEl>
                                          <p:spTgt spid="30"/>
                                        </p:tgtEl>
                                      </p:cBhvr>
                                    </p:animEffect>
                                  </p:childTnLst>
                                </p:cTn>
                              </p:par>
                            </p:childTnLst>
                          </p:cTn>
                        </p:par>
                        <p:par>
                          <p:cTn id="20" fill="hold">
                            <p:stCondLst>
                              <p:cond delay="500"/>
                            </p:stCondLst>
                            <p:childTnLst>
                              <p:par>
                                <p:cTn id="21" presetID="17" presetClass="entr" presetSubtype="8"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300" fill="hold"/>
                                        <p:tgtEl>
                                          <p:spTgt spid="35"/>
                                        </p:tgtEl>
                                        <p:attrNameLst>
                                          <p:attrName>ppt_x</p:attrName>
                                        </p:attrNameLst>
                                      </p:cBhvr>
                                      <p:tavLst>
                                        <p:tav tm="0">
                                          <p:val>
                                            <p:strVal val="#ppt_x-#ppt_w/2"/>
                                          </p:val>
                                        </p:tav>
                                        <p:tav tm="100000">
                                          <p:val>
                                            <p:strVal val="#ppt_x"/>
                                          </p:val>
                                        </p:tav>
                                      </p:tavLst>
                                    </p:anim>
                                    <p:anim calcmode="lin" valueType="num">
                                      <p:cBhvr>
                                        <p:cTn id="24" dur="300" fill="hold"/>
                                        <p:tgtEl>
                                          <p:spTgt spid="35"/>
                                        </p:tgtEl>
                                        <p:attrNameLst>
                                          <p:attrName>ppt_y</p:attrName>
                                        </p:attrNameLst>
                                      </p:cBhvr>
                                      <p:tavLst>
                                        <p:tav tm="0">
                                          <p:val>
                                            <p:strVal val="#ppt_y"/>
                                          </p:val>
                                        </p:tav>
                                        <p:tav tm="100000">
                                          <p:val>
                                            <p:strVal val="#ppt_y"/>
                                          </p:val>
                                        </p:tav>
                                      </p:tavLst>
                                    </p:anim>
                                    <p:anim calcmode="lin" valueType="num">
                                      <p:cBhvr>
                                        <p:cTn id="25" dur="300" fill="hold"/>
                                        <p:tgtEl>
                                          <p:spTgt spid="35"/>
                                        </p:tgtEl>
                                        <p:attrNameLst>
                                          <p:attrName>ppt_w</p:attrName>
                                        </p:attrNameLst>
                                      </p:cBhvr>
                                      <p:tavLst>
                                        <p:tav tm="0">
                                          <p:val>
                                            <p:fltVal val="0"/>
                                          </p:val>
                                        </p:tav>
                                        <p:tav tm="100000">
                                          <p:val>
                                            <p:strVal val="#ppt_w"/>
                                          </p:val>
                                        </p:tav>
                                      </p:tavLst>
                                    </p:anim>
                                    <p:anim calcmode="lin" valueType="num">
                                      <p:cBhvr>
                                        <p:cTn id="26" dur="300" fill="hold"/>
                                        <p:tgtEl>
                                          <p:spTgt spid="3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5" name="fins__success-2.wav"/>
                                        </p:tgtEl>
                                      </p:cMediaNode>
                                    </p:audio>
                                  </p:subTnLst>
                                </p:cTn>
                              </p:par>
                            </p:childTnLst>
                          </p:cTn>
                        </p:par>
                      </p:childTnLst>
                    </p:cTn>
                  </p:par>
                </p:childTnLst>
              </p:cTn>
              <p:nextCondLst>
                <p:cond evt="onClick" delay="0">
                  <p:tgtEl>
                    <p:spTgt spid="52"/>
                  </p:tgtEl>
                </p:cond>
              </p:nextCondLst>
            </p:seq>
          </p:childTnLst>
        </p:cTn>
      </p:par>
    </p:tnLst>
    <p:bldLst>
      <p:bldP spid="5" grpId="0" bldLvl="0" animBg="1"/>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6239</Words>
  <Application>WPS Presentation</Application>
  <PresentationFormat>Custom</PresentationFormat>
  <Paragraphs>417</Paragraphs>
  <Slides>34</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34</vt:i4>
      </vt:variant>
    </vt:vector>
  </HeadingPairs>
  <TitlesOfParts>
    <vt:vector size="46" baseType="lpstr">
      <vt:lpstr>Arial</vt:lpstr>
      <vt:lpstr>SimSun</vt:lpstr>
      <vt:lpstr>Wingdings</vt:lpstr>
      <vt:lpstr>Arial</vt:lpstr>
      <vt:lpstr>Calibri</vt:lpstr>
      <vt:lpstr>Calibri</vt:lpstr>
      <vt:lpstr>Microsoft YaHei</vt:lpstr>
      <vt:lpstr>Times New Roman</vt:lpstr>
      <vt:lpstr>Lucida Calligraphy</vt:lpstr>
      <vt:lpstr>Arial Unicode MS</vt:lpstr>
      <vt:lpstr>.VnTime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nguyệt nguyễn</dc:creator>
  <cp:lastModifiedBy>ACER</cp:lastModifiedBy>
  <cp:revision>46</cp:revision>
  <dcterms:created xsi:type="dcterms:W3CDTF">2019-07-24T10:08:00Z</dcterms:created>
  <dcterms:modified xsi:type="dcterms:W3CDTF">2023-02-24T08:35:29Z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0D0711938E124AF98A4D61894A60B95E</vt:lpwstr>
  </property>
  <property fmtid="{D5CDD505-2E9C-101B-9397-08002B2CF9AE}" pid="3" name="KSOProductBuildVer">
    <vt:lpwstr>1033-11.2.0.11486</vt:lpwstr>
  </property>
</Properties>
</file>