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notesMasterIdLst>
    <p:notesMasterId r:id="rId48"/>
  </p:notesMasterIdLst>
  <p:sldIdLst>
    <p:sldId id="256" r:id="rId5"/>
    <p:sldId id="257" r:id="rId6"/>
    <p:sldId id="290" r:id="rId7"/>
    <p:sldId id="291" r:id="rId8"/>
    <p:sldId id="259" r:id="rId9"/>
    <p:sldId id="260" r:id="rId10"/>
    <p:sldId id="261" r:id="rId11"/>
    <p:sldId id="262" r:id="rId12"/>
    <p:sldId id="263" r:id="rId13"/>
    <p:sldId id="264" r:id="rId14"/>
    <p:sldId id="265" r:id="rId15"/>
    <p:sldId id="266" r:id="rId16"/>
    <p:sldId id="267" r:id="rId17"/>
    <p:sldId id="295" r:id="rId18"/>
    <p:sldId id="300" r:id="rId19"/>
    <p:sldId id="298" r:id="rId20"/>
    <p:sldId id="299" r:id="rId21"/>
    <p:sldId id="269" r:id="rId22"/>
    <p:sldId id="297" r:id="rId23"/>
    <p:sldId id="272" r:id="rId24"/>
    <p:sldId id="270" r:id="rId25"/>
    <p:sldId id="271" r:id="rId26"/>
    <p:sldId id="303" r:id="rId27"/>
    <p:sldId id="304" r:id="rId28"/>
    <p:sldId id="305" r:id="rId29"/>
    <p:sldId id="309" r:id="rId30"/>
    <p:sldId id="306" r:id="rId31"/>
    <p:sldId id="307" r:id="rId32"/>
    <p:sldId id="273" r:id="rId33"/>
    <p:sldId id="301" r:id="rId34"/>
    <p:sldId id="275" r:id="rId35"/>
    <p:sldId id="276" r:id="rId36"/>
    <p:sldId id="277" r:id="rId37"/>
    <p:sldId id="278" r:id="rId38"/>
    <p:sldId id="280" r:id="rId39"/>
    <p:sldId id="281" r:id="rId40"/>
    <p:sldId id="285" r:id="rId41"/>
    <p:sldId id="279" r:id="rId42"/>
    <p:sldId id="283" r:id="rId43"/>
    <p:sldId id="284" r:id="rId44"/>
    <p:sldId id="286" r:id="rId45"/>
    <p:sldId id="287" r:id="rId46"/>
    <p:sldId id="302" r:id="rId47"/>
  </p:sldIdLst>
  <p:sldSz cx="9144000" cy="5143500" type="screen16x9"/>
  <p:notesSz cx="6858000" cy="9144000"/>
  <p:custDataLst>
    <p:tags r:id="rId49"/>
  </p:custDataLst>
  <p:defaultTextStyle>
    <a:defPPr>
      <a:defRPr lang="vi-VN"/>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66FF33"/>
    <a:srgbClr val="FF6600"/>
    <a:srgbClr val="66FFFF"/>
    <a:srgbClr val="FF5050"/>
    <a:srgbClr val="F6F7BB"/>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4" d="100"/>
          <a:sy n="114" d="100"/>
        </p:scale>
        <p:origin x="714" y="10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gs" Target="tags/tag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B9856A9-FA56-41C7-9C66-3A76AC466EC2}" type="doc">
      <dgm:prSet loTypeId="urn:microsoft.com/office/officeart/2005/8/layout/cycle4" loCatId="cycle" qsTypeId="urn:microsoft.com/office/officeart/2005/8/quickstyle/3d2" qsCatId="3D" csTypeId="urn:microsoft.com/office/officeart/2005/8/colors/colorful5" csCatId="colorful" phldr="1"/>
      <dgm:spPr/>
      <dgm:t>
        <a:bodyPr/>
        <a:lstStyle/>
        <a:p>
          <a:endParaRPr lang="vi-VN"/>
        </a:p>
      </dgm:t>
    </dgm:pt>
    <dgm:pt modelId="{13969347-EEB3-4609-898E-AC4A86A20A69}">
      <dgm:prSet phldrT="[Text]" custT="1"/>
      <dgm:spPr/>
      <dgm:t>
        <a:bodyPr/>
        <a:lstStyle/>
        <a:p>
          <a:endParaRPr lang="vi-VN" sz="2800" dirty="0">
            <a:solidFill>
              <a:schemeClr val="tx1"/>
            </a:solidFill>
            <a:latin typeface="+mj-lt"/>
          </a:endParaRPr>
        </a:p>
      </dgm:t>
    </dgm:pt>
    <dgm:pt modelId="{7D325360-00DA-4DA8-B0C9-8819C194FB40}" type="parTrans" cxnId="{C2EA8D86-ABD2-441D-8759-0454EAD8F391}">
      <dgm:prSet/>
      <dgm:spPr/>
      <dgm:t>
        <a:bodyPr/>
        <a:lstStyle/>
        <a:p>
          <a:endParaRPr lang="vi-VN"/>
        </a:p>
      </dgm:t>
    </dgm:pt>
    <dgm:pt modelId="{BB421ECC-55DB-4480-8885-E01BE29F92EA}" type="sibTrans" cxnId="{C2EA8D86-ABD2-441D-8759-0454EAD8F391}">
      <dgm:prSet/>
      <dgm:spPr/>
      <dgm:t>
        <a:bodyPr/>
        <a:lstStyle/>
        <a:p>
          <a:endParaRPr lang="vi-VN"/>
        </a:p>
      </dgm:t>
    </dgm:pt>
    <dgm:pt modelId="{0C812DAA-C984-46DA-988E-647602AE7EC2}">
      <dgm:prSet phldrT="[Text]"/>
      <dgm:spPr/>
      <dgm:t>
        <a:bodyPr/>
        <a:lstStyle/>
        <a:p>
          <a:endParaRPr lang="vi-VN" dirty="0">
            <a:solidFill>
              <a:schemeClr val="tx1"/>
            </a:solidFill>
            <a:latin typeface="+mj-lt"/>
          </a:endParaRPr>
        </a:p>
      </dgm:t>
    </dgm:pt>
    <dgm:pt modelId="{E4118AC9-73B0-4F4F-8A0C-E6D1FB354639}" type="parTrans" cxnId="{E1ECDFCF-E197-42A5-B385-8FACE86CF3F4}">
      <dgm:prSet/>
      <dgm:spPr/>
      <dgm:t>
        <a:bodyPr/>
        <a:lstStyle/>
        <a:p>
          <a:endParaRPr lang="vi-VN"/>
        </a:p>
      </dgm:t>
    </dgm:pt>
    <dgm:pt modelId="{E2289C30-2460-496C-AFE5-C0364EE6EBA7}" type="sibTrans" cxnId="{E1ECDFCF-E197-42A5-B385-8FACE86CF3F4}">
      <dgm:prSet/>
      <dgm:spPr/>
      <dgm:t>
        <a:bodyPr/>
        <a:lstStyle/>
        <a:p>
          <a:endParaRPr lang="vi-VN"/>
        </a:p>
      </dgm:t>
    </dgm:pt>
    <dgm:pt modelId="{CA38C717-B9D5-41A2-B565-2243792B1488}">
      <dgm:prSet phldrT="[Text]" custT="1"/>
      <dgm:spPr/>
      <dgm:t>
        <a:bodyPr/>
        <a:lstStyle/>
        <a:p>
          <a:endParaRPr lang="vi-VN" sz="2800" dirty="0" smtClean="0">
            <a:solidFill>
              <a:schemeClr val="tx1"/>
            </a:solidFill>
            <a:latin typeface="+mj-lt"/>
          </a:endParaRPr>
        </a:p>
      </dgm:t>
    </dgm:pt>
    <dgm:pt modelId="{E040009F-08C6-4535-9100-C86E16264C1D}" type="parTrans" cxnId="{D3FEB9E5-5D39-453E-9233-E714B17CBF34}">
      <dgm:prSet/>
      <dgm:spPr/>
      <dgm:t>
        <a:bodyPr/>
        <a:lstStyle/>
        <a:p>
          <a:endParaRPr lang="vi-VN"/>
        </a:p>
      </dgm:t>
    </dgm:pt>
    <dgm:pt modelId="{0A8046DD-CF94-47C4-B307-86323B9D934F}" type="sibTrans" cxnId="{D3FEB9E5-5D39-453E-9233-E714B17CBF34}">
      <dgm:prSet/>
      <dgm:spPr/>
      <dgm:t>
        <a:bodyPr/>
        <a:lstStyle/>
        <a:p>
          <a:endParaRPr lang="vi-VN"/>
        </a:p>
      </dgm:t>
    </dgm:pt>
    <dgm:pt modelId="{8B355304-62B6-48C1-A9FD-A2B017359F36}">
      <dgm:prSet phldrT="[Text]" custT="1"/>
      <dgm:spPr>
        <a:solidFill>
          <a:srgbClr val="FFFF66">
            <a:alpha val="89804"/>
          </a:srgbClr>
        </a:solidFill>
      </dgm:spPr>
      <dgm:t>
        <a:bodyPr/>
        <a:lstStyle/>
        <a:p>
          <a:endParaRPr lang="vi-VN" sz="2400" dirty="0">
            <a:latin typeface="+mj-lt"/>
          </a:endParaRPr>
        </a:p>
      </dgm:t>
    </dgm:pt>
    <dgm:pt modelId="{5F92EBD8-640D-413A-8EFE-557DCE55D60F}" type="parTrans" cxnId="{6ADE0B7A-26A3-4F87-AE7B-B9BECFEA51CC}">
      <dgm:prSet/>
      <dgm:spPr/>
      <dgm:t>
        <a:bodyPr/>
        <a:lstStyle/>
        <a:p>
          <a:endParaRPr lang="vi-VN"/>
        </a:p>
      </dgm:t>
    </dgm:pt>
    <dgm:pt modelId="{5EDD55EA-AC1E-4C20-8E69-ABA82FF146D9}" type="sibTrans" cxnId="{6ADE0B7A-26A3-4F87-AE7B-B9BECFEA51CC}">
      <dgm:prSet/>
      <dgm:spPr/>
      <dgm:t>
        <a:bodyPr/>
        <a:lstStyle/>
        <a:p>
          <a:endParaRPr lang="vi-VN"/>
        </a:p>
      </dgm:t>
    </dgm:pt>
    <dgm:pt modelId="{22AB1AAA-DB8B-400E-9EB9-04006C9CAFE9}">
      <dgm:prSet phldrT="[Text]" custT="1"/>
      <dgm:spPr/>
      <dgm:t>
        <a:bodyPr/>
        <a:lstStyle/>
        <a:p>
          <a:endParaRPr lang="vi-VN" sz="2300" dirty="0" smtClean="0"/>
        </a:p>
      </dgm:t>
    </dgm:pt>
    <dgm:pt modelId="{32CD6D2D-DD82-4AD0-869F-FB398E2E7452}" type="parTrans" cxnId="{23B4F509-741E-40C1-AFE1-EE3997B247A8}">
      <dgm:prSet/>
      <dgm:spPr/>
      <dgm:t>
        <a:bodyPr/>
        <a:lstStyle/>
        <a:p>
          <a:endParaRPr lang="vi-VN"/>
        </a:p>
      </dgm:t>
    </dgm:pt>
    <dgm:pt modelId="{AEF85619-1F2C-42A0-8790-DCB81C2B3E53}" type="sibTrans" cxnId="{23B4F509-741E-40C1-AFE1-EE3997B247A8}">
      <dgm:prSet/>
      <dgm:spPr/>
      <dgm:t>
        <a:bodyPr/>
        <a:lstStyle/>
        <a:p>
          <a:endParaRPr lang="vi-VN"/>
        </a:p>
      </dgm:t>
    </dgm:pt>
    <dgm:pt modelId="{38D057E0-5FCA-49EB-9F4A-0F6F13379F71}">
      <dgm:prSet phldrT="[Text]" custT="1"/>
      <dgm:spPr>
        <a:solidFill>
          <a:schemeClr val="accent6">
            <a:lumMod val="40000"/>
            <a:lumOff val="60000"/>
            <a:alpha val="90000"/>
          </a:schemeClr>
        </a:solidFill>
      </dgm:spPr>
      <dgm:t>
        <a:bodyPr/>
        <a:lstStyle/>
        <a:p>
          <a:endParaRPr lang="vi-VN" sz="2400" dirty="0">
            <a:latin typeface="+mj-lt"/>
          </a:endParaRPr>
        </a:p>
      </dgm:t>
    </dgm:pt>
    <dgm:pt modelId="{818B1F61-83E3-4740-BB8C-3A5FD1323145}" type="parTrans" cxnId="{7E52723C-61F6-4A58-B9AE-C62939BB4759}">
      <dgm:prSet/>
      <dgm:spPr/>
      <dgm:t>
        <a:bodyPr/>
        <a:lstStyle/>
        <a:p>
          <a:endParaRPr lang="vi-VN"/>
        </a:p>
      </dgm:t>
    </dgm:pt>
    <dgm:pt modelId="{1CC79010-E87E-46C2-A294-1AC59B99392F}" type="sibTrans" cxnId="{7E52723C-61F6-4A58-B9AE-C62939BB4759}">
      <dgm:prSet/>
      <dgm:spPr/>
      <dgm:t>
        <a:bodyPr/>
        <a:lstStyle/>
        <a:p>
          <a:endParaRPr lang="vi-VN"/>
        </a:p>
      </dgm:t>
    </dgm:pt>
    <dgm:pt modelId="{EFBFC623-C968-41B2-8AA2-8B2F23AE3916}">
      <dgm:prSet phldrT="[Text]"/>
      <dgm:spPr>
        <a:solidFill>
          <a:srgbClr val="66FFFF">
            <a:alpha val="89804"/>
          </a:srgbClr>
        </a:solidFill>
      </dgm:spPr>
      <dgm:t>
        <a:bodyPr/>
        <a:lstStyle/>
        <a:p>
          <a:endParaRPr lang="vi-VN" sz="1600" dirty="0"/>
        </a:p>
      </dgm:t>
    </dgm:pt>
    <dgm:pt modelId="{61CC10F9-2D92-4CF2-877B-FF4BBC1BB830}" type="parTrans" cxnId="{E03E2005-39D3-4F96-B452-321716B46FD6}">
      <dgm:prSet/>
      <dgm:spPr/>
      <dgm:t>
        <a:bodyPr/>
        <a:lstStyle/>
        <a:p>
          <a:endParaRPr lang="vi-VN"/>
        </a:p>
      </dgm:t>
    </dgm:pt>
    <dgm:pt modelId="{5F1554B3-61F5-41FC-BD07-7292B8C759BA}" type="sibTrans" cxnId="{E03E2005-39D3-4F96-B452-321716B46FD6}">
      <dgm:prSet/>
      <dgm:spPr/>
      <dgm:t>
        <a:bodyPr/>
        <a:lstStyle/>
        <a:p>
          <a:endParaRPr lang="vi-VN"/>
        </a:p>
      </dgm:t>
    </dgm:pt>
    <dgm:pt modelId="{08F93F79-2DF0-4041-B835-57B0FB054BFB}">
      <dgm:prSet phldrT="[Text]"/>
      <dgm:spPr>
        <a:solidFill>
          <a:srgbClr val="66FF33">
            <a:alpha val="90000"/>
          </a:srgbClr>
        </a:solidFill>
      </dgm:spPr>
      <dgm:t>
        <a:bodyPr/>
        <a:lstStyle/>
        <a:p>
          <a:endParaRPr lang="vi-VN" sz="1900" dirty="0"/>
        </a:p>
      </dgm:t>
    </dgm:pt>
    <dgm:pt modelId="{8859630A-3D82-4338-B09D-581273D54504}" type="parTrans" cxnId="{94816051-F90E-45F5-8E2B-3B61752D889B}">
      <dgm:prSet/>
      <dgm:spPr/>
      <dgm:t>
        <a:bodyPr/>
        <a:lstStyle/>
        <a:p>
          <a:endParaRPr lang="vi-VN"/>
        </a:p>
      </dgm:t>
    </dgm:pt>
    <dgm:pt modelId="{B555D6A6-0798-43E4-9F53-30B53C696E53}" type="sibTrans" cxnId="{94816051-F90E-45F5-8E2B-3B61752D889B}">
      <dgm:prSet/>
      <dgm:spPr/>
      <dgm:t>
        <a:bodyPr/>
        <a:lstStyle/>
        <a:p>
          <a:endParaRPr lang="vi-VN"/>
        </a:p>
      </dgm:t>
    </dgm:pt>
    <dgm:pt modelId="{C6D9071F-1E94-4562-AC90-2C9AACC106E5}" type="pres">
      <dgm:prSet presAssocID="{BB9856A9-FA56-41C7-9C66-3A76AC466EC2}" presName="cycleMatrixDiagram" presStyleCnt="0">
        <dgm:presLayoutVars>
          <dgm:chMax val="1"/>
          <dgm:dir/>
          <dgm:animLvl val="lvl"/>
          <dgm:resizeHandles val="exact"/>
        </dgm:presLayoutVars>
      </dgm:prSet>
      <dgm:spPr/>
      <dgm:t>
        <a:bodyPr/>
        <a:lstStyle/>
        <a:p>
          <a:endParaRPr lang="vi-VN"/>
        </a:p>
      </dgm:t>
    </dgm:pt>
    <dgm:pt modelId="{FAC83ABD-ACF2-4FB4-8D9B-47CB0A5858E8}" type="pres">
      <dgm:prSet presAssocID="{BB9856A9-FA56-41C7-9C66-3A76AC466EC2}" presName="children" presStyleCnt="0"/>
      <dgm:spPr/>
    </dgm:pt>
    <dgm:pt modelId="{6F5ACB08-3146-4730-BE04-AAC1A45B3B08}" type="pres">
      <dgm:prSet presAssocID="{BB9856A9-FA56-41C7-9C66-3A76AC466EC2}" presName="child1group" presStyleCnt="0"/>
      <dgm:spPr/>
    </dgm:pt>
    <dgm:pt modelId="{9029CD13-0649-4B0B-A62F-5C6F8ACB7865}" type="pres">
      <dgm:prSet presAssocID="{BB9856A9-FA56-41C7-9C66-3A76AC466EC2}" presName="child1" presStyleLbl="bgAcc1" presStyleIdx="0" presStyleCnt="4" custScaleX="150042" custScaleY="148580" custLinFactNeighborX="-38011" custLinFactNeighborY="-1342"/>
      <dgm:spPr/>
      <dgm:t>
        <a:bodyPr/>
        <a:lstStyle/>
        <a:p>
          <a:endParaRPr lang="vi-VN"/>
        </a:p>
      </dgm:t>
    </dgm:pt>
    <dgm:pt modelId="{4D4ED06D-ECB1-467D-8B49-87C69F530466}" type="pres">
      <dgm:prSet presAssocID="{BB9856A9-FA56-41C7-9C66-3A76AC466EC2}" presName="child1Text" presStyleLbl="bgAcc1" presStyleIdx="0" presStyleCnt="4">
        <dgm:presLayoutVars>
          <dgm:bulletEnabled val="1"/>
        </dgm:presLayoutVars>
      </dgm:prSet>
      <dgm:spPr/>
      <dgm:t>
        <a:bodyPr/>
        <a:lstStyle/>
        <a:p>
          <a:endParaRPr lang="vi-VN"/>
        </a:p>
      </dgm:t>
    </dgm:pt>
    <dgm:pt modelId="{E7A272DA-9D9A-47C1-ACD3-CD6A0B1FB42A}" type="pres">
      <dgm:prSet presAssocID="{BB9856A9-FA56-41C7-9C66-3A76AC466EC2}" presName="child2group" presStyleCnt="0"/>
      <dgm:spPr/>
    </dgm:pt>
    <dgm:pt modelId="{29DCB11C-6704-46F6-9356-330505D30A33}" type="pres">
      <dgm:prSet presAssocID="{BB9856A9-FA56-41C7-9C66-3A76AC466EC2}" presName="child2" presStyleLbl="bgAcc1" presStyleIdx="1" presStyleCnt="4" custScaleX="157654" custScaleY="148780" custLinFactNeighborX="65826" custLinFactNeighborY="-8485"/>
      <dgm:spPr/>
      <dgm:t>
        <a:bodyPr/>
        <a:lstStyle/>
        <a:p>
          <a:endParaRPr lang="vi-VN"/>
        </a:p>
      </dgm:t>
    </dgm:pt>
    <dgm:pt modelId="{DF470477-08EA-48E9-98E0-A93792C06897}" type="pres">
      <dgm:prSet presAssocID="{BB9856A9-FA56-41C7-9C66-3A76AC466EC2}" presName="child2Text" presStyleLbl="bgAcc1" presStyleIdx="1" presStyleCnt="4">
        <dgm:presLayoutVars>
          <dgm:bulletEnabled val="1"/>
        </dgm:presLayoutVars>
      </dgm:prSet>
      <dgm:spPr/>
      <dgm:t>
        <a:bodyPr/>
        <a:lstStyle/>
        <a:p>
          <a:endParaRPr lang="vi-VN"/>
        </a:p>
      </dgm:t>
    </dgm:pt>
    <dgm:pt modelId="{3F834918-A5E5-4892-90A7-B87EE1BDE866}" type="pres">
      <dgm:prSet presAssocID="{BB9856A9-FA56-41C7-9C66-3A76AC466EC2}" presName="child3group" presStyleCnt="0"/>
      <dgm:spPr/>
    </dgm:pt>
    <dgm:pt modelId="{D946FF0A-5511-45B1-BCAF-C52953F66A85}" type="pres">
      <dgm:prSet presAssocID="{BB9856A9-FA56-41C7-9C66-3A76AC466EC2}" presName="child3" presStyleLbl="bgAcc1" presStyleIdx="2" presStyleCnt="4" custScaleX="164257" custScaleY="135197" custLinFactNeighborX="48032" custLinFactNeighborY="-20175"/>
      <dgm:spPr/>
      <dgm:t>
        <a:bodyPr/>
        <a:lstStyle/>
        <a:p>
          <a:endParaRPr lang="vi-VN"/>
        </a:p>
      </dgm:t>
    </dgm:pt>
    <dgm:pt modelId="{6AC40342-B1AD-4028-A7DD-FEB346F47D3C}" type="pres">
      <dgm:prSet presAssocID="{BB9856A9-FA56-41C7-9C66-3A76AC466EC2}" presName="child3Text" presStyleLbl="bgAcc1" presStyleIdx="2" presStyleCnt="4">
        <dgm:presLayoutVars>
          <dgm:bulletEnabled val="1"/>
        </dgm:presLayoutVars>
      </dgm:prSet>
      <dgm:spPr/>
      <dgm:t>
        <a:bodyPr/>
        <a:lstStyle/>
        <a:p>
          <a:endParaRPr lang="vi-VN"/>
        </a:p>
      </dgm:t>
    </dgm:pt>
    <dgm:pt modelId="{AE15DDC6-6B0B-4A15-A144-6FC5E717CD6C}" type="pres">
      <dgm:prSet presAssocID="{BB9856A9-FA56-41C7-9C66-3A76AC466EC2}" presName="child4group" presStyleCnt="0"/>
      <dgm:spPr/>
    </dgm:pt>
    <dgm:pt modelId="{72DE220B-E8B2-4507-AE6C-FA47E56CCCA6}" type="pres">
      <dgm:prSet presAssocID="{BB9856A9-FA56-41C7-9C66-3A76AC466EC2}" presName="child4" presStyleLbl="bgAcc1" presStyleIdx="3" presStyleCnt="4" custScaleX="147131" custScaleY="126790" custLinFactNeighborX="-42755" custLinFactNeighborY="-20309"/>
      <dgm:spPr/>
      <dgm:t>
        <a:bodyPr/>
        <a:lstStyle/>
        <a:p>
          <a:endParaRPr lang="vi-VN"/>
        </a:p>
      </dgm:t>
    </dgm:pt>
    <dgm:pt modelId="{93A2DB13-063C-43A1-9E8E-DB74BD889872}" type="pres">
      <dgm:prSet presAssocID="{BB9856A9-FA56-41C7-9C66-3A76AC466EC2}" presName="child4Text" presStyleLbl="bgAcc1" presStyleIdx="3" presStyleCnt="4">
        <dgm:presLayoutVars>
          <dgm:bulletEnabled val="1"/>
        </dgm:presLayoutVars>
      </dgm:prSet>
      <dgm:spPr/>
      <dgm:t>
        <a:bodyPr/>
        <a:lstStyle/>
        <a:p>
          <a:endParaRPr lang="vi-VN"/>
        </a:p>
      </dgm:t>
    </dgm:pt>
    <dgm:pt modelId="{332AAB43-7C1A-4E9A-976E-00D1DF5B7F04}" type="pres">
      <dgm:prSet presAssocID="{BB9856A9-FA56-41C7-9C66-3A76AC466EC2}" presName="childPlaceholder" presStyleCnt="0"/>
      <dgm:spPr/>
    </dgm:pt>
    <dgm:pt modelId="{5B244070-07EB-403A-B52A-74EE3DB101E2}" type="pres">
      <dgm:prSet presAssocID="{BB9856A9-FA56-41C7-9C66-3A76AC466EC2}" presName="circle" presStyleCnt="0"/>
      <dgm:spPr/>
    </dgm:pt>
    <dgm:pt modelId="{780D6358-BB71-437E-9973-3457FCCEE8CB}" type="pres">
      <dgm:prSet presAssocID="{BB9856A9-FA56-41C7-9C66-3A76AC466EC2}" presName="quadrant1" presStyleLbl="node1" presStyleIdx="0" presStyleCnt="4">
        <dgm:presLayoutVars>
          <dgm:chMax val="1"/>
          <dgm:bulletEnabled val="1"/>
        </dgm:presLayoutVars>
      </dgm:prSet>
      <dgm:spPr/>
      <dgm:t>
        <a:bodyPr/>
        <a:lstStyle/>
        <a:p>
          <a:endParaRPr lang="vi-VN"/>
        </a:p>
      </dgm:t>
    </dgm:pt>
    <dgm:pt modelId="{B639EDC9-FA1F-4C48-8143-25124ECD241D}" type="pres">
      <dgm:prSet presAssocID="{BB9856A9-FA56-41C7-9C66-3A76AC466EC2}" presName="quadrant2" presStyleLbl="node1" presStyleIdx="1" presStyleCnt="4">
        <dgm:presLayoutVars>
          <dgm:chMax val="1"/>
          <dgm:bulletEnabled val="1"/>
        </dgm:presLayoutVars>
      </dgm:prSet>
      <dgm:spPr/>
      <dgm:t>
        <a:bodyPr/>
        <a:lstStyle/>
        <a:p>
          <a:endParaRPr lang="vi-VN"/>
        </a:p>
      </dgm:t>
    </dgm:pt>
    <dgm:pt modelId="{AB856F75-7677-4EAE-B057-5CB5501151C1}" type="pres">
      <dgm:prSet presAssocID="{BB9856A9-FA56-41C7-9C66-3A76AC466EC2}" presName="quadrant3" presStyleLbl="node1" presStyleIdx="2" presStyleCnt="4">
        <dgm:presLayoutVars>
          <dgm:chMax val="1"/>
          <dgm:bulletEnabled val="1"/>
        </dgm:presLayoutVars>
      </dgm:prSet>
      <dgm:spPr/>
      <dgm:t>
        <a:bodyPr/>
        <a:lstStyle/>
        <a:p>
          <a:endParaRPr lang="vi-VN"/>
        </a:p>
      </dgm:t>
    </dgm:pt>
    <dgm:pt modelId="{033F68C5-F638-44F1-A1F5-EAF248F36F00}" type="pres">
      <dgm:prSet presAssocID="{BB9856A9-FA56-41C7-9C66-3A76AC466EC2}" presName="quadrant4" presStyleLbl="node1" presStyleIdx="3" presStyleCnt="4" custLinFactNeighborX="2350" custLinFactNeighborY="-1898">
        <dgm:presLayoutVars>
          <dgm:chMax val="1"/>
          <dgm:bulletEnabled val="1"/>
        </dgm:presLayoutVars>
      </dgm:prSet>
      <dgm:spPr/>
      <dgm:t>
        <a:bodyPr/>
        <a:lstStyle/>
        <a:p>
          <a:endParaRPr lang="vi-VN"/>
        </a:p>
      </dgm:t>
    </dgm:pt>
    <dgm:pt modelId="{79DC5AEB-B861-444C-8824-8F00883A36E3}" type="pres">
      <dgm:prSet presAssocID="{BB9856A9-FA56-41C7-9C66-3A76AC466EC2}" presName="quadrantPlaceholder" presStyleCnt="0"/>
      <dgm:spPr/>
    </dgm:pt>
    <dgm:pt modelId="{41BB1464-91B3-4A13-85EB-D3A14B07E2F5}" type="pres">
      <dgm:prSet presAssocID="{BB9856A9-FA56-41C7-9C66-3A76AC466EC2}" presName="center1" presStyleLbl="fgShp" presStyleIdx="0" presStyleCnt="2"/>
      <dgm:spPr/>
    </dgm:pt>
    <dgm:pt modelId="{7C4AC4E6-ECB0-4B4F-BA4A-1685E2B145FA}" type="pres">
      <dgm:prSet presAssocID="{BB9856A9-FA56-41C7-9C66-3A76AC466EC2}" presName="center2" presStyleLbl="fgShp" presStyleIdx="1" presStyleCnt="2"/>
      <dgm:spPr/>
    </dgm:pt>
  </dgm:ptLst>
  <dgm:cxnLst>
    <dgm:cxn modelId="{E03E2005-39D3-4F96-B452-321716B46FD6}" srcId="{13969347-EEB3-4609-898E-AC4A86A20A69}" destId="{EFBFC623-C968-41B2-8AA2-8B2F23AE3916}" srcOrd="0" destOrd="0" parTransId="{61CC10F9-2D92-4CF2-877B-FF4BBC1BB830}" sibTransId="{5F1554B3-61F5-41FC-BD07-7292B8C759BA}"/>
    <dgm:cxn modelId="{1AC63ED0-2BE8-4297-B088-6387EA6F3D6B}" type="presOf" srcId="{08F93F79-2DF0-4041-B835-57B0FB054BFB}" destId="{DF470477-08EA-48E9-98E0-A93792C06897}" srcOrd="1" destOrd="0" presId="urn:microsoft.com/office/officeart/2005/8/layout/cycle4"/>
    <dgm:cxn modelId="{8B09C802-3521-43DE-A761-0A6AAF8BA62F}" type="presOf" srcId="{0C812DAA-C984-46DA-988E-647602AE7EC2}" destId="{B639EDC9-FA1F-4C48-8143-25124ECD241D}" srcOrd="0" destOrd="0" presId="urn:microsoft.com/office/officeart/2005/8/layout/cycle4"/>
    <dgm:cxn modelId="{75893CAA-D4F5-40C4-B10B-4A6C1DA802FF}" type="presOf" srcId="{22AB1AAA-DB8B-400E-9EB9-04006C9CAFE9}" destId="{033F68C5-F638-44F1-A1F5-EAF248F36F00}" srcOrd="0" destOrd="0" presId="urn:microsoft.com/office/officeart/2005/8/layout/cycle4"/>
    <dgm:cxn modelId="{E5FAE7BB-46B2-484E-9B1B-4C0E0FB8C0E0}" type="presOf" srcId="{13969347-EEB3-4609-898E-AC4A86A20A69}" destId="{780D6358-BB71-437E-9973-3457FCCEE8CB}" srcOrd="0" destOrd="0" presId="urn:microsoft.com/office/officeart/2005/8/layout/cycle4"/>
    <dgm:cxn modelId="{7E52723C-61F6-4A58-B9AE-C62939BB4759}" srcId="{22AB1AAA-DB8B-400E-9EB9-04006C9CAFE9}" destId="{38D057E0-5FCA-49EB-9F4A-0F6F13379F71}" srcOrd="0" destOrd="0" parTransId="{818B1F61-83E3-4740-BB8C-3A5FD1323145}" sibTransId="{1CC79010-E87E-46C2-A294-1AC59B99392F}"/>
    <dgm:cxn modelId="{6ADE0B7A-26A3-4F87-AE7B-B9BECFEA51CC}" srcId="{CA38C717-B9D5-41A2-B565-2243792B1488}" destId="{8B355304-62B6-48C1-A9FD-A2B017359F36}" srcOrd="0" destOrd="0" parTransId="{5F92EBD8-640D-413A-8EFE-557DCE55D60F}" sibTransId="{5EDD55EA-AC1E-4C20-8E69-ABA82FF146D9}"/>
    <dgm:cxn modelId="{D3FEB9E5-5D39-453E-9233-E714B17CBF34}" srcId="{BB9856A9-FA56-41C7-9C66-3A76AC466EC2}" destId="{CA38C717-B9D5-41A2-B565-2243792B1488}" srcOrd="2" destOrd="0" parTransId="{E040009F-08C6-4535-9100-C86E16264C1D}" sibTransId="{0A8046DD-CF94-47C4-B307-86323B9D934F}"/>
    <dgm:cxn modelId="{2367EA7D-E92C-4346-95D3-DDEA59E4C908}" type="presOf" srcId="{8B355304-62B6-48C1-A9FD-A2B017359F36}" destId="{D946FF0A-5511-45B1-BCAF-C52953F66A85}" srcOrd="0" destOrd="0" presId="urn:microsoft.com/office/officeart/2005/8/layout/cycle4"/>
    <dgm:cxn modelId="{D0267DA3-BAC2-4A11-8A86-C0B71C1BBDDE}" type="presOf" srcId="{08F93F79-2DF0-4041-B835-57B0FB054BFB}" destId="{29DCB11C-6704-46F6-9356-330505D30A33}" srcOrd="0" destOrd="0" presId="urn:microsoft.com/office/officeart/2005/8/layout/cycle4"/>
    <dgm:cxn modelId="{149FA955-7BB6-4EE7-9C96-A4013739E41A}" type="presOf" srcId="{38D057E0-5FCA-49EB-9F4A-0F6F13379F71}" destId="{93A2DB13-063C-43A1-9E8E-DB74BD889872}" srcOrd="1" destOrd="0" presId="urn:microsoft.com/office/officeart/2005/8/layout/cycle4"/>
    <dgm:cxn modelId="{94816051-F90E-45F5-8E2B-3B61752D889B}" srcId="{0C812DAA-C984-46DA-988E-647602AE7EC2}" destId="{08F93F79-2DF0-4041-B835-57B0FB054BFB}" srcOrd="0" destOrd="0" parTransId="{8859630A-3D82-4338-B09D-581273D54504}" sibTransId="{B555D6A6-0798-43E4-9F53-30B53C696E53}"/>
    <dgm:cxn modelId="{C2EA8D86-ABD2-441D-8759-0454EAD8F391}" srcId="{BB9856A9-FA56-41C7-9C66-3A76AC466EC2}" destId="{13969347-EEB3-4609-898E-AC4A86A20A69}" srcOrd="0" destOrd="0" parTransId="{7D325360-00DA-4DA8-B0C9-8819C194FB40}" sibTransId="{BB421ECC-55DB-4480-8885-E01BE29F92EA}"/>
    <dgm:cxn modelId="{DFE6727D-6F7A-4598-8C7D-CC7FDC05EE66}" type="presOf" srcId="{38D057E0-5FCA-49EB-9F4A-0F6F13379F71}" destId="{72DE220B-E8B2-4507-AE6C-FA47E56CCCA6}" srcOrd="0" destOrd="0" presId="urn:microsoft.com/office/officeart/2005/8/layout/cycle4"/>
    <dgm:cxn modelId="{23B4F509-741E-40C1-AFE1-EE3997B247A8}" srcId="{BB9856A9-FA56-41C7-9C66-3A76AC466EC2}" destId="{22AB1AAA-DB8B-400E-9EB9-04006C9CAFE9}" srcOrd="3" destOrd="0" parTransId="{32CD6D2D-DD82-4AD0-869F-FB398E2E7452}" sibTransId="{AEF85619-1F2C-42A0-8790-DCB81C2B3E53}"/>
    <dgm:cxn modelId="{0BDC68AD-361D-4329-82BE-056EAE5777A7}" type="presOf" srcId="{BB9856A9-FA56-41C7-9C66-3A76AC466EC2}" destId="{C6D9071F-1E94-4562-AC90-2C9AACC106E5}" srcOrd="0" destOrd="0" presId="urn:microsoft.com/office/officeart/2005/8/layout/cycle4"/>
    <dgm:cxn modelId="{E1ECDFCF-E197-42A5-B385-8FACE86CF3F4}" srcId="{BB9856A9-FA56-41C7-9C66-3A76AC466EC2}" destId="{0C812DAA-C984-46DA-988E-647602AE7EC2}" srcOrd="1" destOrd="0" parTransId="{E4118AC9-73B0-4F4F-8A0C-E6D1FB354639}" sibTransId="{E2289C30-2460-496C-AFE5-C0364EE6EBA7}"/>
    <dgm:cxn modelId="{A23257BC-DB59-4ABB-B970-2A0F717C78E4}" type="presOf" srcId="{8B355304-62B6-48C1-A9FD-A2B017359F36}" destId="{6AC40342-B1AD-4028-A7DD-FEB346F47D3C}" srcOrd="1" destOrd="0" presId="urn:microsoft.com/office/officeart/2005/8/layout/cycle4"/>
    <dgm:cxn modelId="{0598744A-5326-41CB-B095-C0123AC87D81}" type="presOf" srcId="{EFBFC623-C968-41B2-8AA2-8B2F23AE3916}" destId="{9029CD13-0649-4B0B-A62F-5C6F8ACB7865}" srcOrd="0" destOrd="0" presId="urn:microsoft.com/office/officeart/2005/8/layout/cycle4"/>
    <dgm:cxn modelId="{2D3482E0-6940-45CB-8AB6-7C5C283E5B58}" type="presOf" srcId="{EFBFC623-C968-41B2-8AA2-8B2F23AE3916}" destId="{4D4ED06D-ECB1-467D-8B49-87C69F530466}" srcOrd="1" destOrd="0" presId="urn:microsoft.com/office/officeart/2005/8/layout/cycle4"/>
    <dgm:cxn modelId="{08A410C2-C437-48F2-8841-C2A90A789724}" type="presOf" srcId="{CA38C717-B9D5-41A2-B565-2243792B1488}" destId="{AB856F75-7677-4EAE-B057-5CB5501151C1}" srcOrd="0" destOrd="0" presId="urn:microsoft.com/office/officeart/2005/8/layout/cycle4"/>
    <dgm:cxn modelId="{4291E9FF-03F2-480C-BD80-4CE3E432B52D}" type="presParOf" srcId="{C6D9071F-1E94-4562-AC90-2C9AACC106E5}" destId="{FAC83ABD-ACF2-4FB4-8D9B-47CB0A5858E8}" srcOrd="0" destOrd="0" presId="urn:microsoft.com/office/officeart/2005/8/layout/cycle4"/>
    <dgm:cxn modelId="{94BDDA57-7EB1-47DF-8DFC-C3B39669C6AE}" type="presParOf" srcId="{FAC83ABD-ACF2-4FB4-8D9B-47CB0A5858E8}" destId="{6F5ACB08-3146-4730-BE04-AAC1A45B3B08}" srcOrd="0" destOrd="0" presId="urn:microsoft.com/office/officeart/2005/8/layout/cycle4"/>
    <dgm:cxn modelId="{7184CDA1-673F-4BF4-BCA9-C26D5FBDC016}" type="presParOf" srcId="{6F5ACB08-3146-4730-BE04-AAC1A45B3B08}" destId="{9029CD13-0649-4B0B-A62F-5C6F8ACB7865}" srcOrd="0" destOrd="0" presId="urn:microsoft.com/office/officeart/2005/8/layout/cycle4"/>
    <dgm:cxn modelId="{73E46BF8-FDB7-408B-BF74-E404A25A2CC8}" type="presParOf" srcId="{6F5ACB08-3146-4730-BE04-AAC1A45B3B08}" destId="{4D4ED06D-ECB1-467D-8B49-87C69F530466}" srcOrd="1" destOrd="0" presId="urn:microsoft.com/office/officeart/2005/8/layout/cycle4"/>
    <dgm:cxn modelId="{1DAA397B-EF28-402E-AF19-6CBA5424CBEB}" type="presParOf" srcId="{FAC83ABD-ACF2-4FB4-8D9B-47CB0A5858E8}" destId="{E7A272DA-9D9A-47C1-ACD3-CD6A0B1FB42A}" srcOrd="1" destOrd="0" presId="urn:microsoft.com/office/officeart/2005/8/layout/cycle4"/>
    <dgm:cxn modelId="{CB88DBB8-1D0B-4C4C-B43F-39D67B7D0817}" type="presParOf" srcId="{E7A272DA-9D9A-47C1-ACD3-CD6A0B1FB42A}" destId="{29DCB11C-6704-46F6-9356-330505D30A33}" srcOrd="0" destOrd="0" presId="urn:microsoft.com/office/officeart/2005/8/layout/cycle4"/>
    <dgm:cxn modelId="{A7484CD0-E5C4-4744-BEF5-152C6B4D565E}" type="presParOf" srcId="{E7A272DA-9D9A-47C1-ACD3-CD6A0B1FB42A}" destId="{DF470477-08EA-48E9-98E0-A93792C06897}" srcOrd="1" destOrd="0" presId="urn:microsoft.com/office/officeart/2005/8/layout/cycle4"/>
    <dgm:cxn modelId="{E6AE1FB6-6594-4F1D-84E6-CD2F7F30CCD9}" type="presParOf" srcId="{FAC83ABD-ACF2-4FB4-8D9B-47CB0A5858E8}" destId="{3F834918-A5E5-4892-90A7-B87EE1BDE866}" srcOrd="2" destOrd="0" presId="urn:microsoft.com/office/officeart/2005/8/layout/cycle4"/>
    <dgm:cxn modelId="{91A9D505-92EA-4941-B82F-8209BE0144A8}" type="presParOf" srcId="{3F834918-A5E5-4892-90A7-B87EE1BDE866}" destId="{D946FF0A-5511-45B1-BCAF-C52953F66A85}" srcOrd="0" destOrd="0" presId="urn:microsoft.com/office/officeart/2005/8/layout/cycle4"/>
    <dgm:cxn modelId="{500A91E8-A405-46D3-BC5E-6167A040D40F}" type="presParOf" srcId="{3F834918-A5E5-4892-90A7-B87EE1BDE866}" destId="{6AC40342-B1AD-4028-A7DD-FEB346F47D3C}" srcOrd="1" destOrd="0" presId="urn:microsoft.com/office/officeart/2005/8/layout/cycle4"/>
    <dgm:cxn modelId="{E3F8BA05-4ED4-48EC-A479-F2AE125C23E8}" type="presParOf" srcId="{FAC83ABD-ACF2-4FB4-8D9B-47CB0A5858E8}" destId="{AE15DDC6-6B0B-4A15-A144-6FC5E717CD6C}" srcOrd="3" destOrd="0" presId="urn:microsoft.com/office/officeart/2005/8/layout/cycle4"/>
    <dgm:cxn modelId="{FA5389B9-9C74-4E0B-927E-00FB290526C5}" type="presParOf" srcId="{AE15DDC6-6B0B-4A15-A144-6FC5E717CD6C}" destId="{72DE220B-E8B2-4507-AE6C-FA47E56CCCA6}" srcOrd="0" destOrd="0" presId="urn:microsoft.com/office/officeart/2005/8/layout/cycle4"/>
    <dgm:cxn modelId="{989FB004-6DAF-4C75-A0B5-ABD9B4C0CF8E}" type="presParOf" srcId="{AE15DDC6-6B0B-4A15-A144-6FC5E717CD6C}" destId="{93A2DB13-063C-43A1-9E8E-DB74BD889872}" srcOrd="1" destOrd="0" presId="urn:microsoft.com/office/officeart/2005/8/layout/cycle4"/>
    <dgm:cxn modelId="{A623B0B1-6158-46B7-8B99-6A624C38E84A}" type="presParOf" srcId="{FAC83ABD-ACF2-4FB4-8D9B-47CB0A5858E8}" destId="{332AAB43-7C1A-4E9A-976E-00D1DF5B7F04}" srcOrd="4" destOrd="0" presId="urn:microsoft.com/office/officeart/2005/8/layout/cycle4"/>
    <dgm:cxn modelId="{1F6427A0-BCA5-40F3-8034-7F4BD29D2910}" type="presParOf" srcId="{C6D9071F-1E94-4562-AC90-2C9AACC106E5}" destId="{5B244070-07EB-403A-B52A-74EE3DB101E2}" srcOrd="1" destOrd="0" presId="urn:microsoft.com/office/officeart/2005/8/layout/cycle4"/>
    <dgm:cxn modelId="{2BE6062C-F705-42CB-A8C2-122AAEF88910}" type="presParOf" srcId="{5B244070-07EB-403A-B52A-74EE3DB101E2}" destId="{780D6358-BB71-437E-9973-3457FCCEE8CB}" srcOrd="0" destOrd="0" presId="urn:microsoft.com/office/officeart/2005/8/layout/cycle4"/>
    <dgm:cxn modelId="{34E71668-B9DC-4284-B192-4DA7BD9BF4F1}" type="presParOf" srcId="{5B244070-07EB-403A-B52A-74EE3DB101E2}" destId="{B639EDC9-FA1F-4C48-8143-25124ECD241D}" srcOrd="1" destOrd="0" presId="urn:microsoft.com/office/officeart/2005/8/layout/cycle4"/>
    <dgm:cxn modelId="{94A0B7BC-42B0-44CD-8EE2-B62EDF1162C9}" type="presParOf" srcId="{5B244070-07EB-403A-B52A-74EE3DB101E2}" destId="{AB856F75-7677-4EAE-B057-5CB5501151C1}" srcOrd="2" destOrd="0" presId="urn:microsoft.com/office/officeart/2005/8/layout/cycle4"/>
    <dgm:cxn modelId="{F75D63DD-9DF3-43E5-A2B3-CA5411C54C7C}" type="presParOf" srcId="{5B244070-07EB-403A-B52A-74EE3DB101E2}" destId="{033F68C5-F638-44F1-A1F5-EAF248F36F00}" srcOrd="3" destOrd="0" presId="urn:microsoft.com/office/officeart/2005/8/layout/cycle4"/>
    <dgm:cxn modelId="{42B6C71A-9B70-4005-BBA0-86DD78E16DC8}" type="presParOf" srcId="{5B244070-07EB-403A-B52A-74EE3DB101E2}" destId="{79DC5AEB-B861-444C-8824-8F00883A36E3}" srcOrd="4" destOrd="0" presId="urn:microsoft.com/office/officeart/2005/8/layout/cycle4"/>
    <dgm:cxn modelId="{C437CFBE-D54F-4F96-AB1B-8745C611333A}" type="presParOf" srcId="{C6D9071F-1E94-4562-AC90-2C9AACC106E5}" destId="{41BB1464-91B3-4A13-85EB-D3A14B07E2F5}" srcOrd="2" destOrd="0" presId="urn:microsoft.com/office/officeart/2005/8/layout/cycle4"/>
    <dgm:cxn modelId="{ECCC1169-028E-4EC1-A9C9-D148B52FFF6A}" type="presParOf" srcId="{C6D9071F-1E94-4562-AC90-2C9AACC106E5}" destId="{7C4AC4E6-ECB0-4B4F-BA4A-1685E2B145FA}"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B9856A9-FA56-41C7-9C66-3A76AC466EC2}" type="doc">
      <dgm:prSet loTypeId="urn:microsoft.com/office/officeart/2005/8/layout/cycle4" loCatId="cycle" qsTypeId="urn:microsoft.com/office/officeart/2005/8/quickstyle/3d2" qsCatId="3D" csTypeId="urn:microsoft.com/office/officeart/2005/8/colors/colorful5" csCatId="colorful" phldr="1"/>
      <dgm:spPr/>
      <dgm:t>
        <a:bodyPr/>
        <a:lstStyle/>
        <a:p>
          <a:endParaRPr lang="vi-VN"/>
        </a:p>
      </dgm:t>
    </dgm:pt>
    <dgm:pt modelId="{13969347-EEB3-4609-898E-AC4A86A20A69}">
      <dgm:prSet phldrT="[Text]" custT="1"/>
      <dgm:spPr>
        <a:solidFill>
          <a:srgbClr val="FF5050"/>
        </a:solidFill>
      </dgm:spPr>
      <dgm:t>
        <a:bodyPr/>
        <a:lstStyle/>
        <a:p>
          <a:r>
            <a:rPr lang="vi-VN" sz="2200" dirty="0" smtClean="0">
              <a:solidFill>
                <a:schemeClr val="tx1"/>
              </a:solidFill>
              <a:latin typeface="+mj-lt"/>
            </a:rPr>
            <a:t>Phá hoại thiên nhiên</a:t>
          </a:r>
        </a:p>
        <a:p>
          <a:endParaRPr lang="vi-VN" sz="2000" dirty="0">
            <a:solidFill>
              <a:schemeClr val="tx1"/>
            </a:solidFill>
            <a:latin typeface="+mj-lt"/>
          </a:endParaRPr>
        </a:p>
      </dgm:t>
    </dgm:pt>
    <dgm:pt modelId="{7D325360-00DA-4DA8-B0C9-8819C194FB40}" type="parTrans" cxnId="{C2EA8D86-ABD2-441D-8759-0454EAD8F391}">
      <dgm:prSet/>
      <dgm:spPr/>
      <dgm:t>
        <a:bodyPr/>
        <a:lstStyle/>
        <a:p>
          <a:endParaRPr lang="vi-VN"/>
        </a:p>
      </dgm:t>
    </dgm:pt>
    <dgm:pt modelId="{BB421ECC-55DB-4480-8885-E01BE29F92EA}" type="sibTrans" cxnId="{C2EA8D86-ABD2-441D-8759-0454EAD8F391}">
      <dgm:prSet/>
      <dgm:spPr/>
      <dgm:t>
        <a:bodyPr/>
        <a:lstStyle/>
        <a:p>
          <a:endParaRPr lang="vi-VN"/>
        </a:p>
      </dgm:t>
    </dgm:pt>
    <dgm:pt modelId="{22BC692C-C183-4B27-AEA7-F2F54A9D0072}">
      <dgm:prSet phldrT="[Text]" custT="1"/>
      <dgm:spPr>
        <a:solidFill>
          <a:srgbClr val="FF5050">
            <a:alpha val="89804"/>
          </a:srgbClr>
        </a:solidFill>
      </dgm:spPr>
      <dgm:t>
        <a:bodyPr/>
        <a:lstStyle/>
        <a:p>
          <a:r>
            <a:rPr lang="vi-VN" sz="2400" dirty="0" smtClean="0">
              <a:latin typeface="+mj-lt"/>
            </a:rPr>
            <a:t>Chỉ ra những hậu quả Nam và các bạn có thể gặp phải</a:t>
          </a:r>
          <a:endParaRPr lang="vi-VN" sz="2400" dirty="0">
            <a:latin typeface="+mj-lt"/>
          </a:endParaRPr>
        </a:p>
      </dgm:t>
    </dgm:pt>
    <dgm:pt modelId="{F0E21616-6AA1-4B62-9153-9A7F2ECB8A05}" type="parTrans" cxnId="{23E31E60-9BE1-47F7-AA1A-2D27EA5BB91E}">
      <dgm:prSet/>
      <dgm:spPr/>
      <dgm:t>
        <a:bodyPr/>
        <a:lstStyle/>
        <a:p>
          <a:endParaRPr lang="vi-VN"/>
        </a:p>
      </dgm:t>
    </dgm:pt>
    <dgm:pt modelId="{5AAD61F6-3DC9-4BAB-8FAC-4A0592D05B52}" type="sibTrans" cxnId="{23E31E60-9BE1-47F7-AA1A-2D27EA5BB91E}">
      <dgm:prSet/>
      <dgm:spPr/>
      <dgm:t>
        <a:bodyPr/>
        <a:lstStyle/>
        <a:p>
          <a:endParaRPr lang="vi-VN"/>
        </a:p>
      </dgm:t>
    </dgm:pt>
    <dgm:pt modelId="{0C812DAA-C984-46DA-988E-647602AE7EC2}">
      <dgm:prSet phldrT="[Text]" custT="1"/>
      <dgm:spPr>
        <a:solidFill>
          <a:schemeClr val="accent2">
            <a:lumMod val="60000"/>
            <a:lumOff val="40000"/>
          </a:schemeClr>
        </a:solidFill>
      </dgm:spPr>
      <dgm:t>
        <a:bodyPr/>
        <a:lstStyle/>
        <a:p>
          <a:r>
            <a:rPr lang="vi-VN" sz="2100" dirty="0" smtClean="0">
              <a:solidFill>
                <a:schemeClr val="tx1"/>
              </a:solidFill>
              <a:latin typeface="+mj-lt"/>
            </a:rPr>
            <a:t>Bản thân và các bạn bị ong đốt</a:t>
          </a:r>
        </a:p>
        <a:p>
          <a:endParaRPr lang="vi-VN" sz="2200" dirty="0" smtClean="0">
            <a:solidFill>
              <a:schemeClr val="tx1"/>
            </a:solidFill>
            <a:latin typeface="+mj-lt"/>
          </a:endParaRPr>
        </a:p>
        <a:p>
          <a:endParaRPr lang="vi-VN" sz="1800" dirty="0">
            <a:solidFill>
              <a:schemeClr val="tx1"/>
            </a:solidFill>
            <a:latin typeface="+mj-lt"/>
          </a:endParaRPr>
        </a:p>
      </dgm:t>
    </dgm:pt>
    <dgm:pt modelId="{E4118AC9-73B0-4F4F-8A0C-E6D1FB354639}" type="parTrans" cxnId="{E1ECDFCF-E197-42A5-B385-8FACE86CF3F4}">
      <dgm:prSet/>
      <dgm:spPr/>
      <dgm:t>
        <a:bodyPr/>
        <a:lstStyle/>
        <a:p>
          <a:endParaRPr lang="vi-VN"/>
        </a:p>
      </dgm:t>
    </dgm:pt>
    <dgm:pt modelId="{E2289C30-2460-496C-AFE5-C0364EE6EBA7}" type="sibTrans" cxnId="{E1ECDFCF-E197-42A5-B385-8FACE86CF3F4}">
      <dgm:prSet/>
      <dgm:spPr/>
      <dgm:t>
        <a:bodyPr/>
        <a:lstStyle/>
        <a:p>
          <a:endParaRPr lang="vi-VN"/>
        </a:p>
      </dgm:t>
    </dgm:pt>
    <dgm:pt modelId="{055B1462-DD05-4748-B8B6-D19BC7DFAF79}">
      <dgm:prSet phldrT="[Text]" custT="1"/>
      <dgm:spPr>
        <a:solidFill>
          <a:schemeClr val="accent2">
            <a:lumMod val="60000"/>
            <a:lumOff val="40000"/>
            <a:alpha val="90000"/>
          </a:schemeClr>
        </a:solidFill>
      </dgm:spPr>
      <dgm:t>
        <a:bodyPr/>
        <a:lstStyle/>
        <a:p>
          <a:r>
            <a:rPr lang="vi-VN" sz="2400" dirty="0" smtClean="0">
              <a:latin typeface="+mj-lt"/>
            </a:rPr>
            <a:t>Giải thích cho Nam Hiểu việc đó không đúng</a:t>
          </a:r>
          <a:endParaRPr lang="vi-VN" sz="2400" dirty="0">
            <a:latin typeface="+mj-lt"/>
          </a:endParaRPr>
        </a:p>
      </dgm:t>
    </dgm:pt>
    <dgm:pt modelId="{DBD10B4B-652F-4CFE-AB03-245EADE20018}" type="parTrans" cxnId="{99A14292-82C6-44BF-AAC4-1495BCC1C07E}">
      <dgm:prSet/>
      <dgm:spPr/>
      <dgm:t>
        <a:bodyPr/>
        <a:lstStyle/>
        <a:p>
          <a:endParaRPr lang="vi-VN"/>
        </a:p>
      </dgm:t>
    </dgm:pt>
    <dgm:pt modelId="{9B11AE22-81B6-44A0-841A-04DD2DB81A94}" type="sibTrans" cxnId="{99A14292-82C6-44BF-AAC4-1495BCC1C07E}">
      <dgm:prSet/>
      <dgm:spPr/>
      <dgm:t>
        <a:bodyPr/>
        <a:lstStyle/>
        <a:p>
          <a:endParaRPr lang="vi-VN"/>
        </a:p>
      </dgm:t>
    </dgm:pt>
    <dgm:pt modelId="{CA38C717-B9D5-41A2-B565-2243792B1488}">
      <dgm:prSet phldrT="[Text]" custT="1"/>
      <dgm:spPr>
        <a:solidFill>
          <a:srgbClr val="FFC000"/>
        </a:solidFill>
      </dgm:spPr>
      <dgm:t>
        <a:bodyPr/>
        <a:lstStyle/>
        <a:p>
          <a:endParaRPr lang="vi-VN" sz="2400" dirty="0" smtClean="0">
            <a:latin typeface="+mj-lt"/>
          </a:endParaRPr>
        </a:p>
        <a:p>
          <a:r>
            <a:rPr lang="vi-VN" sz="2400" dirty="0" smtClean="0">
              <a:solidFill>
                <a:schemeClr val="tx1"/>
              </a:solidFill>
              <a:latin typeface="+mj-lt"/>
            </a:rPr>
            <a:t>Gây mất trật tự</a:t>
          </a:r>
          <a:endParaRPr lang="vi-VN" sz="2400" dirty="0">
            <a:solidFill>
              <a:schemeClr val="tx1"/>
            </a:solidFill>
            <a:latin typeface="+mj-lt"/>
          </a:endParaRPr>
        </a:p>
      </dgm:t>
    </dgm:pt>
    <dgm:pt modelId="{E040009F-08C6-4535-9100-C86E16264C1D}" type="parTrans" cxnId="{D3FEB9E5-5D39-453E-9233-E714B17CBF34}">
      <dgm:prSet/>
      <dgm:spPr/>
      <dgm:t>
        <a:bodyPr/>
        <a:lstStyle/>
        <a:p>
          <a:endParaRPr lang="vi-VN"/>
        </a:p>
      </dgm:t>
    </dgm:pt>
    <dgm:pt modelId="{0A8046DD-CF94-47C4-B307-86323B9D934F}" type="sibTrans" cxnId="{D3FEB9E5-5D39-453E-9233-E714B17CBF34}">
      <dgm:prSet/>
      <dgm:spPr/>
      <dgm:t>
        <a:bodyPr/>
        <a:lstStyle/>
        <a:p>
          <a:endParaRPr lang="vi-VN"/>
        </a:p>
      </dgm:t>
    </dgm:pt>
    <dgm:pt modelId="{8B355304-62B6-48C1-A9FD-A2B017359F36}">
      <dgm:prSet phldrT="[Text]"/>
      <dgm:spPr>
        <a:solidFill>
          <a:srgbClr val="FF6600">
            <a:alpha val="89804"/>
          </a:srgbClr>
        </a:solidFill>
      </dgm:spPr>
      <dgm:t>
        <a:bodyPr/>
        <a:lstStyle/>
        <a:p>
          <a:r>
            <a:rPr lang="vi-VN" dirty="0" smtClean="0">
              <a:latin typeface="+mj-lt"/>
            </a:rPr>
            <a:t>Từ chối không tham gia</a:t>
          </a:r>
          <a:endParaRPr lang="vi-VN" dirty="0">
            <a:latin typeface="+mj-lt"/>
          </a:endParaRPr>
        </a:p>
      </dgm:t>
    </dgm:pt>
    <dgm:pt modelId="{5F92EBD8-640D-413A-8EFE-557DCE55D60F}" type="parTrans" cxnId="{6ADE0B7A-26A3-4F87-AE7B-B9BECFEA51CC}">
      <dgm:prSet/>
      <dgm:spPr/>
      <dgm:t>
        <a:bodyPr/>
        <a:lstStyle/>
        <a:p>
          <a:endParaRPr lang="vi-VN"/>
        </a:p>
      </dgm:t>
    </dgm:pt>
    <dgm:pt modelId="{5EDD55EA-AC1E-4C20-8E69-ABA82FF146D9}" type="sibTrans" cxnId="{6ADE0B7A-26A3-4F87-AE7B-B9BECFEA51CC}">
      <dgm:prSet/>
      <dgm:spPr/>
      <dgm:t>
        <a:bodyPr/>
        <a:lstStyle/>
        <a:p>
          <a:endParaRPr lang="vi-VN"/>
        </a:p>
      </dgm:t>
    </dgm:pt>
    <dgm:pt modelId="{22AB1AAA-DB8B-400E-9EB9-04006C9CAFE9}">
      <dgm:prSet phldrT="[Text]"/>
      <dgm:spPr>
        <a:solidFill>
          <a:schemeClr val="accent6">
            <a:lumMod val="60000"/>
            <a:lumOff val="40000"/>
          </a:schemeClr>
        </a:solidFill>
      </dgm:spPr>
      <dgm:t>
        <a:bodyPr/>
        <a:lstStyle/>
        <a:p>
          <a:endParaRPr lang="vi-VN" dirty="0" smtClean="0">
            <a:solidFill>
              <a:schemeClr val="tx1"/>
            </a:solidFill>
            <a:latin typeface="+mj-lt"/>
          </a:endParaRPr>
        </a:p>
        <a:p>
          <a:r>
            <a:rPr lang="vi-VN" dirty="0" smtClean="0">
              <a:solidFill>
                <a:schemeClr val="tx1"/>
              </a:solidFill>
              <a:latin typeface="+mj-lt"/>
            </a:rPr>
            <a:t>Có thể mất giày</a:t>
          </a:r>
          <a:endParaRPr lang="vi-VN" dirty="0">
            <a:solidFill>
              <a:schemeClr val="tx1"/>
            </a:solidFill>
            <a:latin typeface="+mj-lt"/>
          </a:endParaRPr>
        </a:p>
      </dgm:t>
    </dgm:pt>
    <dgm:pt modelId="{32CD6D2D-DD82-4AD0-869F-FB398E2E7452}" type="parTrans" cxnId="{23B4F509-741E-40C1-AFE1-EE3997B247A8}">
      <dgm:prSet/>
      <dgm:spPr/>
      <dgm:t>
        <a:bodyPr/>
        <a:lstStyle/>
        <a:p>
          <a:endParaRPr lang="vi-VN"/>
        </a:p>
      </dgm:t>
    </dgm:pt>
    <dgm:pt modelId="{AEF85619-1F2C-42A0-8790-DCB81C2B3E53}" type="sibTrans" cxnId="{23B4F509-741E-40C1-AFE1-EE3997B247A8}">
      <dgm:prSet/>
      <dgm:spPr/>
      <dgm:t>
        <a:bodyPr/>
        <a:lstStyle/>
        <a:p>
          <a:endParaRPr lang="vi-VN"/>
        </a:p>
      </dgm:t>
    </dgm:pt>
    <dgm:pt modelId="{38D057E0-5FCA-49EB-9F4A-0F6F13379F71}">
      <dgm:prSet phldrT="[Text]"/>
      <dgm:spPr>
        <a:solidFill>
          <a:srgbClr val="F6F7BB">
            <a:alpha val="89804"/>
          </a:srgbClr>
        </a:solidFill>
      </dgm:spPr>
      <dgm:t>
        <a:bodyPr/>
        <a:lstStyle/>
        <a:p>
          <a:r>
            <a:rPr lang="vi-VN" dirty="0" smtClean="0">
              <a:latin typeface="+mj-lt"/>
            </a:rPr>
            <a:t>Báo cho GV nếu Nam vẫn cố tình làm</a:t>
          </a:r>
          <a:endParaRPr lang="vi-VN" dirty="0">
            <a:latin typeface="+mj-lt"/>
          </a:endParaRPr>
        </a:p>
      </dgm:t>
    </dgm:pt>
    <dgm:pt modelId="{818B1F61-83E3-4740-BB8C-3A5FD1323145}" type="parTrans" cxnId="{7E52723C-61F6-4A58-B9AE-C62939BB4759}">
      <dgm:prSet/>
      <dgm:spPr/>
      <dgm:t>
        <a:bodyPr/>
        <a:lstStyle/>
        <a:p>
          <a:endParaRPr lang="vi-VN"/>
        </a:p>
      </dgm:t>
    </dgm:pt>
    <dgm:pt modelId="{1CC79010-E87E-46C2-A294-1AC59B99392F}" type="sibTrans" cxnId="{7E52723C-61F6-4A58-B9AE-C62939BB4759}">
      <dgm:prSet/>
      <dgm:spPr/>
      <dgm:t>
        <a:bodyPr/>
        <a:lstStyle/>
        <a:p>
          <a:endParaRPr lang="vi-VN"/>
        </a:p>
      </dgm:t>
    </dgm:pt>
    <dgm:pt modelId="{B8D96710-85A5-47AD-B718-56637EF7EE9F}">
      <dgm:prSet phldrT="[Text]"/>
      <dgm:spPr>
        <a:solidFill>
          <a:schemeClr val="accent2">
            <a:lumMod val="60000"/>
            <a:lumOff val="40000"/>
            <a:alpha val="90000"/>
          </a:schemeClr>
        </a:solidFill>
      </dgm:spPr>
      <dgm:t>
        <a:bodyPr/>
        <a:lstStyle/>
        <a:p>
          <a:endParaRPr lang="vi-VN" sz="2300" dirty="0"/>
        </a:p>
      </dgm:t>
    </dgm:pt>
    <dgm:pt modelId="{9E384117-14D1-4E61-A5A1-852A8BEF1678}" type="parTrans" cxnId="{DD047956-67CA-46DD-AF09-BBC61CCB8E4A}">
      <dgm:prSet/>
      <dgm:spPr/>
      <dgm:t>
        <a:bodyPr/>
        <a:lstStyle/>
        <a:p>
          <a:endParaRPr lang="vi-VN"/>
        </a:p>
      </dgm:t>
    </dgm:pt>
    <dgm:pt modelId="{4C2C25FC-1C93-4C3B-9DDA-BFD5575166EF}" type="sibTrans" cxnId="{DD047956-67CA-46DD-AF09-BBC61CCB8E4A}">
      <dgm:prSet/>
      <dgm:spPr/>
      <dgm:t>
        <a:bodyPr/>
        <a:lstStyle/>
        <a:p>
          <a:endParaRPr lang="vi-VN"/>
        </a:p>
      </dgm:t>
    </dgm:pt>
    <dgm:pt modelId="{26157118-FC16-47CF-862E-E49D6FAB4E06}">
      <dgm:prSet phldrT="[Text]"/>
      <dgm:spPr>
        <a:solidFill>
          <a:srgbClr val="FF5050">
            <a:alpha val="89804"/>
          </a:srgbClr>
        </a:solidFill>
      </dgm:spPr>
      <dgm:t>
        <a:bodyPr/>
        <a:lstStyle/>
        <a:p>
          <a:endParaRPr lang="vi-VN" sz="1700" dirty="0"/>
        </a:p>
      </dgm:t>
    </dgm:pt>
    <dgm:pt modelId="{2149E7F0-33E5-494E-B973-8D8B8EA65F62}" type="parTrans" cxnId="{C4903CD7-A944-4CC3-9743-DB1C0D930155}">
      <dgm:prSet/>
      <dgm:spPr/>
      <dgm:t>
        <a:bodyPr/>
        <a:lstStyle/>
        <a:p>
          <a:endParaRPr lang="vi-VN"/>
        </a:p>
      </dgm:t>
    </dgm:pt>
    <dgm:pt modelId="{F8B7475D-B4B4-46F6-ADA9-70F3A4A52FB2}" type="sibTrans" cxnId="{C4903CD7-A944-4CC3-9743-DB1C0D930155}">
      <dgm:prSet/>
      <dgm:spPr/>
      <dgm:t>
        <a:bodyPr/>
        <a:lstStyle/>
        <a:p>
          <a:endParaRPr lang="vi-VN"/>
        </a:p>
      </dgm:t>
    </dgm:pt>
    <dgm:pt modelId="{2942AA97-B292-4B0D-9B08-CAC5E897E323}">
      <dgm:prSet phldrT="[Text]"/>
      <dgm:spPr>
        <a:solidFill>
          <a:srgbClr val="FF5050">
            <a:alpha val="89804"/>
          </a:srgbClr>
        </a:solidFill>
      </dgm:spPr>
      <dgm:t>
        <a:bodyPr/>
        <a:lstStyle/>
        <a:p>
          <a:endParaRPr lang="vi-VN" sz="1700" dirty="0"/>
        </a:p>
      </dgm:t>
    </dgm:pt>
    <dgm:pt modelId="{570BBDD8-10B8-49A4-BA17-FCCE5CE03A15}" type="parTrans" cxnId="{A53B341C-4B56-4BCA-AC6C-FDAEE21B3DCA}">
      <dgm:prSet/>
      <dgm:spPr/>
      <dgm:t>
        <a:bodyPr/>
        <a:lstStyle/>
        <a:p>
          <a:endParaRPr lang="vi-VN"/>
        </a:p>
      </dgm:t>
    </dgm:pt>
    <dgm:pt modelId="{6B0E663F-3B1A-4490-9594-F7BCF10D5EEC}" type="sibTrans" cxnId="{A53B341C-4B56-4BCA-AC6C-FDAEE21B3DCA}">
      <dgm:prSet/>
      <dgm:spPr/>
      <dgm:t>
        <a:bodyPr/>
        <a:lstStyle/>
        <a:p>
          <a:endParaRPr lang="vi-VN"/>
        </a:p>
      </dgm:t>
    </dgm:pt>
    <dgm:pt modelId="{C6D9071F-1E94-4562-AC90-2C9AACC106E5}" type="pres">
      <dgm:prSet presAssocID="{BB9856A9-FA56-41C7-9C66-3A76AC466EC2}" presName="cycleMatrixDiagram" presStyleCnt="0">
        <dgm:presLayoutVars>
          <dgm:chMax val="1"/>
          <dgm:dir/>
          <dgm:animLvl val="lvl"/>
          <dgm:resizeHandles val="exact"/>
        </dgm:presLayoutVars>
      </dgm:prSet>
      <dgm:spPr/>
      <dgm:t>
        <a:bodyPr/>
        <a:lstStyle/>
        <a:p>
          <a:endParaRPr lang="vi-VN"/>
        </a:p>
      </dgm:t>
    </dgm:pt>
    <dgm:pt modelId="{FAC83ABD-ACF2-4FB4-8D9B-47CB0A5858E8}" type="pres">
      <dgm:prSet presAssocID="{BB9856A9-FA56-41C7-9C66-3A76AC466EC2}" presName="children" presStyleCnt="0"/>
      <dgm:spPr/>
    </dgm:pt>
    <dgm:pt modelId="{6F5ACB08-3146-4730-BE04-AAC1A45B3B08}" type="pres">
      <dgm:prSet presAssocID="{BB9856A9-FA56-41C7-9C66-3A76AC466EC2}" presName="child1group" presStyleCnt="0"/>
      <dgm:spPr/>
    </dgm:pt>
    <dgm:pt modelId="{9029CD13-0649-4B0B-A62F-5C6F8ACB7865}" type="pres">
      <dgm:prSet presAssocID="{BB9856A9-FA56-41C7-9C66-3A76AC466EC2}" presName="child1" presStyleLbl="bgAcc1" presStyleIdx="0" presStyleCnt="4" custScaleX="150042" custScaleY="148580" custLinFactNeighborX="-38011" custLinFactNeighborY="-1342"/>
      <dgm:spPr/>
      <dgm:t>
        <a:bodyPr/>
        <a:lstStyle/>
        <a:p>
          <a:endParaRPr lang="vi-VN"/>
        </a:p>
      </dgm:t>
    </dgm:pt>
    <dgm:pt modelId="{4D4ED06D-ECB1-467D-8B49-87C69F530466}" type="pres">
      <dgm:prSet presAssocID="{BB9856A9-FA56-41C7-9C66-3A76AC466EC2}" presName="child1Text" presStyleLbl="bgAcc1" presStyleIdx="0" presStyleCnt="4">
        <dgm:presLayoutVars>
          <dgm:bulletEnabled val="1"/>
        </dgm:presLayoutVars>
      </dgm:prSet>
      <dgm:spPr/>
      <dgm:t>
        <a:bodyPr/>
        <a:lstStyle/>
        <a:p>
          <a:endParaRPr lang="vi-VN"/>
        </a:p>
      </dgm:t>
    </dgm:pt>
    <dgm:pt modelId="{E7A272DA-9D9A-47C1-ACD3-CD6A0B1FB42A}" type="pres">
      <dgm:prSet presAssocID="{BB9856A9-FA56-41C7-9C66-3A76AC466EC2}" presName="child2group" presStyleCnt="0"/>
      <dgm:spPr/>
    </dgm:pt>
    <dgm:pt modelId="{29DCB11C-6704-46F6-9356-330505D30A33}" type="pres">
      <dgm:prSet presAssocID="{BB9856A9-FA56-41C7-9C66-3A76AC466EC2}" presName="child2" presStyleLbl="bgAcc1" presStyleIdx="1" presStyleCnt="4" custScaleX="157654" custScaleY="148780" custLinFactNeighborX="65826" custLinFactNeighborY="-8485"/>
      <dgm:spPr/>
      <dgm:t>
        <a:bodyPr/>
        <a:lstStyle/>
        <a:p>
          <a:endParaRPr lang="vi-VN"/>
        </a:p>
      </dgm:t>
    </dgm:pt>
    <dgm:pt modelId="{DF470477-08EA-48E9-98E0-A93792C06897}" type="pres">
      <dgm:prSet presAssocID="{BB9856A9-FA56-41C7-9C66-3A76AC466EC2}" presName="child2Text" presStyleLbl="bgAcc1" presStyleIdx="1" presStyleCnt="4">
        <dgm:presLayoutVars>
          <dgm:bulletEnabled val="1"/>
        </dgm:presLayoutVars>
      </dgm:prSet>
      <dgm:spPr/>
      <dgm:t>
        <a:bodyPr/>
        <a:lstStyle/>
        <a:p>
          <a:endParaRPr lang="vi-VN"/>
        </a:p>
      </dgm:t>
    </dgm:pt>
    <dgm:pt modelId="{3F834918-A5E5-4892-90A7-B87EE1BDE866}" type="pres">
      <dgm:prSet presAssocID="{BB9856A9-FA56-41C7-9C66-3A76AC466EC2}" presName="child3group" presStyleCnt="0"/>
      <dgm:spPr/>
    </dgm:pt>
    <dgm:pt modelId="{D946FF0A-5511-45B1-BCAF-C52953F66A85}" type="pres">
      <dgm:prSet presAssocID="{BB9856A9-FA56-41C7-9C66-3A76AC466EC2}" presName="child3" presStyleLbl="bgAcc1" presStyleIdx="2" presStyleCnt="4" custScaleX="164257" custScaleY="135197" custLinFactNeighborX="48032" custLinFactNeighborY="-20175"/>
      <dgm:spPr/>
      <dgm:t>
        <a:bodyPr/>
        <a:lstStyle/>
        <a:p>
          <a:endParaRPr lang="vi-VN"/>
        </a:p>
      </dgm:t>
    </dgm:pt>
    <dgm:pt modelId="{6AC40342-B1AD-4028-A7DD-FEB346F47D3C}" type="pres">
      <dgm:prSet presAssocID="{BB9856A9-FA56-41C7-9C66-3A76AC466EC2}" presName="child3Text" presStyleLbl="bgAcc1" presStyleIdx="2" presStyleCnt="4">
        <dgm:presLayoutVars>
          <dgm:bulletEnabled val="1"/>
        </dgm:presLayoutVars>
      </dgm:prSet>
      <dgm:spPr/>
      <dgm:t>
        <a:bodyPr/>
        <a:lstStyle/>
        <a:p>
          <a:endParaRPr lang="vi-VN"/>
        </a:p>
      </dgm:t>
    </dgm:pt>
    <dgm:pt modelId="{AE15DDC6-6B0B-4A15-A144-6FC5E717CD6C}" type="pres">
      <dgm:prSet presAssocID="{BB9856A9-FA56-41C7-9C66-3A76AC466EC2}" presName="child4group" presStyleCnt="0"/>
      <dgm:spPr/>
    </dgm:pt>
    <dgm:pt modelId="{72DE220B-E8B2-4507-AE6C-FA47E56CCCA6}" type="pres">
      <dgm:prSet presAssocID="{BB9856A9-FA56-41C7-9C66-3A76AC466EC2}" presName="child4" presStyleLbl="bgAcc1" presStyleIdx="3" presStyleCnt="4" custScaleX="147131" custScaleY="126790" custLinFactNeighborX="-42755" custLinFactNeighborY="-20309"/>
      <dgm:spPr/>
      <dgm:t>
        <a:bodyPr/>
        <a:lstStyle/>
        <a:p>
          <a:endParaRPr lang="vi-VN"/>
        </a:p>
      </dgm:t>
    </dgm:pt>
    <dgm:pt modelId="{93A2DB13-063C-43A1-9E8E-DB74BD889872}" type="pres">
      <dgm:prSet presAssocID="{BB9856A9-FA56-41C7-9C66-3A76AC466EC2}" presName="child4Text" presStyleLbl="bgAcc1" presStyleIdx="3" presStyleCnt="4">
        <dgm:presLayoutVars>
          <dgm:bulletEnabled val="1"/>
        </dgm:presLayoutVars>
      </dgm:prSet>
      <dgm:spPr/>
      <dgm:t>
        <a:bodyPr/>
        <a:lstStyle/>
        <a:p>
          <a:endParaRPr lang="vi-VN"/>
        </a:p>
      </dgm:t>
    </dgm:pt>
    <dgm:pt modelId="{332AAB43-7C1A-4E9A-976E-00D1DF5B7F04}" type="pres">
      <dgm:prSet presAssocID="{BB9856A9-FA56-41C7-9C66-3A76AC466EC2}" presName="childPlaceholder" presStyleCnt="0"/>
      <dgm:spPr/>
    </dgm:pt>
    <dgm:pt modelId="{5B244070-07EB-403A-B52A-74EE3DB101E2}" type="pres">
      <dgm:prSet presAssocID="{BB9856A9-FA56-41C7-9C66-3A76AC466EC2}" presName="circle" presStyleCnt="0"/>
      <dgm:spPr/>
    </dgm:pt>
    <dgm:pt modelId="{780D6358-BB71-437E-9973-3457FCCEE8CB}" type="pres">
      <dgm:prSet presAssocID="{BB9856A9-FA56-41C7-9C66-3A76AC466EC2}" presName="quadrant1" presStyleLbl="node1" presStyleIdx="0" presStyleCnt="4">
        <dgm:presLayoutVars>
          <dgm:chMax val="1"/>
          <dgm:bulletEnabled val="1"/>
        </dgm:presLayoutVars>
      </dgm:prSet>
      <dgm:spPr/>
      <dgm:t>
        <a:bodyPr/>
        <a:lstStyle/>
        <a:p>
          <a:endParaRPr lang="vi-VN"/>
        </a:p>
      </dgm:t>
    </dgm:pt>
    <dgm:pt modelId="{B639EDC9-FA1F-4C48-8143-25124ECD241D}" type="pres">
      <dgm:prSet presAssocID="{BB9856A9-FA56-41C7-9C66-3A76AC466EC2}" presName="quadrant2" presStyleLbl="node1" presStyleIdx="1" presStyleCnt="4">
        <dgm:presLayoutVars>
          <dgm:chMax val="1"/>
          <dgm:bulletEnabled val="1"/>
        </dgm:presLayoutVars>
      </dgm:prSet>
      <dgm:spPr/>
      <dgm:t>
        <a:bodyPr/>
        <a:lstStyle/>
        <a:p>
          <a:endParaRPr lang="vi-VN"/>
        </a:p>
      </dgm:t>
    </dgm:pt>
    <dgm:pt modelId="{AB856F75-7677-4EAE-B057-5CB5501151C1}" type="pres">
      <dgm:prSet presAssocID="{BB9856A9-FA56-41C7-9C66-3A76AC466EC2}" presName="quadrant3" presStyleLbl="node1" presStyleIdx="2" presStyleCnt="4">
        <dgm:presLayoutVars>
          <dgm:chMax val="1"/>
          <dgm:bulletEnabled val="1"/>
        </dgm:presLayoutVars>
      </dgm:prSet>
      <dgm:spPr/>
      <dgm:t>
        <a:bodyPr/>
        <a:lstStyle/>
        <a:p>
          <a:endParaRPr lang="vi-VN"/>
        </a:p>
      </dgm:t>
    </dgm:pt>
    <dgm:pt modelId="{033F68C5-F638-44F1-A1F5-EAF248F36F00}" type="pres">
      <dgm:prSet presAssocID="{BB9856A9-FA56-41C7-9C66-3A76AC466EC2}" presName="quadrant4" presStyleLbl="node1" presStyleIdx="3" presStyleCnt="4" custLinFactNeighborX="2350" custLinFactNeighborY="-1898">
        <dgm:presLayoutVars>
          <dgm:chMax val="1"/>
          <dgm:bulletEnabled val="1"/>
        </dgm:presLayoutVars>
      </dgm:prSet>
      <dgm:spPr/>
      <dgm:t>
        <a:bodyPr/>
        <a:lstStyle/>
        <a:p>
          <a:endParaRPr lang="vi-VN"/>
        </a:p>
      </dgm:t>
    </dgm:pt>
    <dgm:pt modelId="{79DC5AEB-B861-444C-8824-8F00883A36E3}" type="pres">
      <dgm:prSet presAssocID="{BB9856A9-FA56-41C7-9C66-3A76AC466EC2}" presName="quadrantPlaceholder" presStyleCnt="0"/>
      <dgm:spPr/>
    </dgm:pt>
    <dgm:pt modelId="{41BB1464-91B3-4A13-85EB-D3A14B07E2F5}" type="pres">
      <dgm:prSet presAssocID="{BB9856A9-FA56-41C7-9C66-3A76AC466EC2}" presName="center1" presStyleLbl="fgShp" presStyleIdx="0" presStyleCnt="2"/>
      <dgm:spPr/>
    </dgm:pt>
    <dgm:pt modelId="{7C4AC4E6-ECB0-4B4F-BA4A-1685E2B145FA}" type="pres">
      <dgm:prSet presAssocID="{BB9856A9-FA56-41C7-9C66-3A76AC466EC2}" presName="center2" presStyleLbl="fgShp" presStyleIdx="1" presStyleCnt="2"/>
      <dgm:spPr/>
    </dgm:pt>
  </dgm:ptLst>
  <dgm:cxnLst>
    <dgm:cxn modelId="{900A8400-35AF-4D46-BDCE-A21D794DA2D1}" type="presOf" srcId="{38D057E0-5FCA-49EB-9F4A-0F6F13379F71}" destId="{72DE220B-E8B2-4507-AE6C-FA47E56CCCA6}" srcOrd="0" destOrd="0" presId="urn:microsoft.com/office/officeart/2005/8/layout/cycle4"/>
    <dgm:cxn modelId="{0114D0F0-4122-460C-A1E4-73C569615C4F}" type="presOf" srcId="{26157118-FC16-47CF-862E-E49D6FAB4E06}" destId="{4D4ED06D-ECB1-467D-8B49-87C69F530466}" srcOrd="1" destOrd="0" presId="urn:microsoft.com/office/officeart/2005/8/layout/cycle4"/>
    <dgm:cxn modelId="{F6690696-C095-4F4F-BE93-85B85E0E0147}" type="presOf" srcId="{055B1462-DD05-4748-B8B6-D19BC7DFAF79}" destId="{DF470477-08EA-48E9-98E0-A93792C06897}" srcOrd="1" destOrd="1" presId="urn:microsoft.com/office/officeart/2005/8/layout/cycle4"/>
    <dgm:cxn modelId="{BC47EEAC-7C18-430F-A17A-D9599FE9EE13}" type="presOf" srcId="{22BC692C-C183-4B27-AEA7-F2F54A9D0072}" destId="{9029CD13-0649-4B0B-A62F-5C6F8ACB7865}" srcOrd="0" destOrd="2" presId="urn:microsoft.com/office/officeart/2005/8/layout/cycle4"/>
    <dgm:cxn modelId="{A53B341C-4B56-4BCA-AC6C-FDAEE21B3DCA}" srcId="{13969347-EEB3-4609-898E-AC4A86A20A69}" destId="{2942AA97-B292-4B0D-9B08-CAC5E897E323}" srcOrd="1" destOrd="0" parTransId="{570BBDD8-10B8-49A4-BA17-FCCE5CE03A15}" sibTransId="{6B0E663F-3B1A-4490-9594-F7BCF10D5EEC}"/>
    <dgm:cxn modelId="{DD047956-67CA-46DD-AF09-BBC61CCB8E4A}" srcId="{0C812DAA-C984-46DA-988E-647602AE7EC2}" destId="{B8D96710-85A5-47AD-B718-56637EF7EE9F}" srcOrd="0" destOrd="0" parTransId="{9E384117-14D1-4E61-A5A1-852A8BEF1678}" sibTransId="{4C2C25FC-1C93-4C3B-9DDA-BFD5575166EF}"/>
    <dgm:cxn modelId="{D82F3CAD-EF0B-4CC8-8BE9-8CC78CE8EA94}" type="presOf" srcId="{2942AA97-B292-4B0D-9B08-CAC5E897E323}" destId="{9029CD13-0649-4B0B-A62F-5C6F8ACB7865}" srcOrd="0" destOrd="1" presId="urn:microsoft.com/office/officeart/2005/8/layout/cycle4"/>
    <dgm:cxn modelId="{7E52723C-61F6-4A58-B9AE-C62939BB4759}" srcId="{22AB1AAA-DB8B-400E-9EB9-04006C9CAFE9}" destId="{38D057E0-5FCA-49EB-9F4A-0F6F13379F71}" srcOrd="0" destOrd="0" parTransId="{818B1F61-83E3-4740-BB8C-3A5FD1323145}" sibTransId="{1CC79010-E87E-46C2-A294-1AC59B99392F}"/>
    <dgm:cxn modelId="{410A6E0D-B132-4B30-A0C9-495E1B30F1AC}" type="presOf" srcId="{8B355304-62B6-48C1-A9FD-A2B017359F36}" destId="{D946FF0A-5511-45B1-BCAF-C52953F66A85}" srcOrd="0" destOrd="0" presId="urn:microsoft.com/office/officeart/2005/8/layout/cycle4"/>
    <dgm:cxn modelId="{6ADE0B7A-26A3-4F87-AE7B-B9BECFEA51CC}" srcId="{CA38C717-B9D5-41A2-B565-2243792B1488}" destId="{8B355304-62B6-48C1-A9FD-A2B017359F36}" srcOrd="0" destOrd="0" parTransId="{5F92EBD8-640D-413A-8EFE-557DCE55D60F}" sibTransId="{5EDD55EA-AC1E-4C20-8E69-ABA82FF146D9}"/>
    <dgm:cxn modelId="{D3FEB9E5-5D39-453E-9233-E714B17CBF34}" srcId="{BB9856A9-FA56-41C7-9C66-3A76AC466EC2}" destId="{CA38C717-B9D5-41A2-B565-2243792B1488}" srcOrd="2" destOrd="0" parTransId="{E040009F-08C6-4535-9100-C86E16264C1D}" sibTransId="{0A8046DD-CF94-47C4-B307-86323B9D934F}"/>
    <dgm:cxn modelId="{C08991D2-A9C2-4FEE-BE75-7CD8672F2592}" type="presOf" srcId="{B8D96710-85A5-47AD-B718-56637EF7EE9F}" destId="{DF470477-08EA-48E9-98E0-A93792C06897}" srcOrd="1" destOrd="0" presId="urn:microsoft.com/office/officeart/2005/8/layout/cycle4"/>
    <dgm:cxn modelId="{E1276113-146B-4044-96B7-E677E696CF0B}" type="presOf" srcId="{0C812DAA-C984-46DA-988E-647602AE7EC2}" destId="{B639EDC9-FA1F-4C48-8143-25124ECD241D}" srcOrd="0" destOrd="0" presId="urn:microsoft.com/office/officeart/2005/8/layout/cycle4"/>
    <dgm:cxn modelId="{C4903CD7-A944-4CC3-9743-DB1C0D930155}" srcId="{13969347-EEB3-4609-898E-AC4A86A20A69}" destId="{26157118-FC16-47CF-862E-E49D6FAB4E06}" srcOrd="0" destOrd="0" parTransId="{2149E7F0-33E5-494E-B973-8D8B8EA65F62}" sibTransId="{F8B7475D-B4B4-46F6-ADA9-70F3A4A52FB2}"/>
    <dgm:cxn modelId="{AF49141F-616D-4314-8BDB-707D2C107159}" type="presOf" srcId="{26157118-FC16-47CF-862E-E49D6FAB4E06}" destId="{9029CD13-0649-4B0B-A62F-5C6F8ACB7865}" srcOrd="0" destOrd="0" presId="urn:microsoft.com/office/officeart/2005/8/layout/cycle4"/>
    <dgm:cxn modelId="{679F40D3-9B6E-4A14-BA49-C7B292BF04A9}" type="presOf" srcId="{BB9856A9-FA56-41C7-9C66-3A76AC466EC2}" destId="{C6D9071F-1E94-4562-AC90-2C9AACC106E5}" srcOrd="0" destOrd="0" presId="urn:microsoft.com/office/officeart/2005/8/layout/cycle4"/>
    <dgm:cxn modelId="{BD0355B8-5E60-4078-A60C-F7A9C45793F1}" type="presOf" srcId="{B8D96710-85A5-47AD-B718-56637EF7EE9F}" destId="{29DCB11C-6704-46F6-9356-330505D30A33}" srcOrd="0" destOrd="0" presId="urn:microsoft.com/office/officeart/2005/8/layout/cycle4"/>
    <dgm:cxn modelId="{6D3659F0-2C6F-4C1B-9106-F2D0B618D9BB}" type="presOf" srcId="{38D057E0-5FCA-49EB-9F4A-0F6F13379F71}" destId="{93A2DB13-063C-43A1-9E8E-DB74BD889872}" srcOrd="1" destOrd="0" presId="urn:microsoft.com/office/officeart/2005/8/layout/cycle4"/>
    <dgm:cxn modelId="{9924F1E1-05BC-4CC8-B89A-65888FB41C6E}" type="presOf" srcId="{8B355304-62B6-48C1-A9FD-A2B017359F36}" destId="{6AC40342-B1AD-4028-A7DD-FEB346F47D3C}" srcOrd="1" destOrd="0" presId="urn:microsoft.com/office/officeart/2005/8/layout/cycle4"/>
    <dgm:cxn modelId="{C2EA8D86-ABD2-441D-8759-0454EAD8F391}" srcId="{BB9856A9-FA56-41C7-9C66-3A76AC466EC2}" destId="{13969347-EEB3-4609-898E-AC4A86A20A69}" srcOrd="0" destOrd="0" parTransId="{7D325360-00DA-4DA8-B0C9-8819C194FB40}" sibTransId="{BB421ECC-55DB-4480-8885-E01BE29F92EA}"/>
    <dgm:cxn modelId="{FDF52700-F277-404E-997E-14A0A2540314}" type="presOf" srcId="{CA38C717-B9D5-41A2-B565-2243792B1488}" destId="{AB856F75-7677-4EAE-B057-5CB5501151C1}" srcOrd="0" destOrd="0" presId="urn:microsoft.com/office/officeart/2005/8/layout/cycle4"/>
    <dgm:cxn modelId="{F580BED7-CE97-4EA7-AA51-C45D47D76158}" type="presOf" srcId="{13969347-EEB3-4609-898E-AC4A86A20A69}" destId="{780D6358-BB71-437E-9973-3457FCCEE8CB}" srcOrd="0" destOrd="0" presId="urn:microsoft.com/office/officeart/2005/8/layout/cycle4"/>
    <dgm:cxn modelId="{23B4F509-741E-40C1-AFE1-EE3997B247A8}" srcId="{BB9856A9-FA56-41C7-9C66-3A76AC466EC2}" destId="{22AB1AAA-DB8B-400E-9EB9-04006C9CAFE9}" srcOrd="3" destOrd="0" parTransId="{32CD6D2D-DD82-4AD0-869F-FB398E2E7452}" sibTransId="{AEF85619-1F2C-42A0-8790-DCB81C2B3E53}"/>
    <dgm:cxn modelId="{23E31E60-9BE1-47F7-AA1A-2D27EA5BB91E}" srcId="{13969347-EEB3-4609-898E-AC4A86A20A69}" destId="{22BC692C-C183-4B27-AEA7-F2F54A9D0072}" srcOrd="2" destOrd="0" parTransId="{F0E21616-6AA1-4B62-9153-9A7F2ECB8A05}" sibTransId="{5AAD61F6-3DC9-4BAB-8FAC-4A0592D05B52}"/>
    <dgm:cxn modelId="{E1ECDFCF-E197-42A5-B385-8FACE86CF3F4}" srcId="{BB9856A9-FA56-41C7-9C66-3A76AC466EC2}" destId="{0C812DAA-C984-46DA-988E-647602AE7EC2}" srcOrd="1" destOrd="0" parTransId="{E4118AC9-73B0-4F4F-8A0C-E6D1FB354639}" sibTransId="{E2289C30-2460-496C-AFE5-C0364EE6EBA7}"/>
    <dgm:cxn modelId="{43C62A59-8B0F-463D-A919-0A3C11735F39}" type="presOf" srcId="{2942AA97-B292-4B0D-9B08-CAC5E897E323}" destId="{4D4ED06D-ECB1-467D-8B49-87C69F530466}" srcOrd="1" destOrd="1" presId="urn:microsoft.com/office/officeart/2005/8/layout/cycle4"/>
    <dgm:cxn modelId="{93308A07-4BB8-4FC9-A791-8713FBFF1B0E}" type="presOf" srcId="{055B1462-DD05-4748-B8B6-D19BC7DFAF79}" destId="{29DCB11C-6704-46F6-9356-330505D30A33}" srcOrd="0" destOrd="1" presId="urn:microsoft.com/office/officeart/2005/8/layout/cycle4"/>
    <dgm:cxn modelId="{99A14292-82C6-44BF-AAC4-1495BCC1C07E}" srcId="{0C812DAA-C984-46DA-988E-647602AE7EC2}" destId="{055B1462-DD05-4748-B8B6-D19BC7DFAF79}" srcOrd="1" destOrd="0" parTransId="{DBD10B4B-652F-4CFE-AB03-245EADE20018}" sibTransId="{9B11AE22-81B6-44A0-841A-04DD2DB81A94}"/>
    <dgm:cxn modelId="{64270CE6-1AAA-4A09-87A3-A1FB1AE27CDB}" type="presOf" srcId="{22BC692C-C183-4B27-AEA7-F2F54A9D0072}" destId="{4D4ED06D-ECB1-467D-8B49-87C69F530466}" srcOrd="1" destOrd="2" presId="urn:microsoft.com/office/officeart/2005/8/layout/cycle4"/>
    <dgm:cxn modelId="{702DEC6D-DFF5-4AAC-B9A4-3D43E579D65E}" type="presOf" srcId="{22AB1AAA-DB8B-400E-9EB9-04006C9CAFE9}" destId="{033F68C5-F638-44F1-A1F5-EAF248F36F00}" srcOrd="0" destOrd="0" presId="urn:microsoft.com/office/officeart/2005/8/layout/cycle4"/>
    <dgm:cxn modelId="{28A3EE99-F0FA-4B14-93CA-6DAB1CE8EF89}" type="presParOf" srcId="{C6D9071F-1E94-4562-AC90-2C9AACC106E5}" destId="{FAC83ABD-ACF2-4FB4-8D9B-47CB0A5858E8}" srcOrd="0" destOrd="0" presId="urn:microsoft.com/office/officeart/2005/8/layout/cycle4"/>
    <dgm:cxn modelId="{587F5D04-0ADF-4128-809F-AD816680EF9E}" type="presParOf" srcId="{FAC83ABD-ACF2-4FB4-8D9B-47CB0A5858E8}" destId="{6F5ACB08-3146-4730-BE04-AAC1A45B3B08}" srcOrd="0" destOrd="0" presId="urn:microsoft.com/office/officeart/2005/8/layout/cycle4"/>
    <dgm:cxn modelId="{DD665272-5F6A-4181-8AE5-9C77905E9924}" type="presParOf" srcId="{6F5ACB08-3146-4730-BE04-AAC1A45B3B08}" destId="{9029CD13-0649-4B0B-A62F-5C6F8ACB7865}" srcOrd="0" destOrd="0" presId="urn:microsoft.com/office/officeart/2005/8/layout/cycle4"/>
    <dgm:cxn modelId="{73A81E04-19C0-4A3E-881C-2216879C6282}" type="presParOf" srcId="{6F5ACB08-3146-4730-BE04-AAC1A45B3B08}" destId="{4D4ED06D-ECB1-467D-8B49-87C69F530466}" srcOrd="1" destOrd="0" presId="urn:microsoft.com/office/officeart/2005/8/layout/cycle4"/>
    <dgm:cxn modelId="{EFE6250F-AE48-43C3-B6C2-61A56AEB33B4}" type="presParOf" srcId="{FAC83ABD-ACF2-4FB4-8D9B-47CB0A5858E8}" destId="{E7A272DA-9D9A-47C1-ACD3-CD6A0B1FB42A}" srcOrd="1" destOrd="0" presId="urn:microsoft.com/office/officeart/2005/8/layout/cycle4"/>
    <dgm:cxn modelId="{4C641107-CEA2-4E51-A996-915187CD5EC1}" type="presParOf" srcId="{E7A272DA-9D9A-47C1-ACD3-CD6A0B1FB42A}" destId="{29DCB11C-6704-46F6-9356-330505D30A33}" srcOrd="0" destOrd="0" presId="urn:microsoft.com/office/officeart/2005/8/layout/cycle4"/>
    <dgm:cxn modelId="{CC6045E6-FEF7-4CAD-B36F-F6AC930AC722}" type="presParOf" srcId="{E7A272DA-9D9A-47C1-ACD3-CD6A0B1FB42A}" destId="{DF470477-08EA-48E9-98E0-A93792C06897}" srcOrd="1" destOrd="0" presId="urn:microsoft.com/office/officeart/2005/8/layout/cycle4"/>
    <dgm:cxn modelId="{FF5355B9-9A8D-4B47-87A8-9A745CCBF5F5}" type="presParOf" srcId="{FAC83ABD-ACF2-4FB4-8D9B-47CB0A5858E8}" destId="{3F834918-A5E5-4892-90A7-B87EE1BDE866}" srcOrd="2" destOrd="0" presId="urn:microsoft.com/office/officeart/2005/8/layout/cycle4"/>
    <dgm:cxn modelId="{CDF15A40-6942-4CF3-98DA-BB1B8F899337}" type="presParOf" srcId="{3F834918-A5E5-4892-90A7-B87EE1BDE866}" destId="{D946FF0A-5511-45B1-BCAF-C52953F66A85}" srcOrd="0" destOrd="0" presId="urn:microsoft.com/office/officeart/2005/8/layout/cycle4"/>
    <dgm:cxn modelId="{0BC62B7E-0C47-47C0-97CD-565FCEE6167E}" type="presParOf" srcId="{3F834918-A5E5-4892-90A7-B87EE1BDE866}" destId="{6AC40342-B1AD-4028-A7DD-FEB346F47D3C}" srcOrd="1" destOrd="0" presId="urn:microsoft.com/office/officeart/2005/8/layout/cycle4"/>
    <dgm:cxn modelId="{46E82E5F-A64B-4F4B-B0B3-BC80FDE39789}" type="presParOf" srcId="{FAC83ABD-ACF2-4FB4-8D9B-47CB0A5858E8}" destId="{AE15DDC6-6B0B-4A15-A144-6FC5E717CD6C}" srcOrd="3" destOrd="0" presId="urn:microsoft.com/office/officeart/2005/8/layout/cycle4"/>
    <dgm:cxn modelId="{05D0C471-DB10-4DAF-A47F-DD36B6D5D9A5}" type="presParOf" srcId="{AE15DDC6-6B0B-4A15-A144-6FC5E717CD6C}" destId="{72DE220B-E8B2-4507-AE6C-FA47E56CCCA6}" srcOrd="0" destOrd="0" presId="urn:microsoft.com/office/officeart/2005/8/layout/cycle4"/>
    <dgm:cxn modelId="{20E3D689-92F3-44C6-8CAF-BD7E6AE957EE}" type="presParOf" srcId="{AE15DDC6-6B0B-4A15-A144-6FC5E717CD6C}" destId="{93A2DB13-063C-43A1-9E8E-DB74BD889872}" srcOrd="1" destOrd="0" presId="urn:microsoft.com/office/officeart/2005/8/layout/cycle4"/>
    <dgm:cxn modelId="{4A8BB3A7-D24F-4BCE-9928-18CE7ED8C6DF}" type="presParOf" srcId="{FAC83ABD-ACF2-4FB4-8D9B-47CB0A5858E8}" destId="{332AAB43-7C1A-4E9A-976E-00D1DF5B7F04}" srcOrd="4" destOrd="0" presId="urn:microsoft.com/office/officeart/2005/8/layout/cycle4"/>
    <dgm:cxn modelId="{A6643468-08EE-4ACA-AB73-BAC05DD59ECA}" type="presParOf" srcId="{C6D9071F-1E94-4562-AC90-2C9AACC106E5}" destId="{5B244070-07EB-403A-B52A-74EE3DB101E2}" srcOrd="1" destOrd="0" presId="urn:microsoft.com/office/officeart/2005/8/layout/cycle4"/>
    <dgm:cxn modelId="{987B4CE2-ADE0-4516-A623-5DB23FF0E73C}" type="presParOf" srcId="{5B244070-07EB-403A-B52A-74EE3DB101E2}" destId="{780D6358-BB71-437E-9973-3457FCCEE8CB}" srcOrd="0" destOrd="0" presId="urn:microsoft.com/office/officeart/2005/8/layout/cycle4"/>
    <dgm:cxn modelId="{6FBE51F8-CC04-44FC-B073-01B292F58BF0}" type="presParOf" srcId="{5B244070-07EB-403A-B52A-74EE3DB101E2}" destId="{B639EDC9-FA1F-4C48-8143-25124ECD241D}" srcOrd="1" destOrd="0" presId="urn:microsoft.com/office/officeart/2005/8/layout/cycle4"/>
    <dgm:cxn modelId="{5FB1DDA6-F945-4C2D-A073-0287A96C4F65}" type="presParOf" srcId="{5B244070-07EB-403A-B52A-74EE3DB101E2}" destId="{AB856F75-7677-4EAE-B057-5CB5501151C1}" srcOrd="2" destOrd="0" presId="urn:microsoft.com/office/officeart/2005/8/layout/cycle4"/>
    <dgm:cxn modelId="{9E70D0BD-6F54-48D2-9E39-390448A25EAD}" type="presParOf" srcId="{5B244070-07EB-403A-B52A-74EE3DB101E2}" destId="{033F68C5-F638-44F1-A1F5-EAF248F36F00}" srcOrd="3" destOrd="0" presId="urn:microsoft.com/office/officeart/2005/8/layout/cycle4"/>
    <dgm:cxn modelId="{93127C25-FA0D-4A71-A1AF-C9AE1AEF11D8}" type="presParOf" srcId="{5B244070-07EB-403A-B52A-74EE3DB101E2}" destId="{79DC5AEB-B861-444C-8824-8F00883A36E3}" srcOrd="4" destOrd="0" presId="urn:microsoft.com/office/officeart/2005/8/layout/cycle4"/>
    <dgm:cxn modelId="{8C57DD6C-C77B-4A40-9E7E-68EBE21EBAB8}" type="presParOf" srcId="{C6D9071F-1E94-4562-AC90-2C9AACC106E5}" destId="{41BB1464-91B3-4A13-85EB-D3A14B07E2F5}" srcOrd="2" destOrd="0" presId="urn:microsoft.com/office/officeart/2005/8/layout/cycle4"/>
    <dgm:cxn modelId="{9E51EEBE-A65C-43BF-BD78-C17759B3B9EA}" type="presParOf" srcId="{C6D9071F-1E94-4562-AC90-2C9AACC106E5}" destId="{7C4AC4E6-ECB0-4B4F-BA4A-1685E2B145FA}"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9C7D37C-38DF-4733-830A-77E9693509CC}" type="doc">
      <dgm:prSet loTypeId="urn:microsoft.com/office/officeart/2009/3/layout/HorizontalOrganizationChart" loCatId="hierarchy" qsTypeId="urn:microsoft.com/office/officeart/2005/8/quickstyle/simple1" qsCatId="simple" csTypeId="urn:microsoft.com/office/officeart/2005/8/colors/accent1_2" csCatId="accent1" phldr="1"/>
      <dgm:spPr/>
      <dgm:t>
        <a:bodyPr/>
        <a:lstStyle/>
        <a:p>
          <a:endParaRPr lang="vi-VN"/>
        </a:p>
      </dgm:t>
    </dgm:pt>
    <dgm:pt modelId="{6A4771BD-E84C-4514-8801-63EE6BF6E843}">
      <dgm:prSet phldrT="[Text]" custT="1"/>
      <dgm:spPr/>
      <dgm:t>
        <a:bodyPr/>
        <a:lstStyle/>
        <a:p>
          <a:endParaRPr lang="vi-VN" sz="2200" dirty="0">
            <a:latin typeface="+mj-lt"/>
          </a:endParaRPr>
        </a:p>
      </dgm:t>
    </dgm:pt>
    <dgm:pt modelId="{7D6DC25C-EC16-4F7E-AAF1-18F0E2B6BAC9}" type="parTrans" cxnId="{FD0CF95A-C5D4-475A-9D46-BEE3D1D112C6}">
      <dgm:prSet/>
      <dgm:spPr/>
      <dgm:t>
        <a:bodyPr/>
        <a:lstStyle/>
        <a:p>
          <a:endParaRPr lang="vi-VN"/>
        </a:p>
      </dgm:t>
    </dgm:pt>
    <dgm:pt modelId="{D0169BE4-243A-4601-B31C-DAADEE689725}" type="sibTrans" cxnId="{FD0CF95A-C5D4-475A-9D46-BEE3D1D112C6}">
      <dgm:prSet/>
      <dgm:spPr/>
      <dgm:t>
        <a:bodyPr/>
        <a:lstStyle/>
        <a:p>
          <a:endParaRPr lang="vi-VN"/>
        </a:p>
      </dgm:t>
    </dgm:pt>
    <dgm:pt modelId="{8CB54A04-CB4B-4C45-89D8-5804196808EA}" type="asst">
      <dgm:prSet phldrT="[Text]" custT="1"/>
      <dgm:spPr>
        <a:solidFill>
          <a:schemeClr val="accent6">
            <a:lumMod val="60000"/>
            <a:lumOff val="40000"/>
          </a:schemeClr>
        </a:solidFill>
      </dgm:spPr>
      <dgm:t>
        <a:bodyPr/>
        <a:lstStyle/>
        <a:p>
          <a:pPr algn="ctr"/>
          <a:endParaRPr lang="vi-VN" sz="2000" dirty="0">
            <a:solidFill>
              <a:schemeClr val="tx1"/>
            </a:solidFill>
            <a:latin typeface="+mj-lt"/>
          </a:endParaRPr>
        </a:p>
      </dgm:t>
    </dgm:pt>
    <dgm:pt modelId="{BF80B99F-DD55-4CFC-BA0A-B090BF32E452}" type="parTrans" cxnId="{F654EEC6-944C-45B9-881D-753526F5EB26}">
      <dgm:prSet/>
      <dgm:spPr/>
      <dgm:t>
        <a:bodyPr/>
        <a:lstStyle/>
        <a:p>
          <a:endParaRPr lang="vi-VN"/>
        </a:p>
      </dgm:t>
    </dgm:pt>
    <dgm:pt modelId="{BCB58E8B-94D4-4484-8C73-3D41D65DA11F}" type="sibTrans" cxnId="{F654EEC6-944C-45B9-881D-753526F5EB26}">
      <dgm:prSet/>
      <dgm:spPr/>
      <dgm:t>
        <a:bodyPr/>
        <a:lstStyle/>
        <a:p>
          <a:endParaRPr lang="vi-VN"/>
        </a:p>
      </dgm:t>
    </dgm:pt>
    <dgm:pt modelId="{552F69CC-1AFB-4958-85E3-05AA5C80FD2E}">
      <dgm:prSet phldrT="[Text]" custT="1"/>
      <dgm:spPr/>
      <dgm:t>
        <a:bodyPr/>
        <a:lstStyle/>
        <a:p>
          <a:endParaRPr lang="vi-VN" sz="2400" dirty="0">
            <a:latin typeface="Times New Roman" panose="02020603050405020304" pitchFamily="18" charset="0"/>
            <a:cs typeface="Times New Roman" panose="02020603050405020304" pitchFamily="18" charset="0"/>
          </a:endParaRPr>
        </a:p>
      </dgm:t>
    </dgm:pt>
    <dgm:pt modelId="{EA2EBECD-3CFD-4CC7-82D4-4E728C1B1F85}" type="parTrans" cxnId="{6AA35427-E5AE-41EE-B0D2-85878BB01A27}">
      <dgm:prSet/>
      <dgm:spPr/>
      <dgm:t>
        <a:bodyPr/>
        <a:lstStyle/>
        <a:p>
          <a:endParaRPr lang="vi-VN"/>
        </a:p>
      </dgm:t>
    </dgm:pt>
    <dgm:pt modelId="{2A592109-5B6D-4656-B47B-976BB4893DD9}" type="sibTrans" cxnId="{6AA35427-E5AE-41EE-B0D2-85878BB01A27}">
      <dgm:prSet/>
      <dgm:spPr/>
      <dgm:t>
        <a:bodyPr/>
        <a:lstStyle/>
        <a:p>
          <a:endParaRPr lang="vi-VN"/>
        </a:p>
      </dgm:t>
    </dgm:pt>
    <dgm:pt modelId="{98A2002C-DE70-4D10-B094-320CC1E1EA95}">
      <dgm:prSet phldrT="[Text]" custT="1"/>
      <dgm:spPr/>
      <dgm:t>
        <a:bodyPr/>
        <a:lstStyle/>
        <a:p>
          <a:endParaRPr lang="vi-VN" sz="1300" dirty="0"/>
        </a:p>
      </dgm:t>
    </dgm:pt>
    <dgm:pt modelId="{3752B87A-592D-4407-931F-353C05E13395}" type="parTrans" cxnId="{84E4E224-B926-4B05-B7F8-B035C8A8AC96}">
      <dgm:prSet/>
      <dgm:spPr/>
      <dgm:t>
        <a:bodyPr/>
        <a:lstStyle/>
        <a:p>
          <a:endParaRPr lang="vi-VN"/>
        </a:p>
      </dgm:t>
    </dgm:pt>
    <dgm:pt modelId="{BFB8205D-FE0B-4617-ACAB-6A542AF7275F}" type="sibTrans" cxnId="{84E4E224-B926-4B05-B7F8-B035C8A8AC96}">
      <dgm:prSet/>
      <dgm:spPr/>
      <dgm:t>
        <a:bodyPr/>
        <a:lstStyle/>
        <a:p>
          <a:endParaRPr lang="vi-VN"/>
        </a:p>
      </dgm:t>
    </dgm:pt>
    <dgm:pt modelId="{F4E079D2-06B4-440F-AB24-43C90F33F873}">
      <dgm:prSet phldrT="[Text]" custT="1"/>
      <dgm:spPr/>
      <dgm:t>
        <a:bodyPr/>
        <a:lstStyle/>
        <a:p>
          <a:endParaRPr lang="vi-VN" sz="2400" dirty="0">
            <a:latin typeface="Times New Roman" panose="02020603050405020304" pitchFamily="18" charset="0"/>
            <a:cs typeface="Times New Roman" panose="02020603050405020304" pitchFamily="18" charset="0"/>
          </a:endParaRPr>
        </a:p>
      </dgm:t>
    </dgm:pt>
    <dgm:pt modelId="{730DCC90-5F45-443C-92D0-E5AFF56AC9A8}" type="parTrans" cxnId="{D4493974-CEC7-45BC-B977-FDDF3F127009}">
      <dgm:prSet/>
      <dgm:spPr/>
      <dgm:t>
        <a:bodyPr/>
        <a:lstStyle/>
        <a:p>
          <a:endParaRPr lang="vi-VN"/>
        </a:p>
      </dgm:t>
    </dgm:pt>
    <dgm:pt modelId="{CE2E66D4-69DA-4974-94E6-AAE8C99273BA}" type="sibTrans" cxnId="{D4493974-CEC7-45BC-B977-FDDF3F127009}">
      <dgm:prSet/>
      <dgm:spPr/>
      <dgm:t>
        <a:bodyPr/>
        <a:lstStyle/>
        <a:p>
          <a:endParaRPr lang="vi-VN"/>
        </a:p>
      </dgm:t>
    </dgm:pt>
    <dgm:pt modelId="{ACD9DA81-8EFD-4350-91B5-C8BDCA15E8CA}" type="pres">
      <dgm:prSet presAssocID="{89C7D37C-38DF-4733-830A-77E9693509CC}" presName="hierChild1" presStyleCnt="0">
        <dgm:presLayoutVars>
          <dgm:orgChart val="1"/>
          <dgm:chPref val="1"/>
          <dgm:dir/>
          <dgm:animOne val="branch"/>
          <dgm:animLvl val="lvl"/>
          <dgm:resizeHandles/>
        </dgm:presLayoutVars>
      </dgm:prSet>
      <dgm:spPr/>
      <dgm:t>
        <a:bodyPr/>
        <a:lstStyle/>
        <a:p>
          <a:endParaRPr lang="vi-VN"/>
        </a:p>
      </dgm:t>
    </dgm:pt>
    <dgm:pt modelId="{B3157FC1-10C3-4DF4-A07C-33B5A933090D}" type="pres">
      <dgm:prSet presAssocID="{6A4771BD-E84C-4514-8801-63EE6BF6E843}" presName="hierRoot1" presStyleCnt="0">
        <dgm:presLayoutVars>
          <dgm:hierBranch val="init"/>
        </dgm:presLayoutVars>
      </dgm:prSet>
      <dgm:spPr/>
    </dgm:pt>
    <dgm:pt modelId="{557C5DAB-57F7-42FF-808A-D14870D2ADA0}" type="pres">
      <dgm:prSet presAssocID="{6A4771BD-E84C-4514-8801-63EE6BF6E843}" presName="rootComposite1" presStyleCnt="0"/>
      <dgm:spPr/>
    </dgm:pt>
    <dgm:pt modelId="{A33DB341-F060-4138-AF11-A3C0A6CFD7C3}" type="pres">
      <dgm:prSet presAssocID="{6A4771BD-E84C-4514-8801-63EE6BF6E843}" presName="rootText1" presStyleLbl="node0" presStyleIdx="0" presStyleCnt="1" custScaleY="261096" custLinFactNeighborX="1043" custLinFactNeighborY="2788">
        <dgm:presLayoutVars>
          <dgm:chPref val="3"/>
        </dgm:presLayoutVars>
      </dgm:prSet>
      <dgm:spPr/>
      <dgm:t>
        <a:bodyPr/>
        <a:lstStyle/>
        <a:p>
          <a:endParaRPr lang="vi-VN"/>
        </a:p>
      </dgm:t>
    </dgm:pt>
    <dgm:pt modelId="{DA953353-86E8-4435-95C4-4117D42DE20E}" type="pres">
      <dgm:prSet presAssocID="{6A4771BD-E84C-4514-8801-63EE6BF6E843}" presName="rootConnector1" presStyleLbl="node1" presStyleIdx="0" presStyleCnt="0"/>
      <dgm:spPr/>
      <dgm:t>
        <a:bodyPr/>
        <a:lstStyle/>
        <a:p>
          <a:endParaRPr lang="vi-VN"/>
        </a:p>
      </dgm:t>
    </dgm:pt>
    <dgm:pt modelId="{A570398C-3DF0-4F15-892B-E2B712D3FE64}" type="pres">
      <dgm:prSet presAssocID="{6A4771BD-E84C-4514-8801-63EE6BF6E843}" presName="hierChild2" presStyleCnt="0"/>
      <dgm:spPr/>
    </dgm:pt>
    <dgm:pt modelId="{830E5381-886D-4D7D-A569-6555BB9C30EB}" type="pres">
      <dgm:prSet presAssocID="{EA2EBECD-3CFD-4CC7-82D4-4E728C1B1F85}" presName="Name64" presStyleLbl="parChTrans1D2" presStyleIdx="0" presStyleCnt="4"/>
      <dgm:spPr/>
      <dgm:t>
        <a:bodyPr/>
        <a:lstStyle/>
        <a:p>
          <a:endParaRPr lang="vi-VN"/>
        </a:p>
      </dgm:t>
    </dgm:pt>
    <dgm:pt modelId="{6389463A-C968-413D-9568-566B7ACE3DC7}" type="pres">
      <dgm:prSet presAssocID="{552F69CC-1AFB-4958-85E3-05AA5C80FD2E}" presName="hierRoot2" presStyleCnt="0">
        <dgm:presLayoutVars>
          <dgm:hierBranch val="init"/>
        </dgm:presLayoutVars>
      </dgm:prSet>
      <dgm:spPr/>
    </dgm:pt>
    <dgm:pt modelId="{69F241FE-F238-46F6-9E44-BBEEE82E69EA}" type="pres">
      <dgm:prSet presAssocID="{552F69CC-1AFB-4958-85E3-05AA5C80FD2E}" presName="rootComposite" presStyleCnt="0"/>
      <dgm:spPr/>
    </dgm:pt>
    <dgm:pt modelId="{235175D1-4A34-42A9-A3C8-69373C3F4DA5}" type="pres">
      <dgm:prSet presAssocID="{552F69CC-1AFB-4958-85E3-05AA5C80FD2E}" presName="rootText" presStyleLbl="node2" presStyleIdx="0" presStyleCnt="3" custLinFactNeighborX="-1397" custLinFactNeighborY="75305">
        <dgm:presLayoutVars>
          <dgm:chPref val="3"/>
        </dgm:presLayoutVars>
      </dgm:prSet>
      <dgm:spPr/>
      <dgm:t>
        <a:bodyPr/>
        <a:lstStyle/>
        <a:p>
          <a:endParaRPr lang="vi-VN"/>
        </a:p>
      </dgm:t>
    </dgm:pt>
    <dgm:pt modelId="{1FE1D77E-F708-4AF0-9E3D-1DBCD1DF93CD}" type="pres">
      <dgm:prSet presAssocID="{552F69CC-1AFB-4958-85E3-05AA5C80FD2E}" presName="rootConnector" presStyleLbl="node2" presStyleIdx="0" presStyleCnt="3"/>
      <dgm:spPr/>
      <dgm:t>
        <a:bodyPr/>
        <a:lstStyle/>
        <a:p>
          <a:endParaRPr lang="vi-VN"/>
        </a:p>
      </dgm:t>
    </dgm:pt>
    <dgm:pt modelId="{0958A8B4-5475-45DF-AC7B-181D1467E7E4}" type="pres">
      <dgm:prSet presAssocID="{552F69CC-1AFB-4958-85E3-05AA5C80FD2E}" presName="hierChild4" presStyleCnt="0"/>
      <dgm:spPr/>
    </dgm:pt>
    <dgm:pt modelId="{727DE71B-6397-4091-8E63-0BFEDD5BD395}" type="pres">
      <dgm:prSet presAssocID="{552F69CC-1AFB-4958-85E3-05AA5C80FD2E}" presName="hierChild5" presStyleCnt="0"/>
      <dgm:spPr/>
    </dgm:pt>
    <dgm:pt modelId="{D6A77A83-4664-45BD-9A3A-19FDAB6B80F3}" type="pres">
      <dgm:prSet presAssocID="{3752B87A-592D-4407-931F-353C05E13395}" presName="Name64" presStyleLbl="parChTrans1D2" presStyleIdx="1" presStyleCnt="4"/>
      <dgm:spPr/>
      <dgm:t>
        <a:bodyPr/>
        <a:lstStyle/>
        <a:p>
          <a:endParaRPr lang="vi-VN"/>
        </a:p>
      </dgm:t>
    </dgm:pt>
    <dgm:pt modelId="{78BD9390-279D-4827-B755-2276C8170DFE}" type="pres">
      <dgm:prSet presAssocID="{98A2002C-DE70-4D10-B094-320CC1E1EA95}" presName="hierRoot2" presStyleCnt="0">
        <dgm:presLayoutVars>
          <dgm:hierBranch val="init"/>
        </dgm:presLayoutVars>
      </dgm:prSet>
      <dgm:spPr/>
    </dgm:pt>
    <dgm:pt modelId="{F5AD83F9-0414-40E6-BA62-A2ED0F860507}" type="pres">
      <dgm:prSet presAssocID="{98A2002C-DE70-4D10-B094-320CC1E1EA95}" presName="rootComposite" presStyleCnt="0"/>
      <dgm:spPr/>
    </dgm:pt>
    <dgm:pt modelId="{41513F8D-8D16-4B36-BDFC-CB74FBC001AF}" type="pres">
      <dgm:prSet presAssocID="{98A2002C-DE70-4D10-B094-320CC1E1EA95}" presName="rootText" presStyleLbl="node2" presStyleIdx="1" presStyleCnt="3" custLinFactNeighborX="-1397" custLinFactNeighborY="87271">
        <dgm:presLayoutVars>
          <dgm:chPref val="3"/>
        </dgm:presLayoutVars>
      </dgm:prSet>
      <dgm:spPr/>
      <dgm:t>
        <a:bodyPr/>
        <a:lstStyle/>
        <a:p>
          <a:endParaRPr lang="vi-VN"/>
        </a:p>
      </dgm:t>
    </dgm:pt>
    <dgm:pt modelId="{9B6E7896-2851-44D0-BE15-7FA4F2E700F5}" type="pres">
      <dgm:prSet presAssocID="{98A2002C-DE70-4D10-B094-320CC1E1EA95}" presName="rootConnector" presStyleLbl="node2" presStyleIdx="1" presStyleCnt="3"/>
      <dgm:spPr/>
      <dgm:t>
        <a:bodyPr/>
        <a:lstStyle/>
        <a:p>
          <a:endParaRPr lang="vi-VN"/>
        </a:p>
      </dgm:t>
    </dgm:pt>
    <dgm:pt modelId="{2EC37CB8-F053-49A8-8B2D-FFC03FF02904}" type="pres">
      <dgm:prSet presAssocID="{98A2002C-DE70-4D10-B094-320CC1E1EA95}" presName="hierChild4" presStyleCnt="0"/>
      <dgm:spPr/>
    </dgm:pt>
    <dgm:pt modelId="{324D8CD8-5F7E-43F1-A513-5FBE28EAEE8D}" type="pres">
      <dgm:prSet presAssocID="{98A2002C-DE70-4D10-B094-320CC1E1EA95}" presName="hierChild5" presStyleCnt="0"/>
      <dgm:spPr/>
    </dgm:pt>
    <dgm:pt modelId="{CBC9A752-547D-47FA-BA5D-398B15690524}" type="pres">
      <dgm:prSet presAssocID="{730DCC90-5F45-443C-92D0-E5AFF56AC9A8}" presName="Name64" presStyleLbl="parChTrans1D2" presStyleIdx="2" presStyleCnt="4"/>
      <dgm:spPr/>
      <dgm:t>
        <a:bodyPr/>
        <a:lstStyle/>
        <a:p>
          <a:endParaRPr lang="vi-VN"/>
        </a:p>
      </dgm:t>
    </dgm:pt>
    <dgm:pt modelId="{C138D645-7B77-405D-AAE6-9DA3E36FFD4C}" type="pres">
      <dgm:prSet presAssocID="{F4E079D2-06B4-440F-AB24-43C90F33F873}" presName="hierRoot2" presStyleCnt="0">
        <dgm:presLayoutVars>
          <dgm:hierBranch val="init"/>
        </dgm:presLayoutVars>
      </dgm:prSet>
      <dgm:spPr/>
    </dgm:pt>
    <dgm:pt modelId="{41B57973-DF84-4576-B4DF-5998D968844C}" type="pres">
      <dgm:prSet presAssocID="{F4E079D2-06B4-440F-AB24-43C90F33F873}" presName="rootComposite" presStyleCnt="0"/>
      <dgm:spPr/>
    </dgm:pt>
    <dgm:pt modelId="{ED36B937-528D-4D28-B465-5E0F2FD403B3}" type="pres">
      <dgm:prSet presAssocID="{F4E079D2-06B4-440F-AB24-43C90F33F873}" presName="rootText" presStyleLbl="node2" presStyleIdx="2" presStyleCnt="3" custLinFactY="8235" custLinFactNeighborX="-1397" custLinFactNeighborY="100000">
        <dgm:presLayoutVars>
          <dgm:chPref val="3"/>
        </dgm:presLayoutVars>
      </dgm:prSet>
      <dgm:spPr/>
      <dgm:t>
        <a:bodyPr/>
        <a:lstStyle/>
        <a:p>
          <a:endParaRPr lang="vi-VN"/>
        </a:p>
      </dgm:t>
    </dgm:pt>
    <dgm:pt modelId="{2B32B976-81FD-4FB1-8C7E-8777EC215CEF}" type="pres">
      <dgm:prSet presAssocID="{F4E079D2-06B4-440F-AB24-43C90F33F873}" presName="rootConnector" presStyleLbl="node2" presStyleIdx="2" presStyleCnt="3"/>
      <dgm:spPr/>
      <dgm:t>
        <a:bodyPr/>
        <a:lstStyle/>
        <a:p>
          <a:endParaRPr lang="vi-VN"/>
        </a:p>
      </dgm:t>
    </dgm:pt>
    <dgm:pt modelId="{A7A8B098-4371-4A99-860D-6DB863871110}" type="pres">
      <dgm:prSet presAssocID="{F4E079D2-06B4-440F-AB24-43C90F33F873}" presName="hierChild4" presStyleCnt="0"/>
      <dgm:spPr/>
    </dgm:pt>
    <dgm:pt modelId="{16BE6C29-7A07-41F3-B4B0-5D748771A555}" type="pres">
      <dgm:prSet presAssocID="{F4E079D2-06B4-440F-AB24-43C90F33F873}" presName="hierChild5" presStyleCnt="0"/>
      <dgm:spPr/>
    </dgm:pt>
    <dgm:pt modelId="{410206CA-176D-4E48-9D9C-13EE7D486C6C}" type="pres">
      <dgm:prSet presAssocID="{6A4771BD-E84C-4514-8801-63EE6BF6E843}" presName="hierChild3" presStyleCnt="0"/>
      <dgm:spPr/>
    </dgm:pt>
    <dgm:pt modelId="{4AE78751-38BB-4080-9C43-44B4E8A2FFF4}" type="pres">
      <dgm:prSet presAssocID="{BF80B99F-DD55-4CFC-BA0A-B090BF32E452}" presName="Name115" presStyleLbl="parChTrans1D2" presStyleIdx="3" presStyleCnt="4"/>
      <dgm:spPr/>
      <dgm:t>
        <a:bodyPr/>
        <a:lstStyle/>
        <a:p>
          <a:endParaRPr lang="vi-VN"/>
        </a:p>
      </dgm:t>
    </dgm:pt>
    <dgm:pt modelId="{3E8C0983-6475-42A5-879C-339B701D5B69}" type="pres">
      <dgm:prSet presAssocID="{8CB54A04-CB4B-4C45-89D8-5804196808EA}" presName="hierRoot3" presStyleCnt="0">
        <dgm:presLayoutVars>
          <dgm:hierBranch val="init"/>
        </dgm:presLayoutVars>
      </dgm:prSet>
      <dgm:spPr/>
    </dgm:pt>
    <dgm:pt modelId="{0AEB8B91-8037-4C08-BF2B-5A504B0FEB04}" type="pres">
      <dgm:prSet presAssocID="{8CB54A04-CB4B-4C45-89D8-5804196808EA}" presName="rootComposite3" presStyleCnt="0"/>
      <dgm:spPr/>
    </dgm:pt>
    <dgm:pt modelId="{FB04014C-802F-4E5F-8320-D599F51B94A7}" type="pres">
      <dgm:prSet presAssocID="{8CB54A04-CB4B-4C45-89D8-5804196808EA}" presName="rootText3" presStyleLbl="asst1" presStyleIdx="0" presStyleCnt="1" custScaleY="198339">
        <dgm:presLayoutVars>
          <dgm:chPref val="3"/>
        </dgm:presLayoutVars>
      </dgm:prSet>
      <dgm:spPr/>
      <dgm:t>
        <a:bodyPr/>
        <a:lstStyle/>
        <a:p>
          <a:endParaRPr lang="vi-VN"/>
        </a:p>
      </dgm:t>
    </dgm:pt>
    <dgm:pt modelId="{7D5729D0-C610-409D-966E-DFD128D33B08}" type="pres">
      <dgm:prSet presAssocID="{8CB54A04-CB4B-4C45-89D8-5804196808EA}" presName="rootConnector3" presStyleLbl="asst1" presStyleIdx="0" presStyleCnt="1"/>
      <dgm:spPr/>
      <dgm:t>
        <a:bodyPr/>
        <a:lstStyle/>
        <a:p>
          <a:endParaRPr lang="vi-VN"/>
        </a:p>
      </dgm:t>
    </dgm:pt>
    <dgm:pt modelId="{D6111816-B6CC-421C-8EEE-9A7A1A06325E}" type="pres">
      <dgm:prSet presAssocID="{8CB54A04-CB4B-4C45-89D8-5804196808EA}" presName="hierChild6" presStyleCnt="0"/>
      <dgm:spPr/>
    </dgm:pt>
    <dgm:pt modelId="{BCDD6A66-E2AE-47D4-8597-80D322306902}" type="pres">
      <dgm:prSet presAssocID="{8CB54A04-CB4B-4C45-89D8-5804196808EA}" presName="hierChild7" presStyleCnt="0"/>
      <dgm:spPr/>
    </dgm:pt>
  </dgm:ptLst>
  <dgm:cxnLst>
    <dgm:cxn modelId="{6153A3BA-675B-4370-BC7D-2AD406C9C378}" type="presOf" srcId="{730DCC90-5F45-443C-92D0-E5AFF56AC9A8}" destId="{CBC9A752-547D-47FA-BA5D-398B15690524}" srcOrd="0" destOrd="0" presId="urn:microsoft.com/office/officeart/2009/3/layout/HorizontalOrganizationChart"/>
    <dgm:cxn modelId="{DCA04775-AF87-45F3-8E7B-4B4CDC296D27}" type="presOf" srcId="{8CB54A04-CB4B-4C45-89D8-5804196808EA}" destId="{7D5729D0-C610-409D-966E-DFD128D33B08}" srcOrd="1" destOrd="0" presId="urn:microsoft.com/office/officeart/2009/3/layout/HorizontalOrganizationChart"/>
    <dgm:cxn modelId="{A8FA51A7-9BDD-4633-BBF6-3DD4CF555EAF}" type="presOf" srcId="{8CB54A04-CB4B-4C45-89D8-5804196808EA}" destId="{FB04014C-802F-4E5F-8320-D599F51B94A7}" srcOrd="0" destOrd="0" presId="urn:microsoft.com/office/officeart/2009/3/layout/HorizontalOrganizationChart"/>
    <dgm:cxn modelId="{2D3284AB-867C-4713-A710-24E8FCE769D1}" type="presOf" srcId="{F4E079D2-06B4-440F-AB24-43C90F33F873}" destId="{2B32B976-81FD-4FB1-8C7E-8777EC215CEF}" srcOrd="1" destOrd="0" presId="urn:microsoft.com/office/officeart/2009/3/layout/HorizontalOrganizationChart"/>
    <dgm:cxn modelId="{FD0CF95A-C5D4-475A-9D46-BEE3D1D112C6}" srcId="{89C7D37C-38DF-4733-830A-77E9693509CC}" destId="{6A4771BD-E84C-4514-8801-63EE6BF6E843}" srcOrd="0" destOrd="0" parTransId="{7D6DC25C-EC16-4F7E-AAF1-18F0E2B6BAC9}" sibTransId="{D0169BE4-243A-4601-B31C-DAADEE689725}"/>
    <dgm:cxn modelId="{1F905902-99D0-4AFD-929B-DCD9A8B54D7F}" type="presOf" srcId="{98A2002C-DE70-4D10-B094-320CC1E1EA95}" destId="{41513F8D-8D16-4B36-BDFC-CB74FBC001AF}" srcOrd="0" destOrd="0" presId="urn:microsoft.com/office/officeart/2009/3/layout/HorizontalOrganizationChart"/>
    <dgm:cxn modelId="{D4493974-CEC7-45BC-B977-FDDF3F127009}" srcId="{6A4771BD-E84C-4514-8801-63EE6BF6E843}" destId="{F4E079D2-06B4-440F-AB24-43C90F33F873}" srcOrd="3" destOrd="0" parTransId="{730DCC90-5F45-443C-92D0-E5AFF56AC9A8}" sibTransId="{CE2E66D4-69DA-4974-94E6-AAE8C99273BA}"/>
    <dgm:cxn modelId="{F654EEC6-944C-45B9-881D-753526F5EB26}" srcId="{6A4771BD-E84C-4514-8801-63EE6BF6E843}" destId="{8CB54A04-CB4B-4C45-89D8-5804196808EA}" srcOrd="0" destOrd="0" parTransId="{BF80B99F-DD55-4CFC-BA0A-B090BF32E452}" sibTransId="{BCB58E8B-94D4-4484-8C73-3D41D65DA11F}"/>
    <dgm:cxn modelId="{B9E2A304-B585-4DAD-A8F9-93E95F4CF4A6}" type="presOf" srcId="{552F69CC-1AFB-4958-85E3-05AA5C80FD2E}" destId="{1FE1D77E-F708-4AF0-9E3D-1DBCD1DF93CD}" srcOrd="1" destOrd="0" presId="urn:microsoft.com/office/officeart/2009/3/layout/HorizontalOrganizationChart"/>
    <dgm:cxn modelId="{2F1D2757-6EDF-4F12-AD7A-26DB0F6B975D}" type="presOf" srcId="{98A2002C-DE70-4D10-B094-320CC1E1EA95}" destId="{9B6E7896-2851-44D0-BE15-7FA4F2E700F5}" srcOrd="1" destOrd="0" presId="urn:microsoft.com/office/officeart/2009/3/layout/HorizontalOrganizationChart"/>
    <dgm:cxn modelId="{B6128386-D952-46A1-8542-F00F8603A817}" type="presOf" srcId="{3752B87A-592D-4407-931F-353C05E13395}" destId="{D6A77A83-4664-45BD-9A3A-19FDAB6B80F3}" srcOrd="0" destOrd="0" presId="urn:microsoft.com/office/officeart/2009/3/layout/HorizontalOrganizationChart"/>
    <dgm:cxn modelId="{76FE4BE1-09AA-4AD6-B12E-072F1A0EDA89}" type="presOf" srcId="{EA2EBECD-3CFD-4CC7-82D4-4E728C1B1F85}" destId="{830E5381-886D-4D7D-A569-6555BB9C30EB}" srcOrd="0" destOrd="0" presId="urn:microsoft.com/office/officeart/2009/3/layout/HorizontalOrganizationChart"/>
    <dgm:cxn modelId="{977DBED7-3114-435F-9EC9-6B97BAFB8F00}" type="presOf" srcId="{552F69CC-1AFB-4958-85E3-05AA5C80FD2E}" destId="{235175D1-4A34-42A9-A3C8-69373C3F4DA5}" srcOrd="0" destOrd="0" presId="urn:microsoft.com/office/officeart/2009/3/layout/HorizontalOrganizationChart"/>
    <dgm:cxn modelId="{1D519AEF-310C-4E39-8B57-6A60B2A46603}" type="presOf" srcId="{6A4771BD-E84C-4514-8801-63EE6BF6E843}" destId="{A33DB341-F060-4138-AF11-A3C0A6CFD7C3}" srcOrd="0" destOrd="0" presId="urn:microsoft.com/office/officeart/2009/3/layout/HorizontalOrganizationChart"/>
    <dgm:cxn modelId="{DEE37B18-1183-43C8-9EE3-CA6295B88F95}" type="presOf" srcId="{6A4771BD-E84C-4514-8801-63EE6BF6E843}" destId="{DA953353-86E8-4435-95C4-4117D42DE20E}" srcOrd="1" destOrd="0" presId="urn:microsoft.com/office/officeart/2009/3/layout/HorizontalOrganizationChart"/>
    <dgm:cxn modelId="{88FFCA28-E6FE-418F-A83D-D2D2A0EAD04A}" type="presOf" srcId="{BF80B99F-DD55-4CFC-BA0A-B090BF32E452}" destId="{4AE78751-38BB-4080-9C43-44B4E8A2FFF4}" srcOrd="0" destOrd="0" presId="urn:microsoft.com/office/officeart/2009/3/layout/HorizontalOrganizationChart"/>
    <dgm:cxn modelId="{5936DB55-3271-4025-8663-07DD88E358CA}" type="presOf" srcId="{F4E079D2-06B4-440F-AB24-43C90F33F873}" destId="{ED36B937-528D-4D28-B465-5E0F2FD403B3}" srcOrd="0" destOrd="0" presId="urn:microsoft.com/office/officeart/2009/3/layout/HorizontalOrganizationChart"/>
    <dgm:cxn modelId="{84E4E224-B926-4B05-B7F8-B035C8A8AC96}" srcId="{6A4771BD-E84C-4514-8801-63EE6BF6E843}" destId="{98A2002C-DE70-4D10-B094-320CC1E1EA95}" srcOrd="2" destOrd="0" parTransId="{3752B87A-592D-4407-931F-353C05E13395}" sibTransId="{BFB8205D-FE0B-4617-ACAB-6A542AF7275F}"/>
    <dgm:cxn modelId="{9E3E66AB-E680-4447-B357-FDDC08F613E0}" type="presOf" srcId="{89C7D37C-38DF-4733-830A-77E9693509CC}" destId="{ACD9DA81-8EFD-4350-91B5-C8BDCA15E8CA}" srcOrd="0" destOrd="0" presId="urn:microsoft.com/office/officeart/2009/3/layout/HorizontalOrganizationChart"/>
    <dgm:cxn modelId="{6AA35427-E5AE-41EE-B0D2-85878BB01A27}" srcId="{6A4771BD-E84C-4514-8801-63EE6BF6E843}" destId="{552F69CC-1AFB-4958-85E3-05AA5C80FD2E}" srcOrd="1" destOrd="0" parTransId="{EA2EBECD-3CFD-4CC7-82D4-4E728C1B1F85}" sibTransId="{2A592109-5B6D-4656-B47B-976BB4893DD9}"/>
    <dgm:cxn modelId="{445AD958-3FA2-4C7C-B2C4-7E2047C880C1}" type="presParOf" srcId="{ACD9DA81-8EFD-4350-91B5-C8BDCA15E8CA}" destId="{B3157FC1-10C3-4DF4-A07C-33B5A933090D}" srcOrd="0" destOrd="0" presId="urn:microsoft.com/office/officeart/2009/3/layout/HorizontalOrganizationChart"/>
    <dgm:cxn modelId="{BE17BCD3-9609-42F7-B94B-9C91063377E9}" type="presParOf" srcId="{B3157FC1-10C3-4DF4-A07C-33B5A933090D}" destId="{557C5DAB-57F7-42FF-808A-D14870D2ADA0}" srcOrd="0" destOrd="0" presId="urn:microsoft.com/office/officeart/2009/3/layout/HorizontalOrganizationChart"/>
    <dgm:cxn modelId="{EA2DC4A5-D54B-48AB-B5CF-C3E6D7F8FA38}" type="presParOf" srcId="{557C5DAB-57F7-42FF-808A-D14870D2ADA0}" destId="{A33DB341-F060-4138-AF11-A3C0A6CFD7C3}" srcOrd="0" destOrd="0" presId="urn:microsoft.com/office/officeart/2009/3/layout/HorizontalOrganizationChart"/>
    <dgm:cxn modelId="{4D560F0F-7F5D-49DA-BA3F-9E154B47ADE3}" type="presParOf" srcId="{557C5DAB-57F7-42FF-808A-D14870D2ADA0}" destId="{DA953353-86E8-4435-95C4-4117D42DE20E}" srcOrd="1" destOrd="0" presId="urn:microsoft.com/office/officeart/2009/3/layout/HorizontalOrganizationChart"/>
    <dgm:cxn modelId="{0142E658-BDA1-480C-9BF2-D2D6430151F9}" type="presParOf" srcId="{B3157FC1-10C3-4DF4-A07C-33B5A933090D}" destId="{A570398C-3DF0-4F15-892B-E2B712D3FE64}" srcOrd="1" destOrd="0" presId="urn:microsoft.com/office/officeart/2009/3/layout/HorizontalOrganizationChart"/>
    <dgm:cxn modelId="{50DBD947-D834-47B4-A50F-49E196217664}" type="presParOf" srcId="{A570398C-3DF0-4F15-892B-E2B712D3FE64}" destId="{830E5381-886D-4D7D-A569-6555BB9C30EB}" srcOrd="0" destOrd="0" presId="urn:microsoft.com/office/officeart/2009/3/layout/HorizontalOrganizationChart"/>
    <dgm:cxn modelId="{0153DF1A-BB0A-49CE-BB9A-B6F7D4AAF64A}" type="presParOf" srcId="{A570398C-3DF0-4F15-892B-E2B712D3FE64}" destId="{6389463A-C968-413D-9568-566B7ACE3DC7}" srcOrd="1" destOrd="0" presId="urn:microsoft.com/office/officeart/2009/3/layout/HorizontalOrganizationChart"/>
    <dgm:cxn modelId="{F60B2765-B014-4048-90E9-A3C2A6B21842}" type="presParOf" srcId="{6389463A-C968-413D-9568-566B7ACE3DC7}" destId="{69F241FE-F238-46F6-9E44-BBEEE82E69EA}" srcOrd="0" destOrd="0" presId="urn:microsoft.com/office/officeart/2009/3/layout/HorizontalOrganizationChart"/>
    <dgm:cxn modelId="{76730C90-72AF-4980-9412-7D7649250AE2}" type="presParOf" srcId="{69F241FE-F238-46F6-9E44-BBEEE82E69EA}" destId="{235175D1-4A34-42A9-A3C8-69373C3F4DA5}" srcOrd="0" destOrd="0" presId="urn:microsoft.com/office/officeart/2009/3/layout/HorizontalOrganizationChart"/>
    <dgm:cxn modelId="{7C663585-A7B8-4F0A-B577-523313CE2AD6}" type="presParOf" srcId="{69F241FE-F238-46F6-9E44-BBEEE82E69EA}" destId="{1FE1D77E-F708-4AF0-9E3D-1DBCD1DF93CD}" srcOrd="1" destOrd="0" presId="urn:microsoft.com/office/officeart/2009/3/layout/HorizontalOrganizationChart"/>
    <dgm:cxn modelId="{0522E35F-F70D-4858-8DDD-0CD58C706C80}" type="presParOf" srcId="{6389463A-C968-413D-9568-566B7ACE3DC7}" destId="{0958A8B4-5475-45DF-AC7B-181D1467E7E4}" srcOrd="1" destOrd="0" presId="urn:microsoft.com/office/officeart/2009/3/layout/HorizontalOrganizationChart"/>
    <dgm:cxn modelId="{B33D8465-7E6B-4CE7-B07C-B0E28A6B7B75}" type="presParOf" srcId="{6389463A-C968-413D-9568-566B7ACE3DC7}" destId="{727DE71B-6397-4091-8E63-0BFEDD5BD395}" srcOrd="2" destOrd="0" presId="urn:microsoft.com/office/officeart/2009/3/layout/HorizontalOrganizationChart"/>
    <dgm:cxn modelId="{4E5A9804-00BE-4302-B602-8712F32773F6}" type="presParOf" srcId="{A570398C-3DF0-4F15-892B-E2B712D3FE64}" destId="{D6A77A83-4664-45BD-9A3A-19FDAB6B80F3}" srcOrd="2" destOrd="0" presId="urn:microsoft.com/office/officeart/2009/3/layout/HorizontalOrganizationChart"/>
    <dgm:cxn modelId="{71947A9E-67A7-42D3-B0E1-E77B9FA5F435}" type="presParOf" srcId="{A570398C-3DF0-4F15-892B-E2B712D3FE64}" destId="{78BD9390-279D-4827-B755-2276C8170DFE}" srcOrd="3" destOrd="0" presId="urn:microsoft.com/office/officeart/2009/3/layout/HorizontalOrganizationChart"/>
    <dgm:cxn modelId="{9A0C4862-644A-4435-BB2C-EEDDF2995FE0}" type="presParOf" srcId="{78BD9390-279D-4827-B755-2276C8170DFE}" destId="{F5AD83F9-0414-40E6-BA62-A2ED0F860507}" srcOrd="0" destOrd="0" presId="urn:microsoft.com/office/officeart/2009/3/layout/HorizontalOrganizationChart"/>
    <dgm:cxn modelId="{2E75B579-C070-4DE5-ADFC-0B99078A5BD4}" type="presParOf" srcId="{F5AD83F9-0414-40E6-BA62-A2ED0F860507}" destId="{41513F8D-8D16-4B36-BDFC-CB74FBC001AF}" srcOrd="0" destOrd="0" presId="urn:microsoft.com/office/officeart/2009/3/layout/HorizontalOrganizationChart"/>
    <dgm:cxn modelId="{C051A736-16AB-4C89-A850-EDD42B1CC4A0}" type="presParOf" srcId="{F5AD83F9-0414-40E6-BA62-A2ED0F860507}" destId="{9B6E7896-2851-44D0-BE15-7FA4F2E700F5}" srcOrd="1" destOrd="0" presId="urn:microsoft.com/office/officeart/2009/3/layout/HorizontalOrganizationChart"/>
    <dgm:cxn modelId="{CCFF5E94-AA56-49E6-A190-CA296965C310}" type="presParOf" srcId="{78BD9390-279D-4827-B755-2276C8170DFE}" destId="{2EC37CB8-F053-49A8-8B2D-FFC03FF02904}" srcOrd="1" destOrd="0" presId="urn:microsoft.com/office/officeart/2009/3/layout/HorizontalOrganizationChart"/>
    <dgm:cxn modelId="{F44F7E47-A217-4F2B-88CA-BC5B947DF8D8}" type="presParOf" srcId="{78BD9390-279D-4827-B755-2276C8170DFE}" destId="{324D8CD8-5F7E-43F1-A513-5FBE28EAEE8D}" srcOrd="2" destOrd="0" presId="urn:microsoft.com/office/officeart/2009/3/layout/HorizontalOrganizationChart"/>
    <dgm:cxn modelId="{ECE7CD89-F5C0-4184-A388-C65AD265063C}" type="presParOf" srcId="{A570398C-3DF0-4F15-892B-E2B712D3FE64}" destId="{CBC9A752-547D-47FA-BA5D-398B15690524}" srcOrd="4" destOrd="0" presId="urn:microsoft.com/office/officeart/2009/3/layout/HorizontalOrganizationChart"/>
    <dgm:cxn modelId="{9F914A1C-42A7-4E16-BD38-07F7B619ABA7}" type="presParOf" srcId="{A570398C-3DF0-4F15-892B-E2B712D3FE64}" destId="{C138D645-7B77-405D-AAE6-9DA3E36FFD4C}" srcOrd="5" destOrd="0" presId="urn:microsoft.com/office/officeart/2009/3/layout/HorizontalOrganizationChart"/>
    <dgm:cxn modelId="{AC915E64-DECE-4291-A260-C2E1E86599B5}" type="presParOf" srcId="{C138D645-7B77-405D-AAE6-9DA3E36FFD4C}" destId="{41B57973-DF84-4576-B4DF-5998D968844C}" srcOrd="0" destOrd="0" presId="urn:microsoft.com/office/officeart/2009/3/layout/HorizontalOrganizationChart"/>
    <dgm:cxn modelId="{5F4EB5CD-A34F-4063-AD40-9856086B8DC9}" type="presParOf" srcId="{41B57973-DF84-4576-B4DF-5998D968844C}" destId="{ED36B937-528D-4D28-B465-5E0F2FD403B3}" srcOrd="0" destOrd="0" presId="urn:microsoft.com/office/officeart/2009/3/layout/HorizontalOrganizationChart"/>
    <dgm:cxn modelId="{56966911-3E97-41DE-A69E-7E19636B3BFD}" type="presParOf" srcId="{41B57973-DF84-4576-B4DF-5998D968844C}" destId="{2B32B976-81FD-4FB1-8C7E-8777EC215CEF}" srcOrd="1" destOrd="0" presId="urn:microsoft.com/office/officeart/2009/3/layout/HorizontalOrganizationChart"/>
    <dgm:cxn modelId="{BC942F89-232C-4F8B-9225-05BC7FDA8B61}" type="presParOf" srcId="{C138D645-7B77-405D-AAE6-9DA3E36FFD4C}" destId="{A7A8B098-4371-4A99-860D-6DB863871110}" srcOrd="1" destOrd="0" presId="urn:microsoft.com/office/officeart/2009/3/layout/HorizontalOrganizationChart"/>
    <dgm:cxn modelId="{43E0E861-34F0-4FB4-A5F0-2B2F5E65BCB6}" type="presParOf" srcId="{C138D645-7B77-405D-AAE6-9DA3E36FFD4C}" destId="{16BE6C29-7A07-41F3-B4B0-5D748771A555}" srcOrd="2" destOrd="0" presId="urn:microsoft.com/office/officeart/2009/3/layout/HorizontalOrganizationChart"/>
    <dgm:cxn modelId="{10B46C8D-2061-49CA-9977-EB722D0544FA}" type="presParOf" srcId="{B3157FC1-10C3-4DF4-A07C-33B5A933090D}" destId="{410206CA-176D-4E48-9D9C-13EE7D486C6C}" srcOrd="2" destOrd="0" presId="urn:microsoft.com/office/officeart/2009/3/layout/HorizontalOrganizationChart"/>
    <dgm:cxn modelId="{E1717C49-E986-4B10-A028-964469382E02}" type="presParOf" srcId="{410206CA-176D-4E48-9D9C-13EE7D486C6C}" destId="{4AE78751-38BB-4080-9C43-44B4E8A2FFF4}" srcOrd="0" destOrd="0" presId="urn:microsoft.com/office/officeart/2009/3/layout/HorizontalOrganizationChart"/>
    <dgm:cxn modelId="{697EE41E-994A-4D6C-819B-94113B7C6998}" type="presParOf" srcId="{410206CA-176D-4E48-9D9C-13EE7D486C6C}" destId="{3E8C0983-6475-42A5-879C-339B701D5B69}" srcOrd="1" destOrd="0" presId="urn:microsoft.com/office/officeart/2009/3/layout/HorizontalOrganizationChart"/>
    <dgm:cxn modelId="{095B48A2-6CED-4256-AFF8-9280BC6E006F}" type="presParOf" srcId="{3E8C0983-6475-42A5-879C-339B701D5B69}" destId="{0AEB8B91-8037-4C08-BF2B-5A504B0FEB04}" srcOrd="0" destOrd="0" presId="urn:microsoft.com/office/officeart/2009/3/layout/HorizontalOrganizationChart"/>
    <dgm:cxn modelId="{1FDB964E-B06D-48D4-AF1E-F012B345E234}" type="presParOf" srcId="{0AEB8B91-8037-4C08-BF2B-5A504B0FEB04}" destId="{FB04014C-802F-4E5F-8320-D599F51B94A7}" srcOrd="0" destOrd="0" presId="urn:microsoft.com/office/officeart/2009/3/layout/HorizontalOrganizationChart"/>
    <dgm:cxn modelId="{DF4AF99C-D6A6-44B7-955D-1ECC2909146C}" type="presParOf" srcId="{0AEB8B91-8037-4C08-BF2B-5A504B0FEB04}" destId="{7D5729D0-C610-409D-966E-DFD128D33B08}" srcOrd="1" destOrd="0" presId="urn:microsoft.com/office/officeart/2009/3/layout/HorizontalOrganizationChart"/>
    <dgm:cxn modelId="{13A28AC4-658D-4F2F-9FA2-393F3D3EC2A6}" type="presParOf" srcId="{3E8C0983-6475-42A5-879C-339B701D5B69}" destId="{D6111816-B6CC-421C-8EEE-9A7A1A06325E}" srcOrd="1" destOrd="0" presId="urn:microsoft.com/office/officeart/2009/3/layout/HorizontalOrganizationChart"/>
    <dgm:cxn modelId="{32C443C2-C4E8-497B-A7EC-110647410DE4}" type="presParOf" srcId="{3E8C0983-6475-42A5-879C-339B701D5B69}" destId="{BCDD6A66-E2AE-47D4-8597-80D322306902}" srcOrd="2" destOrd="0" presId="urn:microsoft.com/office/officeart/2009/3/layout/Horizontal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46FF0A-5511-45B1-BCAF-C52953F66A85}">
      <dsp:nvSpPr>
        <dsp:cNvPr id="0" name=""/>
        <dsp:cNvSpPr/>
      </dsp:nvSpPr>
      <dsp:spPr>
        <a:xfrm>
          <a:off x="5440150" y="2550344"/>
          <a:ext cx="3596345" cy="1917465"/>
        </a:xfrm>
        <a:prstGeom prst="roundRect">
          <a:avLst>
            <a:gd name="adj" fmla="val 10000"/>
          </a:avLst>
        </a:prstGeom>
        <a:solidFill>
          <a:srgbClr val="FFFF66">
            <a:alpha val="89804"/>
          </a:srgbClr>
        </a:solidFill>
        <a:ln w="9525" cap="flat" cmpd="sng" algn="ctr">
          <a:solidFill>
            <a:schemeClr val="accent5">
              <a:hueOff val="-6622584"/>
              <a:satOff val="26541"/>
              <a:lumOff val="5752"/>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marL="228600" lvl="1" indent="-228600" algn="l" defTabSz="1066800">
            <a:lnSpc>
              <a:spcPct val="90000"/>
            </a:lnSpc>
            <a:spcBef>
              <a:spcPct val="0"/>
            </a:spcBef>
            <a:spcAft>
              <a:spcPct val="15000"/>
            </a:spcAft>
            <a:buChar char="••"/>
          </a:pPr>
          <a:endParaRPr lang="vi-VN" sz="2400" kern="1200" dirty="0">
            <a:latin typeface="+mj-lt"/>
          </a:endParaRPr>
        </a:p>
      </dsp:txBody>
      <dsp:txXfrm>
        <a:off x="6561173" y="3071831"/>
        <a:ext cx="2433202" cy="1353859"/>
      </dsp:txXfrm>
    </dsp:sp>
    <dsp:sp modelId="{72DE220B-E8B2-4507-AE6C-FA47E56CCCA6}">
      <dsp:nvSpPr>
        <dsp:cNvPr id="0" name=""/>
        <dsp:cNvSpPr/>
      </dsp:nvSpPr>
      <dsp:spPr>
        <a:xfrm>
          <a:off x="107505" y="2608061"/>
          <a:ext cx="3221378" cy="1798231"/>
        </a:xfrm>
        <a:prstGeom prst="roundRect">
          <a:avLst>
            <a:gd name="adj" fmla="val 10000"/>
          </a:avLst>
        </a:prstGeom>
        <a:solidFill>
          <a:schemeClr val="accent6">
            <a:lumMod val="40000"/>
            <a:lumOff val="60000"/>
            <a:alpha val="90000"/>
          </a:schemeClr>
        </a:solidFill>
        <a:ln w="9525" cap="flat" cmpd="sng" algn="ctr">
          <a:solidFill>
            <a:schemeClr val="accent5">
              <a:hueOff val="-9933876"/>
              <a:satOff val="39811"/>
              <a:lumOff val="8628"/>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marL="228600" lvl="1" indent="-228600" algn="l" defTabSz="1066800">
            <a:lnSpc>
              <a:spcPct val="90000"/>
            </a:lnSpc>
            <a:spcBef>
              <a:spcPct val="0"/>
            </a:spcBef>
            <a:spcAft>
              <a:spcPct val="15000"/>
            </a:spcAft>
            <a:buChar char="••"/>
          </a:pPr>
          <a:endParaRPr lang="vi-VN" sz="2400" kern="1200" dirty="0">
            <a:latin typeface="+mj-lt"/>
          </a:endParaRPr>
        </a:p>
      </dsp:txBody>
      <dsp:txXfrm>
        <a:off x="147006" y="3097120"/>
        <a:ext cx="2175962" cy="1269671"/>
      </dsp:txXfrm>
    </dsp:sp>
    <dsp:sp modelId="{29DCB11C-6704-46F6-9356-330505D30A33}">
      <dsp:nvSpPr>
        <dsp:cNvPr id="0" name=""/>
        <dsp:cNvSpPr/>
      </dsp:nvSpPr>
      <dsp:spPr>
        <a:xfrm>
          <a:off x="5584720" y="-273675"/>
          <a:ext cx="3451775" cy="2110110"/>
        </a:xfrm>
        <a:prstGeom prst="roundRect">
          <a:avLst>
            <a:gd name="adj" fmla="val 10000"/>
          </a:avLst>
        </a:prstGeom>
        <a:solidFill>
          <a:srgbClr val="66FF33">
            <a:alpha val="90000"/>
          </a:srgbClr>
        </a:solidFill>
        <a:ln w="9525" cap="flat" cmpd="sng" algn="ctr">
          <a:solidFill>
            <a:schemeClr val="accent5">
              <a:hueOff val="-3311292"/>
              <a:satOff val="13270"/>
              <a:lumOff val="2876"/>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43840" tIns="243840" rIns="243840" bIns="243840" numCol="1" spcCol="1270" anchor="t" anchorCtr="0">
          <a:noAutofit/>
        </a:bodyPr>
        <a:lstStyle/>
        <a:p>
          <a:pPr marL="285750" lvl="1" indent="-285750" algn="l" defTabSz="2222500">
            <a:lnSpc>
              <a:spcPct val="90000"/>
            </a:lnSpc>
            <a:spcBef>
              <a:spcPct val="0"/>
            </a:spcBef>
            <a:spcAft>
              <a:spcPct val="15000"/>
            </a:spcAft>
            <a:buChar char="••"/>
          </a:pPr>
          <a:endParaRPr lang="vi-VN" sz="5000" kern="1200" dirty="0"/>
        </a:p>
      </dsp:txBody>
      <dsp:txXfrm>
        <a:off x="6666605" y="-227323"/>
        <a:ext cx="2323538" cy="1489878"/>
      </dsp:txXfrm>
    </dsp:sp>
    <dsp:sp modelId="{9029CD13-0649-4B0B-A62F-5C6F8ACB7865}">
      <dsp:nvSpPr>
        <dsp:cNvPr id="0" name=""/>
        <dsp:cNvSpPr/>
      </dsp:nvSpPr>
      <dsp:spPr>
        <a:xfrm>
          <a:off x="179505" y="-272257"/>
          <a:ext cx="3285113" cy="2107273"/>
        </a:xfrm>
        <a:prstGeom prst="roundRect">
          <a:avLst>
            <a:gd name="adj" fmla="val 10000"/>
          </a:avLst>
        </a:prstGeom>
        <a:solidFill>
          <a:srgbClr val="66FFFF">
            <a:alpha val="89804"/>
          </a:srgbClr>
        </a:solidFill>
        <a:ln w="952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43840" tIns="243840" rIns="243840" bIns="243840" numCol="1" spcCol="1270" anchor="t" anchorCtr="0">
          <a:noAutofit/>
        </a:bodyPr>
        <a:lstStyle/>
        <a:p>
          <a:pPr marL="285750" lvl="1" indent="-285750" algn="l" defTabSz="2222500">
            <a:lnSpc>
              <a:spcPct val="90000"/>
            </a:lnSpc>
            <a:spcBef>
              <a:spcPct val="0"/>
            </a:spcBef>
            <a:spcAft>
              <a:spcPct val="15000"/>
            </a:spcAft>
            <a:buChar char="••"/>
          </a:pPr>
          <a:endParaRPr lang="vi-VN" sz="5000" kern="1200" dirty="0"/>
        </a:p>
      </dsp:txBody>
      <dsp:txXfrm>
        <a:off x="225795" y="-225967"/>
        <a:ext cx="2206999" cy="1487875"/>
      </dsp:txXfrm>
    </dsp:sp>
    <dsp:sp modelId="{780D6358-BB71-437E-9973-3457FCCEE8CB}">
      <dsp:nvSpPr>
        <dsp:cNvPr id="0" name=""/>
        <dsp:cNvSpPr/>
      </dsp:nvSpPr>
      <dsp:spPr>
        <a:xfrm>
          <a:off x="2554822" y="276710"/>
          <a:ext cx="1919104" cy="1919104"/>
        </a:xfrm>
        <a:prstGeom prst="pieWedg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endParaRPr lang="vi-VN" sz="2800" kern="1200" dirty="0">
            <a:solidFill>
              <a:schemeClr val="tx1"/>
            </a:solidFill>
            <a:latin typeface="+mj-lt"/>
          </a:endParaRPr>
        </a:p>
      </dsp:txBody>
      <dsp:txXfrm>
        <a:off x="3116915" y="838803"/>
        <a:ext cx="1357011" cy="1357011"/>
      </dsp:txXfrm>
    </dsp:sp>
    <dsp:sp modelId="{B639EDC9-FA1F-4C48-8143-25124ECD241D}">
      <dsp:nvSpPr>
        <dsp:cNvPr id="0" name=""/>
        <dsp:cNvSpPr/>
      </dsp:nvSpPr>
      <dsp:spPr>
        <a:xfrm rot="5400000">
          <a:off x="4562569" y="276710"/>
          <a:ext cx="1919104" cy="1919104"/>
        </a:xfrm>
        <a:prstGeom prst="pieWedge">
          <a:avLst/>
        </a:prstGeom>
        <a:gradFill rotWithShape="0">
          <a:gsLst>
            <a:gs pos="0">
              <a:schemeClr val="accent5">
                <a:hueOff val="-3311292"/>
                <a:satOff val="13270"/>
                <a:lumOff val="2876"/>
                <a:alphaOff val="0"/>
                <a:shade val="51000"/>
                <a:satMod val="130000"/>
              </a:schemeClr>
            </a:gs>
            <a:gs pos="80000">
              <a:schemeClr val="accent5">
                <a:hueOff val="-3311292"/>
                <a:satOff val="13270"/>
                <a:lumOff val="2876"/>
                <a:alphaOff val="0"/>
                <a:shade val="93000"/>
                <a:satMod val="130000"/>
              </a:schemeClr>
            </a:gs>
            <a:gs pos="100000">
              <a:schemeClr val="accent5">
                <a:hueOff val="-3311292"/>
                <a:satOff val="13270"/>
                <a:lumOff val="287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48488" tIns="348488" rIns="348488" bIns="348488" numCol="1" spcCol="1270" anchor="ctr" anchorCtr="0">
          <a:noAutofit/>
        </a:bodyPr>
        <a:lstStyle/>
        <a:p>
          <a:pPr lvl="0" algn="ctr" defTabSz="2178050">
            <a:lnSpc>
              <a:spcPct val="90000"/>
            </a:lnSpc>
            <a:spcBef>
              <a:spcPct val="0"/>
            </a:spcBef>
            <a:spcAft>
              <a:spcPct val="35000"/>
            </a:spcAft>
          </a:pPr>
          <a:endParaRPr lang="vi-VN" sz="4900" kern="1200" dirty="0">
            <a:solidFill>
              <a:schemeClr val="tx1"/>
            </a:solidFill>
            <a:latin typeface="+mj-lt"/>
          </a:endParaRPr>
        </a:p>
      </dsp:txBody>
      <dsp:txXfrm rot="-5400000">
        <a:off x="4562569" y="838803"/>
        <a:ext cx="1357011" cy="1357011"/>
      </dsp:txXfrm>
    </dsp:sp>
    <dsp:sp modelId="{AB856F75-7677-4EAE-B057-5CB5501151C1}">
      <dsp:nvSpPr>
        <dsp:cNvPr id="0" name=""/>
        <dsp:cNvSpPr/>
      </dsp:nvSpPr>
      <dsp:spPr>
        <a:xfrm rot="10800000">
          <a:off x="4562569" y="2284457"/>
          <a:ext cx="1919104" cy="1919104"/>
        </a:xfrm>
        <a:prstGeom prst="pieWedge">
          <a:avLst/>
        </a:prstGeom>
        <a:gradFill rotWithShape="0">
          <a:gsLst>
            <a:gs pos="0">
              <a:schemeClr val="accent5">
                <a:hueOff val="-6622584"/>
                <a:satOff val="26541"/>
                <a:lumOff val="5752"/>
                <a:alphaOff val="0"/>
                <a:shade val="51000"/>
                <a:satMod val="130000"/>
              </a:schemeClr>
            </a:gs>
            <a:gs pos="80000">
              <a:schemeClr val="accent5">
                <a:hueOff val="-6622584"/>
                <a:satOff val="26541"/>
                <a:lumOff val="5752"/>
                <a:alphaOff val="0"/>
                <a:shade val="93000"/>
                <a:satMod val="130000"/>
              </a:schemeClr>
            </a:gs>
            <a:gs pos="100000">
              <a:schemeClr val="accent5">
                <a:hueOff val="-6622584"/>
                <a:satOff val="26541"/>
                <a:lumOff val="575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endParaRPr lang="vi-VN" sz="2800" kern="1200" dirty="0" smtClean="0">
            <a:solidFill>
              <a:schemeClr val="tx1"/>
            </a:solidFill>
            <a:latin typeface="+mj-lt"/>
          </a:endParaRPr>
        </a:p>
      </dsp:txBody>
      <dsp:txXfrm rot="10800000">
        <a:off x="4562569" y="2284457"/>
        <a:ext cx="1357011" cy="1357011"/>
      </dsp:txXfrm>
    </dsp:sp>
    <dsp:sp modelId="{033F68C5-F638-44F1-A1F5-EAF248F36F00}">
      <dsp:nvSpPr>
        <dsp:cNvPr id="0" name=""/>
        <dsp:cNvSpPr/>
      </dsp:nvSpPr>
      <dsp:spPr>
        <a:xfrm rot="16200000">
          <a:off x="2599921" y="2248032"/>
          <a:ext cx="1919104" cy="1919104"/>
        </a:xfrm>
        <a:prstGeom prst="pieWedge">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3576" tIns="163576" rIns="163576" bIns="163576" numCol="1" spcCol="1270" anchor="ctr" anchorCtr="0">
          <a:noAutofit/>
        </a:bodyPr>
        <a:lstStyle/>
        <a:p>
          <a:pPr lvl="0" algn="ctr" defTabSz="1022350">
            <a:lnSpc>
              <a:spcPct val="90000"/>
            </a:lnSpc>
            <a:spcBef>
              <a:spcPct val="0"/>
            </a:spcBef>
            <a:spcAft>
              <a:spcPct val="35000"/>
            </a:spcAft>
          </a:pPr>
          <a:endParaRPr lang="vi-VN" sz="2300" kern="1200" dirty="0" smtClean="0"/>
        </a:p>
      </dsp:txBody>
      <dsp:txXfrm rot="5400000">
        <a:off x="3162014" y="2248032"/>
        <a:ext cx="1357011" cy="1357011"/>
      </dsp:txXfrm>
    </dsp:sp>
    <dsp:sp modelId="{41BB1464-91B3-4A13-85EB-D3A14B07E2F5}">
      <dsp:nvSpPr>
        <dsp:cNvPr id="0" name=""/>
        <dsp:cNvSpPr/>
      </dsp:nvSpPr>
      <dsp:spPr>
        <a:xfrm>
          <a:off x="4186947" y="1841246"/>
          <a:ext cx="662600" cy="576174"/>
        </a:xfrm>
        <a:prstGeom prst="circularArrow">
          <a:avLst/>
        </a:prstGeom>
        <a:solidFill>
          <a:schemeClr val="accent5">
            <a:tint val="4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7C4AC4E6-ECB0-4B4F-BA4A-1685E2B145FA}">
      <dsp:nvSpPr>
        <dsp:cNvPr id="0" name=""/>
        <dsp:cNvSpPr/>
      </dsp:nvSpPr>
      <dsp:spPr>
        <a:xfrm rot="10800000">
          <a:off x="4186947" y="2062851"/>
          <a:ext cx="662600" cy="576174"/>
        </a:xfrm>
        <a:prstGeom prst="circularArrow">
          <a:avLst/>
        </a:prstGeom>
        <a:solidFill>
          <a:schemeClr val="accent5">
            <a:tint val="4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46FF0A-5511-45B1-BCAF-C52953F66A85}">
      <dsp:nvSpPr>
        <dsp:cNvPr id="0" name=""/>
        <dsp:cNvSpPr/>
      </dsp:nvSpPr>
      <dsp:spPr>
        <a:xfrm>
          <a:off x="5440150" y="2550344"/>
          <a:ext cx="3596345" cy="1917465"/>
        </a:xfrm>
        <a:prstGeom prst="roundRect">
          <a:avLst>
            <a:gd name="adj" fmla="val 10000"/>
          </a:avLst>
        </a:prstGeom>
        <a:solidFill>
          <a:srgbClr val="FF6600">
            <a:alpha val="89804"/>
          </a:srgbClr>
        </a:solidFill>
        <a:ln w="9525" cap="flat" cmpd="sng" algn="ctr">
          <a:solidFill>
            <a:schemeClr val="accent5">
              <a:hueOff val="-6622584"/>
              <a:satOff val="26541"/>
              <a:lumOff val="5752"/>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228600" lvl="1" indent="-228600" algn="l" defTabSz="1066800">
            <a:lnSpc>
              <a:spcPct val="90000"/>
            </a:lnSpc>
            <a:spcBef>
              <a:spcPct val="0"/>
            </a:spcBef>
            <a:spcAft>
              <a:spcPct val="15000"/>
            </a:spcAft>
            <a:buChar char="••"/>
          </a:pPr>
          <a:r>
            <a:rPr lang="vi-VN" sz="2400" kern="1200" dirty="0" smtClean="0">
              <a:latin typeface="+mj-lt"/>
            </a:rPr>
            <a:t>Từ chối không tham gia</a:t>
          </a:r>
          <a:endParaRPr lang="vi-VN" sz="2400" kern="1200" dirty="0">
            <a:latin typeface="+mj-lt"/>
          </a:endParaRPr>
        </a:p>
      </dsp:txBody>
      <dsp:txXfrm>
        <a:off x="6561173" y="3071831"/>
        <a:ext cx="2433202" cy="1353859"/>
      </dsp:txXfrm>
    </dsp:sp>
    <dsp:sp modelId="{72DE220B-E8B2-4507-AE6C-FA47E56CCCA6}">
      <dsp:nvSpPr>
        <dsp:cNvPr id="0" name=""/>
        <dsp:cNvSpPr/>
      </dsp:nvSpPr>
      <dsp:spPr>
        <a:xfrm>
          <a:off x="107505" y="2608061"/>
          <a:ext cx="3221378" cy="1798231"/>
        </a:xfrm>
        <a:prstGeom prst="roundRect">
          <a:avLst>
            <a:gd name="adj" fmla="val 10000"/>
          </a:avLst>
        </a:prstGeom>
        <a:solidFill>
          <a:srgbClr val="F6F7BB">
            <a:alpha val="89804"/>
          </a:srgbClr>
        </a:solidFill>
        <a:ln w="9525" cap="flat" cmpd="sng" algn="ctr">
          <a:solidFill>
            <a:schemeClr val="accent5">
              <a:hueOff val="-9933876"/>
              <a:satOff val="39811"/>
              <a:lumOff val="8628"/>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228600" lvl="1" indent="-228600" algn="l" defTabSz="1066800">
            <a:lnSpc>
              <a:spcPct val="90000"/>
            </a:lnSpc>
            <a:spcBef>
              <a:spcPct val="0"/>
            </a:spcBef>
            <a:spcAft>
              <a:spcPct val="15000"/>
            </a:spcAft>
            <a:buChar char="••"/>
          </a:pPr>
          <a:r>
            <a:rPr lang="vi-VN" sz="2400" kern="1200" dirty="0" smtClean="0">
              <a:latin typeface="+mj-lt"/>
            </a:rPr>
            <a:t>Báo cho GV nếu Nam vẫn cố tình làm</a:t>
          </a:r>
          <a:endParaRPr lang="vi-VN" sz="2400" kern="1200" dirty="0">
            <a:latin typeface="+mj-lt"/>
          </a:endParaRPr>
        </a:p>
      </dsp:txBody>
      <dsp:txXfrm>
        <a:off x="147006" y="3097120"/>
        <a:ext cx="2175962" cy="1269671"/>
      </dsp:txXfrm>
    </dsp:sp>
    <dsp:sp modelId="{29DCB11C-6704-46F6-9356-330505D30A33}">
      <dsp:nvSpPr>
        <dsp:cNvPr id="0" name=""/>
        <dsp:cNvSpPr/>
      </dsp:nvSpPr>
      <dsp:spPr>
        <a:xfrm>
          <a:off x="5584720" y="-273675"/>
          <a:ext cx="3451775" cy="2110110"/>
        </a:xfrm>
        <a:prstGeom prst="roundRect">
          <a:avLst>
            <a:gd name="adj" fmla="val 10000"/>
          </a:avLst>
        </a:prstGeom>
        <a:solidFill>
          <a:schemeClr val="accent2">
            <a:lumMod val="60000"/>
            <a:lumOff val="40000"/>
            <a:alpha val="90000"/>
          </a:schemeClr>
        </a:solidFill>
        <a:ln w="9525" cap="flat" cmpd="sng" algn="ctr">
          <a:solidFill>
            <a:schemeClr val="accent5">
              <a:hueOff val="-3311292"/>
              <a:satOff val="13270"/>
              <a:lumOff val="2876"/>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marL="228600" lvl="1" indent="-228600" algn="l" defTabSz="1022350">
            <a:lnSpc>
              <a:spcPct val="90000"/>
            </a:lnSpc>
            <a:spcBef>
              <a:spcPct val="0"/>
            </a:spcBef>
            <a:spcAft>
              <a:spcPct val="15000"/>
            </a:spcAft>
            <a:buChar char="••"/>
          </a:pPr>
          <a:endParaRPr lang="vi-VN" sz="2300" kern="1200" dirty="0"/>
        </a:p>
        <a:p>
          <a:pPr marL="228600" lvl="1" indent="-228600" algn="l" defTabSz="1066800">
            <a:lnSpc>
              <a:spcPct val="90000"/>
            </a:lnSpc>
            <a:spcBef>
              <a:spcPct val="0"/>
            </a:spcBef>
            <a:spcAft>
              <a:spcPct val="15000"/>
            </a:spcAft>
            <a:buChar char="••"/>
          </a:pPr>
          <a:r>
            <a:rPr lang="vi-VN" sz="2400" kern="1200" dirty="0" smtClean="0">
              <a:latin typeface="+mj-lt"/>
            </a:rPr>
            <a:t>Giải thích cho Nam Hiểu việc đó không đúng</a:t>
          </a:r>
          <a:endParaRPr lang="vi-VN" sz="2400" kern="1200" dirty="0">
            <a:latin typeface="+mj-lt"/>
          </a:endParaRPr>
        </a:p>
      </dsp:txBody>
      <dsp:txXfrm>
        <a:off x="6666605" y="-227323"/>
        <a:ext cx="2323538" cy="1489878"/>
      </dsp:txXfrm>
    </dsp:sp>
    <dsp:sp modelId="{9029CD13-0649-4B0B-A62F-5C6F8ACB7865}">
      <dsp:nvSpPr>
        <dsp:cNvPr id="0" name=""/>
        <dsp:cNvSpPr/>
      </dsp:nvSpPr>
      <dsp:spPr>
        <a:xfrm>
          <a:off x="179505" y="-272257"/>
          <a:ext cx="3285113" cy="2107273"/>
        </a:xfrm>
        <a:prstGeom prst="roundRect">
          <a:avLst>
            <a:gd name="adj" fmla="val 10000"/>
          </a:avLst>
        </a:prstGeom>
        <a:solidFill>
          <a:srgbClr val="FF5050">
            <a:alpha val="89804"/>
          </a:srgbClr>
        </a:solidFill>
        <a:ln w="952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marL="171450" lvl="1" indent="-171450" algn="l" defTabSz="755650">
            <a:lnSpc>
              <a:spcPct val="90000"/>
            </a:lnSpc>
            <a:spcBef>
              <a:spcPct val="0"/>
            </a:spcBef>
            <a:spcAft>
              <a:spcPct val="15000"/>
            </a:spcAft>
            <a:buChar char="••"/>
          </a:pPr>
          <a:endParaRPr lang="vi-VN" sz="1700" kern="1200" dirty="0"/>
        </a:p>
        <a:p>
          <a:pPr marL="171450" lvl="1" indent="-171450" algn="l" defTabSz="755650">
            <a:lnSpc>
              <a:spcPct val="90000"/>
            </a:lnSpc>
            <a:spcBef>
              <a:spcPct val="0"/>
            </a:spcBef>
            <a:spcAft>
              <a:spcPct val="15000"/>
            </a:spcAft>
            <a:buChar char="••"/>
          </a:pPr>
          <a:endParaRPr lang="vi-VN" sz="1700" kern="1200" dirty="0"/>
        </a:p>
        <a:p>
          <a:pPr marL="228600" lvl="1" indent="-228600" algn="l" defTabSz="1066800">
            <a:lnSpc>
              <a:spcPct val="90000"/>
            </a:lnSpc>
            <a:spcBef>
              <a:spcPct val="0"/>
            </a:spcBef>
            <a:spcAft>
              <a:spcPct val="15000"/>
            </a:spcAft>
            <a:buChar char="••"/>
          </a:pPr>
          <a:r>
            <a:rPr lang="vi-VN" sz="2400" kern="1200" dirty="0" smtClean="0">
              <a:latin typeface="+mj-lt"/>
            </a:rPr>
            <a:t>Chỉ ra những hậu quả Nam và các bạn có thể gặp phải</a:t>
          </a:r>
          <a:endParaRPr lang="vi-VN" sz="2400" kern="1200" dirty="0">
            <a:latin typeface="+mj-lt"/>
          </a:endParaRPr>
        </a:p>
      </dsp:txBody>
      <dsp:txXfrm>
        <a:off x="225795" y="-225967"/>
        <a:ext cx="2206999" cy="1487875"/>
      </dsp:txXfrm>
    </dsp:sp>
    <dsp:sp modelId="{780D6358-BB71-437E-9973-3457FCCEE8CB}">
      <dsp:nvSpPr>
        <dsp:cNvPr id="0" name=""/>
        <dsp:cNvSpPr/>
      </dsp:nvSpPr>
      <dsp:spPr>
        <a:xfrm>
          <a:off x="2554822" y="276710"/>
          <a:ext cx="1919104" cy="1919104"/>
        </a:xfrm>
        <a:prstGeom prst="pieWedge">
          <a:avLst/>
        </a:prstGeom>
        <a:solidFill>
          <a:srgbClr val="FF505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vi-VN" sz="2200" kern="1200" dirty="0" smtClean="0">
              <a:solidFill>
                <a:schemeClr val="tx1"/>
              </a:solidFill>
              <a:latin typeface="+mj-lt"/>
            </a:rPr>
            <a:t>Phá hoại thiên nhiên</a:t>
          </a:r>
        </a:p>
        <a:p>
          <a:pPr lvl="0" algn="ctr" defTabSz="977900">
            <a:lnSpc>
              <a:spcPct val="90000"/>
            </a:lnSpc>
            <a:spcBef>
              <a:spcPct val="0"/>
            </a:spcBef>
            <a:spcAft>
              <a:spcPct val="35000"/>
            </a:spcAft>
          </a:pPr>
          <a:endParaRPr lang="vi-VN" sz="2000" kern="1200" dirty="0">
            <a:solidFill>
              <a:schemeClr val="tx1"/>
            </a:solidFill>
            <a:latin typeface="+mj-lt"/>
          </a:endParaRPr>
        </a:p>
      </dsp:txBody>
      <dsp:txXfrm>
        <a:off x="3116915" y="838803"/>
        <a:ext cx="1357011" cy="1357011"/>
      </dsp:txXfrm>
    </dsp:sp>
    <dsp:sp modelId="{B639EDC9-FA1F-4C48-8143-25124ECD241D}">
      <dsp:nvSpPr>
        <dsp:cNvPr id="0" name=""/>
        <dsp:cNvSpPr/>
      </dsp:nvSpPr>
      <dsp:spPr>
        <a:xfrm rot="5400000">
          <a:off x="4562569" y="276710"/>
          <a:ext cx="1919104" cy="1919104"/>
        </a:xfrm>
        <a:prstGeom prst="pieWedge">
          <a:avLst/>
        </a:prstGeom>
        <a:solidFill>
          <a:schemeClr val="accent2">
            <a:lumMod val="60000"/>
            <a:lumOff val="40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9352" tIns="149352" rIns="149352" bIns="149352" numCol="1" spcCol="1270" anchor="ctr" anchorCtr="0">
          <a:noAutofit/>
        </a:bodyPr>
        <a:lstStyle/>
        <a:p>
          <a:pPr lvl="0" algn="ctr" defTabSz="933450">
            <a:lnSpc>
              <a:spcPct val="90000"/>
            </a:lnSpc>
            <a:spcBef>
              <a:spcPct val="0"/>
            </a:spcBef>
            <a:spcAft>
              <a:spcPct val="35000"/>
            </a:spcAft>
          </a:pPr>
          <a:r>
            <a:rPr lang="vi-VN" sz="2100" kern="1200" dirty="0" smtClean="0">
              <a:solidFill>
                <a:schemeClr val="tx1"/>
              </a:solidFill>
              <a:latin typeface="+mj-lt"/>
            </a:rPr>
            <a:t>Bản thân và các bạn bị ong đốt</a:t>
          </a:r>
        </a:p>
        <a:p>
          <a:pPr lvl="0" algn="ctr" defTabSz="933450">
            <a:lnSpc>
              <a:spcPct val="90000"/>
            </a:lnSpc>
            <a:spcBef>
              <a:spcPct val="0"/>
            </a:spcBef>
            <a:spcAft>
              <a:spcPct val="35000"/>
            </a:spcAft>
          </a:pPr>
          <a:endParaRPr lang="vi-VN" sz="2200" kern="1200" dirty="0" smtClean="0">
            <a:solidFill>
              <a:schemeClr val="tx1"/>
            </a:solidFill>
            <a:latin typeface="+mj-lt"/>
          </a:endParaRPr>
        </a:p>
        <a:p>
          <a:pPr lvl="0" algn="ctr" defTabSz="933450">
            <a:lnSpc>
              <a:spcPct val="90000"/>
            </a:lnSpc>
            <a:spcBef>
              <a:spcPct val="0"/>
            </a:spcBef>
            <a:spcAft>
              <a:spcPct val="35000"/>
            </a:spcAft>
          </a:pPr>
          <a:endParaRPr lang="vi-VN" sz="1800" kern="1200" dirty="0">
            <a:solidFill>
              <a:schemeClr val="tx1"/>
            </a:solidFill>
            <a:latin typeface="+mj-lt"/>
          </a:endParaRPr>
        </a:p>
      </dsp:txBody>
      <dsp:txXfrm rot="-5400000">
        <a:off x="4562569" y="838803"/>
        <a:ext cx="1357011" cy="1357011"/>
      </dsp:txXfrm>
    </dsp:sp>
    <dsp:sp modelId="{AB856F75-7677-4EAE-B057-5CB5501151C1}">
      <dsp:nvSpPr>
        <dsp:cNvPr id="0" name=""/>
        <dsp:cNvSpPr/>
      </dsp:nvSpPr>
      <dsp:spPr>
        <a:xfrm rot="10800000">
          <a:off x="4562569" y="2284457"/>
          <a:ext cx="1919104" cy="1919104"/>
        </a:xfrm>
        <a:prstGeom prst="pieWedge">
          <a:avLst/>
        </a:prstGeom>
        <a:solidFill>
          <a:srgbClr val="FFC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endParaRPr lang="vi-VN" sz="2400" kern="1200" dirty="0" smtClean="0">
            <a:latin typeface="+mj-lt"/>
          </a:endParaRPr>
        </a:p>
        <a:p>
          <a:pPr lvl="0" algn="ctr" defTabSz="1066800">
            <a:lnSpc>
              <a:spcPct val="90000"/>
            </a:lnSpc>
            <a:spcBef>
              <a:spcPct val="0"/>
            </a:spcBef>
            <a:spcAft>
              <a:spcPct val="35000"/>
            </a:spcAft>
          </a:pPr>
          <a:r>
            <a:rPr lang="vi-VN" sz="2400" kern="1200" dirty="0" smtClean="0">
              <a:solidFill>
                <a:schemeClr val="tx1"/>
              </a:solidFill>
              <a:latin typeface="+mj-lt"/>
            </a:rPr>
            <a:t>Gây mất trật tự</a:t>
          </a:r>
          <a:endParaRPr lang="vi-VN" sz="2400" kern="1200" dirty="0">
            <a:solidFill>
              <a:schemeClr val="tx1"/>
            </a:solidFill>
            <a:latin typeface="+mj-lt"/>
          </a:endParaRPr>
        </a:p>
      </dsp:txBody>
      <dsp:txXfrm rot="10800000">
        <a:off x="4562569" y="2284457"/>
        <a:ext cx="1357011" cy="1357011"/>
      </dsp:txXfrm>
    </dsp:sp>
    <dsp:sp modelId="{033F68C5-F638-44F1-A1F5-EAF248F36F00}">
      <dsp:nvSpPr>
        <dsp:cNvPr id="0" name=""/>
        <dsp:cNvSpPr/>
      </dsp:nvSpPr>
      <dsp:spPr>
        <a:xfrm rot="16200000">
          <a:off x="2599921" y="2248032"/>
          <a:ext cx="1919104" cy="1919104"/>
        </a:xfrm>
        <a:prstGeom prst="pieWedge">
          <a:avLst/>
        </a:prstGeom>
        <a:solidFill>
          <a:schemeClr val="accent6">
            <a:lumMod val="60000"/>
            <a:lumOff val="40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3576" tIns="163576" rIns="163576" bIns="163576" numCol="1" spcCol="1270" anchor="ctr" anchorCtr="0">
          <a:noAutofit/>
        </a:bodyPr>
        <a:lstStyle/>
        <a:p>
          <a:pPr lvl="0" algn="ctr" defTabSz="1022350">
            <a:lnSpc>
              <a:spcPct val="90000"/>
            </a:lnSpc>
            <a:spcBef>
              <a:spcPct val="0"/>
            </a:spcBef>
            <a:spcAft>
              <a:spcPct val="35000"/>
            </a:spcAft>
          </a:pPr>
          <a:endParaRPr lang="vi-VN" sz="2300" kern="1200" dirty="0" smtClean="0">
            <a:solidFill>
              <a:schemeClr val="tx1"/>
            </a:solidFill>
            <a:latin typeface="+mj-lt"/>
          </a:endParaRPr>
        </a:p>
        <a:p>
          <a:pPr lvl="0" algn="ctr" defTabSz="1022350">
            <a:lnSpc>
              <a:spcPct val="90000"/>
            </a:lnSpc>
            <a:spcBef>
              <a:spcPct val="0"/>
            </a:spcBef>
            <a:spcAft>
              <a:spcPct val="35000"/>
            </a:spcAft>
          </a:pPr>
          <a:r>
            <a:rPr lang="vi-VN" sz="2300" kern="1200" dirty="0" smtClean="0">
              <a:solidFill>
                <a:schemeClr val="tx1"/>
              </a:solidFill>
              <a:latin typeface="+mj-lt"/>
            </a:rPr>
            <a:t>Có thể mất giày</a:t>
          </a:r>
          <a:endParaRPr lang="vi-VN" sz="2300" kern="1200" dirty="0">
            <a:solidFill>
              <a:schemeClr val="tx1"/>
            </a:solidFill>
            <a:latin typeface="+mj-lt"/>
          </a:endParaRPr>
        </a:p>
      </dsp:txBody>
      <dsp:txXfrm rot="5400000">
        <a:off x="3162014" y="2248032"/>
        <a:ext cx="1357011" cy="1357011"/>
      </dsp:txXfrm>
    </dsp:sp>
    <dsp:sp modelId="{41BB1464-91B3-4A13-85EB-D3A14B07E2F5}">
      <dsp:nvSpPr>
        <dsp:cNvPr id="0" name=""/>
        <dsp:cNvSpPr/>
      </dsp:nvSpPr>
      <dsp:spPr>
        <a:xfrm>
          <a:off x="4186947" y="1841246"/>
          <a:ext cx="662600" cy="576174"/>
        </a:xfrm>
        <a:prstGeom prst="circularArrow">
          <a:avLst/>
        </a:prstGeom>
        <a:solidFill>
          <a:schemeClr val="accent5">
            <a:tint val="4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7C4AC4E6-ECB0-4B4F-BA4A-1685E2B145FA}">
      <dsp:nvSpPr>
        <dsp:cNvPr id="0" name=""/>
        <dsp:cNvSpPr/>
      </dsp:nvSpPr>
      <dsp:spPr>
        <a:xfrm rot="10800000">
          <a:off x="4186947" y="2062851"/>
          <a:ext cx="662600" cy="576174"/>
        </a:xfrm>
        <a:prstGeom prst="circularArrow">
          <a:avLst/>
        </a:prstGeom>
        <a:solidFill>
          <a:schemeClr val="accent5">
            <a:tint val="4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E78751-38BB-4080-9C43-44B4E8A2FFF4}">
      <dsp:nvSpPr>
        <dsp:cNvPr id="0" name=""/>
        <dsp:cNvSpPr/>
      </dsp:nvSpPr>
      <dsp:spPr>
        <a:xfrm>
          <a:off x="2655002" y="2457442"/>
          <a:ext cx="1809493" cy="186319"/>
        </a:xfrm>
        <a:custGeom>
          <a:avLst/>
          <a:gdLst/>
          <a:ahLst/>
          <a:cxnLst/>
          <a:rect l="0" t="0" r="0" b="0"/>
          <a:pathLst>
            <a:path>
              <a:moveTo>
                <a:pt x="0" y="186319"/>
              </a:moveTo>
              <a:lnTo>
                <a:pt x="1809493" y="186319"/>
              </a:lnTo>
              <a:lnTo>
                <a:pt x="1809493"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BC9A752-547D-47FA-BA5D-398B15690524}">
      <dsp:nvSpPr>
        <dsp:cNvPr id="0" name=""/>
        <dsp:cNvSpPr/>
      </dsp:nvSpPr>
      <dsp:spPr>
        <a:xfrm>
          <a:off x="2655002" y="2643761"/>
          <a:ext cx="3609698" cy="1972301"/>
        </a:xfrm>
        <a:custGeom>
          <a:avLst/>
          <a:gdLst/>
          <a:ahLst/>
          <a:cxnLst/>
          <a:rect l="0" t="0" r="0" b="0"/>
          <a:pathLst>
            <a:path>
              <a:moveTo>
                <a:pt x="0" y="0"/>
              </a:moveTo>
              <a:lnTo>
                <a:pt x="3347289" y="0"/>
              </a:lnTo>
              <a:lnTo>
                <a:pt x="3347289" y="1972301"/>
              </a:lnTo>
              <a:lnTo>
                <a:pt x="3609698" y="197230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6A77A83-4664-45BD-9A3A-19FDAB6B80F3}">
      <dsp:nvSpPr>
        <dsp:cNvPr id="0" name=""/>
        <dsp:cNvSpPr/>
      </dsp:nvSpPr>
      <dsp:spPr>
        <a:xfrm>
          <a:off x="2655002" y="2643761"/>
          <a:ext cx="3609698" cy="676157"/>
        </a:xfrm>
        <a:custGeom>
          <a:avLst/>
          <a:gdLst/>
          <a:ahLst/>
          <a:cxnLst/>
          <a:rect l="0" t="0" r="0" b="0"/>
          <a:pathLst>
            <a:path>
              <a:moveTo>
                <a:pt x="0" y="0"/>
              </a:moveTo>
              <a:lnTo>
                <a:pt x="3347289" y="0"/>
              </a:lnTo>
              <a:lnTo>
                <a:pt x="3347289" y="676157"/>
              </a:lnTo>
              <a:lnTo>
                <a:pt x="3609698" y="67615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30E5381-886D-4D7D-A569-6555BB9C30EB}">
      <dsp:nvSpPr>
        <dsp:cNvPr id="0" name=""/>
        <dsp:cNvSpPr/>
      </dsp:nvSpPr>
      <dsp:spPr>
        <a:xfrm>
          <a:off x="2655002" y="2095791"/>
          <a:ext cx="3609698" cy="547970"/>
        </a:xfrm>
        <a:custGeom>
          <a:avLst/>
          <a:gdLst/>
          <a:ahLst/>
          <a:cxnLst/>
          <a:rect l="0" t="0" r="0" b="0"/>
          <a:pathLst>
            <a:path>
              <a:moveTo>
                <a:pt x="0" y="547970"/>
              </a:moveTo>
              <a:lnTo>
                <a:pt x="3347289" y="547970"/>
              </a:lnTo>
              <a:lnTo>
                <a:pt x="3347289" y="0"/>
              </a:lnTo>
              <a:lnTo>
                <a:pt x="3609698"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33DB341-F060-4138-AF11-A3C0A6CFD7C3}">
      <dsp:nvSpPr>
        <dsp:cNvPr id="0" name=""/>
        <dsp:cNvSpPr/>
      </dsp:nvSpPr>
      <dsp:spPr>
        <a:xfrm>
          <a:off x="30911" y="1598924"/>
          <a:ext cx="2624090" cy="208967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endParaRPr lang="vi-VN" sz="2200" kern="1200" dirty="0">
            <a:latin typeface="+mj-lt"/>
          </a:endParaRPr>
        </a:p>
      </dsp:txBody>
      <dsp:txXfrm>
        <a:off x="30911" y="1598924"/>
        <a:ext cx="2624090" cy="2089675"/>
      </dsp:txXfrm>
    </dsp:sp>
    <dsp:sp modelId="{235175D1-4A34-42A9-A3C8-69373C3F4DA5}">
      <dsp:nvSpPr>
        <dsp:cNvPr id="0" name=""/>
        <dsp:cNvSpPr/>
      </dsp:nvSpPr>
      <dsp:spPr>
        <a:xfrm>
          <a:off x="6264700" y="1695617"/>
          <a:ext cx="2624090" cy="80034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endParaRPr lang="vi-VN" sz="2400" kern="1200" dirty="0">
            <a:latin typeface="Times New Roman" panose="02020603050405020304" pitchFamily="18" charset="0"/>
            <a:cs typeface="Times New Roman" panose="02020603050405020304" pitchFamily="18" charset="0"/>
          </a:endParaRPr>
        </a:p>
      </dsp:txBody>
      <dsp:txXfrm>
        <a:off x="6264700" y="1695617"/>
        <a:ext cx="2624090" cy="800347"/>
      </dsp:txXfrm>
    </dsp:sp>
    <dsp:sp modelId="{41513F8D-8D16-4B36-BDFC-CB74FBC001AF}">
      <dsp:nvSpPr>
        <dsp:cNvPr id="0" name=""/>
        <dsp:cNvSpPr/>
      </dsp:nvSpPr>
      <dsp:spPr>
        <a:xfrm>
          <a:off x="6264700" y="2919745"/>
          <a:ext cx="2624090" cy="80034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endParaRPr lang="vi-VN" sz="1300" kern="1200" dirty="0"/>
        </a:p>
      </dsp:txBody>
      <dsp:txXfrm>
        <a:off x="6264700" y="2919745"/>
        <a:ext cx="2624090" cy="800347"/>
      </dsp:txXfrm>
    </dsp:sp>
    <dsp:sp modelId="{ED36B937-528D-4D28-B465-5E0F2FD403B3}">
      <dsp:nvSpPr>
        <dsp:cNvPr id="0" name=""/>
        <dsp:cNvSpPr/>
      </dsp:nvSpPr>
      <dsp:spPr>
        <a:xfrm>
          <a:off x="6264700" y="4215889"/>
          <a:ext cx="2624090" cy="80034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endParaRPr lang="vi-VN" sz="2400" kern="1200" dirty="0">
            <a:latin typeface="Times New Roman" panose="02020603050405020304" pitchFamily="18" charset="0"/>
            <a:cs typeface="Times New Roman" panose="02020603050405020304" pitchFamily="18" charset="0"/>
          </a:endParaRPr>
        </a:p>
      </dsp:txBody>
      <dsp:txXfrm>
        <a:off x="6264700" y="4215889"/>
        <a:ext cx="2624090" cy="800347"/>
      </dsp:txXfrm>
    </dsp:sp>
    <dsp:sp modelId="{FB04014C-802F-4E5F-8320-D599F51B94A7}">
      <dsp:nvSpPr>
        <dsp:cNvPr id="0" name=""/>
        <dsp:cNvSpPr/>
      </dsp:nvSpPr>
      <dsp:spPr>
        <a:xfrm>
          <a:off x="3152450" y="870041"/>
          <a:ext cx="2624090" cy="1587401"/>
        </a:xfrm>
        <a:prstGeom prst="rect">
          <a:avLst/>
        </a:prstGeom>
        <a:solidFill>
          <a:schemeClr val="accent6">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endParaRPr lang="vi-VN" sz="2000" kern="1200" dirty="0">
            <a:solidFill>
              <a:schemeClr val="tx1"/>
            </a:solidFill>
            <a:latin typeface="+mj-lt"/>
          </a:endParaRPr>
        </a:p>
      </dsp:txBody>
      <dsp:txXfrm>
        <a:off x="3152450" y="870041"/>
        <a:ext cx="2624090" cy="1587401"/>
      </dsp:txXfrm>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2.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3.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1D932BB-F787-48B4-BF27-EF9DB88C72BF}" type="datetimeFigureOut">
              <a:rPr lang="en-US" smtClean="0"/>
              <a:t>5/1/2024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0AE394A-157B-4C08-8C4A-DD1ABD652DD0}" type="slidenum">
              <a:rPr lang="en-US" smtClean="0"/>
              <a:t>‹#›</a:t>
            </a:fld>
            <a:endParaRPr lang="en-US"/>
          </a:p>
        </p:txBody>
      </p:sp>
    </p:spTree>
    <p:extLst>
      <p:ext uri="{BB962C8B-B14F-4D97-AF65-F5344CB8AC3E}">
        <p14:creationId xmlns:p14="http://schemas.microsoft.com/office/powerpoint/2010/main" val="19538233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4" name="Shape 39"/>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eaLnBrk="1" hangingPunct="1">
              <a:spcBef>
                <a:spcPct val="0"/>
              </a:spcBef>
            </a:pPr>
            <a:endParaRPr lang="en-US" altLang="en-US" smtClean="0"/>
          </a:p>
        </p:txBody>
      </p:sp>
      <p:sp>
        <p:nvSpPr>
          <p:cNvPr id="28675" name="Shape 40"/>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8654944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smtClean="0"/>
              <a:t>Click to edit Master title style</a:t>
            </a:r>
            <a:endParaRPr lang="vi-VN"/>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78" indent="0" algn="ctr">
              <a:buNone/>
              <a:defRPr>
                <a:solidFill>
                  <a:schemeClr val="tx1">
                    <a:tint val="75000"/>
                  </a:schemeClr>
                </a:solidFill>
              </a:defRPr>
            </a:lvl2pPr>
            <a:lvl3pPr marL="914355"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4"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A7CE104E-E839-4ED4-BAB5-BAAFC732AAD5}" type="datetimeFigureOut">
              <a:rPr lang="vi-VN" smtClean="0"/>
              <a:t>05/01/2024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FF18F92-23C6-4066-8529-E76701508326}" type="slidenum">
              <a:rPr lang="vi-VN" smtClean="0"/>
              <a:t>‹#›</a:t>
            </a:fld>
            <a:endParaRPr lang="vi-VN"/>
          </a:p>
        </p:txBody>
      </p:sp>
    </p:spTree>
    <p:extLst>
      <p:ext uri="{BB962C8B-B14F-4D97-AF65-F5344CB8AC3E}">
        <p14:creationId xmlns:p14="http://schemas.microsoft.com/office/powerpoint/2010/main" val="2141649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A7CE104E-E839-4ED4-BAB5-BAAFC732AAD5}" type="datetimeFigureOut">
              <a:rPr lang="vi-VN" smtClean="0"/>
              <a:t>05/01/2024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FF18F92-23C6-4066-8529-E76701508326}" type="slidenum">
              <a:rPr lang="vi-VN" smtClean="0"/>
              <a:t>‹#›</a:t>
            </a:fld>
            <a:endParaRPr lang="vi-VN"/>
          </a:p>
        </p:txBody>
      </p:sp>
    </p:spTree>
    <p:extLst>
      <p:ext uri="{BB962C8B-B14F-4D97-AF65-F5344CB8AC3E}">
        <p14:creationId xmlns:p14="http://schemas.microsoft.com/office/powerpoint/2010/main" val="37920547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A7CE104E-E839-4ED4-BAB5-BAAFC732AAD5}" type="datetimeFigureOut">
              <a:rPr lang="vi-VN" smtClean="0"/>
              <a:t>05/01/2024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FF18F92-23C6-4066-8529-E76701508326}" type="slidenum">
              <a:rPr lang="vi-VN" smtClean="0"/>
              <a:t>‹#›</a:t>
            </a:fld>
            <a:endParaRPr lang="vi-VN"/>
          </a:p>
        </p:txBody>
      </p:sp>
    </p:spTree>
    <p:extLst>
      <p:ext uri="{BB962C8B-B14F-4D97-AF65-F5344CB8AC3E}">
        <p14:creationId xmlns:p14="http://schemas.microsoft.com/office/powerpoint/2010/main" val="21442964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7ECD0B2-CDEF-4288-A7E7-0B320624D28C}" type="datetimeFigureOut">
              <a:rPr lang="en-US" smtClean="0">
                <a:solidFill>
                  <a:prstClr val="black">
                    <a:tint val="75000"/>
                  </a:prstClr>
                </a:solidFill>
              </a:rPr>
              <a:pPr/>
              <a:t>5/1/2024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6C21C9-5183-46E1-B4F2-BC4C2D1E2B7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9521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ECD0B2-CDEF-4288-A7E7-0B320624D28C}" type="datetimeFigureOut">
              <a:rPr lang="en-US" smtClean="0">
                <a:solidFill>
                  <a:prstClr val="black">
                    <a:tint val="75000"/>
                  </a:prstClr>
                </a:solidFill>
              </a:rPr>
              <a:pPr/>
              <a:t>5/1/2024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6C21C9-5183-46E1-B4F2-BC4C2D1E2B7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3609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7ECD0B2-CDEF-4288-A7E7-0B320624D28C}" type="datetimeFigureOut">
              <a:rPr lang="en-US" smtClean="0">
                <a:solidFill>
                  <a:prstClr val="black">
                    <a:tint val="75000"/>
                  </a:prstClr>
                </a:solidFill>
              </a:rPr>
              <a:pPr/>
              <a:t>5/1/2024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6C21C9-5183-46E1-B4F2-BC4C2D1E2B7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9563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7ECD0B2-CDEF-4288-A7E7-0B320624D28C}" type="datetimeFigureOut">
              <a:rPr lang="en-US" smtClean="0">
                <a:solidFill>
                  <a:prstClr val="black">
                    <a:tint val="75000"/>
                  </a:prstClr>
                </a:solidFill>
              </a:rPr>
              <a:pPr/>
              <a:t>5/1/2024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6C21C9-5183-46E1-B4F2-BC4C2D1E2B7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4494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7ECD0B2-CDEF-4288-A7E7-0B320624D28C}" type="datetimeFigureOut">
              <a:rPr lang="en-US" smtClean="0">
                <a:solidFill>
                  <a:prstClr val="black">
                    <a:tint val="75000"/>
                  </a:prstClr>
                </a:solidFill>
              </a:rPr>
              <a:pPr/>
              <a:t>5/1/2024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06C21C9-5183-46E1-B4F2-BC4C2D1E2B7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0187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7ECD0B2-CDEF-4288-A7E7-0B320624D28C}" type="datetimeFigureOut">
              <a:rPr lang="en-US" smtClean="0">
                <a:solidFill>
                  <a:prstClr val="black">
                    <a:tint val="75000"/>
                  </a:prstClr>
                </a:solidFill>
              </a:rPr>
              <a:pPr/>
              <a:t>5/1/2024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06C21C9-5183-46E1-B4F2-BC4C2D1E2B7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297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ECD0B2-CDEF-4288-A7E7-0B320624D28C}" type="datetimeFigureOut">
              <a:rPr lang="en-US" smtClean="0">
                <a:solidFill>
                  <a:prstClr val="black">
                    <a:tint val="75000"/>
                  </a:prstClr>
                </a:solidFill>
              </a:rPr>
              <a:pPr/>
              <a:t>5/1/2024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06C21C9-5183-46E1-B4F2-BC4C2D1E2B7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2298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smtClean="0"/>
              <a:t>Edit Master text styles</a:t>
            </a:r>
          </a:p>
        </p:txBody>
      </p:sp>
      <p:sp>
        <p:nvSpPr>
          <p:cNvPr id="5" name="Date Placeholder 4"/>
          <p:cNvSpPr>
            <a:spLocks noGrp="1"/>
          </p:cNvSpPr>
          <p:nvPr>
            <p:ph type="dt" sz="half" idx="10"/>
          </p:nvPr>
        </p:nvSpPr>
        <p:spPr/>
        <p:txBody>
          <a:bodyPr/>
          <a:lstStyle/>
          <a:p>
            <a:fld id="{97ECD0B2-CDEF-4288-A7E7-0B320624D28C}" type="datetimeFigureOut">
              <a:rPr lang="en-US" smtClean="0">
                <a:solidFill>
                  <a:prstClr val="black">
                    <a:tint val="75000"/>
                  </a:prstClr>
                </a:solidFill>
              </a:rPr>
              <a:pPr/>
              <a:t>5/1/2024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6C21C9-5183-46E1-B4F2-BC4C2D1E2B7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2291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A7CE104E-E839-4ED4-BAB5-BAAFC732AAD5}" type="datetimeFigureOut">
              <a:rPr lang="vi-VN" smtClean="0"/>
              <a:t>05/01/2024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FF18F92-23C6-4066-8529-E76701508326}" type="slidenum">
              <a:rPr lang="vi-VN" smtClean="0"/>
              <a:t>‹#›</a:t>
            </a:fld>
            <a:endParaRPr lang="vi-VN"/>
          </a:p>
        </p:txBody>
      </p:sp>
    </p:spTree>
    <p:extLst>
      <p:ext uri="{BB962C8B-B14F-4D97-AF65-F5344CB8AC3E}">
        <p14:creationId xmlns:p14="http://schemas.microsoft.com/office/powerpoint/2010/main" val="25201698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smtClean="0"/>
              <a:t>Edit Master text styles</a:t>
            </a:r>
          </a:p>
        </p:txBody>
      </p:sp>
      <p:sp>
        <p:nvSpPr>
          <p:cNvPr id="5" name="Date Placeholder 4"/>
          <p:cNvSpPr>
            <a:spLocks noGrp="1"/>
          </p:cNvSpPr>
          <p:nvPr>
            <p:ph type="dt" sz="half" idx="10"/>
          </p:nvPr>
        </p:nvSpPr>
        <p:spPr/>
        <p:txBody>
          <a:bodyPr/>
          <a:lstStyle/>
          <a:p>
            <a:fld id="{97ECD0B2-CDEF-4288-A7E7-0B320624D28C}" type="datetimeFigureOut">
              <a:rPr lang="en-US" smtClean="0">
                <a:solidFill>
                  <a:prstClr val="black">
                    <a:tint val="75000"/>
                  </a:prstClr>
                </a:solidFill>
              </a:rPr>
              <a:pPr/>
              <a:t>5/1/2024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6C21C9-5183-46E1-B4F2-BC4C2D1E2B7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3450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ECD0B2-CDEF-4288-A7E7-0B320624D28C}" type="datetimeFigureOut">
              <a:rPr lang="en-US" smtClean="0">
                <a:solidFill>
                  <a:prstClr val="black">
                    <a:tint val="75000"/>
                  </a:prstClr>
                </a:solidFill>
              </a:rPr>
              <a:pPr/>
              <a:t>5/1/2024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6C21C9-5183-46E1-B4F2-BC4C2D1E2B7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678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ECD0B2-CDEF-4288-A7E7-0B320624D28C}" type="datetimeFigureOut">
              <a:rPr lang="en-US" smtClean="0">
                <a:solidFill>
                  <a:prstClr val="black">
                    <a:tint val="75000"/>
                  </a:prstClr>
                </a:solidFill>
              </a:rPr>
              <a:pPr/>
              <a:t>5/1/2024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6C21C9-5183-46E1-B4F2-BC4C2D1E2B7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3475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685800"/>
            <a:fld id="{0F8D9A40-5F46-486B-A723-23330B735FC3}" type="datetimeFigureOut">
              <a:rPr lang="en-US" smtClean="0">
                <a:solidFill>
                  <a:prstClr val="black">
                    <a:tint val="75000"/>
                  </a:prstClr>
                </a:solidFill>
              </a:rPr>
              <a:pPr defTabSz="685800"/>
              <a:t>5/1/2024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F6BF0B17-5799-4D5D-9A6B-7345E1B0477F}"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80720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a:fld id="{0F8D9A40-5F46-486B-A723-23330B735FC3}" type="datetimeFigureOut">
              <a:rPr lang="en-US" smtClean="0">
                <a:solidFill>
                  <a:prstClr val="black">
                    <a:tint val="75000"/>
                  </a:prstClr>
                </a:solidFill>
              </a:rPr>
              <a:pPr defTabSz="685800"/>
              <a:t>5/1/2024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F6BF0B17-5799-4D5D-9A6B-7345E1B0477F}"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8242857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685800"/>
            <a:fld id="{0F8D9A40-5F46-486B-A723-23330B735FC3}" type="datetimeFigureOut">
              <a:rPr lang="en-US" smtClean="0">
                <a:solidFill>
                  <a:prstClr val="black">
                    <a:tint val="75000"/>
                  </a:prstClr>
                </a:solidFill>
              </a:rPr>
              <a:pPr defTabSz="685800"/>
              <a:t>5/1/2024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F6BF0B17-5799-4D5D-9A6B-7345E1B0477F}"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6893110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685800"/>
            <a:fld id="{0F8D9A40-5F46-486B-A723-23330B735FC3}" type="datetimeFigureOut">
              <a:rPr lang="en-US" smtClean="0">
                <a:solidFill>
                  <a:prstClr val="black">
                    <a:tint val="75000"/>
                  </a:prstClr>
                </a:solidFill>
              </a:rPr>
              <a:pPr defTabSz="685800"/>
              <a:t>5/1/2024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F6BF0B17-5799-4D5D-9A6B-7345E1B0477F}"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7297145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685800"/>
            <a:fld id="{0F8D9A40-5F46-486B-A723-23330B735FC3}" type="datetimeFigureOut">
              <a:rPr lang="en-US" smtClean="0">
                <a:solidFill>
                  <a:prstClr val="black">
                    <a:tint val="75000"/>
                  </a:prstClr>
                </a:solidFill>
              </a:rPr>
              <a:pPr defTabSz="685800"/>
              <a:t>5/1/2024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F6BF0B17-5799-4D5D-9A6B-7345E1B0477F}"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5708336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685800"/>
            <a:fld id="{0F8D9A40-5F46-486B-A723-23330B735FC3}" type="datetimeFigureOut">
              <a:rPr lang="en-US" smtClean="0">
                <a:solidFill>
                  <a:prstClr val="black">
                    <a:tint val="75000"/>
                  </a:prstClr>
                </a:solidFill>
              </a:rPr>
              <a:pPr defTabSz="685800"/>
              <a:t>5/1/2024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F6BF0B17-5799-4D5D-9A6B-7345E1B0477F}"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6871614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0F8D9A40-5F46-486B-A723-23330B735FC3}" type="datetimeFigureOut">
              <a:rPr lang="en-US" smtClean="0">
                <a:solidFill>
                  <a:prstClr val="black">
                    <a:tint val="75000"/>
                  </a:prstClr>
                </a:solidFill>
              </a:rPr>
              <a:pPr defTabSz="685800"/>
              <a:t>5/1/2024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F6BF0B17-5799-4D5D-9A6B-7345E1B0477F}"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8764777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78" indent="0">
              <a:buNone/>
              <a:defRPr sz="1800">
                <a:solidFill>
                  <a:schemeClr val="tx1">
                    <a:tint val="75000"/>
                  </a:schemeClr>
                </a:solidFill>
              </a:defRPr>
            </a:lvl2pPr>
            <a:lvl3pPr marL="914355"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4" indent="0">
              <a:buNone/>
              <a:defRPr sz="1400">
                <a:solidFill>
                  <a:schemeClr val="tx1">
                    <a:tint val="75000"/>
                  </a:schemeClr>
                </a:solidFill>
              </a:defRPr>
            </a:lvl7pPr>
            <a:lvl8pPr marL="3200240" indent="0">
              <a:buNone/>
              <a:defRPr sz="1400">
                <a:solidFill>
                  <a:schemeClr val="tx1">
                    <a:tint val="75000"/>
                  </a:schemeClr>
                </a:solidFill>
              </a:defRPr>
            </a:lvl8pPr>
            <a:lvl9pPr marL="3657418"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7CE104E-E839-4ED4-BAB5-BAAFC732AAD5}" type="datetimeFigureOut">
              <a:rPr lang="vi-VN" smtClean="0"/>
              <a:t>05/01/2024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FF18F92-23C6-4066-8529-E76701508326}" type="slidenum">
              <a:rPr lang="vi-VN" smtClean="0"/>
              <a:t>‹#›</a:t>
            </a:fld>
            <a:endParaRPr lang="vi-VN"/>
          </a:p>
        </p:txBody>
      </p:sp>
    </p:spTree>
    <p:extLst>
      <p:ext uri="{BB962C8B-B14F-4D97-AF65-F5344CB8AC3E}">
        <p14:creationId xmlns:p14="http://schemas.microsoft.com/office/powerpoint/2010/main" val="33209327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pPr defTabSz="685800"/>
            <a:fld id="{0F8D9A40-5F46-486B-A723-23330B735FC3}" type="datetimeFigureOut">
              <a:rPr lang="en-US" smtClean="0">
                <a:solidFill>
                  <a:prstClr val="black">
                    <a:tint val="75000"/>
                  </a:prstClr>
                </a:solidFill>
              </a:rPr>
              <a:pPr defTabSz="685800"/>
              <a:t>5/1/2024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F6BF0B17-5799-4D5D-9A6B-7345E1B0477F}"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5705970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pPr defTabSz="685800"/>
            <a:fld id="{0F8D9A40-5F46-486B-A723-23330B735FC3}" type="datetimeFigureOut">
              <a:rPr lang="en-US" smtClean="0">
                <a:solidFill>
                  <a:prstClr val="black">
                    <a:tint val="75000"/>
                  </a:prstClr>
                </a:solidFill>
              </a:rPr>
              <a:pPr defTabSz="685800"/>
              <a:t>5/1/2024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F6BF0B17-5799-4D5D-9A6B-7345E1B0477F}"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3091119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a:fld id="{0F8D9A40-5F46-486B-A723-23330B735FC3}" type="datetimeFigureOut">
              <a:rPr lang="en-US" smtClean="0">
                <a:solidFill>
                  <a:prstClr val="black">
                    <a:tint val="75000"/>
                  </a:prstClr>
                </a:solidFill>
              </a:rPr>
              <a:pPr defTabSz="685800"/>
              <a:t>5/1/2024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F6BF0B17-5799-4D5D-9A6B-7345E1B0477F}"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0443749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a:fld id="{0F8D9A40-5F46-486B-A723-23330B735FC3}" type="datetimeFigureOut">
              <a:rPr lang="en-US" smtClean="0">
                <a:solidFill>
                  <a:prstClr val="black">
                    <a:tint val="75000"/>
                  </a:prstClr>
                </a:solidFill>
              </a:rPr>
              <a:pPr defTabSz="685800"/>
              <a:t>5/1/2024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F6BF0B17-5799-4D5D-9A6B-7345E1B0477F}"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2132910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2"/>
            <a:ext cx="7772400" cy="1102519"/>
          </a:xfrm>
        </p:spPr>
        <p:txBody>
          <a:bodyPr/>
          <a:lstStyle/>
          <a:p>
            <a:r>
              <a:rPr lang="en-US" smtClean="0"/>
              <a:t>Click to edit Master title style</a:t>
            </a:r>
            <a:endParaRPr lang="vi-VN"/>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66" indent="0" algn="ctr">
              <a:buNone/>
              <a:defRPr>
                <a:solidFill>
                  <a:schemeClr val="tx1">
                    <a:tint val="75000"/>
                  </a:schemeClr>
                </a:solidFill>
              </a:defRPr>
            </a:lvl2pPr>
            <a:lvl3pPr marL="914333" indent="0" algn="ctr">
              <a:buNone/>
              <a:defRPr>
                <a:solidFill>
                  <a:schemeClr val="tx1">
                    <a:tint val="75000"/>
                  </a:schemeClr>
                </a:solidFill>
              </a:defRPr>
            </a:lvl3pPr>
            <a:lvl4pPr marL="1371498" indent="0" algn="ctr">
              <a:buNone/>
              <a:defRPr>
                <a:solidFill>
                  <a:schemeClr val="tx1">
                    <a:tint val="75000"/>
                  </a:schemeClr>
                </a:solidFill>
              </a:defRPr>
            </a:lvl4pPr>
            <a:lvl5pPr marL="1828664" indent="0" algn="ctr">
              <a:buNone/>
              <a:defRPr>
                <a:solidFill>
                  <a:schemeClr val="tx1">
                    <a:tint val="75000"/>
                  </a:schemeClr>
                </a:solidFill>
              </a:defRPr>
            </a:lvl5pPr>
            <a:lvl6pPr marL="2285829" indent="0" algn="ctr">
              <a:buNone/>
              <a:defRPr>
                <a:solidFill>
                  <a:schemeClr val="tx1">
                    <a:tint val="75000"/>
                  </a:schemeClr>
                </a:solidFill>
              </a:defRPr>
            </a:lvl6pPr>
            <a:lvl7pPr marL="2742995" indent="0" algn="ctr">
              <a:buNone/>
              <a:defRPr>
                <a:solidFill>
                  <a:schemeClr val="tx1">
                    <a:tint val="75000"/>
                  </a:schemeClr>
                </a:solidFill>
              </a:defRPr>
            </a:lvl7pPr>
            <a:lvl8pPr marL="3200160" indent="0" algn="ctr">
              <a:buNone/>
              <a:defRPr>
                <a:solidFill>
                  <a:schemeClr val="tx1">
                    <a:tint val="75000"/>
                  </a:schemeClr>
                </a:solidFill>
              </a:defRPr>
            </a:lvl8pPr>
            <a:lvl9pPr marL="3657326"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pPr defTabSz="914333"/>
            <a:fld id="{A7CE104E-E839-4ED4-BAB5-BAAFC732AAD5}" type="datetimeFigureOut">
              <a:rPr lang="vi-VN" smtClean="0">
                <a:solidFill>
                  <a:prstClr val="black">
                    <a:tint val="75000"/>
                  </a:prstClr>
                </a:solidFill>
              </a:rPr>
              <a:pPr defTabSz="914333"/>
              <a:t>05/01/2024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33"/>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33"/>
            <a:fld id="{8FF18F92-23C6-4066-8529-E76701508326}" type="slidenum">
              <a:rPr lang="vi-VN" smtClean="0">
                <a:solidFill>
                  <a:prstClr val="black">
                    <a:tint val="75000"/>
                  </a:prstClr>
                </a:solidFill>
              </a:rPr>
              <a:pPr defTabSz="914333"/>
              <a:t>‹#›</a:t>
            </a:fld>
            <a:endParaRPr lang="vi-VN">
              <a:solidFill>
                <a:prstClr val="black">
                  <a:tint val="75000"/>
                </a:prstClr>
              </a:solidFill>
            </a:endParaRPr>
          </a:p>
        </p:txBody>
      </p:sp>
    </p:spTree>
    <p:extLst>
      <p:ext uri="{BB962C8B-B14F-4D97-AF65-F5344CB8AC3E}">
        <p14:creationId xmlns:p14="http://schemas.microsoft.com/office/powerpoint/2010/main" val="21136392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pPr defTabSz="914333"/>
            <a:fld id="{A7CE104E-E839-4ED4-BAB5-BAAFC732AAD5}" type="datetimeFigureOut">
              <a:rPr lang="vi-VN" smtClean="0">
                <a:solidFill>
                  <a:prstClr val="black">
                    <a:tint val="75000"/>
                  </a:prstClr>
                </a:solidFill>
              </a:rPr>
              <a:pPr defTabSz="914333"/>
              <a:t>05/01/2024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33"/>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33"/>
            <a:fld id="{8FF18F92-23C6-4066-8529-E76701508326}" type="slidenum">
              <a:rPr lang="vi-VN" smtClean="0">
                <a:solidFill>
                  <a:prstClr val="black">
                    <a:tint val="75000"/>
                  </a:prstClr>
                </a:solidFill>
              </a:rPr>
              <a:pPr defTabSz="914333"/>
              <a:t>‹#›</a:t>
            </a:fld>
            <a:endParaRPr lang="vi-VN">
              <a:solidFill>
                <a:prstClr val="black">
                  <a:tint val="75000"/>
                </a:prstClr>
              </a:solidFill>
            </a:endParaRPr>
          </a:p>
        </p:txBody>
      </p:sp>
    </p:spTree>
    <p:extLst>
      <p:ext uri="{BB962C8B-B14F-4D97-AF65-F5344CB8AC3E}">
        <p14:creationId xmlns:p14="http://schemas.microsoft.com/office/powerpoint/2010/main" val="2868147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66" indent="0">
              <a:buNone/>
              <a:defRPr sz="1800">
                <a:solidFill>
                  <a:schemeClr val="tx1">
                    <a:tint val="75000"/>
                  </a:schemeClr>
                </a:solidFill>
              </a:defRPr>
            </a:lvl2pPr>
            <a:lvl3pPr marL="914333" indent="0">
              <a:buNone/>
              <a:defRPr sz="1600">
                <a:solidFill>
                  <a:schemeClr val="tx1">
                    <a:tint val="75000"/>
                  </a:schemeClr>
                </a:solidFill>
              </a:defRPr>
            </a:lvl3pPr>
            <a:lvl4pPr marL="1371498" indent="0">
              <a:buNone/>
              <a:defRPr sz="1400">
                <a:solidFill>
                  <a:schemeClr val="tx1">
                    <a:tint val="75000"/>
                  </a:schemeClr>
                </a:solidFill>
              </a:defRPr>
            </a:lvl4pPr>
            <a:lvl5pPr marL="1828664" indent="0">
              <a:buNone/>
              <a:defRPr sz="1400">
                <a:solidFill>
                  <a:schemeClr val="tx1">
                    <a:tint val="75000"/>
                  </a:schemeClr>
                </a:solidFill>
              </a:defRPr>
            </a:lvl5pPr>
            <a:lvl6pPr marL="2285829" indent="0">
              <a:buNone/>
              <a:defRPr sz="1400">
                <a:solidFill>
                  <a:schemeClr val="tx1">
                    <a:tint val="75000"/>
                  </a:schemeClr>
                </a:solidFill>
              </a:defRPr>
            </a:lvl6pPr>
            <a:lvl7pPr marL="2742995" indent="0">
              <a:buNone/>
              <a:defRPr sz="1400">
                <a:solidFill>
                  <a:schemeClr val="tx1">
                    <a:tint val="75000"/>
                  </a:schemeClr>
                </a:solidFill>
              </a:defRPr>
            </a:lvl7pPr>
            <a:lvl8pPr marL="3200160" indent="0">
              <a:buNone/>
              <a:defRPr sz="1400">
                <a:solidFill>
                  <a:schemeClr val="tx1">
                    <a:tint val="75000"/>
                  </a:schemeClr>
                </a:solidFill>
              </a:defRPr>
            </a:lvl8pPr>
            <a:lvl9pPr marL="3657326"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14333"/>
            <a:fld id="{A7CE104E-E839-4ED4-BAB5-BAAFC732AAD5}" type="datetimeFigureOut">
              <a:rPr lang="vi-VN" smtClean="0">
                <a:solidFill>
                  <a:prstClr val="black">
                    <a:tint val="75000"/>
                  </a:prstClr>
                </a:solidFill>
              </a:rPr>
              <a:pPr defTabSz="914333"/>
              <a:t>05/01/2024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33"/>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33"/>
            <a:fld id="{8FF18F92-23C6-4066-8529-E76701508326}" type="slidenum">
              <a:rPr lang="vi-VN" smtClean="0">
                <a:solidFill>
                  <a:prstClr val="black">
                    <a:tint val="75000"/>
                  </a:prstClr>
                </a:solidFill>
              </a:rPr>
              <a:pPr defTabSz="914333"/>
              <a:t>‹#›</a:t>
            </a:fld>
            <a:endParaRPr lang="vi-VN">
              <a:solidFill>
                <a:prstClr val="black">
                  <a:tint val="75000"/>
                </a:prstClr>
              </a:solidFill>
            </a:endParaRPr>
          </a:p>
        </p:txBody>
      </p:sp>
    </p:spTree>
    <p:extLst>
      <p:ext uri="{BB962C8B-B14F-4D97-AF65-F5344CB8AC3E}">
        <p14:creationId xmlns:p14="http://schemas.microsoft.com/office/powerpoint/2010/main" val="40274708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pPr defTabSz="914333"/>
            <a:fld id="{A7CE104E-E839-4ED4-BAB5-BAAFC732AAD5}" type="datetimeFigureOut">
              <a:rPr lang="vi-VN" smtClean="0">
                <a:solidFill>
                  <a:prstClr val="black">
                    <a:tint val="75000"/>
                  </a:prstClr>
                </a:solidFill>
              </a:rPr>
              <a:pPr defTabSz="914333"/>
              <a:t>05/01/2024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914333"/>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33"/>
            <a:fld id="{8FF18F92-23C6-4066-8529-E76701508326}" type="slidenum">
              <a:rPr lang="vi-VN" smtClean="0">
                <a:solidFill>
                  <a:prstClr val="black">
                    <a:tint val="75000"/>
                  </a:prstClr>
                </a:solidFill>
              </a:rPr>
              <a:pPr defTabSz="914333"/>
              <a:t>‹#›</a:t>
            </a:fld>
            <a:endParaRPr lang="vi-VN">
              <a:solidFill>
                <a:prstClr val="black">
                  <a:tint val="75000"/>
                </a:prstClr>
              </a:solidFill>
            </a:endParaRPr>
          </a:p>
        </p:txBody>
      </p:sp>
    </p:spTree>
    <p:extLst>
      <p:ext uri="{BB962C8B-B14F-4D97-AF65-F5344CB8AC3E}">
        <p14:creationId xmlns:p14="http://schemas.microsoft.com/office/powerpoint/2010/main" val="42067968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66" indent="0">
              <a:buNone/>
              <a:defRPr sz="2000" b="1"/>
            </a:lvl2pPr>
            <a:lvl3pPr marL="914333" indent="0">
              <a:buNone/>
              <a:defRPr sz="1800" b="1"/>
            </a:lvl3pPr>
            <a:lvl4pPr marL="1371498" indent="0">
              <a:buNone/>
              <a:defRPr sz="1600" b="1"/>
            </a:lvl4pPr>
            <a:lvl5pPr marL="1828664" indent="0">
              <a:buNone/>
              <a:defRPr sz="1600" b="1"/>
            </a:lvl5pPr>
            <a:lvl6pPr marL="2285829" indent="0">
              <a:buNone/>
              <a:defRPr sz="1600" b="1"/>
            </a:lvl6pPr>
            <a:lvl7pPr marL="2742995" indent="0">
              <a:buNone/>
              <a:defRPr sz="1600" b="1"/>
            </a:lvl7pPr>
            <a:lvl8pPr marL="3200160" indent="0">
              <a:buNone/>
              <a:defRPr sz="1600" b="1"/>
            </a:lvl8pPr>
            <a:lvl9pPr marL="365732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4645029" y="1151335"/>
            <a:ext cx="4041775" cy="479822"/>
          </a:xfrm>
        </p:spPr>
        <p:txBody>
          <a:bodyPr anchor="b"/>
          <a:lstStyle>
            <a:lvl1pPr marL="0" indent="0">
              <a:buNone/>
              <a:defRPr sz="2400" b="1"/>
            </a:lvl1pPr>
            <a:lvl2pPr marL="457166" indent="0">
              <a:buNone/>
              <a:defRPr sz="2000" b="1"/>
            </a:lvl2pPr>
            <a:lvl3pPr marL="914333" indent="0">
              <a:buNone/>
              <a:defRPr sz="1800" b="1"/>
            </a:lvl3pPr>
            <a:lvl4pPr marL="1371498" indent="0">
              <a:buNone/>
              <a:defRPr sz="1600" b="1"/>
            </a:lvl4pPr>
            <a:lvl5pPr marL="1828664" indent="0">
              <a:buNone/>
              <a:defRPr sz="1600" b="1"/>
            </a:lvl5pPr>
            <a:lvl6pPr marL="2285829" indent="0">
              <a:buNone/>
              <a:defRPr sz="1600" b="1"/>
            </a:lvl6pPr>
            <a:lvl7pPr marL="2742995" indent="0">
              <a:buNone/>
              <a:defRPr sz="1600" b="1"/>
            </a:lvl7pPr>
            <a:lvl8pPr marL="3200160" indent="0">
              <a:buNone/>
              <a:defRPr sz="1600" b="1"/>
            </a:lvl8pPr>
            <a:lvl9pPr marL="365732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pPr defTabSz="914333"/>
            <a:fld id="{A7CE104E-E839-4ED4-BAB5-BAAFC732AAD5}" type="datetimeFigureOut">
              <a:rPr lang="vi-VN" smtClean="0">
                <a:solidFill>
                  <a:prstClr val="black">
                    <a:tint val="75000"/>
                  </a:prstClr>
                </a:solidFill>
              </a:rPr>
              <a:pPr defTabSz="914333"/>
              <a:t>05/01/2024</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defTabSz="914333"/>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333"/>
            <a:fld id="{8FF18F92-23C6-4066-8529-E76701508326}" type="slidenum">
              <a:rPr lang="vi-VN" smtClean="0">
                <a:solidFill>
                  <a:prstClr val="black">
                    <a:tint val="75000"/>
                  </a:prstClr>
                </a:solidFill>
              </a:rPr>
              <a:pPr defTabSz="914333"/>
              <a:t>‹#›</a:t>
            </a:fld>
            <a:endParaRPr lang="vi-VN">
              <a:solidFill>
                <a:prstClr val="black">
                  <a:tint val="75000"/>
                </a:prstClr>
              </a:solidFill>
            </a:endParaRPr>
          </a:p>
        </p:txBody>
      </p:sp>
    </p:spTree>
    <p:extLst>
      <p:ext uri="{BB962C8B-B14F-4D97-AF65-F5344CB8AC3E}">
        <p14:creationId xmlns:p14="http://schemas.microsoft.com/office/powerpoint/2010/main" val="9426028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pPr defTabSz="914333"/>
            <a:fld id="{A7CE104E-E839-4ED4-BAB5-BAAFC732AAD5}" type="datetimeFigureOut">
              <a:rPr lang="vi-VN" smtClean="0">
                <a:solidFill>
                  <a:prstClr val="black">
                    <a:tint val="75000"/>
                  </a:prstClr>
                </a:solidFill>
              </a:rPr>
              <a:pPr defTabSz="914333"/>
              <a:t>05/01/2024</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defTabSz="914333"/>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333"/>
            <a:fld id="{8FF18F92-23C6-4066-8529-E76701508326}" type="slidenum">
              <a:rPr lang="vi-VN" smtClean="0">
                <a:solidFill>
                  <a:prstClr val="black">
                    <a:tint val="75000"/>
                  </a:prstClr>
                </a:solidFill>
              </a:rPr>
              <a:pPr defTabSz="914333"/>
              <a:t>‹#›</a:t>
            </a:fld>
            <a:endParaRPr lang="vi-VN">
              <a:solidFill>
                <a:prstClr val="black">
                  <a:tint val="75000"/>
                </a:prstClr>
              </a:solidFill>
            </a:endParaRPr>
          </a:p>
        </p:txBody>
      </p:sp>
    </p:spTree>
    <p:extLst>
      <p:ext uri="{BB962C8B-B14F-4D97-AF65-F5344CB8AC3E}">
        <p14:creationId xmlns:p14="http://schemas.microsoft.com/office/powerpoint/2010/main" val="267283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A7CE104E-E839-4ED4-BAB5-BAAFC732AAD5}" type="datetimeFigureOut">
              <a:rPr lang="vi-VN" smtClean="0"/>
              <a:t>05/01/2024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FF18F92-23C6-4066-8529-E76701508326}" type="slidenum">
              <a:rPr lang="vi-VN" smtClean="0"/>
              <a:t>‹#›</a:t>
            </a:fld>
            <a:endParaRPr lang="vi-VN"/>
          </a:p>
        </p:txBody>
      </p:sp>
    </p:spTree>
    <p:extLst>
      <p:ext uri="{BB962C8B-B14F-4D97-AF65-F5344CB8AC3E}">
        <p14:creationId xmlns:p14="http://schemas.microsoft.com/office/powerpoint/2010/main" val="12498232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333"/>
            <a:fld id="{A7CE104E-E839-4ED4-BAB5-BAAFC732AAD5}" type="datetimeFigureOut">
              <a:rPr lang="vi-VN" smtClean="0">
                <a:solidFill>
                  <a:prstClr val="black">
                    <a:tint val="75000"/>
                  </a:prstClr>
                </a:solidFill>
              </a:rPr>
              <a:pPr defTabSz="914333"/>
              <a:t>05/01/2024</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defTabSz="914333"/>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333"/>
            <a:fld id="{8FF18F92-23C6-4066-8529-E76701508326}" type="slidenum">
              <a:rPr lang="vi-VN" smtClean="0">
                <a:solidFill>
                  <a:prstClr val="black">
                    <a:tint val="75000"/>
                  </a:prstClr>
                </a:solidFill>
              </a:rPr>
              <a:pPr defTabSz="914333"/>
              <a:t>‹#›</a:t>
            </a:fld>
            <a:endParaRPr lang="vi-VN">
              <a:solidFill>
                <a:prstClr val="black">
                  <a:tint val="75000"/>
                </a:prstClr>
              </a:solidFill>
            </a:endParaRPr>
          </a:p>
        </p:txBody>
      </p:sp>
    </p:spTree>
    <p:extLst>
      <p:ext uri="{BB962C8B-B14F-4D97-AF65-F5344CB8AC3E}">
        <p14:creationId xmlns:p14="http://schemas.microsoft.com/office/powerpoint/2010/main" val="5008884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3575050" y="20479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7166" indent="0">
              <a:buNone/>
              <a:defRPr sz="1200"/>
            </a:lvl2pPr>
            <a:lvl3pPr marL="914333" indent="0">
              <a:buNone/>
              <a:defRPr sz="1000"/>
            </a:lvl3pPr>
            <a:lvl4pPr marL="1371498" indent="0">
              <a:buNone/>
              <a:defRPr sz="900"/>
            </a:lvl4pPr>
            <a:lvl5pPr marL="1828664" indent="0">
              <a:buNone/>
              <a:defRPr sz="900"/>
            </a:lvl5pPr>
            <a:lvl6pPr marL="2285829" indent="0">
              <a:buNone/>
              <a:defRPr sz="900"/>
            </a:lvl6pPr>
            <a:lvl7pPr marL="2742995" indent="0">
              <a:buNone/>
              <a:defRPr sz="900"/>
            </a:lvl7pPr>
            <a:lvl8pPr marL="3200160" indent="0">
              <a:buNone/>
              <a:defRPr sz="900"/>
            </a:lvl8pPr>
            <a:lvl9pPr marL="365732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333"/>
            <a:fld id="{A7CE104E-E839-4ED4-BAB5-BAAFC732AAD5}" type="datetimeFigureOut">
              <a:rPr lang="vi-VN" smtClean="0">
                <a:solidFill>
                  <a:prstClr val="black">
                    <a:tint val="75000"/>
                  </a:prstClr>
                </a:solidFill>
              </a:rPr>
              <a:pPr defTabSz="914333"/>
              <a:t>05/01/2024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914333"/>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33"/>
            <a:fld id="{8FF18F92-23C6-4066-8529-E76701508326}" type="slidenum">
              <a:rPr lang="vi-VN" smtClean="0">
                <a:solidFill>
                  <a:prstClr val="black">
                    <a:tint val="75000"/>
                  </a:prstClr>
                </a:solidFill>
              </a:rPr>
              <a:pPr defTabSz="914333"/>
              <a:t>‹#›</a:t>
            </a:fld>
            <a:endParaRPr lang="vi-VN">
              <a:solidFill>
                <a:prstClr val="black">
                  <a:tint val="75000"/>
                </a:prstClr>
              </a:solidFill>
            </a:endParaRPr>
          </a:p>
        </p:txBody>
      </p:sp>
    </p:spTree>
    <p:extLst>
      <p:ext uri="{BB962C8B-B14F-4D97-AF65-F5344CB8AC3E}">
        <p14:creationId xmlns:p14="http://schemas.microsoft.com/office/powerpoint/2010/main" val="8788656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66" indent="0">
              <a:buNone/>
              <a:defRPr sz="2800"/>
            </a:lvl2pPr>
            <a:lvl3pPr marL="914333" indent="0">
              <a:buNone/>
              <a:defRPr sz="2400"/>
            </a:lvl3pPr>
            <a:lvl4pPr marL="1371498" indent="0">
              <a:buNone/>
              <a:defRPr sz="2000"/>
            </a:lvl4pPr>
            <a:lvl5pPr marL="1828664" indent="0">
              <a:buNone/>
              <a:defRPr sz="2000"/>
            </a:lvl5pPr>
            <a:lvl6pPr marL="2285829" indent="0">
              <a:buNone/>
              <a:defRPr sz="2000"/>
            </a:lvl6pPr>
            <a:lvl7pPr marL="2742995" indent="0">
              <a:buNone/>
              <a:defRPr sz="2000"/>
            </a:lvl7pPr>
            <a:lvl8pPr marL="3200160" indent="0">
              <a:buNone/>
              <a:defRPr sz="2000"/>
            </a:lvl8pPr>
            <a:lvl9pPr marL="3657326" indent="0">
              <a:buNone/>
              <a:defRPr sz="2000"/>
            </a:lvl9pPr>
          </a:lstStyle>
          <a:p>
            <a:endParaRPr lang="vi-VN"/>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00"/>
            </a:lvl1pPr>
            <a:lvl2pPr marL="457166" indent="0">
              <a:buNone/>
              <a:defRPr sz="1200"/>
            </a:lvl2pPr>
            <a:lvl3pPr marL="914333" indent="0">
              <a:buNone/>
              <a:defRPr sz="1000"/>
            </a:lvl3pPr>
            <a:lvl4pPr marL="1371498" indent="0">
              <a:buNone/>
              <a:defRPr sz="900"/>
            </a:lvl4pPr>
            <a:lvl5pPr marL="1828664" indent="0">
              <a:buNone/>
              <a:defRPr sz="900"/>
            </a:lvl5pPr>
            <a:lvl6pPr marL="2285829" indent="0">
              <a:buNone/>
              <a:defRPr sz="900"/>
            </a:lvl6pPr>
            <a:lvl7pPr marL="2742995" indent="0">
              <a:buNone/>
              <a:defRPr sz="900"/>
            </a:lvl7pPr>
            <a:lvl8pPr marL="3200160" indent="0">
              <a:buNone/>
              <a:defRPr sz="900"/>
            </a:lvl8pPr>
            <a:lvl9pPr marL="365732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333"/>
            <a:fld id="{A7CE104E-E839-4ED4-BAB5-BAAFC732AAD5}" type="datetimeFigureOut">
              <a:rPr lang="vi-VN" smtClean="0">
                <a:solidFill>
                  <a:prstClr val="black">
                    <a:tint val="75000"/>
                  </a:prstClr>
                </a:solidFill>
              </a:rPr>
              <a:pPr defTabSz="914333"/>
              <a:t>05/01/2024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914333"/>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33"/>
            <a:fld id="{8FF18F92-23C6-4066-8529-E76701508326}" type="slidenum">
              <a:rPr lang="vi-VN" smtClean="0">
                <a:solidFill>
                  <a:prstClr val="black">
                    <a:tint val="75000"/>
                  </a:prstClr>
                </a:solidFill>
              </a:rPr>
              <a:pPr defTabSz="914333"/>
              <a:t>‹#›</a:t>
            </a:fld>
            <a:endParaRPr lang="vi-VN">
              <a:solidFill>
                <a:prstClr val="black">
                  <a:tint val="75000"/>
                </a:prstClr>
              </a:solidFill>
            </a:endParaRPr>
          </a:p>
        </p:txBody>
      </p:sp>
    </p:spTree>
    <p:extLst>
      <p:ext uri="{BB962C8B-B14F-4D97-AF65-F5344CB8AC3E}">
        <p14:creationId xmlns:p14="http://schemas.microsoft.com/office/powerpoint/2010/main" val="35985748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pPr defTabSz="914333"/>
            <a:fld id="{A7CE104E-E839-4ED4-BAB5-BAAFC732AAD5}" type="datetimeFigureOut">
              <a:rPr lang="vi-VN" smtClean="0">
                <a:solidFill>
                  <a:prstClr val="black">
                    <a:tint val="75000"/>
                  </a:prstClr>
                </a:solidFill>
              </a:rPr>
              <a:pPr defTabSz="914333"/>
              <a:t>05/01/2024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33"/>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33"/>
            <a:fld id="{8FF18F92-23C6-4066-8529-E76701508326}" type="slidenum">
              <a:rPr lang="vi-VN" smtClean="0">
                <a:solidFill>
                  <a:prstClr val="black">
                    <a:tint val="75000"/>
                  </a:prstClr>
                </a:solidFill>
              </a:rPr>
              <a:pPr defTabSz="914333"/>
              <a:t>‹#›</a:t>
            </a:fld>
            <a:endParaRPr lang="vi-VN">
              <a:solidFill>
                <a:prstClr val="black">
                  <a:tint val="75000"/>
                </a:prstClr>
              </a:solidFill>
            </a:endParaRPr>
          </a:p>
        </p:txBody>
      </p:sp>
    </p:spTree>
    <p:extLst>
      <p:ext uri="{BB962C8B-B14F-4D97-AF65-F5344CB8AC3E}">
        <p14:creationId xmlns:p14="http://schemas.microsoft.com/office/powerpoint/2010/main" val="16739466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pPr defTabSz="914333"/>
            <a:fld id="{A7CE104E-E839-4ED4-BAB5-BAAFC732AAD5}" type="datetimeFigureOut">
              <a:rPr lang="vi-VN" smtClean="0">
                <a:solidFill>
                  <a:prstClr val="black">
                    <a:tint val="75000"/>
                  </a:prstClr>
                </a:solidFill>
              </a:rPr>
              <a:pPr defTabSz="914333"/>
              <a:t>05/01/2024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33"/>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33"/>
            <a:fld id="{8FF18F92-23C6-4066-8529-E76701508326}" type="slidenum">
              <a:rPr lang="vi-VN" smtClean="0">
                <a:solidFill>
                  <a:prstClr val="black">
                    <a:tint val="75000"/>
                  </a:prstClr>
                </a:solidFill>
              </a:rPr>
              <a:pPr defTabSz="914333"/>
              <a:t>‹#›</a:t>
            </a:fld>
            <a:endParaRPr lang="vi-VN">
              <a:solidFill>
                <a:prstClr val="black">
                  <a:tint val="75000"/>
                </a:prstClr>
              </a:solidFill>
            </a:endParaRPr>
          </a:p>
        </p:txBody>
      </p:sp>
    </p:spTree>
    <p:extLst>
      <p:ext uri="{BB962C8B-B14F-4D97-AF65-F5344CB8AC3E}">
        <p14:creationId xmlns:p14="http://schemas.microsoft.com/office/powerpoint/2010/main" val="2475260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A7CE104E-E839-4ED4-BAB5-BAAFC732AAD5}" type="datetimeFigureOut">
              <a:rPr lang="vi-VN" smtClean="0"/>
              <a:t>05/01/2024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8FF18F92-23C6-4066-8529-E76701508326}" type="slidenum">
              <a:rPr lang="vi-VN" smtClean="0"/>
              <a:t>‹#›</a:t>
            </a:fld>
            <a:endParaRPr lang="vi-VN"/>
          </a:p>
        </p:txBody>
      </p:sp>
    </p:spTree>
    <p:extLst>
      <p:ext uri="{BB962C8B-B14F-4D97-AF65-F5344CB8AC3E}">
        <p14:creationId xmlns:p14="http://schemas.microsoft.com/office/powerpoint/2010/main" val="39409247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A7CE104E-E839-4ED4-BAB5-BAAFC732AAD5}" type="datetimeFigureOut">
              <a:rPr lang="vi-VN" smtClean="0"/>
              <a:t>05/01/2024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8FF18F92-23C6-4066-8529-E76701508326}" type="slidenum">
              <a:rPr lang="vi-VN" smtClean="0"/>
              <a:t>‹#›</a:t>
            </a:fld>
            <a:endParaRPr lang="vi-VN"/>
          </a:p>
        </p:txBody>
      </p:sp>
    </p:spTree>
    <p:extLst>
      <p:ext uri="{BB962C8B-B14F-4D97-AF65-F5344CB8AC3E}">
        <p14:creationId xmlns:p14="http://schemas.microsoft.com/office/powerpoint/2010/main" val="12302255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CE104E-E839-4ED4-BAB5-BAAFC732AAD5}" type="datetimeFigureOut">
              <a:rPr lang="vi-VN" smtClean="0"/>
              <a:t>05/01/2024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8FF18F92-23C6-4066-8529-E76701508326}" type="slidenum">
              <a:rPr lang="vi-VN" smtClean="0"/>
              <a:t>‹#›</a:t>
            </a:fld>
            <a:endParaRPr lang="vi-VN"/>
          </a:p>
        </p:txBody>
      </p:sp>
    </p:spTree>
    <p:extLst>
      <p:ext uri="{BB962C8B-B14F-4D97-AF65-F5344CB8AC3E}">
        <p14:creationId xmlns:p14="http://schemas.microsoft.com/office/powerpoint/2010/main" val="18967606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3575050" y="20479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7178" indent="0">
              <a:buNone/>
              <a:defRPr sz="1200"/>
            </a:lvl2pPr>
            <a:lvl3pPr marL="914355" indent="0">
              <a:buNone/>
              <a:defRPr sz="1000"/>
            </a:lvl3pPr>
            <a:lvl4pPr marL="1371532" indent="0">
              <a:buNone/>
              <a:defRPr sz="900"/>
            </a:lvl4pPr>
            <a:lvl5pPr marL="1828709" indent="0">
              <a:buNone/>
              <a:defRPr sz="900"/>
            </a:lvl5pPr>
            <a:lvl6pPr marL="2285886" indent="0">
              <a:buNone/>
              <a:defRPr sz="900"/>
            </a:lvl6pPr>
            <a:lvl7pPr marL="2743064" indent="0">
              <a:buNone/>
              <a:defRPr sz="900"/>
            </a:lvl7pPr>
            <a:lvl8pPr marL="3200240" indent="0">
              <a:buNone/>
              <a:defRPr sz="900"/>
            </a:lvl8pPr>
            <a:lvl9pPr marL="365741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CE104E-E839-4ED4-BAB5-BAAFC732AAD5}" type="datetimeFigureOut">
              <a:rPr lang="vi-VN" smtClean="0"/>
              <a:t>05/01/2024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FF18F92-23C6-4066-8529-E76701508326}" type="slidenum">
              <a:rPr lang="vi-VN" smtClean="0"/>
              <a:t>‹#›</a:t>
            </a:fld>
            <a:endParaRPr lang="vi-VN"/>
          </a:p>
        </p:txBody>
      </p:sp>
    </p:spTree>
    <p:extLst>
      <p:ext uri="{BB962C8B-B14F-4D97-AF65-F5344CB8AC3E}">
        <p14:creationId xmlns:p14="http://schemas.microsoft.com/office/powerpoint/2010/main" val="1788227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78" indent="0">
              <a:buNone/>
              <a:defRPr sz="2800"/>
            </a:lvl2pPr>
            <a:lvl3pPr marL="914355" indent="0">
              <a:buNone/>
              <a:defRPr sz="2400"/>
            </a:lvl3pPr>
            <a:lvl4pPr marL="1371532" indent="0">
              <a:buNone/>
              <a:defRPr sz="2000"/>
            </a:lvl4pPr>
            <a:lvl5pPr marL="1828709" indent="0">
              <a:buNone/>
              <a:defRPr sz="2000"/>
            </a:lvl5pPr>
            <a:lvl6pPr marL="2285886" indent="0">
              <a:buNone/>
              <a:defRPr sz="2000"/>
            </a:lvl6pPr>
            <a:lvl7pPr marL="2743064" indent="0">
              <a:buNone/>
              <a:defRPr sz="2000"/>
            </a:lvl7pPr>
            <a:lvl8pPr marL="3200240" indent="0">
              <a:buNone/>
              <a:defRPr sz="2000"/>
            </a:lvl8pPr>
            <a:lvl9pPr marL="3657418" indent="0">
              <a:buNone/>
              <a:defRPr sz="2000"/>
            </a:lvl9pPr>
          </a:lstStyle>
          <a:p>
            <a:endParaRPr lang="vi-VN"/>
          </a:p>
        </p:txBody>
      </p:sp>
      <p:sp>
        <p:nvSpPr>
          <p:cNvPr id="4" name="Text Placeholder 3"/>
          <p:cNvSpPr>
            <a:spLocks noGrp="1"/>
          </p:cNvSpPr>
          <p:nvPr>
            <p:ph type="body" sz="half" idx="2"/>
          </p:nvPr>
        </p:nvSpPr>
        <p:spPr>
          <a:xfrm>
            <a:off x="1792288" y="4025505"/>
            <a:ext cx="5486400" cy="603647"/>
          </a:xfrm>
        </p:spPr>
        <p:txBody>
          <a:bodyPr/>
          <a:lstStyle>
            <a:lvl1pPr marL="0" indent="0">
              <a:buNone/>
              <a:defRPr sz="1400"/>
            </a:lvl1pPr>
            <a:lvl2pPr marL="457178" indent="0">
              <a:buNone/>
              <a:defRPr sz="1200"/>
            </a:lvl2pPr>
            <a:lvl3pPr marL="914355" indent="0">
              <a:buNone/>
              <a:defRPr sz="1000"/>
            </a:lvl3pPr>
            <a:lvl4pPr marL="1371532" indent="0">
              <a:buNone/>
              <a:defRPr sz="900"/>
            </a:lvl4pPr>
            <a:lvl5pPr marL="1828709" indent="0">
              <a:buNone/>
              <a:defRPr sz="900"/>
            </a:lvl5pPr>
            <a:lvl6pPr marL="2285886" indent="0">
              <a:buNone/>
              <a:defRPr sz="900"/>
            </a:lvl6pPr>
            <a:lvl7pPr marL="2743064" indent="0">
              <a:buNone/>
              <a:defRPr sz="900"/>
            </a:lvl7pPr>
            <a:lvl8pPr marL="3200240" indent="0">
              <a:buNone/>
              <a:defRPr sz="900"/>
            </a:lvl8pPr>
            <a:lvl9pPr marL="365741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CE104E-E839-4ED4-BAB5-BAAFC732AAD5}" type="datetimeFigureOut">
              <a:rPr lang="vi-VN" smtClean="0"/>
              <a:t>05/01/2024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FF18F92-23C6-4066-8529-E76701508326}" type="slidenum">
              <a:rPr lang="vi-VN" smtClean="0"/>
              <a:t>‹#›</a:t>
            </a:fld>
            <a:endParaRPr lang="vi-VN"/>
          </a:p>
        </p:txBody>
      </p:sp>
    </p:spTree>
    <p:extLst>
      <p:ext uri="{BB962C8B-B14F-4D97-AF65-F5344CB8AC3E}">
        <p14:creationId xmlns:p14="http://schemas.microsoft.com/office/powerpoint/2010/main" val="24646941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36" tIns="45718" rIns="91436" bIns="45718"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457200" y="1200151"/>
            <a:ext cx="8229600" cy="3394472"/>
          </a:xfrm>
          <a:prstGeom prst="rect">
            <a:avLst/>
          </a:prstGeom>
        </p:spPr>
        <p:txBody>
          <a:bodyPr vert="horz" lIns="91436" tIns="45718" rIns="91436" bIns="4571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457200" y="4767264"/>
            <a:ext cx="2133600" cy="273844"/>
          </a:xfrm>
          <a:prstGeom prst="rect">
            <a:avLst/>
          </a:prstGeom>
        </p:spPr>
        <p:txBody>
          <a:bodyPr vert="horz" lIns="91436" tIns="45718" rIns="91436" bIns="45718" rtlCol="0" anchor="ctr"/>
          <a:lstStyle>
            <a:lvl1pPr algn="l">
              <a:defRPr sz="1200">
                <a:solidFill>
                  <a:schemeClr val="tx1">
                    <a:tint val="75000"/>
                  </a:schemeClr>
                </a:solidFill>
              </a:defRPr>
            </a:lvl1pPr>
          </a:lstStyle>
          <a:p>
            <a:fld id="{A7CE104E-E839-4ED4-BAB5-BAAFC732AAD5}" type="datetimeFigureOut">
              <a:rPr lang="vi-VN" smtClean="0"/>
              <a:t>05/01/2024</a:t>
            </a:fld>
            <a:endParaRPr lang="vi-VN"/>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36" tIns="45718" rIns="91436" bIns="45718" rtlCol="0" anchor="ctr"/>
          <a:lstStyle>
            <a:lvl1pPr algn="r">
              <a:defRPr sz="1200">
                <a:solidFill>
                  <a:schemeClr val="tx1">
                    <a:tint val="75000"/>
                  </a:schemeClr>
                </a:solidFill>
              </a:defRPr>
            </a:lvl1pPr>
          </a:lstStyle>
          <a:p>
            <a:fld id="{8FF18F92-23C6-4066-8529-E76701508326}" type="slidenum">
              <a:rPr lang="vi-VN" smtClean="0"/>
              <a:t>‹#›</a:t>
            </a:fld>
            <a:endParaRPr lang="vi-VN"/>
          </a:p>
        </p:txBody>
      </p:sp>
    </p:spTree>
    <p:extLst>
      <p:ext uri="{BB962C8B-B14F-4D97-AF65-F5344CB8AC3E}">
        <p14:creationId xmlns:p14="http://schemas.microsoft.com/office/powerpoint/2010/main" val="19484882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355" rtl="0" eaLnBrk="1" latinLnBrk="0" hangingPunct="1">
        <a:spcBef>
          <a:spcPct val="0"/>
        </a:spcBef>
        <a:buNone/>
        <a:defRPr sz="4400" b="0" i="0" u="none" kern="1200">
          <a:solidFill>
            <a:schemeClr val="tx1"/>
          </a:solidFill>
          <a:latin typeface="+mj-lt"/>
          <a:ea typeface="+mj-ea"/>
          <a:cs typeface="+mj-cs"/>
        </a:defRPr>
      </a:lvl1pPr>
    </p:titleStyle>
    <p:bodyStyle>
      <a:lvl1pPr marL="342884" indent="-342884" algn="l" defTabSz="91435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13" indent="-285736" algn="l" defTabSz="914355"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2944" indent="-228588" algn="l" defTabSz="91435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20"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297"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474"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9"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vi-VN"/>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pPr defTabSz="685800"/>
            <a:fld id="{97ECD0B2-CDEF-4288-A7E7-0B320624D28C}" type="datetimeFigureOut">
              <a:rPr lang="en-US" smtClean="0">
                <a:solidFill>
                  <a:prstClr val="black">
                    <a:tint val="75000"/>
                  </a:prstClr>
                </a:solidFill>
              </a:rPr>
              <a:pPr defTabSz="685800"/>
              <a:t>5/1/2024</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pPr defTabSz="685800"/>
            <a:fld id="{106C21C9-5183-46E1-B4F2-BC4C2D1E2B75}"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138266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0F8D9A40-5F46-486B-A723-23330B735FC3}" type="datetimeFigureOut">
              <a:rPr lang="en-US" smtClean="0">
                <a:solidFill>
                  <a:prstClr val="black">
                    <a:tint val="75000"/>
                  </a:prstClr>
                </a:solidFill>
              </a:rPr>
              <a:pPr defTabSz="685800"/>
              <a:t>5/1/2024</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F6BF0B17-5799-4D5D-9A6B-7345E1B0477F}"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29715767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36" tIns="45718" rIns="91436" bIns="45718"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457200" y="1200151"/>
            <a:ext cx="8229600" cy="3394472"/>
          </a:xfrm>
          <a:prstGeom prst="rect">
            <a:avLst/>
          </a:prstGeom>
        </p:spPr>
        <p:txBody>
          <a:bodyPr vert="horz" lIns="91436" tIns="45718" rIns="91436" bIns="4571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457200" y="4767264"/>
            <a:ext cx="2133600" cy="273844"/>
          </a:xfrm>
          <a:prstGeom prst="rect">
            <a:avLst/>
          </a:prstGeom>
        </p:spPr>
        <p:txBody>
          <a:bodyPr vert="horz" lIns="91436" tIns="45718" rIns="91436" bIns="45718" rtlCol="0" anchor="ctr"/>
          <a:lstStyle>
            <a:lvl1pPr algn="l">
              <a:defRPr sz="1200">
                <a:solidFill>
                  <a:schemeClr val="tx1">
                    <a:tint val="75000"/>
                  </a:schemeClr>
                </a:solidFill>
              </a:defRPr>
            </a:lvl1pPr>
          </a:lstStyle>
          <a:p>
            <a:pPr defTabSz="914333"/>
            <a:fld id="{A7CE104E-E839-4ED4-BAB5-BAAFC732AAD5}" type="datetimeFigureOut">
              <a:rPr lang="vi-VN" smtClean="0">
                <a:solidFill>
                  <a:prstClr val="black">
                    <a:tint val="75000"/>
                  </a:prstClr>
                </a:solidFill>
              </a:rPr>
              <a:pPr defTabSz="914333"/>
              <a:t>05/01/2024</a:t>
            </a:fld>
            <a:endParaRPr lang="vi-VN">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36" tIns="45718" rIns="91436" bIns="45718" rtlCol="0" anchor="ctr"/>
          <a:lstStyle>
            <a:lvl1pPr algn="ctr">
              <a:defRPr sz="1200">
                <a:solidFill>
                  <a:schemeClr val="tx1">
                    <a:tint val="75000"/>
                  </a:schemeClr>
                </a:solidFill>
              </a:defRPr>
            </a:lvl1pPr>
          </a:lstStyle>
          <a:p>
            <a:pPr defTabSz="914333"/>
            <a:endParaRPr lang="vi-VN">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36" tIns="45718" rIns="91436" bIns="45718" rtlCol="0" anchor="ctr"/>
          <a:lstStyle>
            <a:lvl1pPr algn="r">
              <a:defRPr sz="1200">
                <a:solidFill>
                  <a:schemeClr val="tx1">
                    <a:tint val="75000"/>
                  </a:schemeClr>
                </a:solidFill>
              </a:defRPr>
            </a:lvl1pPr>
          </a:lstStyle>
          <a:p>
            <a:pPr defTabSz="914333"/>
            <a:fld id="{8FF18F92-23C6-4066-8529-E76701508326}" type="slidenum">
              <a:rPr lang="vi-VN" smtClean="0">
                <a:solidFill>
                  <a:prstClr val="black">
                    <a:tint val="75000"/>
                  </a:prstClr>
                </a:solidFill>
              </a:rPr>
              <a:pPr defTabSz="914333"/>
              <a:t>‹#›</a:t>
            </a:fld>
            <a:endParaRPr lang="vi-VN">
              <a:solidFill>
                <a:prstClr val="black">
                  <a:tint val="75000"/>
                </a:prstClr>
              </a:solidFill>
            </a:endParaRPr>
          </a:p>
        </p:txBody>
      </p:sp>
    </p:spTree>
    <p:extLst>
      <p:ext uri="{BB962C8B-B14F-4D97-AF65-F5344CB8AC3E}">
        <p14:creationId xmlns:p14="http://schemas.microsoft.com/office/powerpoint/2010/main" val="2523110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333" rtl="0" eaLnBrk="1" latinLnBrk="0" hangingPunct="1">
        <a:spcBef>
          <a:spcPct val="0"/>
        </a:spcBef>
        <a:buNone/>
        <a:defRPr sz="4400" b="0" i="0" u="none" kern="1200">
          <a:solidFill>
            <a:schemeClr val="tx1"/>
          </a:solidFill>
          <a:latin typeface="+mj-lt"/>
          <a:ea typeface="+mj-ea"/>
          <a:cs typeface="+mj-cs"/>
        </a:defRPr>
      </a:lvl1pPr>
    </p:titleStyle>
    <p:bodyStyle>
      <a:lvl1pPr marL="342875" indent="-342875" algn="l" defTabSz="914333"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95" indent="-285729" algn="l" defTabSz="914333"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2915" indent="-228582" algn="l" defTabSz="914333"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080" indent="-228582" algn="l" defTabSz="91433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246" indent="-228582" algn="l" defTabSz="91433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411" indent="-228582" algn="l" defTabSz="91433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78" indent="-228582" algn="l" defTabSz="91433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744" indent="-228582" algn="l" defTabSz="91433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909" indent="-228582" algn="l" defTabSz="91433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vi-VN"/>
      </a:defPPr>
      <a:lvl1pPr marL="0" algn="l" defTabSz="914333" rtl="0" eaLnBrk="1" latinLnBrk="0" hangingPunct="1">
        <a:defRPr sz="1800" kern="1200">
          <a:solidFill>
            <a:schemeClr val="tx1"/>
          </a:solidFill>
          <a:latin typeface="+mn-lt"/>
          <a:ea typeface="+mn-ea"/>
          <a:cs typeface="+mn-cs"/>
        </a:defRPr>
      </a:lvl1pPr>
      <a:lvl2pPr marL="457166" algn="l" defTabSz="914333" rtl="0" eaLnBrk="1" latinLnBrk="0" hangingPunct="1">
        <a:defRPr sz="1800" kern="1200">
          <a:solidFill>
            <a:schemeClr val="tx1"/>
          </a:solidFill>
          <a:latin typeface="+mn-lt"/>
          <a:ea typeface="+mn-ea"/>
          <a:cs typeface="+mn-cs"/>
        </a:defRPr>
      </a:lvl2pPr>
      <a:lvl3pPr marL="914333" algn="l" defTabSz="914333" rtl="0" eaLnBrk="1" latinLnBrk="0" hangingPunct="1">
        <a:defRPr sz="1800" kern="1200">
          <a:solidFill>
            <a:schemeClr val="tx1"/>
          </a:solidFill>
          <a:latin typeface="+mn-lt"/>
          <a:ea typeface="+mn-ea"/>
          <a:cs typeface="+mn-cs"/>
        </a:defRPr>
      </a:lvl3pPr>
      <a:lvl4pPr marL="1371498" algn="l" defTabSz="914333" rtl="0" eaLnBrk="1" latinLnBrk="0" hangingPunct="1">
        <a:defRPr sz="1800" kern="1200">
          <a:solidFill>
            <a:schemeClr val="tx1"/>
          </a:solidFill>
          <a:latin typeface="+mn-lt"/>
          <a:ea typeface="+mn-ea"/>
          <a:cs typeface="+mn-cs"/>
        </a:defRPr>
      </a:lvl4pPr>
      <a:lvl5pPr marL="1828664" algn="l" defTabSz="914333" rtl="0" eaLnBrk="1" latinLnBrk="0" hangingPunct="1">
        <a:defRPr sz="1800" kern="1200">
          <a:solidFill>
            <a:schemeClr val="tx1"/>
          </a:solidFill>
          <a:latin typeface="+mn-lt"/>
          <a:ea typeface="+mn-ea"/>
          <a:cs typeface="+mn-cs"/>
        </a:defRPr>
      </a:lvl5pPr>
      <a:lvl6pPr marL="2285829" algn="l" defTabSz="914333" rtl="0" eaLnBrk="1" latinLnBrk="0" hangingPunct="1">
        <a:defRPr sz="1800" kern="1200">
          <a:solidFill>
            <a:schemeClr val="tx1"/>
          </a:solidFill>
          <a:latin typeface="+mn-lt"/>
          <a:ea typeface="+mn-ea"/>
          <a:cs typeface="+mn-cs"/>
        </a:defRPr>
      </a:lvl6pPr>
      <a:lvl7pPr marL="2742995" algn="l" defTabSz="914333" rtl="0" eaLnBrk="1" latinLnBrk="0" hangingPunct="1">
        <a:defRPr sz="1800" kern="1200">
          <a:solidFill>
            <a:schemeClr val="tx1"/>
          </a:solidFill>
          <a:latin typeface="+mn-lt"/>
          <a:ea typeface="+mn-ea"/>
          <a:cs typeface="+mn-cs"/>
        </a:defRPr>
      </a:lvl7pPr>
      <a:lvl8pPr marL="3200160" algn="l" defTabSz="914333" rtl="0" eaLnBrk="1" latinLnBrk="0" hangingPunct="1">
        <a:defRPr sz="1800" kern="1200">
          <a:solidFill>
            <a:schemeClr val="tx1"/>
          </a:solidFill>
          <a:latin typeface="+mn-lt"/>
          <a:ea typeface="+mn-ea"/>
          <a:cs typeface="+mn-cs"/>
        </a:defRPr>
      </a:lvl8pPr>
      <a:lvl9pPr marL="3657326" algn="l" defTabSz="91433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video/ky%20nang%20phong%20tranh%20bi%20bat%20coc.mp4" TargetMode="External"/><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slide" Target="slide6.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video/ky%20nang%20xu%20ly%20khi%20bi%20hoa%20hoan.mp4" TargetMode="External"/><Relationship Id="rId1" Type="http://schemas.openxmlformats.org/officeDocument/2006/relationships/slideLayout" Target="../slideLayouts/slideLayout2.xml"/><Relationship Id="rId4" Type="http://schemas.openxmlformats.org/officeDocument/2006/relationships/slide" Target="slide6.xml"/></Relationships>
</file>

<file path=ppt/slides/_rels/slide12.xml.rels><?xml version="1.0" encoding="UTF-8" standalone="yes"?>
<Relationships xmlns="http://schemas.openxmlformats.org/package/2006/relationships"><Relationship Id="rId3" Type="http://schemas.openxmlformats.org/officeDocument/2006/relationships/hyperlink" Target="video/10%20ky%20nang%20phong%20tranh%20bat%20nat%20hoc%20duong.mp4" TargetMode="External"/><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slide" Target="slide6.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video/Ky%20nang%20ung%20pho%20khi%20bi%20tran%20lot.mp4"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jpeg"/></Relationships>
</file>

<file path=ppt/slides/_rels/slide15.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jpeg"/></Relationships>
</file>

<file path=ppt/slides/_rels/slide16.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jpeg"/></Relationships>
</file>

<file path=ppt/slides/_rels/slide17.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2.png"/><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video/B&#7841;n%20N&#234;n%20L&#224;m%20G&#236;%20N&#7871;u%20B&#7883;%20Ai%20&#272;&#243;%20Theo%20D&#245;i%20Tr&#234;n%20&#272;&#432;&#7901;ng.mp4" TargetMode="External"/><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hyperlink" Target="video/H&#432;&#7899;ng%20d&#7851;n%20k&#7929;%20n&#259;ng%20ph&#242;ng%20ch&#7889;ng%20x&#226;m%20h&#7841;i%20t&#236;nh%20d&#7909;c%20tr&#7867;%20em%20trong%20thang%20m&#225;y%20-%20Truy&#7873;n%20h&#236;nh%20V&#236;%20tr&#7867;%20em%20VTV1.mp4"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 Id="rId9" Type="http://schemas.openxmlformats.org/officeDocument/2006/relationships/image" Target="../media/image10.jpeg"/></Relationships>
</file>

<file path=ppt/slides/_rels/slide6.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slide" Target="slide10.xml"/><Relationship Id="rId3" Type="http://schemas.openxmlformats.org/officeDocument/2006/relationships/image" Target="../media/image4.jpeg"/><Relationship Id="rId7" Type="http://schemas.openxmlformats.org/officeDocument/2006/relationships/image" Target="../media/image8.jpeg"/><Relationship Id="rId12" Type="http://schemas.openxmlformats.org/officeDocument/2006/relationships/slide" Target="slide9.xml"/><Relationship Id="rId17" Type="http://schemas.openxmlformats.org/officeDocument/2006/relationships/image" Target="../media/image11.jpeg"/><Relationship Id="rId2" Type="http://schemas.openxmlformats.org/officeDocument/2006/relationships/image" Target="../media/image3.jpeg"/><Relationship Id="rId16" Type="http://schemas.openxmlformats.org/officeDocument/2006/relationships/slide" Target="slide13.xml"/><Relationship Id="rId1" Type="http://schemas.openxmlformats.org/officeDocument/2006/relationships/slideLayout" Target="../slideLayouts/slideLayout2.xml"/><Relationship Id="rId6" Type="http://schemas.openxmlformats.org/officeDocument/2006/relationships/image" Target="../media/image7.jpeg"/><Relationship Id="rId11" Type="http://schemas.openxmlformats.org/officeDocument/2006/relationships/slide" Target="slide8.xml"/><Relationship Id="rId5" Type="http://schemas.openxmlformats.org/officeDocument/2006/relationships/image" Target="../media/image6.jpeg"/><Relationship Id="rId15" Type="http://schemas.openxmlformats.org/officeDocument/2006/relationships/slide" Target="slide12.xml"/><Relationship Id="rId10" Type="http://schemas.openxmlformats.org/officeDocument/2006/relationships/slide" Target="slide7.xml"/><Relationship Id="rId4" Type="http://schemas.openxmlformats.org/officeDocument/2006/relationships/image" Target="../media/image5.jpeg"/><Relationship Id="rId9" Type="http://schemas.openxmlformats.org/officeDocument/2006/relationships/image" Target="../media/image10.jpeg"/><Relationship Id="rId14" Type="http://schemas.openxmlformats.org/officeDocument/2006/relationships/slide" Target="slide11.xml"/></Relationships>
</file>

<file path=ppt/slides/_rels/slide7.xml.rels><?xml version="1.0" encoding="UTF-8" standalone="yes"?>
<Relationships xmlns="http://schemas.openxmlformats.org/package/2006/relationships"><Relationship Id="rId3" Type="http://schemas.openxmlformats.org/officeDocument/2006/relationships/hyperlink" Target="https://www.dienmayxanh.com/dien-thoai" TargetMode="External"/><Relationship Id="rId2" Type="http://schemas.openxmlformats.org/officeDocument/2006/relationships/image" Target="../media/image12.gif"/><Relationship Id="rId1" Type="http://schemas.openxmlformats.org/officeDocument/2006/relationships/slideLayout" Target="../slideLayouts/slideLayout2.xml"/><Relationship Id="rId5" Type="http://schemas.openxmlformats.org/officeDocument/2006/relationships/slide" Target="slide6.xml"/><Relationship Id="rId4" Type="http://schemas.openxmlformats.org/officeDocument/2006/relationships/hyperlink" Target="video/ky%20nang%20phong%20chong%20sam%20set.mp4"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video/C&#225;ch%20ph&#242;ng%20tr&#225;nh%20l&#361;%20l&#7909;t%20hi&#7879;u%20qu&#7843;%20nh&#7845;t.mp4" TargetMode="External"/><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slide" Target="slide6.xml"/></Relationships>
</file>

<file path=ppt/slides/_rels/slide9.xml.rels><?xml version="1.0" encoding="UTF-8" standalone="yes"?>
<Relationships xmlns="http://schemas.openxmlformats.org/package/2006/relationships"><Relationship Id="rId3" Type="http://schemas.openxmlformats.org/officeDocument/2006/relationships/hyperlink" Target="video/phong%20tranh%20duoi%20nuoc.mp4" TargetMode="External"/><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slide" Target="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vi-VN"/>
          </a:p>
        </p:txBody>
      </p:sp>
      <p:sp>
        <p:nvSpPr>
          <p:cNvPr id="3" name="Subtitle 2"/>
          <p:cNvSpPr>
            <a:spLocks noGrp="1"/>
          </p:cNvSpPr>
          <p:nvPr>
            <p:ph type="subTitle" idx="1"/>
          </p:nvPr>
        </p:nvSpPr>
        <p:spPr/>
        <p:txBody>
          <a:bodyPr/>
          <a:lstStyle/>
          <a:p>
            <a:endParaRPr lang="vi-VN"/>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Rectangle 4"/>
          <p:cNvSpPr/>
          <p:nvPr/>
        </p:nvSpPr>
        <p:spPr>
          <a:xfrm>
            <a:off x="1907705" y="2733333"/>
            <a:ext cx="2304256" cy="738664"/>
          </a:xfrm>
          <a:prstGeom prst="rect">
            <a:avLst/>
          </a:prstGeom>
        </p:spPr>
        <p:txBody>
          <a:bodyPr wrap="square" lIns="91438" tIns="45719" rIns="91438" bIns="45719">
            <a:spAutoFit/>
          </a:bodyPr>
          <a:lstStyle/>
          <a:p>
            <a:pPr algn="ctr" defTabSz="685766"/>
            <a:r>
              <a:rPr lang="en-US" sz="2100" b="1" dirty="0" err="1">
                <a:solidFill>
                  <a:srgbClr val="002060"/>
                </a:solidFill>
                <a:latin typeface="Times New Roman" panose="02020603050405020304" pitchFamily="18" charset="0"/>
                <a:cs typeface="Times New Roman" panose="02020603050405020304" pitchFamily="18" charset="0"/>
              </a:rPr>
              <a:t>Tiết</a:t>
            </a:r>
            <a:r>
              <a:rPr lang="en-US" sz="2100" b="1" dirty="0">
                <a:solidFill>
                  <a:srgbClr val="002060"/>
                </a:solidFill>
                <a:latin typeface="Times New Roman" panose="02020603050405020304" pitchFamily="18" charset="0"/>
                <a:cs typeface="Times New Roman" panose="02020603050405020304" pitchFamily="18" charset="0"/>
              </a:rPr>
              <a:t> 19, 20, 21, 22</a:t>
            </a:r>
            <a:r>
              <a:rPr lang="en-US" sz="2100" b="1" dirty="0">
                <a:solidFill>
                  <a:prstClr val="white"/>
                </a:solidFill>
                <a:latin typeface="Times New Roman" panose="02020603050405020304" pitchFamily="18" charset="0"/>
                <a:cs typeface="Times New Roman" panose="02020603050405020304" pitchFamily="18" charset="0"/>
              </a:rPr>
              <a:t>, 22 </a:t>
            </a:r>
          </a:p>
        </p:txBody>
      </p:sp>
    </p:spTree>
    <p:extLst>
      <p:ext uri="{BB962C8B-B14F-4D97-AF65-F5344CB8AC3E}">
        <p14:creationId xmlns:p14="http://schemas.microsoft.com/office/powerpoint/2010/main" val="264747243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hape 239"/>
          <p:cNvPicPr/>
          <p:nvPr/>
        </p:nvPicPr>
        <p:blipFill>
          <a:blip r:embed="rId2"/>
          <a:stretch/>
        </p:blipFill>
        <p:spPr>
          <a:xfrm>
            <a:off x="124054" y="757060"/>
            <a:ext cx="2448272" cy="1979858"/>
          </a:xfrm>
          <a:prstGeom prst="rect">
            <a:avLst/>
          </a:prstGeom>
        </p:spPr>
      </p:pic>
      <p:sp>
        <p:nvSpPr>
          <p:cNvPr id="5" name="Title 1"/>
          <p:cNvSpPr txBox="1">
            <a:spLocks/>
          </p:cNvSpPr>
          <p:nvPr/>
        </p:nvSpPr>
        <p:spPr>
          <a:xfrm>
            <a:off x="323530" y="30924"/>
            <a:ext cx="8496944" cy="421555"/>
          </a:xfrm>
          <a:prstGeom prst="rect">
            <a:avLst/>
          </a:prstGeom>
        </p:spPr>
        <p:txBody>
          <a:bodyPr vert="horz" lIns="91436" tIns="45718" rIns="91436" bIns="45718" rtlCol="0" anchor="ctr">
            <a:noAutofit/>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r>
              <a:rPr lang="en-US" sz="3200" b="1" dirty="0">
                <a:solidFill>
                  <a:srgbClr val="002060"/>
                </a:solidFill>
                <a:latin typeface="Times New Roman" panose="02020603050405020304" pitchFamily="18" charset="0"/>
                <a:cs typeface="Times New Roman" panose="02020603050405020304" pitchFamily="18" charset="0"/>
              </a:rPr>
              <a:t>Một số kỹ năng ứng phó khi bị theo dõi, bắt cóc</a:t>
            </a:r>
            <a:endParaRPr lang="vi-VN" sz="3200" b="1" dirty="0">
              <a:solidFill>
                <a:srgbClr val="002060"/>
              </a:solidFill>
              <a:latin typeface="Times New Roman" panose="02020603050405020304" pitchFamily="18" charset="0"/>
              <a:cs typeface="Times New Roman" panose="02020603050405020304" pitchFamily="18" charset="0"/>
            </a:endParaRPr>
          </a:p>
        </p:txBody>
      </p:sp>
      <p:sp>
        <p:nvSpPr>
          <p:cNvPr id="6" name="Rectangle 5"/>
          <p:cNvSpPr/>
          <p:nvPr/>
        </p:nvSpPr>
        <p:spPr>
          <a:xfrm>
            <a:off x="0" y="2736916"/>
            <a:ext cx="2912464" cy="1815882"/>
          </a:xfrm>
          <a:prstGeom prst="rect">
            <a:avLst/>
          </a:prstGeom>
          <a:noFill/>
        </p:spPr>
        <p:txBody>
          <a:bodyPr wrap="none" lIns="91436" tIns="45718" rIns="91436" bIns="45718">
            <a:spAutoFit/>
          </a:bodyPr>
          <a:lstStyle/>
          <a:p>
            <a:pPr algn="ctr"/>
            <a:r>
              <a:rPr lang="vi-VN" sz="2800" b="1" dirty="0">
                <a:ln w="10541" cmpd="sng">
                  <a:solidFill>
                    <a:schemeClr val="accent1">
                      <a:shade val="88000"/>
                      <a:satMod val="110000"/>
                    </a:schemeClr>
                  </a:solidFill>
                  <a:prstDash val="solid"/>
                </a:ln>
                <a:solidFill>
                  <a:srgbClr val="002060"/>
                </a:solidFill>
                <a:latin typeface="+mj-lt"/>
                <a:hlinkClick r:id="rId3" action="ppaction://hlinkfile"/>
              </a:rPr>
              <a:t>Video hướng dẫn </a:t>
            </a:r>
          </a:p>
          <a:p>
            <a:pPr algn="ctr"/>
            <a:r>
              <a:rPr lang="vi-VN" sz="2800" b="1" dirty="0">
                <a:ln w="10541" cmpd="sng">
                  <a:solidFill>
                    <a:schemeClr val="accent1">
                      <a:shade val="88000"/>
                      <a:satMod val="110000"/>
                    </a:schemeClr>
                  </a:solidFill>
                  <a:prstDash val="solid"/>
                </a:ln>
                <a:solidFill>
                  <a:srgbClr val="002060"/>
                </a:solidFill>
                <a:latin typeface="+mj-lt"/>
                <a:hlinkClick r:id="rId3" action="ppaction://hlinkfile"/>
              </a:rPr>
              <a:t>Kỹ năng ứng phó</a:t>
            </a:r>
          </a:p>
          <a:p>
            <a:pPr algn="ctr"/>
            <a:r>
              <a:rPr lang="vi-VN" sz="2800" b="1" dirty="0">
                <a:ln w="10541" cmpd="sng">
                  <a:solidFill>
                    <a:schemeClr val="accent1">
                      <a:shade val="88000"/>
                      <a:satMod val="110000"/>
                    </a:schemeClr>
                  </a:solidFill>
                  <a:prstDash val="solid"/>
                </a:ln>
                <a:solidFill>
                  <a:srgbClr val="002060"/>
                </a:solidFill>
                <a:latin typeface="+mj-lt"/>
                <a:hlinkClick r:id="rId3" action="ppaction://hlinkfile"/>
              </a:rPr>
              <a:t>khi bị theo dõi,</a:t>
            </a:r>
          </a:p>
          <a:p>
            <a:pPr algn="ctr"/>
            <a:r>
              <a:rPr lang="vi-VN" sz="2800" b="1" dirty="0">
                <a:ln w="10541" cmpd="sng">
                  <a:solidFill>
                    <a:schemeClr val="accent1">
                      <a:shade val="88000"/>
                      <a:satMod val="110000"/>
                    </a:schemeClr>
                  </a:solidFill>
                  <a:prstDash val="solid"/>
                </a:ln>
                <a:solidFill>
                  <a:srgbClr val="002060"/>
                </a:solidFill>
                <a:latin typeface="+mj-lt"/>
                <a:hlinkClick r:id="rId3" action="ppaction://hlinkfile"/>
              </a:rPr>
              <a:t>bắt cóc </a:t>
            </a:r>
            <a:endParaRPr lang="en-US" sz="2800" b="1" dirty="0">
              <a:ln w="10541" cmpd="sng">
                <a:solidFill>
                  <a:schemeClr val="accent1">
                    <a:shade val="88000"/>
                    <a:satMod val="110000"/>
                  </a:schemeClr>
                </a:solidFill>
                <a:prstDash val="solid"/>
              </a:ln>
              <a:solidFill>
                <a:srgbClr val="002060"/>
              </a:solidFill>
              <a:latin typeface="+mj-lt"/>
            </a:endParaRPr>
          </a:p>
        </p:txBody>
      </p:sp>
      <p:sp>
        <p:nvSpPr>
          <p:cNvPr id="7" name="TextBox 6"/>
          <p:cNvSpPr txBox="1"/>
          <p:nvPr/>
        </p:nvSpPr>
        <p:spPr>
          <a:xfrm>
            <a:off x="2874631" y="545344"/>
            <a:ext cx="4577690" cy="461665"/>
          </a:xfrm>
          <a:prstGeom prst="rect">
            <a:avLst/>
          </a:prstGeom>
          <a:solidFill>
            <a:schemeClr val="accent5">
              <a:lumMod val="20000"/>
              <a:lumOff val="80000"/>
            </a:schemeClr>
          </a:solidFill>
          <a:ln w="3175">
            <a:solidFill>
              <a:schemeClr val="tx1"/>
            </a:solidFill>
          </a:ln>
        </p:spPr>
        <p:txBody>
          <a:bodyPr wrap="square" lIns="91436" tIns="45718" rIns="91436" bIns="45718" rtlCol="0">
            <a:spAutoFit/>
          </a:bodyPr>
          <a:lstStyle/>
          <a:p>
            <a:r>
              <a:rPr lang="vi-VN" sz="2400" b="1" dirty="0">
                <a:latin typeface="+mj-lt"/>
              </a:rPr>
              <a:t>1. Không bắt chuyện với người lạ</a:t>
            </a:r>
            <a:endParaRPr lang="vi-VN" sz="2400" dirty="0">
              <a:latin typeface="+mj-lt"/>
            </a:endParaRPr>
          </a:p>
        </p:txBody>
      </p:sp>
      <p:sp>
        <p:nvSpPr>
          <p:cNvPr id="8" name="Rectangle 7"/>
          <p:cNvSpPr/>
          <p:nvPr/>
        </p:nvSpPr>
        <p:spPr>
          <a:xfrm>
            <a:off x="2874008" y="1051585"/>
            <a:ext cx="4578312" cy="461665"/>
          </a:xfrm>
          <a:prstGeom prst="rect">
            <a:avLst/>
          </a:prstGeom>
          <a:solidFill>
            <a:schemeClr val="accent4">
              <a:lumMod val="20000"/>
              <a:lumOff val="80000"/>
            </a:schemeClr>
          </a:solidFill>
          <a:ln w="3175">
            <a:solidFill>
              <a:schemeClr val="tx1"/>
            </a:solidFill>
          </a:ln>
        </p:spPr>
        <p:txBody>
          <a:bodyPr wrap="square" lIns="91436" tIns="45718" rIns="91436" bIns="45718">
            <a:spAutoFit/>
          </a:bodyPr>
          <a:lstStyle/>
          <a:p>
            <a:r>
              <a:rPr lang="vi-VN" sz="2400" b="1" dirty="0">
                <a:latin typeface="+mj-lt"/>
              </a:rPr>
              <a:t>2. Không nhận quà của người lạ</a:t>
            </a:r>
            <a:endParaRPr lang="vi-VN" sz="2400" dirty="0">
              <a:latin typeface="+mj-lt"/>
            </a:endParaRPr>
          </a:p>
        </p:txBody>
      </p:sp>
      <p:sp>
        <p:nvSpPr>
          <p:cNvPr id="9" name="Rectangle 8"/>
          <p:cNvSpPr/>
          <p:nvPr/>
        </p:nvSpPr>
        <p:spPr>
          <a:xfrm>
            <a:off x="2872677" y="1542617"/>
            <a:ext cx="5587757" cy="461665"/>
          </a:xfrm>
          <a:prstGeom prst="rect">
            <a:avLst/>
          </a:prstGeom>
          <a:solidFill>
            <a:schemeClr val="accent6">
              <a:lumMod val="20000"/>
              <a:lumOff val="80000"/>
            </a:schemeClr>
          </a:solidFill>
          <a:ln w="3175">
            <a:solidFill>
              <a:schemeClr val="tx1"/>
            </a:solidFill>
          </a:ln>
        </p:spPr>
        <p:txBody>
          <a:bodyPr wrap="square" lIns="91436" tIns="45718" rIns="91436" bIns="45718">
            <a:spAutoFit/>
          </a:bodyPr>
          <a:lstStyle/>
          <a:p>
            <a:r>
              <a:rPr lang="vi-VN" sz="2400" b="1" dirty="0">
                <a:latin typeface="+mj-lt"/>
              </a:rPr>
              <a:t>3. Kêu to khi có người lạ kéo hoặc bắt đi </a:t>
            </a:r>
            <a:endParaRPr lang="vi-VN" sz="2400" dirty="0">
              <a:latin typeface="+mj-lt"/>
            </a:endParaRPr>
          </a:p>
        </p:txBody>
      </p:sp>
      <p:sp>
        <p:nvSpPr>
          <p:cNvPr id="10" name="Rectangle 9"/>
          <p:cNvSpPr/>
          <p:nvPr/>
        </p:nvSpPr>
        <p:spPr>
          <a:xfrm>
            <a:off x="2892822" y="2550818"/>
            <a:ext cx="5999658" cy="830997"/>
          </a:xfrm>
          <a:prstGeom prst="rect">
            <a:avLst/>
          </a:prstGeom>
          <a:solidFill>
            <a:schemeClr val="accent4">
              <a:lumMod val="20000"/>
              <a:lumOff val="80000"/>
            </a:schemeClr>
          </a:solidFill>
          <a:ln w="3175">
            <a:solidFill>
              <a:schemeClr val="tx1"/>
            </a:solidFill>
          </a:ln>
        </p:spPr>
        <p:txBody>
          <a:bodyPr wrap="square" lIns="91436" tIns="45718" rIns="91436" bIns="45718">
            <a:spAutoFit/>
          </a:bodyPr>
          <a:lstStyle/>
          <a:p>
            <a:r>
              <a:rPr lang="vi-VN" sz="2400" b="1" dirty="0">
                <a:latin typeface="+mj-lt"/>
              </a:rPr>
              <a:t>5. Khi ở nhà một mình không được cho người lạ vào nhà</a:t>
            </a:r>
            <a:endParaRPr lang="vi-VN" sz="2400" dirty="0">
              <a:latin typeface="+mj-lt"/>
            </a:endParaRPr>
          </a:p>
        </p:txBody>
      </p:sp>
      <p:sp>
        <p:nvSpPr>
          <p:cNvPr id="11" name="Rectangle 10"/>
          <p:cNvSpPr/>
          <p:nvPr/>
        </p:nvSpPr>
        <p:spPr>
          <a:xfrm>
            <a:off x="2892822" y="2059951"/>
            <a:ext cx="5567610" cy="461665"/>
          </a:xfrm>
          <a:prstGeom prst="rect">
            <a:avLst/>
          </a:prstGeom>
          <a:solidFill>
            <a:schemeClr val="accent5">
              <a:lumMod val="40000"/>
              <a:lumOff val="60000"/>
            </a:schemeClr>
          </a:solidFill>
          <a:ln w="3175">
            <a:solidFill>
              <a:schemeClr val="tx1"/>
            </a:solidFill>
          </a:ln>
        </p:spPr>
        <p:txBody>
          <a:bodyPr wrap="square" lIns="91436" tIns="45718" rIns="91436" bIns="45718">
            <a:spAutoFit/>
          </a:bodyPr>
          <a:lstStyle/>
          <a:p>
            <a:r>
              <a:rPr lang="vi-VN" sz="2400" b="1" dirty="0">
                <a:latin typeface="+mj-lt"/>
              </a:rPr>
              <a:t>4. Đề phòng thất lạc chỗ đông người</a:t>
            </a:r>
            <a:endParaRPr lang="vi-VN" sz="2400" dirty="0">
              <a:latin typeface="+mj-lt"/>
            </a:endParaRPr>
          </a:p>
        </p:txBody>
      </p:sp>
      <p:sp>
        <p:nvSpPr>
          <p:cNvPr id="12" name="Rectangle 11"/>
          <p:cNvSpPr/>
          <p:nvPr/>
        </p:nvSpPr>
        <p:spPr>
          <a:xfrm>
            <a:off x="2892822" y="3412637"/>
            <a:ext cx="5999658" cy="830997"/>
          </a:xfrm>
          <a:prstGeom prst="rect">
            <a:avLst/>
          </a:prstGeom>
          <a:solidFill>
            <a:schemeClr val="accent5">
              <a:lumMod val="20000"/>
              <a:lumOff val="80000"/>
            </a:schemeClr>
          </a:solidFill>
          <a:ln w="3175">
            <a:solidFill>
              <a:schemeClr val="tx1"/>
            </a:solidFill>
          </a:ln>
        </p:spPr>
        <p:txBody>
          <a:bodyPr wrap="square" lIns="91436" tIns="45718" rIns="91436" bIns="45718">
            <a:spAutoFit/>
          </a:bodyPr>
          <a:lstStyle/>
          <a:p>
            <a:r>
              <a:rPr lang="vi-VN" sz="2400" b="1" dirty="0">
                <a:latin typeface="+mj-lt"/>
              </a:rPr>
              <a:t>6. Luôn luôn nhớ số điện thoại của cha mẹ, thầy cô, công an</a:t>
            </a:r>
            <a:endParaRPr lang="vi-VN" sz="2400" dirty="0">
              <a:latin typeface="+mj-lt"/>
            </a:endParaRPr>
          </a:p>
        </p:txBody>
      </p:sp>
      <p:sp>
        <p:nvSpPr>
          <p:cNvPr id="13" name="Rectangle 12"/>
          <p:cNvSpPr/>
          <p:nvPr/>
        </p:nvSpPr>
        <p:spPr>
          <a:xfrm>
            <a:off x="2888734" y="4279484"/>
            <a:ext cx="6003746" cy="830997"/>
          </a:xfrm>
          <a:prstGeom prst="rect">
            <a:avLst/>
          </a:prstGeom>
          <a:solidFill>
            <a:schemeClr val="accent6">
              <a:lumMod val="40000"/>
              <a:lumOff val="60000"/>
            </a:schemeClr>
          </a:solidFill>
          <a:ln w="3175">
            <a:solidFill>
              <a:schemeClr val="tx1"/>
            </a:solidFill>
          </a:ln>
        </p:spPr>
        <p:txBody>
          <a:bodyPr wrap="square" lIns="91436" tIns="45718" rIns="91436" bIns="45718">
            <a:spAutoFit/>
          </a:bodyPr>
          <a:lstStyle/>
          <a:p>
            <a:r>
              <a:rPr lang="vi-VN" sz="2400" b="1" dirty="0">
                <a:latin typeface="+mj-lt"/>
              </a:rPr>
              <a:t>7. Không đưa thông tin cá nhân lên mạng,</a:t>
            </a:r>
          </a:p>
          <a:p>
            <a:r>
              <a:rPr lang="vi-VN" sz="2400" b="1" dirty="0">
                <a:latin typeface="+mj-lt"/>
              </a:rPr>
              <a:t>Tránh bị lừa qua Internet</a:t>
            </a:r>
            <a:endParaRPr lang="vi-VN" sz="2400" dirty="0">
              <a:latin typeface="+mj-lt"/>
            </a:endParaRPr>
          </a:p>
        </p:txBody>
      </p:sp>
      <p:sp>
        <p:nvSpPr>
          <p:cNvPr id="15" name="Rectangle 14"/>
          <p:cNvSpPr/>
          <p:nvPr/>
        </p:nvSpPr>
        <p:spPr>
          <a:xfrm>
            <a:off x="135394" y="4552798"/>
            <a:ext cx="2636406" cy="45983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sz="2000" b="1" dirty="0">
                <a:latin typeface="Times New Roman" panose="02020603050405020304" pitchFamily="18" charset="0"/>
                <a:cs typeface="Times New Roman" panose="02020603050405020304" pitchFamily="18" charset="0"/>
                <a:hlinkClick r:id="rId4" action="ppaction://hlinksldjump"/>
              </a:rPr>
              <a:t>Quay lại Slide 5</a:t>
            </a:r>
            <a:endParaRPr lang="vi-VN"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356907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823392"/>
            <a:ext cx="2912464" cy="1384995"/>
          </a:xfrm>
          <a:prstGeom prst="rect">
            <a:avLst/>
          </a:prstGeom>
          <a:noFill/>
        </p:spPr>
        <p:txBody>
          <a:bodyPr wrap="none" lIns="91436" tIns="45718" rIns="91436" bIns="45718">
            <a:spAutoFit/>
          </a:bodyPr>
          <a:lstStyle/>
          <a:p>
            <a:pPr algn="ctr"/>
            <a:r>
              <a:rPr lang="vi-VN" sz="2800" b="1" dirty="0">
                <a:ln w="10541" cmpd="sng">
                  <a:solidFill>
                    <a:schemeClr val="accent1">
                      <a:shade val="88000"/>
                      <a:satMod val="110000"/>
                    </a:schemeClr>
                  </a:solidFill>
                  <a:prstDash val="solid"/>
                </a:ln>
                <a:solidFill>
                  <a:srgbClr val="002060"/>
                </a:solidFill>
                <a:latin typeface="+mj-lt"/>
                <a:hlinkClick r:id="rId2" action="ppaction://hlinkfile"/>
              </a:rPr>
              <a:t>Video hướng dẫn </a:t>
            </a:r>
          </a:p>
          <a:p>
            <a:pPr algn="ctr"/>
            <a:r>
              <a:rPr lang="vi-VN" sz="2800" b="1" dirty="0">
                <a:ln w="10541" cmpd="sng">
                  <a:solidFill>
                    <a:schemeClr val="accent1">
                      <a:shade val="88000"/>
                      <a:satMod val="110000"/>
                    </a:schemeClr>
                  </a:solidFill>
                  <a:prstDash val="solid"/>
                </a:ln>
                <a:solidFill>
                  <a:srgbClr val="002060"/>
                </a:solidFill>
                <a:latin typeface="+mj-lt"/>
                <a:hlinkClick r:id="rId2" action="ppaction://hlinkfile"/>
              </a:rPr>
              <a:t>Kỹ năng ứng phó</a:t>
            </a:r>
          </a:p>
          <a:p>
            <a:pPr algn="ctr"/>
            <a:r>
              <a:rPr lang="vi-VN" sz="2800" b="1" dirty="0">
                <a:ln w="10541" cmpd="sng">
                  <a:solidFill>
                    <a:schemeClr val="accent1">
                      <a:shade val="88000"/>
                      <a:satMod val="110000"/>
                    </a:schemeClr>
                  </a:solidFill>
                  <a:prstDash val="solid"/>
                </a:ln>
                <a:solidFill>
                  <a:srgbClr val="002060"/>
                </a:solidFill>
                <a:latin typeface="+mj-lt"/>
                <a:hlinkClick r:id="rId2" action="ppaction://hlinkfile"/>
              </a:rPr>
              <a:t>khi có hỏa hoạn</a:t>
            </a:r>
            <a:endParaRPr lang="en-US" sz="2800" b="1" dirty="0">
              <a:ln w="10541" cmpd="sng">
                <a:solidFill>
                  <a:schemeClr val="accent1">
                    <a:shade val="88000"/>
                    <a:satMod val="110000"/>
                  </a:schemeClr>
                </a:solidFill>
                <a:prstDash val="solid"/>
              </a:ln>
              <a:solidFill>
                <a:srgbClr val="002060"/>
              </a:solidFill>
              <a:latin typeface="+mj-lt"/>
            </a:endParaRPr>
          </a:p>
        </p:txBody>
      </p:sp>
      <p:sp>
        <p:nvSpPr>
          <p:cNvPr id="5" name="Title 1"/>
          <p:cNvSpPr txBox="1">
            <a:spLocks/>
          </p:cNvSpPr>
          <p:nvPr/>
        </p:nvSpPr>
        <p:spPr>
          <a:xfrm>
            <a:off x="323530" y="20650"/>
            <a:ext cx="8496944" cy="421555"/>
          </a:xfrm>
          <a:prstGeom prst="rect">
            <a:avLst/>
          </a:prstGeom>
        </p:spPr>
        <p:txBody>
          <a:bodyPr vert="horz" lIns="91436" tIns="45718" rIns="91436" bIns="45718" rtlCol="0" anchor="ctr">
            <a:noAutofit/>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r>
              <a:rPr lang="en-US" sz="3200" b="1" dirty="0">
                <a:solidFill>
                  <a:srgbClr val="002060"/>
                </a:solidFill>
                <a:latin typeface="Times New Roman" panose="02020603050405020304" pitchFamily="18" charset="0"/>
                <a:cs typeface="Times New Roman" panose="02020603050405020304" pitchFamily="18" charset="0"/>
              </a:rPr>
              <a:t>      Một số kỹ năng ứng phó khi có hỏa hoạn</a:t>
            </a:r>
            <a:endParaRPr lang="vi-VN" sz="3200" b="1" dirty="0">
              <a:solidFill>
                <a:srgbClr val="002060"/>
              </a:solidFill>
              <a:latin typeface="Times New Roman" panose="02020603050405020304" pitchFamily="18" charset="0"/>
              <a:cs typeface="Times New Roman" panose="02020603050405020304" pitchFamily="18" charset="0"/>
            </a:endParaRPr>
          </a:p>
        </p:txBody>
      </p:sp>
      <p:pic>
        <p:nvPicPr>
          <p:cNvPr id="6" name="Shape 243"/>
          <p:cNvPicPr/>
          <p:nvPr/>
        </p:nvPicPr>
        <p:blipFill>
          <a:blip r:embed="rId3"/>
          <a:stretch/>
        </p:blipFill>
        <p:spPr>
          <a:xfrm>
            <a:off x="108313" y="627534"/>
            <a:ext cx="2622391" cy="2195856"/>
          </a:xfrm>
          <a:prstGeom prst="rect">
            <a:avLst/>
          </a:prstGeom>
        </p:spPr>
      </p:pic>
      <p:sp>
        <p:nvSpPr>
          <p:cNvPr id="7" name="Rectangle 6"/>
          <p:cNvSpPr/>
          <p:nvPr/>
        </p:nvSpPr>
        <p:spPr>
          <a:xfrm>
            <a:off x="2861067" y="412771"/>
            <a:ext cx="6264696" cy="646331"/>
          </a:xfrm>
          <a:prstGeom prst="rect">
            <a:avLst/>
          </a:prstGeom>
        </p:spPr>
        <p:txBody>
          <a:bodyPr wrap="square" lIns="91436" tIns="45718" rIns="91436" bIns="45718">
            <a:spAutoFit/>
          </a:bodyPr>
          <a:lstStyle/>
          <a:p>
            <a:r>
              <a:rPr lang="vi-VN" dirty="0"/>
              <a:t>- Sử dụng bình chữa cháy các loại, </a:t>
            </a:r>
            <a:r>
              <a:rPr lang="vi-VN" dirty="0" smtClean="0"/>
              <a:t>nước để </a:t>
            </a:r>
            <a:r>
              <a:rPr lang="vi-VN" dirty="0"/>
              <a:t>dập tắt đám cháy. Nếu đám cháy quá lớn, </a:t>
            </a:r>
            <a:r>
              <a:rPr lang="vi-VN" dirty="0" smtClean="0"/>
              <a:t>la lên nhờ giúp đỡ.</a:t>
            </a:r>
            <a:endParaRPr lang="vi-VN" dirty="0"/>
          </a:p>
        </p:txBody>
      </p:sp>
      <p:sp>
        <p:nvSpPr>
          <p:cNvPr id="8" name="Rectangle 7"/>
          <p:cNvSpPr/>
          <p:nvPr/>
        </p:nvSpPr>
        <p:spPr>
          <a:xfrm>
            <a:off x="2892822" y="997458"/>
            <a:ext cx="6143674" cy="646331"/>
          </a:xfrm>
          <a:prstGeom prst="rect">
            <a:avLst/>
          </a:prstGeom>
        </p:spPr>
        <p:txBody>
          <a:bodyPr wrap="square" lIns="91436" tIns="45718" rIns="91436" bIns="45718">
            <a:spAutoFit/>
          </a:bodyPr>
          <a:lstStyle/>
          <a:p>
            <a:r>
              <a:rPr lang="vi-VN" dirty="0"/>
              <a:t>- Cách ly vùng cháy bằng cách đóng cửa phòng bị cháy hoặc sơ tán chất cháy gần vùng cháy.</a:t>
            </a:r>
          </a:p>
        </p:txBody>
      </p:sp>
      <p:sp>
        <p:nvSpPr>
          <p:cNvPr id="9" name="Rectangle 8"/>
          <p:cNvSpPr/>
          <p:nvPr/>
        </p:nvSpPr>
        <p:spPr>
          <a:xfrm>
            <a:off x="2861068" y="1555753"/>
            <a:ext cx="6264697" cy="646331"/>
          </a:xfrm>
          <a:prstGeom prst="rect">
            <a:avLst/>
          </a:prstGeom>
        </p:spPr>
        <p:txBody>
          <a:bodyPr wrap="square" lIns="91436" tIns="45718" rIns="91436" bIns="45718">
            <a:spAutoFit/>
          </a:bodyPr>
          <a:lstStyle/>
          <a:p>
            <a:r>
              <a:rPr lang="vi-VN" dirty="0"/>
              <a:t>- </a:t>
            </a:r>
            <a:r>
              <a:rPr lang="vi-VN" dirty="0" smtClean="0"/>
              <a:t>Di chuyển nhanh ra ngoài, đi khom hoặc bò theo cầu thang bộ, lối thoát hiểm (Tuyệt đối không đi thang máy)</a:t>
            </a:r>
            <a:endParaRPr lang="vi-VN" dirty="0"/>
          </a:p>
        </p:txBody>
      </p:sp>
      <p:sp>
        <p:nvSpPr>
          <p:cNvPr id="10" name="Rectangle 9"/>
          <p:cNvSpPr/>
          <p:nvPr/>
        </p:nvSpPr>
        <p:spPr>
          <a:xfrm>
            <a:off x="2872275" y="2092279"/>
            <a:ext cx="6143674" cy="923330"/>
          </a:xfrm>
          <a:prstGeom prst="rect">
            <a:avLst/>
          </a:prstGeom>
        </p:spPr>
        <p:txBody>
          <a:bodyPr wrap="square" lIns="91436" tIns="45718" rIns="91436" bIns="45718">
            <a:spAutoFit/>
          </a:bodyPr>
          <a:lstStyle/>
          <a:p>
            <a:r>
              <a:rPr lang="vi-VN" dirty="0" smtClean="0"/>
              <a:t>- Nếu </a:t>
            </a:r>
            <a:r>
              <a:rPr lang="vi-VN" dirty="0"/>
              <a:t>phải băng qua lửa để ra ngoài, hãy sử dụng vải cotton nhúng ướt trùm lên đầu, thân mình; nếu lửa bắt vào người, </a:t>
            </a:r>
            <a:r>
              <a:rPr lang="vi-VN" dirty="0" smtClean="0"/>
              <a:t>ngừng </a:t>
            </a:r>
            <a:r>
              <a:rPr lang="vi-VN" dirty="0"/>
              <a:t>chuyển động, nằm lăn qua </a:t>
            </a:r>
            <a:r>
              <a:rPr lang="vi-VN" dirty="0" smtClean="0"/>
              <a:t>lăn lại </a:t>
            </a:r>
            <a:r>
              <a:rPr lang="vi-VN" dirty="0"/>
              <a:t>dưới đất.</a:t>
            </a:r>
          </a:p>
        </p:txBody>
      </p:sp>
      <p:sp>
        <p:nvSpPr>
          <p:cNvPr id="11" name="Rectangle 10"/>
          <p:cNvSpPr/>
          <p:nvPr/>
        </p:nvSpPr>
        <p:spPr>
          <a:xfrm>
            <a:off x="2730705" y="2972888"/>
            <a:ext cx="6480721" cy="2031325"/>
          </a:xfrm>
          <a:prstGeom prst="rect">
            <a:avLst/>
          </a:prstGeom>
        </p:spPr>
        <p:txBody>
          <a:bodyPr wrap="square" lIns="91436" tIns="45718" rIns="91436" bIns="45718">
            <a:spAutoFit/>
          </a:bodyPr>
          <a:lstStyle/>
          <a:p>
            <a:r>
              <a:rPr lang="vi-VN" dirty="0"/>
              <a:t>- Phải thông báo cho mọi người biết bạn đang bị kẹt từ cửa sổ hoặc ban công. Khi </a:t>
            </a:r>
            <a:r>
              <a:rPr lang="vi-VN" dirty="0" smtClean="0"/>
              <a:t>không </a:t>
            </a:r>
            <a:r>
              <a:rPr lang="vi-VN" dirty="0"/>
              <a:t>thoát ra được bằng cửa </a:t>
            </a:r>
            <a:r>
              <a:rPr lang="vi-VN" dirty="0" smtClean="0"/>
              <a:t>chính:</a:t>
            </a:r>
            <a:endParaRPr lang="vi-VN" dirty="0"/>
          </a:p>
          <a:p>
            <a:r>
              <a:rPr lang="vi-VN" dirty="0"/>
              <a:t>+ Gọi, kêu to,</a:t>
            </a:r>
          </a:p>
          <a:p>
            <a:r>
              <a:rPr lang="vi-VN" dirty="0"/>
              <a:t>+ Dùng khăn, áo, vật nhiều màu sắc để vẫy báo hiệu.</a:t>
            </a:r>
          </a:p>
          <a:p>
            <a:r>
              <a:rPr lang="vi-VN" dirty="0"/>
              <a:t>+ Dùng đèn, vật phát sáng…để báo hiệu.</a:t>
            </a:r>
          </a:p>
          <a:p>
            <a:r>
              <a:rPr lang="vi-VN" dirty="0"/>
              <a:t>- Gọi điện thoại 114 và 115, 113… hay cho người thân thông báo vị trí bạn đang bị kẹt</a:t>
            </a:r>
            <a:r>
              <a:rPr lang="vi-VN" dirty="0" smtClean="0"/>
              <a:t>. Dùng vải ướt chặn cửa, chờ cứu hộ</a:t>
            </a:r>
            <a:endParaRPr lang="vi-VN" dirty="0"/>
          </a:p>
        </p:txBody>
      </p:sp>
      <p:sp>
        <p:nvSpPr>
          <p:cNvPr id="13" name="Rectangle 12"/>
          <p:cNvSpPr/>
          <p:nvPr/>
        </p:nvSpPr>
        <p:spPr>
          <a:xfrm>
            <a:off x="108313" y="4405750"/>
            <a:ext cx="2535932" cy="45983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sz="2400" b="1" dirty="0">
                <a:latin typeface="Times New Roman" panose="02020603050405020304" pitchFamily="18" charset="0"/>
                <a:cs typeface="Times New Roman" panose="02020603050405020304" pitchFamily="18" charset="0"/>
                <a:hlinkClick r:id="rId4" action="ppaction://hlinksldjump"/>
              </a:rPr>
              <a:t>Quay lại Slide 5</a:t>
            </a:r>
            <a:endParaRPr lang="vi-VN"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578770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ircle(in)">
                                      <p:cBhvr>
                                        <p:cTn id="16" dur="2000"/>
                                        <p:tgtEl>
                                          <p:spTgt spid="10"/>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hape 247"/>
          <p:cNvPicPr/>
          <p:nvPr/>
        </p:nvPicPr>
        <p:blipFill>
          <a:blip r:embed="rId2"/>
          <a:stretch/>
        </p:blipFill>
        <p:spPr>
          <a:xfrm>
            <a:off x="150874" y="615850"/>
            <a:ext cx="2692934" cy="1992332"/>
          </a:xfrm>
          <a:prstGeom prst="rect">
            <a:avLst/>
          </a:prstGeom>
        </p:spPr>
      </p:pic>
      <p:sp>
        <p:nvSpPr>
          <p:cNvPr id="5" name="Rectangle 4"/>
          <p:cNvSpPr/>
          <p:nvPr/>
        </p:nvSpPr>
        <p:spPr>
          <a:xfrm>
            <a:off x="20478" y="2676113"/>
            <a:ext cx="2912464" cy="1384995"/>
          </a:xfrm>
          <a:prstGeom prst="rect">
            <a:avLst/>
          </a:prstGeom>
          <a:noFill/>
        </p:spPr>
        <p:txBody>
          <a:bodyPr wrap="none" lIns="91436" tIns="45718" rIns="91436" bIns="45718">
            <a:spAutoFit/>
          </a:bodyPr>
          <a:lstStyle/>
          <a:p>
            <a:pPr algn="ctr"/>
            <a:r>
              <a:rPr lang="vi-VN" sz="2800" b="1" dirty="0">
                <a:ln w="10541" cmpd="sng">
                  <a:solidFill>
                    <a:schemeClr val="accent1">
                      <a:shade val="88000"/>
                      <a:satMod val="110000"/>
                    </a:schemeClr>
                  </a:solidFill>
                  <a:prstDash val="solid"/>
                </a:ln>
                <a:solidFill>
                  <a:srgbClr val="002060"/>
                </a:solidFill>
                <a:latin typeface="+mj-lt"/>
                <a:hlinkClick r:id="rId3" action="ppaction://hlinkfile"/>
              </a:rPr>
              <a:t>Video hướng dẫn </a:t>
            </a:r>
          </a:p>
          <a:p>
            <a:pPr algn="ctr"/>
            <a:r>
              <a:rPr lang="vi-VN" sz="2800" b="1" dirty="0">
                <a:ln w="10541" cmpd="sng">
                  <a:solidFill>
                    <a:schemeClr val="accent1">
                      <a:shade val="88000"/>
                      <a:satMod val="110000"/>
                    </a:schemeClr>
                  </a:solidFill>
                  <a:prstDash val="solid"/>
                </a:ln>
                <a:solidFill>
                  <a:srgbClr val="002060"/>
                </a:solidFill>
                <a:latin typeface="+mj-lt"/>
                <a:hlinkClick r:id="rId3" action="ppaction://hlinkfile"/>
              </a:rPr>
              <a:t>Kỹ năng ứng phó</a:t>
            </a:r>
          </a:p>
          <a:p>
            <a:pPr algn="ctr"/>
            <a:r>
              <a:rPr lang="vi-VN" sz="2800" b="1" dirty="0">
                <a:ln w="10541" cmpd="sng">
                  <a:solidFill>
                    <a:schemeClr val="accent1">
                      <a:shade val="88000"/>
                      <a:satMod val="110000"/>
                    </a:schemeClr>
                  </a:solidFill>
                  <a:prstDash val="solid"/>
                </a:ln>
                <a:solidFill>
                  <a:srgbClr val="002060"/>
                </a:solidFill>
                <a:latin typeface="+mj-lt"/>
                <a:hlinkClick r:id="rId3" action="ppaction://hlinkfile"/>
              </a:rPr>
              <a:t>khi bị bắt nạt</a:t>
            </a:r>
            <a:endParaRPr lang="en-US" sz="2800" b="1" dirty="0">
              <a:ln w="10541" cmpd="sng">
                <a:solidFill>
                  <a:schemeClr val="accent1">
                    <a:shade val="88000"/>
                    <a:satMod val="110000"/>
                  </a:schemeClr>
                </a:solidFill>
                <a:prstDash val="solid"/>
              </a:ln>
              <a:solidFill>
                <a:srgbClr val="002060"/>
              </a:solidFill>
              <a:latin typeface="+mj-lt"/>
            </a:endParaRPr>
          </a:p>
        </p:txBody>
      </p:sp>
      <p:sp>
        <p:nvSpPr>
          <p:cNvPr id="6" name="Title 1"/>
          <p:cNvSpPr txBox="1">
            <a:spLocks/>
          </p:cNvSpPr>
          <p:nvPr/>
        </p:nvSpPr>
        <p:spPr>
          <a:xfrm>
            <a:off x="323530" y="20650"/>
            <a:ext cx="8496944" cy="421555"/>
          </a:xfrm>
          <a:prstGeom prst="rect">
            <a:avLst/>
          </a:prstGeom>
        </p:spPr>
        <p:txBody>
          <a:bodyPr vert="horz" lIns="91436" tIns="45718" rIns="91436" bIns="45718" rtlCol="0" anchor="ctr">
            <a:noAutofit/>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r>
              <a:rPr lang="en-US" sz="3200" b="1" dirty="0">
                <a:solidFill>
                  <a:srgbClr val="002060"/>
                </a:solidFill>
                <a:latin typeface="Times New Roman" panose="02020603050405020304" pitchFamily="18" charset="0"/>
                <a:cs typeface="Times New Roman" panose="02020603050405020304" pitchFamily="18" charset="0"/>
              </a:rPr>
              <a:t>Một số kỹ năng ứng phó khi bị bắt nạt</a:t>
            </a:r>
            <a:endParaRPr lang="vi-VN" sz="3200" b="1" dirty="0">
              <a:solidFill>
                <a:srgbClr val="00206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3137532" y="592625"/>
            <a:ext cx="5867872" cy="830997"/>
          </a:xfrm>
          <a:prstGeom prst="rect">
            <a:avLst/>
          </a:prstGeom>
          <a:solidFill>
            <a:schemeClr val="accent5">
              <a:lumMod val="20000"/>
              <a:lumOff val="80000"/>
            </a:schemeClr>
          </a:solidFill>
          <a:ln w="3175">
            <a:solidFill>
              <a:schemeClr val="tx1"/>
            </a:solidFill>
          </a:ln>
        </p:spPr>
        <p:txBody>
          <a:bodyPr wrap="square" lIns="91436" tIns="45718" rIns="91436" bIns="45718" rtlCol="0">
            <a:spAutoFit/>
          </a:bodyPr>
          <a:lstStyle/>
          <a:p>
            <a:r>
              <a:rPr lang="en-US" sz="2400" dirty="0">
                <a:latin typeface="Times New Roman" panose="02020603050405020304" pitchFamily="18" charset="0"/>
                <a:cs typeface="Times New Roman" panose="02020603050405020304" pitchFamily="18" charset="0"/>
              </a:rPr>
              <a:t>- Bình tĩnh, không đôi co, quản lý cảm xúc, tránh tỏ ra sợ hãi</a:t>
            </a:r>
            <a:endParaRPr lang="vi-VN" sz="24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3137532" y="1521875"/>
            <a:ext cx="5867872" cy="830997"/>
          </a:xfrm>
          <a:prstGeom prst="rect">
            <a:avLst/>
          </a:prstGeom>
          <a:solidFill>
            <a:schemeClr val="accent6">
              <a:lumMod val="20000"/>
              <a:lumOff val="80000"/>
            </a:schemeClr>
          </a:solidFill>
          <a:ln w="3175">
            <a:solidFill>
              <a:schemeClr val="tx1"/>
            </a:solidFill>
          </a:ln>
        </p:spPr>
        <p:txBody>
          <a:bodyPr wrap="square" lIns="91436" tIns="45718" rIns="91436" bIns="45718" rtlCol="0">
            <a:spAutoFit/>
          </a:bodyPr>
          <a:lstStyle/>
          <a:p>
            <a:r>
              <a:rPr lang="en-US" sz="2400" dirty="0">
                <a:latin typeface="Times New Roman" panose="02020603050405020304" pitchFamily="18" charset="0"/>
                <a:cs typeface="Times New Roman" panose="02020603050405020304" pitchFamily="18" charset="0"/>
              </a:rPr>
              <a:t>- Quan sát, tìm kiếm sự giúp đỡ, chạy nhanh thoát thân</a:t>
            </a:r>
            <a:endParaRPr lang="vi-VN" sz="24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3117875" y="3368613"/>
            <a:ext cx="5311467" cy="461665"/>
          </a:xfrm>
          <a:prstGeom prst="rect">
            <a:avLst/>
          </a:prstGeom>
          <a:solidFill>
            <a:schemeClr val="accent6">
              <a:lumMod val="20000"/>
              <a:lumOff val="80000"/>
            </a:schemeClr>
          </a:solidFill>
          <a:ln w="3175">
            <a:solidFill>
              <a:schemeClr val="tx1"/>
            </a:solidFill>
          </a:ln>
        </p:spPr>
        <p:txBody>
          <a:bodyPr wrap="square" lIns="91436" tIns="45718" rIns="91436" bIns="45718" rtlCol="0">
            <a:spAutoFit/>
          </a:bodyPr>
          <a:lstStyle/>
          <a:p>
            <a:r>
              <a:rPr lang="en-US" sz="2400" dirty="0">
                <a:latin typeface="Times New Roman" panose="02020603050405020304" pitchFamily="18" charset="0"/>
                <a:cs typeface="Times New Roman" panose="02020603050405020304" pitchFamily="18" charset="0"/>
              </a:rPr>
              <a:t>- Rèn luyện thể lực, tự tin vào chính mình</a:t>
            </a:r>
            <a:endParaRPr lang="vi-VN" sz="24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3107511" y="3929540"/>
            <a:ext cx="5321831" cy="461665"/>
          </a:xfrm>
          <a:prstGeom prst="rect">
            <a:avLst/>
          </a:prstGeom>
          <a:solidFill>
            <a:schemeClr val="accent5">
              <a:lumMod val="20000"/>
              <a:lumOff val="80000"/>
            </a:schemeClr>
          </a:solidFill>
          <a:ln w="3175">
            <a:solidFill>
              <a:schemeClr val="tx1"/>
            </a:solidFill>
          </a:ln>
        </p:spPr>
        <p:txBody>
          <a:bodyPr wrap="square" lIns="91436" tIns="45718" rIns="91436" bIns="45718" rtlCol="0">
            <a:spAutoFit/>
          </a:bodyPr>
          <a:lstStyle/>
          <a:p>
            <a:r>
              <a:rPr lang="en-US" sz="2400" dirty="0">
                <a:latin typeface="Times New Roman" panose="02020603050405020304" pitchFamily="18" charset="0"/>
                <a:cs typeface="Times New Roman" panose="02020603050405020304" pitchFamily="18" charset="0"/>
              </a:rPr>
              <a:t>- Chơi cùng nhóm bạn, tránh xa bạn xấu</a:t>
            </a:r>
            <a:endParaRPr lang="vi-VN" sz="2400"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3117875" y="4467395"/>
            <a:ext cx="5311467" cy="461665"/>
          </a:xfrm>
          <a:prstGeom prst="rect">
            <a:avLst/>
          </a:prstGeom>
          <a:solidFill>
            <a:schemeClr val="accent6">
              <a:lumMod val="20000"/>
              <a:lumOff val="80000"/>
            </a:schemeClr>
          </a:solidFill>
          <a:ln w="3175">
            <a:solidFill>
              <a:schemeClr val="tx1"/>
            </a:solidFill>
          </a:ln>
        </p:spPr>
        <p:txBody>
          <a:bodyPr wrap="square" lIns="91436" tIns="45718" rIns="91436" bIns="45718" rtlCol="0">
            <a:spAutoFit/>
          </a:bodyPr>
          <a:lstStyle/>
          <a:p>
            <a:r>
              <a:rPr lang="en-US" sz="2400" dirty="0">
                <a:latin typeface="Times New Roman" panose="02020603050405020304" pitchFamily="18" charset="0"/>
                <a:cs typeface="Times New Roman" panose="02020603050405020304" pitchFamily="18" charset="0"/>
              </a:rPr>
              <a:t>- Không nên đi một mình, đi sớm, về trễ</a:t>
            </a:r>
            <a:endParaRPr lang="vi-VN" sz="2400"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3137532" y="2448638"/>
            <a:ext cx="5867872" cy="830997"/>
          </a:xfrm>
          <a:prstGeom prst="rect">
            <a:avLst/>
          </a:prstGeom>
          <a:solidFill>
            <a:schemeClr val="accent5">
              <a:lumMod val="20000"/>
              <a:lumOff val="80000"/>
            </a:schemeClr>
          </a:solidFill>
          <a:ln w="3175">
            <a:solidFill>
              <a:schemeClr val="tx1"/>
            </a:solidFill>
          </a:ln>
        </p:spPr>
        <p:txBody>
          <a:bodyPr wrap="square" lIns="91436" tIns="45718" rIns="91436" bIns="45718" rtlCol="0">
            <a:spAutoFit/>
          </a:bodyPr>
          <a:lstStyle/>
          <a:p>
            <a:r>
              <a:rPr lang="en-US" sz="2400" dirty="0">
                <a:latin typeface="Times New Roman" panose="02020603050405020304" pitchFamily="18" charset="0"/>
                <a:cs typeface="Times New Roman" panose="02020603050405020304" pitchFamily="18" charset="0"/>
              </a:rPr>
              <a:t>- Chia sẻ với cha mẹ, thầy cô, không được im lặng chịu đựng</a:t>
            </a:r>
            <a:endParaRPr lang="vi-VN" sz="2400" dirty="0">
              <a:latin typeface="Times New Roman" panose="02020603050405020304" pitchFamily="18" charset="0"/>
              <a:cs typeface="Times New Roman" panose="02020603050405020304" pitchFamily="18" charset="0"/>
            </a:endParaRPr>
          </a:p>
        </p:txBody>
      </p:sp>
      <p:sp>
        <p:nvSpPr>
          <p:cNvPr id="14" name="Rectangle 13"/>
          <p:cNvSpPr/>
          <p:nvPr/>
        </p:nvSpPr>
        <p:spPr>
          <a:xfrm>
            <a:off x="150876" y="4237480"/>
            <a:ext cx="2720201" cy="45983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sz="2400" b="1" dirty="0">
                <a:latin typeface="Times New Roman" panose="02020603050405020304" pitchFamily="18" charset="0"/>
                <a:cs typeface="Times New Roman" panose="02020603050405020304" pitchFamily="18" charset="0"/>
                <a:hlinkClick r:id="rId4" action="ppaction://hlinksldjump"/>
              </a:rPr>
              <a:t>Quay lại Slide 5</a:t>
            </a:r>
            <a:endParaRPr lang="vi-VN"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341886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8994" y="2823905"/>
            <a:ext cx="2912464" cy="1384995"/>
          </a:xfrm>
          <a:prstGeom prst="rect">
            <a:avLst/>
          </a:prstGeom>
          <a:noFill/>
        </p:spPr>
        <p:txBody>
          <a:bodyPr wrap="none" lIns="91436" tIns="45718" rIns="91436" bIns="45718">
            <a:spAutoFit/>
          </a:bodyPr>
          <a:lstStyle/>
          <a:p>
            <a:pPr algn="ctr"/>
            <a:r>
              <a:rPr lang="vi-VN" sz="2800" b="1" dirty="0">
                <a:ln w="10541" cmpd="sng">
                  <a:solidFill>
                    <a:schemeClr val="accent1">
                      <a:shade val="88000"/>
                      <a:satMod val="110000"/>
                    </a:schemeClr>
                  </a:solidFill>
                  <a:prstDash val="solid"/>
                </a:ln>
                <a:solidFill>
                  <a:srgbClr val="002060"/>
                </a:solidFill>
                <a:latin typeface="+mj-lt"/>
                <a:hlinkClick r:id="rId2" action="ppaction://hlinkfile"/>
              </a:rPr>
              <a:t>Video hướng dẫn </a:t>
            </a:r>
          </a:p>
          <a:p>
            <a:pPr algn="ctr"/>
            <a:r>
              <a:rPr lang="vi-VN" sz="2800" b="1" dirty="0">
                <a:ln w="10541" cmpd="sng">
                  <a:solidFill>
                    <a:schemeClr val="accent1">
                      <a:shade val="88000"/>
                      <a:satMod val="110000"/>
                    </a:schemeClr>
                  </a:solidFill>
                  <a:prstDash val="solid"/>
                </a:ln>
                <a:solidFill>
                  <a:srgbClr val="002060"/>
                </a:solidFill>
                <a:latin typeface="+mj-lt"/>
                <a:hlinkClick r:id="rId2" action="ppaction://hlinkfile"/>
              </a:rPr>
              <a:t>Kỹ năng ứng phó</a:t>
            </a:r>
          </a:p>
          <a:p>
            <a:pPr algn="ctr"/>
            <a:r>
              <a:rPr lang="vi-VN" sz="2800" b="1" dirty="0">
                <a:ln w="10541" cmpd="sng">
                  <a:solidFill>
                    <a:schemeClr val="accent1">
                      <a:shade val="88000"/>
                      <a:satMod val="110000"/>
                    </a:schemeClr>
                  </a:solidFill>
                  <a:prstDash val="solid"/>
                </a:ln>
                <a:solidFill>
                  <a:srgbClr val="002060"/>
                </a:solidFill>
                <a:latin typeface="+mj-lt"/>
                <a:hlinkClick r:id="rId2" action="ppaction://hlinkfile"/>
              </a:rPr>
              <a:t>khi bị trấn lột</a:t>
            </a:r>
            <a:endParaRPr lang="en-US" sz="2800" b="1" dirty="0">
              <a:ln w="10541" cmpd="sng">
                <a:solidFill>
                  <a:schemeClr val="accent1">
                    <a:shade val="88000"/>
                    <a:satMod val="110000"/>
                  </a:schemeClr>
                </a:solidFill>
                <a:prstDash val="solid"/>
              </a:ln>
              <a:solidFill>
                <a:srgbClr val="002060"/>
              </a:solidFill>
              <a:latin typeface="+mj-lt"/>
            </a:endParaRPr>
          </a:p>
        </p:txBody>
      </p:sp>
      <p:sp>
        <p:nvSpPr>
          <p:cNvPr id="6" name="Title 1"/>
          <p:cNvSpPr txBox="1">
            <a:spLocks/>
          </p:cNvSpPr>
          <p:nvPr/>
        </p:nvSpPr>
        <p:spPr>
          <a:xfrm>
            <a:off x="323530" y="20650"/>
            <a:ext cx="8496944" cy="421555"/>
          </a:xfrm>
          <a:prstGeom prst="rect">
            <a:avLst/>
          </a:prstGeom>
        </p:spPr>
        <p:txBody>
          <a:bodyPr vert="horz" lIns="91436" tIns="45718" rIns="91436" bIns="45718" rtlCol="0" anchor="ctr">
            <a:noAutofit/>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r>
              <a:rPr lang="en-US" sz="3200" b="1" dirty="0">
                <a:solidFill>
                  <a:srgbClr val="002060"/>
                </a:solidFill>
                <a:latin typeface="Times New Roman" panose="02020603050405020304" pitchFamily="18" charset="0"/>
                <a:cs typeface="Times New Roman" panose="02020603050405020304" pitchFamily="18" charset="0"/>
              </a:rPr>
              <a:t>Một số kỹ năng ứng phó khi bị trấn lột</a:t>
            </a:r>
            <a:endParaRPr lang="vi-VN" sz="3200" b="1" dirty="0">
              <a:solidFill>
                <a:srgbClr val="002060"/>
              </a:solidFill>
              <a:latin typeface="Times New Roman" panose="02020603050405020304" pitchFamily="18" charset="0"/>
              <a:cs typeface="Times New Roman" panose="02020603050405020304" pitchFamily="18" charset="0"/>
            </a:endParaRPr>
          </a:p>
        </p:txBody>
      </p:sp>
      <p:pic>
        <p:nvPicPr>
          <p:cNvPr id="7" name="Shape 249"/>
          <p:cNvPicPr/>
          <p:nvPr/>
        </p:nvPicPr>
        <p:blipFill>
          <a:blip r:embed="rId3"/>
          <a:stretch/>
        </p:blipFill>
        <p:spPr>
          <a:xfrm>
            <a:off x="124998" y="699544"/>
            <a:ext cx="2592288" cy="2016224"/>
          </a:xfrm>
          <a:prstGeom prst="rect">
            <a:avLst/>
          </a:prstGeom>
        </p:spPr>
      </p:pic>
      <p:sp>
        <p:nvSpPr>
          <p:cNvPr id="8" name="Rectangle 7"/>
          <p:cNvSpPr/>
          <p:nvPr/>
        </p:nvSpPr>
        <p:spPr>
          <a:xfrm>
            <a:off x="2877376" y="501205"/>
            <a:ext cx="6159122" cy="4616648"/>
          </a:xfrm>
          <a:prstGeom prst="rect">
            <a:avLst/>
          </a:prstGeom>
          <a:solidFill>
            <a:schemeClr val="accent5">
              <a:lumMod val="20000"/>
              <a:lumOff val="80000"/>
            </a:schemeClr>
          </a:solidFill>
          <a:ln w="3175">
            <a:solidFill>
              <a:schemeClr val="tx1"/>
            </a:solidFill>
          </a:ln>
        </p:spPr>
        <p:txBody>
          <a:bodyPr wrap="square" lIns="91436" tIns="45718" rIns="91436" bIns="45718">
            <a:spAutoFit/>
          </a:bodyPr>
          <a:lstStyle/>
          <a:p>
            <a:r>
              <a:rPr lang="vi-VN" sz="2100" dirty="0">
                <a:latin typeface="+mj-lt"/>
              </a:rPr>
              <a:t>1. Không nên sợ hãi, kêu khóc. Hãy nhẹ nhàng bảo chúng, hôm nay bạn không đem tiền theo. Tránh đừng gây căng thẳng, kẻo chúng sẽ dùng hung khí gây đau đớn cho bạn.</a:t>
            </a:r>
            <a:br>
              <a:rPr lang="vi-VN" sz="2100" dirty="0">
                <a:latin typeface="+mj-lt"/>
              </a:rPr>
            </a:br>
            <a:r>
              <a:rPr lang="vi-VN" sz="2100" dirty="0">
                <a:latin typeface="+mj-lt"/>
              </a:rPr>
              <a:t>2. Không nên lập tức đưa tiền cho chúng, chúng sẽ được đằng chân lân đằng đầu, lần sau lại </a:t>
            </a:r>
            <a:r>
              <a:rPr lang="en-US" sz="2100" smtClean="0">
                <a:latin typeface="+mj-lt"/>
              </a:rPr>
              <a:t>tr</a:t>
            </a:r>
            <a:r>
              <a:rPr lang="vi-VN" sz="2100" smtClean="0">
                <a:latin typeface="+mj-lt"/>
              </a:rPr>
              <a:t>ấn </a:t>
            </a:r>
            <a:r>
              <a:rPr lang="vi-VN" sz="2100" dirty="0">
                <a:latin typeface="+mj-lt"/>
              </a:rPr>
              <a:t>lột tiếp.</a:t>
            </a:r>
            <a:br>
              <a:rPr lang="vi-VN" sz="2100" dirty="0">
                <a:latin typeface="+mj-lt"/>
              </a:rPr>
            </a:br>
            <a:r>
              <a:rPr lang="vi-VN" sz="2100" dirty="0">
                <a:latin typeface="+mj-lt"/>
              </a:rPr>
              <a:t>3. Bạn hãy giả vờ rằng phải đi mượn tiền của bạn, hoặc về nhà lấy tiền, rồi nhân cơ hội ấy trốn khỏi chúng.</a:t>
            </a:r>
            <a:br>
              <a:rPr lang="vi-VN" sz="2100" dirty="0">
                <a:latin typeface="+mj-lt"/>
              </a:rPr>
            </a:br>
            <a:r>
              <a:rPr lang="vi-VN" sz="2100" dirty="0">
                <a:latin typeface="+mj-lt"/>
              </a:rPr>
              <a:t>4. Nếu không thể chạy thoát được, bạn hãy kéo dài thời gian, chờ đến khi thấy bóng người lớn đi ngang qua rồi kêu cứu thật to.</a:t>
            </a:r>
            <a:br>
              <a:rPr lang="vi-VN" sz="2100" dirty="0">
                <a:latin typeface="+mj-lt"/>
              </a:rPr>
            </a:br>
            <a:r>
              <a:rPr lang="vi-VN" sz="2100" dirty="0">
                <a:latin typeface="+mj-lt"/>
              </a:rPr>
              <a:t>5. Bất đắc dĩ phải đưa tiền thì về nhà phải kể lại thật cụ thể những việc đã xảy ra, để bố mẹ thông báo với nhà trường trừng phạt những kẻ xấu.</a:t>
            </a:r>
          </a:p>
        </p:txBody>
      </p:sp>
    </p:spTree>
    <p:extLst>
      <p:ext uri="{BB962C8B-B14F-4D97-AF65-F5344CB8AC3E}">
        <p14:creationId xmlns:p14="http://schemas.microsoft.com/office/powerpoint/2010/main" val="6143308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168168411"/>
              </p:ext>
            </p:extLst>
          </p:nvPr>
        </p:nvGraphicFramePr>
        <p:xfrm>
          <a:off x="0" y="45742"/>
          <a:ext cx="9144000" cy="5726430"/>
        </p:xfrm>
        <a:graphic>
          <a:graphicData uri="http://schemas.openxmlformats.org/drawingml/2006/table">
            <a:tbl>
              <a:tblPr firstRow="1" bandRow="1">
                <a:tableStyleId>{5C22544A-7EE6-4342-B048-85BDC9FD1C3A}</a:tableStyleId>
              </a:tblPr>
              <a:tblGrid>
                <a:gridCol w="893572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tblGrid>
              <a:tr h="1920240">
                <a:tc>
                  <a:txBody>
                    <a:bodyPr/>
                    <a:lstStyle/>
                    <a:p>
                      <a:endParaRPr lang="en-US" sz="2400" dirty="0" smtClean="0"/>
                    </a:p>
                    <a:p>
                      <a:endParaRPr lang="en-US" sz="2400" dirty="0" smtClean="0"/>
                    </a:p>
                    <a:p>
                      <a:endParaRPr lang="en-US" sz="2400" dirty="0" smtClean="0"/>
                    </a:p>
                    <a:p>
                      <a:endParaRPr lang="en-US" sz="2400" dirty="0" smtClean="0"/>
                    </a:p>
                    <a:p>
                      <a:endParaRPr lang="en-US" sz="24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554480">
                <a:tc>
                  <a:txBody>
                    <a:bodyPr/>
                    <a:lstStyle/>
                    <a:p>
                      <a:endParaRPr lang="en-US" sz="2400" dirty="0" smtClean="0"/>
                    </a:p>
                    <a:p>
                      <a:endParaRPr lang="en-US" sz="2400" dirty="0" smtClean="0"/>
                    </a:p>
                    <a:p>
                      <a:endParaRPr lang="en-US" sz="2400" dirty="0" smtClean="0"/>
                    </a:p>
                    <a:p>
                      <a:endParaRPr lang="en-US" sz="24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251710">
                <a:tc>
                  <a:txBody>
                    <a:bodyPr/>
                    <a:lstStyle/>
                    <a:p>
                      <a:endParaRPr lang="en-US" sz="2000" dirty="0" smtClean="0"/>
                    </a:p>
                    <a:p>
                      <a:endParaRPr lang="en-US" sz="2000" dirty="0" smtClean="0"/>
                    </a:p>
                    <a:p>
                      <a:endParaRPr lang="en-US" sz="2000" dirty="0" smtClean="0"/>
                    </a:p>
                    <a:p>
                      <a:endParaRPr lang="en-US" sz="2000" dirty="0" smtClean="0"/>
                    </a:p>
                    <a:p>
                      <a:endParaRPr lang="en-US" sz="2000" dirty="0" smtClean="0"/>
                    </a:p>
                    <a:p>
                      <a:endParaRPr lang="en-US" sz="2000" dirty="0" smtClean="0"/>
                    </a:p>
                    <a:p>
                      <a:endParaRPr lang="vi-V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pic>
        <p:nvPicPr>
          <p:cNvPr id="6" name="Shape 231"/>
          <p:cNvPicPr/>
          <p:nvPr/>
        </p:nvPicPr>
        <p:blipFill>
          <a:blip r:embed="rId2"/>
          <a:stretch/>
        </p:blipFill>
        <p:spPr>
          <a:xfrm>
            <a:off x="107506" y="45742"/>
            <a:ext cx="1755152" cy="1124479"/>
          </a:xfrm>
          <a:prstGeom prst="rect">
            <a:avLst/>
          </a:prstGeom>
        </p:spPr>
      </p:pic>
      <p:pic>
        <p:nvPicPr>
          <p:cNvPr id="7" name="Shape 233"/>
          <p:cNvPicPr/>
          <p:nvPr/>
        </p:nvPicPr>
        <p:blipFill>
          <a:blip r:embed="rId3"/>
          <a:stretch/>
        </p:blipFill>
        <p:spPr>
          <a:xfrm>
            <a:off x="2411762" y="75601"/>
            <a:ext cx="1820157" cy="1104533"/>
          </a:xfrm>
          <a:prstGeom prst="rect">
            <a:avLst/>
          </a:prstGeom>
        </p:spPr>
      </p:pic>
      <p:pic>
        <p:nvPicPr>
          <p:cNvPr id="8" name="Shape 235"/>
          <p:cNvPicPr/>
          <p:nvPr/>
        </p:nvPicPr>
        <p:blipFill>
          <a:blip r:embed="rId4"/>
          <a:stretch/>
        </p:blipFill>
        <p:spPr>
          <a:xfrm>
            <a:off x="4663536" y="75600"/>
            <a:ext cx="1867537" cy="1104532"/>
          </a:xfrm>
          <a:prstGeom prst="rect">
            <a:avLst/>
          </a:prstGeom>
        </p:spPr>
      </p:pic>
      <p:pic>
        <p:nvPicPr>
          <p:cNvPr id="9" name="Shape 237"/>
          <p:cNvPicPr/>
          <p:nvPr/>
        </p:nvPicPr>
        <p:blipFill>
          <a:blip r:embed="rId5"/>
          <a:stretch/>
        </p:blipFill>
        <p:spPr>
          <a:xfrm>
            <a:off x="6948266" y="91248"/>
            <a:ext cx="1824969" cy="1094081"/>
          </a:xfrm>
          <a:prstGeom prst="rect">
            <a:avLst/>
          </a:prstGeom>
        </p:spPr>
      </p:pic>
      <p:pic>
        <p:nvPicPr>
          <p:cNvPr id="10" name="Shape 239"/>
          <p:cNvPicPr/>
          <p:nvPr/>
        </p:nvPicPr>
        <p:blipFill>
          <a:blip r:embed="rId6"/>
          <a:stretch/>
        </p:blipFill>
        <p:spPr>
          <a:xfrm>
            <a:off x="107506" y="1657396"/>
            <a:ext cx="1800200" cy="897962"/>
          </a:xfrm>
          <a:prstGeom prst="rect">
            <a:avLst/>
          </a:prstGeom>
        </p:spPr>
      </p:pic>
      <p:pic>
        <p:nvPicPr>
          <p:cNvPr id="11" name="Shape 243"/>
          <p:cNvPicPr/>
          <p:nvPr/>
        </p:nvPicPr>
        <p:blipFill>
          <a:blip r:embed="rId7"/>
          <a:stretch/>
        </p:blipFill>
        <p:spPr>
          <a:xfrm>
            <a:off x="2459897" y="1639924"/>
            <a:ext cx="1820157" cy="897962"/>
          </a:xfrm>
          <a:prstGeom prst="rect">
            <a:avLst/>
          </a:prstGeom>
        </p:spPr>
      </p:pic>
      <p:pic>
        <p:nvPicPr>
          <p:cNvPr id="12" name="Shape 247"/>
          <p:cNvPicPr/>
          <p:nvPr/>
        </p:nvPicPr>
        <p:blipFill>
          <a:blip r:embed="rId8"/>
          <a:stretch/>
        </p:blipFill>
        <p:spPr>
          <a:xfrm>
            <a:off x="4653150" y="1657396"/>
            <a:ext cx="1876913" cy="897962"/>
          </a:xfrm>
          <a:prstGeom prst="rect">
            <a:avLst/>
          </a:prstGeom>
        </p:spPr>
      </p:pic>
      <p:pic>
        <p:nvPicPr>
          <p:cNvPr id="13" name="Shape 249"/>
          <p:cNvPicPr/>
          <p:nvPr/>
        </p:nvPicPr>
        <p:blipFill>
          <a:blip r:embed="rId9"/>
          <a:stretch/>
        </p:blipFill>
        <p:spPr>
          <a:xfrm>
            <a:off x="6967516" y="1657396"/>
            <a:ext cx="1805021" cy="897962"/>
          </a:xfrm>
          <a:prstGeom prst="rect">
            <a:avLst/>
          </a:prstGeom>
        </p:spPr>
      </p:pic>
      <p:sp>
        <p:nvSpPr>
          <p:cNvPr id="14" name="Rectangle 13"/>
          <p:cNvSpPr/>
          <p:nvPr/>
        </p:nvSpPr>
        <p:spPr>
          <a:xfrm>
            <a:off x="2178" y="1182245"/>
            <a:ext cx="1944216" cy="267127"/>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b="1" dirty="0" smtClean="0">
                <a:solidFill>
                  <a:prstClr val="black"/>
                </a:solidFill>
              </a:rPr>
              <a:t>Sét đánh</a:t>
            </a:r>
            <a:endParaRPr lang="vi-VN" b="1" dirty="0">
              <a:solidFill>
                <a:prstClr val="black"/>
              </a:solidFill>
            </a:endParaRPr>
          </a:p>
        </p:txBody>
      </p:sp>
      <p:sp>
        <p:nvSpPr>
          <p:cNvPr id="22" name="Rectangle 21"/>
          <p:cNvSpPr/>
          <p:nvPr/>
        </p:nvSpPr>
        <p:spPr>
          <a:xfrm>
            <a:off x="2306434" y="1213288"/>
            <a:ext cx="1944216" cy="267127"/>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b="1" dirty="0" smtClean="0">
                <a:solidFill>
                  <a:prstClr val="black"/>
                </a:solidFill>
              </a:rPr>
              <a:t>Cây đổ</a:t>
            </a:r>
            <a:endParaRPr lang="vi-VN" b="1" dirty="0">
              <a:solidFill>
                <a:prstClr val="black"/>
              </a:solidFill>
            </a:endParaRPr>
          </a:p>
        </p:txBody>
      </p:sp>
      <p:sp>
        <p:nvSpPr>
          <p:cNvPr id="23" name="Rectangle 22"/>
          <p:cNvSpPr/>
          <p:nvPr/>
        </p:nvSpPr>
        <p:spPr>
          <a:xfrm>
            <a:off x="2178" y="2586017"/>
            <a:ext cx="2121550" cy="267127"/>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b="1" dirty="0" smtClean="0">
                <a:solidFill>
                  <a:prstClr val="black"/>
                </a:solidFill>
              </a:rPr>
              <a:t>Bị theo dõi (bắt cóc)</a:t>
            </a:r>
            <a:endParaRPr lang="vi-VN" b="1" dirty="0">
              <a:solidFill>
                <a:prstClr val="black"/>
              </a:solidFill>
            </a:endParaRPr>
          </a:p>
        </p:txBody>
      </p:sp>
      <p:sp>
        <p:nvSpPr>
          <p:cNvPr id="24" name="Rectangle 23"/>
          <p:cNvSpPr/>
          <p:nvPr/>
        </p:nvSpPr>
        <p:spPr>
          <a:xfrm>
            <a:off x="2306434" y="2576804"/>
            <a:ext cx="1944216" cy="267127"/>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b="1" dirty="0" smtClean="0">
                <a:solidFill>
                  <a:prstClr val="black"/>
                </a:solidFill>
              </a:rPr>
              <a:t>Bị hỏa hoạn</a:t>
            </a:r>
            <a:endParaRPr lang="vi-VN" b="1" dirty="0">
              <a:solidFill>
                <a:prstClr val="black"/>
              </a:solidFill>
            </a:endParaRPr>
          </a:p>
        </p:txBody>
      </p:sp>
      <p:sp>
        <p:nvSpPr>
          <p:cNvPr id="25" name="Rectangle 24"/>
          <p:cNvSpPr/>
          <p:nvPr/>
        </p:nvSpPr>
        <p:spPr>
          <a:xfrm>
            <a:off x="4613172" y="1201322"/>
            <a:ext cx="1944216" cy="267127"/>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b="1" dirty="0" smtClean="0">
                <a:solidFill>
                  <a:prstClr val="black"/>
                </a:solidFill>
              </a:rPr>
              <a:t>Ngập lụt</a:t>
            </a:r>
            <a:endParaRPr lang="vi-VN" b="1" dirty="0">
              <a:solidFill>
                <a:prstClr val="black"/>
              </a:solidFill>
            </a:endParaRPr>
          </a:p>
        </p:txBody>
      </p:sp>
      <p:sp>
        <p:nvSpPr>
          <p:cNvPr id="26" name="Rectangle 25"/>
          <p:cNvSpPr/>
          <p:nvPr/>
        </p:nvSpPr>
        <p:spPr>
          <a:xfrm>
            <a:off x="6917428" y="1232365"/>
            <a:ext cx="1944216" cy="267127"/>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b="1" dirty="0" smtClean="0">
                <a:solidFill>
                  <a:prstClr val="black"/>
                </a:solidFill>
              </a:rPr>
              <a:t>Đuối nước</a:t>
            </a:r>
            <a:endParaRPr lang="vi-VN" b="1" dirty="0">
              <a:solidFill>
                <a:prstClr val="black"/>
              </a:solidFill>
            </a:endParaRPr>
          </a:p>
        </p:txBody>
      </p:sp>
      <p:sp>
        <p:nvSpPr>
          <p:cNvPr id="27" name="Rectangle 26"/>
          <p:cNvSpPr/>
          <p:nvPr/>
        </p:nvSpPr>
        <p:spPr>
          <a:xfrm>
            <a:off x="4617201" y="2596741"/>
            <a:ext cx="1944216" cy="267127"/>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b="1" dirty="0" smtClean="0">
                <a:solidFill>
                  <a:prstClr val="black"/>
                </a:solidFill>
              </a:rPr>
              <a:t>Bị bắt nạt</a:t>
            </a:r>
            <a:endParaRPr lang="vi-VN" b="1" dirty="0">
              <a:solidFill>
                <a:prstClr val="black"/>
              </a:solidFill>
            </a:endParaRPr>
          </a:p>
        </p:txBody>
      </p:sp>
      <p:sp>
        <p:nvSpPr>
          <p:cNvPr id="28" name="Rectangle 27"/>
          <p:cNvSpPr/>
          <p:nvPr/>
        </p:nvSpPr>
        <p:spPr>
          <a:xfrm>
            <a:off x="6862188" y="2602383"/>
            <a:ext cx="1944216" cy="267127"/>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b="1" dirty="0" smtClean="0">
                <a:solidFill>
                  <a:prstClr val="black"/>
                </a:solidFill>
              </a:rPr>
              <a:t>Bị trấn lột</a:t>
            </a:r>
            <a:endParaRPr lang="vi-VN" b="1" dirty="0">
              <a:solidFill>
                <a:prstClr val="black"/>
              </a:solidFill>
            </a:endParaRPr>
          </a:p>
        </p:txBody>
      </p:sp>
      <p:pic>
        <p:nvPicPr>
          <p:cNvPr id="41" name="Shape 241"/>
          <p:cNvPicPr/>
          <p:nvPr/>
        </p:nvPicPr>
        <p:blipFill>
          <a:blip r:embed="rId10"/>
          <a:stretch/>
        </p:blipFill>
        <p:spPr>
          <a:xfrm>
            <a:off x="2301841" y="1577084"/>
            <a:ext cx="311150" cy="304800"/>
          </a:xfrm>
          <a:prstGeom prst="rect">
            <a:avLst/>
          </a:prstGeom>
        </p:spPr>
      </p:pic>
      <p:sp>
        <p:nvSpPr>
          <p:cNvPr id="42" name="Shape 245"/>
          <p:cNvSpPr txBox="1"/>
          <p:nvPr/>
        </p:nvSpPr>
        <p:spPr>
          <a:xfrm>
            <a:off x="3369978" y="1657396"/>
            <a:ext cx="831850" cy="448981"/>
          </a:xfrm>
          <a:prstGeom prst="rect">
            <a:avLst/>
          </a:prstGeom>
          <a:noFill/>
        </p:spPr>
        <p:txBody>
          <a:bodyPr lIns="0" tIns="0" rIns="0" bIns="0"/>
          <a:lstStyle/>
          <a:p>
            <a:pPr algn="ctr">
              <a:lnSpc>
                <a:spcPct val="130000"/>
              </a:lnSpc>
              <a:spcAft>
                <a:spcPts val="300"/>
              </a:spcAft>
            </a:pPr>
            <a:r>
              <a:rPr lang="vi-VN" sz="800">
                <a:solidFill>
                  <a:prstClr val="black"/>
                </a:solidFill>
                <a:ea typeface="Arial"/>
              </a:rPr>
              <a:t>Cháy rồi!</a:t>
            </a:r>
          </a:p>
          <a:p>
            <a:pPr algn="ctr">
              <a:lnSpc>
                <a:spcPct val="130000"/>
              </a:lnSpc>
            </a:pPr>
            <a:r>
              <a:rPr lang="vi-VN" sz="800">
                <a:solidFill>
                  <a:prstClr val="black"/>
                </a:solidFill>
                <a:ea typeface="Arial"/>
              </a:rPr>
              <a:t>Làm sao bây giờ!</a:t>
            </a:r>
          </a:p>
        </p:txBody>
      </p:sp>
      <p:sp>
        <p:nvSpPr>
          <p:cNvPr id="3" name="Cloud Callout 2"/>
          <p:cNvSpPr/>
          <p:nvPr/>
        </p:nvSpPr>
        <p:spPr>
          <a:xfrm>
            <a:off x="107504" y="3172446"/>
            <a:ext cx="8496944" cy="2639663"/>
          </a:xfrm>
          <a:prstGeom prst="cloudCallout">
            <a:avLst>
              <a:gd name="adj1" fmla="val 55199"/>
              <a:gd name="adj2" fmla="val -65698"/>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vi-VN" sz="2800" dirty="0">
                <a:solidFill>
                  <a:prstClr val="black"/>
                </a:solidFill>
                <a:latin typeface="Times New Roman"/>
              </a:rPr>
              <a:t>Qua kết quả thảo luận, hãy cho biết: </a:t>
            </a:r>
            <a:r>
              <a:rPr lang="vi-VN" sz="2800" dirty="0" smtClean="0">
                <a:solidFill>
                  <a:prstClr val="black"/>
                </a:solidFill>
                <a:latin typeface="Times New Roman"/>
              </a:rPr>
              <a:t>T</a:t>
            </a:r>
            <a:r>
              <a:rPr lang="en-US" sz="2800" dirty="0" err="1" smtClean="0">
                <a:solidFill>
                  <a:prstClr val="black"/>
                </a:solidFill>
                <a:latin typeface="Times New Roman"/>
              </a:rPr>
              <a:t>hế</a:t>
            </a:r>
            <a:r>
              <a:rPr lang="en-US" sz="2800" dirty="0">
                <a:solidFill>
                  <a:prstClr val="black"/>
                </a:solidFill>
                <a:latin typeface="Times New Roman"/>
              </a:rPr>
              <a:t> </a:t>
            </a:r>
            <a:r>
              <a:rPr lang="en-US" sz="2800" dirty="0" err="1" smtClean="0">
                <a:solidFill>
                  <a:prstClr val="black"/>
                </a:solidFill>
                <a:latin typeface="Times New Roman"/>
              </a:rPr>
              <a:t>nào</a:t>
            </a:r>
            <a:r>
              <a:rPr lang="en-US" sz="2800" dirty="0">
                <a:solidFill>
                  <a:prstClr val="black"/>
                </a:solidFill>
                <a:latin typeface="Times New Roman"/>
              </a:rPr>
              <a:t> </a:t>
            </a:r>
            <a:r>
              <a:rPr lang="en-US" sz="2800" dirty="0" err="1" smtClean="0">
                <a:solidFill>
                  <a:prstClr val="black"/>
                </a:solidFill>
                <a:latin typeface="Times New Roman"/>
              </a:rPr>
              <a:t>là</a:t>
            </a:r>
            <a:r>
              <a:rPr lang="en-US" sz="2800" dirty="0" smtClean="0">
                <a:solidFill>
                  <a:prstClr val="black"/>
                </a:solidFill>
                <a:latin typeface="Times New Roman"/>
              </a:rPr>
              <a:t> t</a:t>
            </a:r>
            <a:r>
              <a:rPr lang="vi-VN" sz="2800" dirty="0" smtClean="0">
                <a:solidFill>
                  <a:prstClr val="black"/>
                </a:solidFill>
                <a:latin typeface="Times New Roman"/>
              </a:rPr>
              <a:t>ình </a:t>
            </a:r>
            <a:r>
              <a:rPr lang="vi-VN" sz="2800" dirty="0">
                <a:solidFill>
                  <a:prstClr val="black"/>
                </a:solidFill>
                <a:latin typeface="Times New Roman"/>
              </a:rPr>
              <a:t>huống nguy </a:t>
            </a:r>
            <a:r>
              <a:rPr lang="vi-VN" sz="2800" dirty="0" smtClean="0">
                <a:solidFill>
                  <a:prstClr val="black"/>
                </a:solidFill>
                <a:latin typeface="Times New Roman"/>
              </a:rPr>
              <a:t>hiểm?</a:t>
            </a:r>
            <a:endParaRPr lang="vi-VN" sz="2800" dirty="0">
              <a:solidFill>
                <a:prstClr val="black"/>
              </a:solidFill>
              <a:latin typeface="Times New Roman"/>
            </a:endParaRPr>
          </a:p>
        </p:txBody>
      </p:sp>
    </p:spTree>
    <p:extLst>
      <p:ext uri="{BB962C8B-B14F-4D97-AF65-F5344CB8AC3E}">
        <p14:creationId xmlns:p14="http://schemas.microsoft.com/office/powerpoint/2010/main" val="268631679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108501581"/>
              </p:ext>
            </p:extLst>
          </p:nvPr>
        </p:nvGraphicFramePr>
        <p:xfrm>
          <a:off x="0" y="45742"/>
          <a:ext cx="9144000" cy="5726430"/>
        </p:xfrm>
        <a:graphic>
          <a:graphicData uri="http://schemas.openxmlformats.org/drawingml/2006/table">
            <a:tbl>
              <a:tblPr firstRow="1" bandRow="1">
                <a:tableStyleId>{5C22544A-7EE6-4342-B048-85BDC9FD1C3A}</a:tableStyleId>
              </a:tblPr>
              <a:tblGrid>
                <a:gridCol w="893572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tblGrid>
              <a:tr h="1920240">
                <a:tc>
                  <a:txBody>
                    <a:bodyPr/>
                    <a:lstStyle/>
                    <a:p>
                      <a:endParaRPr lang="en-US" sz="2400" dirty="0" smtClean="0"/>
                    </a:p>
                    <a:p>
                      <a:endParaRPr lang="en-US" sz="2400" dirty="0" smtClean="0"/>
                    </a:p>
                    <a:p>
                      <a:endParaRPr lang="en-US" sz="2400" dirty="0" smtClean="0"/>
                    </a:p>
                    <a:p>
                      <a:endParaRPr lang="en-US" sz="2400" dirty="0" smtClean="0"/>
                    </a:p>
                    <a:p>
                      <a:endParaRPr lang="en-US" sz="24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554480">
                <a:tc>
                  <a:txBody>
                    <a:bodyPr/>
                    <a:lstStyle/>
                    <a:p>
                      <a:endParaRPr lang="en-US" sz="2400" dirty="0" smtClean="0"/>
                    </a:p>
                    <a:p>
                      <a:endParaRPr lang="en-US" sz="2400" dirty="0" smtClean="0"/>
                    </a:p>
                    <a:p>
                      <a:endParaRPr lang="en-US" sz="2400" dirty="0" smtClean="0"/>
                    </a:p>
                    <a:p>
                      <a:endParaRPr lang="en-US" sz="24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251710">
                <a:tc>
                  <a:txBody>
                    <a:bodyPr/>
                    <a:lstStyle/>
                    <a:p>
                      <a:endParaRPr lang="en-US" sz="2000" dirty="0" smtClean="0"/>
                    </a:p>
                    <a:p>
                      <a:endParaRPr lang="en-US" sz="2000" dirty="0" smtClean="0"/>
                    </a:p>
                    <a:p>
                      <a:endParaRPr lang="en-US" sz="2000" dirty="0" smtClean="0"/>
                    </a:p>
                    <a:p>
                      <a:endParaRPr lang="en-US" sz="2000" dirty="0" smtClean="0"/>
                    </a:p>
                    <a:p>
                      <a:endParaRPr lang="en-US" sz="2000" dirty="0" smtClean="0"/>
                    </a:p>
                    <a:p>
                      <a:endParaRPr lang="en-US" sz="2000" dirty="0" smtClean="0"/>
                    </a:p>
                    <a:p>
                      <a:endParaRPr lang="vi-V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pic>
        <p:nvPicPr>
          <p:cNvPr id="6" name="Shape 231"/>
          <p:cNvPicPr/>
          <p:nvPr/>
        </p:nvPicPr>
        <p:blipFill>
          <a:blip r:embed="rId2"/>
          <a:stretch/>
        </p:blipFill>
        <p:spPr>
          <a:xfrm>
            <a:off x="107506" y="45742"/>
            <a:ext cx="1755152" cy="1124479"/>
          </a:xfrm>
          <a:prstGeom prst="rect">
            <a:avLst/>
          </a:prstGeom>
        </p:spPr>
      </p:pic>
      <p:pic>
        <p:nvPicPr>
          <p:cNvPr id="7" name="Shape 233"/>
          <p:cNvPicPr/>
          <p:nvPr/>
        </p:nvPicPr>
        <p:blipFill>
          <a:blip r:embed="rId3"/>
          <a:stretch/>
        </p:blipFill>
        <p:spPr>
          <a:xfrm>
            <a:off x="2411762" y="75601"/>
            <a:ext cx="1820157" cy="1104533"/>
          </a:xfrm>
          <a:prstGeom prst="rect">
            <a:avLst/>
          </a:prstGeom>
        </p:spPr>
      </p:pic>
      <p:pic>
        <p:nvPicPr>
          <p:cNvPr id="8" name="Shape 235"/>
          <p:cNvPicPr/>
          <p:nvPr/>
        </p:nvPicPr>
        <p:blipFill>
          <a:blip r:embed="rId4"/>
          <a:stretch/>
        </p:blipFill>
        <p:spPr>
          <a:xfrm>
            <a:off x="4663536" y="75600"/>
            <a:ext cx="1867537" cy="1104532"/>
          </a:xfrm>
          <a:prstGeom prst="rect">
            <a:avLst/>
          </a:prstGeom>
        </p:spPr>
      </p:pic>
      <p:pic>
        <p:nvPicPr>
          <p:cNvPr id="9" name="Shape 237"/>
          <p:cNvPicPr/>
          <p:nvPr/>
        </p:nvPicPr>
        <p:blipFill>
          <a:blip r:embed="rId5"/>
          <a:stretch/>
        </p:blipFill>
        <p:spPr>
          <a:xfrm>
            <a:off x="6948266" y="91248"/>
            <a:ext cx="1824969" cy="1094081"/>
          </a:xfrm>
          <a:prstGeom prst="rect">
            <a:avLst/>
          </a:prstGeom>
        </p:spPr>
      </p:pic>
      <p:pic>
        <p:nvPicPr>
          <p:cNvPr id="10" name="Shape 239"/>
          <p:cNvPicPr/>
          <p:nvPr/>
        </p:nvPicPr>
        <p:blipFill>
          <a:blip r:embed="rId6"/>
          <a:stretch/>
        </p:blipFill>
        <p:spPr>
          <a:xfrm>
            <a:off x="107506" y="1657396"/>
            <a:ext cx="1800200" cy="897962"/>
          </a:xfrm>
          <a:prstGeom prst="rect">
            <a:avLst/>
          </a:prstGeom>
        </p:spPr>
      </p:pic>
      <p:pic>
        <p:nvPicPr>
          <p:cNvPr id="11" name="Shape 243"/>
          <p:cNvPicPr/>
          <p:nvPr/>
        </p:nvPicPr>
        <p:blipFill>
          <a:blip r:embed="rId7"/>
          <a:stretch/>
        </p:blipFill>
        <p:spPr>
          <a:xfrm>
            <a:off x="2459897" y="1639924"/>
            <a:ext cx="1820157" cy="897962"/>
          </a:xfrm>
          <a:prstGeom prst="rect">
            <a:avLst/>
          </a:prstGeom>
        </p:spPr>
      </p:pic>
      <p:pic>
        <p:nvPicPr>
          <p:cNvPr id="12" name="Shape 247"/>
          <p:cNvPicPr/>
          <p:nvPr/>
        </p:nvPicPr>
        <p:blipFill>
          <a:blip r:embed="rId8"/>
          <a:stretch/>
        </p:blipFill>
        <p:spPr>
          <a:xfrm>
            <a:off x="4653150" y="1657396"/>
            <a:ext cx="1876913" cy="897962"/>
          </a:xfrm>
          <a:prstGeom prst="rect">
            <a:avLst/>
          </a:prstGeom>
        </p:spPr>
      </p:pic>
      <p:pic>
        <p:nvPicPr>
          <p:cNvPr id="13" name="Shape 249"/>
          <p:cNvPicPr/>
          <p:nvPr/>
        </p:nvPicPr>
        <p:blipFill>
          <a:blip r:embed="rId9"/>
          <a:stretch/>
        </p:blipFill>
        <p:spPr>
          <a:xfrm>
            <a:off x="6967516" y="1657396"/>
            <a:ext cx="1805021" cy="897962"/>
          </a:xfrm>
          <a:prstGeom prst="rect">
            <a:avLst/>
          </a:prstGeom>
        </p:spPr>
      </p:pic>
      <p:sp>
        <p:nvSpPr>
          <p:cNvPr id="14" name="Rectangle 13"/>
          <p:cNvSpPr/>
          <p:nvPr/>
        </p:nvSpPr>
        <p:spPr>
          <a:xfrm>
            <a:off x="2178" y="1182245"/>
            <a:ext cx="1944216" cy="267127"/>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b="1" dirty="0" smtClean="0">
                <a:solidFill>
                  <a:prstClr val="black"/>
                </a:solidFill>
              </a:rPr>
              <a:t>Sét đánh</a:t>
            </a:r>
            <a:endParaRPr lang="vi-VN" b="1" dirty="0">
              <a:solidFill>
                <a:prstClr val="black"/>
              </a:solidFill>
            </a:endParaRPr>
          </a:p>
        </p:txBody>
      </p:sp>
      <p:sp>
        <p:nvSpPr>
          <p:cNvPr id="22" name="Rectangle 21"/>
          <p:cNvSpPr/>
          <p:nvPr/>
        </p:nvSpPr>
        <p:spPr>
          <a:xfrm>
            <a:off x="2306434" y="1213288"/>
            <a:ext cx="1944216" cy="267127"/>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b="1" dirty="0" smtClean="0">
                <a:solidFill>
                  <a:prstClr val="black"/>
                </a:solidFill>
              </a:rPr>
              <a:t>Cây đổ</a:t>
            </a:r>
            <a:endParaRPr lang="vi-VN" b="1" dirty="0">
              <a:solidFill>
                <a:prstClr val="black"/>
              </a:solidFill>
            </a:endParaRPr>
          </a:p>
        </p:txBody>
      </p:sp>
      <p:sp>
        <p:nvSpPr>
          <p:cNvPr id="23" name="Rectangle 22"/>
          <p:cNvSpPr/>
          <p:nvPr/>
        </p:nvSpPr>
        <p:spPr>
          <a:xfrm>
            <a:off x="2178" y="2586017"/>
            <a:ext cx="2121550" cy="267127"/>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b="1" dirty="0" smtClean="0">
                <a:solidFill>
                  <a:prstClr val="black"/>
                </a:solidFill>
              </a:rPr>
              <a:t>Bị theo dõi (bắt cóc)</a:t>
            </a:r>
            <a:endParaRPr lang="vi-VN" b="1" dirty="0">
              <a:solidFill>
                <a:prstClr val="black"/>
              </a:solidFill>
            </a:endParaRPr>
          </a:p>
        </p:txBody>
      </p:sp>
      <p:sp>
        <p:nvSpPr>
          <p:cNvPr id="24" name="Rectangle 23"/>
          <p:cNvSpPr/>
          <p:nvPr/>
        </p:nvSpPr>
        <p:spPr>
          <a:xfrm>
            <a:off x="2306434" y="2576804"/>
            <a:ext cx="1944216" cy="267127"/>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b="1" dirty="0" smtClean="0">
                <a:solidFill>
                  <a:prstClr val="black"/>
                </a:solidFill>
              </a:rPr>
              <a:t>Bị hỏa hoạn</a:t>
            </a:r>
            <a:endParaRPr lang="vi-VN" b="1" dirty="0">
              <a:solidFill>
                <a:prstClr val="black"/>
              </a:solidFill>
            </a:endParaRPr>
          </a:p>
        </p:txBody>
      </p:sp>
      <p:sp>
        <p:nvSpPr>
          <p:cNvPr id="25" name="Rectangle 24"/>
          <p:cNvSpPr/>
          <p:nvPr/>
        </p:nvSpPr>
        <p:spPr>
          <a:xfrm>
            <a:off x="4613172" y="1201322"/>
            <a:ext cx="1944216" cy="267127"/>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b="1" dirty="0" smtClean="0">
                <a:solidFill>
                  <a:prstClr val="black"/>
                </a:solidFill>
              </a:rPr>
              <a:t>Ngập lụt</a:t>
            </a:r>
            <a:endParaRPr lang="vi-VN" b="1" dirty="0">
              <a:solidFill>
                <a:prstClr val="black"/>
              </a:solidFill>
            </a:endParaRPr>
          </a:p>
        </p:txBody>
      </p:sp>
      <p:sp>
        <p:nvSpPr>
          <p:cNvPr id="26" name="Rectangle 25"/>
          <p:cNvSpPr/>
          <p:nvPr/>
        </p:nvSpPr>
        <p:spPr>
          <a:xfrm>
            <a:off x="6917428" y="1232365"/>
            <a:ext cx="1944216" cy="267127"/>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b="1" dirty="0" smtClean="0">
                <a:solidFill>
                  <a:prstClr val="black"/>
                </a:solidFill>
              </a:rPr>
              <a:t>Đuối nước</a:t>
            </a:r>
            <a:endParaRPr lang="vi-VN" b="1" dirty="0">
              <a:solidFill>
                <a:prstClr val="black"/>
              </a:solidFill>
            </a:endParaRPr>
          </a:p>
        </p:txBody>
      </p:sp>
      <p:sp>
        <p:nvSpPr>
          <p:cNvPr id="27" name="Rectangle 26"/>
          <p:cNvSpPr/>
          <p:nvPr/>
        </p:nvSpPr>
        <p:spPr>
          <a:xfrm>
            <a:off x="4617201" y="2596741"/>
            <a:ext cx="1944216" cy="267127"/>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b="1" dirty="0" smtClean="0">
                <a:solidFill>
                  <a:prstClr val="black"/>
                </a:solidFill>
              </a:rPr>
              <a:t>Bị bắt nạt</a:t>
            </a:r>
            <a:endParaRPr lang="vi-VN" b="1" dirty="0">
              <a:solidFill>
                <a:prstClr val="black"/>
              </a:solidFill>
            </a:endParaRPr>
          </a:p>
        </p:txBody>
      </p:sp>
      <p:sp>
        <p:nvSpPr>
          <p:cNvPr id="28" name="Rectangle 27"/>
          <p:cNvSpPr/>
          <p:nvPr/>
        </p:nvSpPr>
        <p:spPr>
          <a:xfrm>
            <a:off x="6862188" y="2602383"/>
            <a:ext cx="1944216" cy="267127"/>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b="1" dirty="0" smtClean="0">
                <a:solidFill>
                  <a:prstClr val="black"/>
                </a:solidFill>
              </a:rPr>
              <a:t>Bị trấn lột</a:t>
            </a:r>
            <a:endParaRPr lang="vi-VN" b="1" dirty="0">
              <a:solidFill>
                <a:prstClr val="black"/>
              </a:solidFill>
            </a:endParaRPr>
          </a:p>
        </p:txBody>
      </p:sp>
      <p:sp>
        <p:nvSpPr>
          <p:cNvPr id="31" name="TextBox 30"/>
          <p:cNvSpPr txBox="1"/>
          <p:nvPr/>
        </p:nvSpPr>
        <p:spPr>
          <a:xfrm>
            <a:off x="251520" y="2910839"/>
            <a:ext cx="8784976" cy="1754322"/>
          </a:xfrm>
          <a:prstGeom prst="rect">
            <a:avLst/>
          </a:prstGeom>
          <a:noFill/>
        </p:spPr>
        <p:txBody>
          <a:bodyPr wrap="square" lIns="91436" tIns="45718" rIns="91436" bIns="45718" rtlCol="0">
            <a:spAutoFit/>
          </a:bodyPr>
          <a:lstStyle/>
          <a:p>
            <a:pPr algn="just"/>
            <a:r>
              <a:rPr lang="es-ES" sz="2800" b="1" dirty="0" smtClean="0">
                <a:solidFill>
                  <a:prstClr val="black"/>
                </a:solidFill>
                <a:latin typeface="Times New Roman" panose="02020603050405020304" pitchFamily="18" charset="0"/>
                <a:cs typeface="Times New Roman" panose="02020603050405020304" pitchFamily="18" charset="0"/>
              </a:rPr>
              <a:t>- </a:t>
            </a:r>
            <a:r>
              <a:rPr lang="es-ES" sz="3600" b="1" dirty="0" err="1" smtClean="0">
                <a:solidFill>
                  <a:prstClr val="black"/>
                </a:solidFill>
                <a:latin typeface="Times New Roman" panose="02020603050405020304" pitchFamily="18" charset="0"/>
                <a:cs typeface="Times New Roman" panose="02020603050405020304" pitchFamily="18" charset="0"/>
              </a:rPr>
              <a:t>Tình</a:t>
            </a:r>
            <a:r>
              <a:rPr lang="es-ES" sz="3600" b="1" dirty="0" smtClean="0">
                <a:solidFill>
                  <a:prstClr val="black"/>
                </a:solidFill>
                <a:latin typeface="Times New Roman" panose="02020603050405020304" pitchFamily="18" charset="0"/>
                <a:cs typeface="Times New Roman" panose="02020603050405020304" pitchFamily="18" charset="0"/>
              </a:rPr>
              <a:t> </a:t>
            </a:r>
            <a:r>
              <a:rPr lang="es-ES" sz="3600" b="1" dirty="0" err="1" smtClean="0">
                <a:solidFill>
                  <a:prstClr val="black"/>
                </a:solidFill>
                <a:latin typeface="Times New Roman" panose="02020603050405020304" pitchFamily="18" charset="0"/>
                <a:cs typeface="Times New Roman" panose="02020603050405020304" pitchFamily="18" charset="0"/>
              </a:rPr>
              <a:t>huống</a:t>
            </a:r>
            <a:r>
              <a:rPr lang="es-ES" sz="3600" b="1" dirty="0" smtClean="0">
                <a:solidFill>
                  <a:prstClr val="black"/>
                </a:solidFill>
                <a:latin typeface="Times New Roman" panose="02020603050405020304" pitchFamily="18" charset="0"/>
                <a:cs typeface="Times New Roman" panose="02020603050405020304" pitchFamily="18" charset="0"/>
              </a:rPr>
              <a:t> </a:t>
            </a:r>
            <a:r>
              <a:rPr lang="es-ES" sz="3600" b="1" dirty="0" err="1" smtClean="0">
                <a:solidFill>
                  <a:prstClr val="black"/>
                </a:solidFill>
                <a:latin typeface="Times New Roman" panose="02020603050405020304" pitchFamily="18" charset="0"/>
                <a:cs typeface="Times New Roman" panose="02020603050405020304" pitchFamily="18" charset="0"/>
              </a:rPr>
              <a:t>nguy</a:t>
            </a:r>
            <a:r>
              <a:rPr lang="es-ES" sz="3600" b="1" dirty="0" smtClean="0">
                <a:solidFill>
                  <a:prstClr val="black"/>
                </a:solidFill>
                <a:latin typeface="Times New Roman" panose="02020603050405020304" pitchFamily="18" charset="0"/>
                <a:cs typeface="Times New Roman" panose="02020603050405020304" pitchFamily="18" charset="0"/>
              </a:rPr>
              <a:t> </a:t>
            </a:r>
            <a:r>
              <a:rPr lang="es-ES" sz="3600" b="1" dirty="0" err="1" smtClean="0">
                <a:solidFill>
                  <a:prstClr val="black"/>
                </a:solidFill>
                <a:latin typeface="Times New Roman" panose="02020603050405020304" pitchFamily="18" charset="0"/>
                <a:cs typeface="Times New Roman" panose="02020603050405020304" pitchFamily="18" charset="0"/>
              </a:rPr>
              <a:t>hiểm</a:t>
            </a:r>
            <a:r>
              <a:rPr lang="es-ES" sz="3600" b="1" dirty="0" smtClean="0">
                <a:solidFill>
                  <a:prstClr val="black"/>
                </a:solidFill>
                <a:latin typeface="Times New Roman" panose="02020603050405020304" pitchFamily="18" charset="0"/>
                <a:cs typeface="Times New Roman" panose="02020603050405020304" pitchFamily="18" charset="0"/>
              </a:rPr>
              <a:t>:</a:t>
            </a:r>
            <a:r>
              <a:rPr lang="vi-VN" sz="3600" b="1" dirty="0" smtClean="0">
                <a:solidFill>
                  <a:prstClr val="black"/>
                </a:solidFill>
                <a:latin typeface="Times New Roman" panose="02020603050405020304" pitchFamily="18" charset="0"/>
                <a:cs typeface="Times New Roman" panose="02020603050405020304" pitchFamily="18" charset="0"/>
              </a:rPr>
              <a:t> là những tình huống có thể gây ra những tổn hại về thể chất, tinh thần cho con người và xã hội.</a:t>
            </a:r>
            <a:endParaRPr lang="vi-VN" sz="3600" b="1" dirty="0">
              <a:solidFill>
                <a:prstClr val="black"/>
              </a:solidFill>
              <a:latin typeface="Times New Roman" panose="02020603050405020304" pitchFamily="18" charset="0"/>
              <a:cs typeface="Times New Roman" panose="02020603050405020304" pitchFamily="18" charset="0"/>
            </a:endParaRPr>
          </a:p>
        </p:txBody>
      </p:sp>
      <p:pic>
        <p:nvPicPr>
          <p:cNvPr id="41" name="Shape 241"/>
          <p:cNvPicPr/>
          <p:nvPr/>
        </p:nvPicPr>
        <p:blipFill>
          <a:blip r:embed="rId10"/>
          <a:stretch/>
        </p:blipFill>
        <p:spPr>
          <a:xfrm>
            <a:off x="2301841" y="1577084"/>
            <a:ext cx="311150" cy="304800"/>
          </a:xfrm>
          <a:prstGeom prst="rect">
            <a:avLst/>
          </a:prstGeom>
        </p:spPr>
      </p:pic>
      <p:sp>
        <p:nvSpPr>
          <p:cNvPr id="42" name="Shape 245"/>
          <p:cNvSpPr txBox="1"/>
          <p:nvPr/>
        </p:nvSpPr>
        <p:spPr>
          <a:xfrm>
            <a:off x="3369978" y="1657396"/>
            <a:ext cx="831850" cy="448981"/>
          </a:xfrm>
          <a:prstGeom prst="rect">
            <a:avLst/>
          </a:prstGeom>
          <a:noFill/>
        </p:spPr>
        <p:txBody>
          <a:bodyPr lIns="0" tIns="0" rIns="0" bIns="0"/>
          <a:lstStyle/>
          <a:p>
            <a:pPr algn="ctr">
              <a:lnSpc>
                <a:spcPct val="130000"/>
              </a:lnSpc>
              <a:spcAft>
                <a:spcPts val="300"/>
              </a:spcAft>
            </a:pPr>
            <a:r>
              <a:rPr lang="vi-VN" sz="800">
                <a:solidFill>
                  <a:prstClr val="black"/>
                </a:solidFill>
                <a:ea typeface="Arial"/>
              </a:rPr>
              <a:t>Cháy rồi!</a:t>
            </a:r>
          </a:p>
          <a:p>
            <a:pPr algn="ctr">
              <a:lnSpc>
                <a:spcPct val="130000"/>
              </a:lnSpc>
            </a:pPr>
            <a:r>
              <a:rPr lang="vi-VN" sz="800">
                <a:solidFill>
                  <a:prstClr val="black"/>
                </a:solidFill>
                <a:ea typeface="Arial"/>
              </a:rPr>
              <a:t>Làm sao bây giờ!</a:t>
            </a:r>
          </a:p>
        </p:txBody>
      </p:sp>
    </p:spTree>
    <p:extLst>
      <p:ext uri="{BB962C8B-B14F-4D97-AF65-F5344CB8AC3E}">
        <p14:creationId xmlns:p14="http://schemas.microsoft.com/office/powerpoint/2010/main" val="89884059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circle(in)">
                                      <p:cBhvr>
                                        <p:cTn id="7"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855363146"/>
              </p:ext>
            </p:extLst>
          </p:nvPr>
        </p:nvGraphicFramePr>
        <p:xfrm>
          <a:off x="0" y="45742"/>
          <a:ext cx="9144000" cy="5726430"/>
        </p:xfrm>
        <a:graphic>
          <a:graphicData uri="http://schemas.openxmlformats.org/drawingml/2006/table">
            <a:tbl>
              <a:tblPr firstRow="1" bandRow="1">
                <a:tableStyleId>{5C22544A-7EE6-4342-B048-85BDC9FD1C3A}</a:tableStyleId>
              </a:tblPr>
              <a:tblGrid>
                <a:gridCol w="893572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tblGrid>
              <a:tr h="1920240">
                <a:tc>
                  <a:txBody>
                    <a:bodyPr/>
                    <a:lstStyle/>
                    <a:p>
                      <a:endParaRPr lang="en-US" sz="2400" dirty="0" smtClean="0"/>
                    </a:p>
                    <a:p>
                      <a:endParaRPr lang="en-US" sz="2400" dirty="0" smtClean="0"/>
                    </a:p>
                    <a:p>
                      <a:endParaRPr lang="en-US" sz="2400" dirty="0" smtClean="0"/>
                    </a:p>
                    <a:p>
                      <a:endParaRPr lang="en-US" sz="2400" dirty="0" smtClean="0"/>
                    </a:p>
                    <a:p>
                      <a:endParaRPr lang="en-US" sz="24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554480">
                <a:tc>
                  <a:txBody>
                    <a:bodyPr/>
                    <a:lstStyle/>
                    <a:p>
                      <a:endParaRPr lang="en-US" sz="2400" dirty="0" smtClean="0"/>
                    </a:p>
                    <a:p>
                      <a:endParaRPr lang="en-US" sz="2400" dirty="0" smtClean="0"/>
                    </a:p>
                    <a:p>
                      <a:endParaRPr lang="en-US" sz="2400" dirty="0" smtClean="0"/>
                    </a:p>
                    <a:p>
                      <a:endParaRPr lang="en-US" sz="24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dirty="0" smtClean="0"/>
                    </a:p>
                    <a:p>
                      <a:endParaRPr lang="en-US" sz="2400" dirty="0" smtClean="0"/>
                    </a:p>
                    <a:p>
                      <a:endParaRPr lang="en-US" sz="2400" dirty="0" smtClean="0"/>
                    </a:p>
                    <a:p>
                      <a:endParaRPr lang="vi-VN"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251710">
                <a:tc>
                  <a:txBody>
                    <a:bodyPr/>
                    <a:lstStyle/>
                    <a:p>
                      <a:endParaRPr lang="en-US" sz="2000" dirty="0" smtClean="0"/>
                    </a:p>
                    <a:p>
                      <a:endParaRPr lang="en-US" sz="2000" dirty="0" smtClean="0"/>
                    </a:p>
                    <a:p>
                      <a:endParaRPr lang="en-US" sz="2000" dirty="0" smtClean="0"/>
                    </a:p>
                    <a:p>
                      <a:endParaRPr lang="en-US" sz="2000" dirty="0" smtClean="0"/>
                    </a:p>
                    <a:p>
                      <a:endParaRPr lang="en-US" sz="2000" dirty="0" smtClean="0"/>
                    </a:p>
                    <a:p>
                      <a:endParaRPr lang="en-US" sz="2000" dirty="0" smtClean="0"/>
                    </a:p>
                    <a:p>
                      <a:endParaRPr lang="vi-V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pic>
        <p:nvPicPr>
          <p:cNvPr id="6" name="Shape 231"/>
          <p:cNvPicPr/>
          <p:nvPr/>
        </p:nvPicPr>
        <p:blipFill>
          <a:blip r:embed="rId2"/>
          <a:stretch/>
        </p:blipFill>
        <p:spPr>
          <a:xfrm>
            <a:off x="107506" y="45742"/>
            <a:ext cx="1755152" cy="1124479"/>
          </a:xfrm>
          <a:prstGeom prst="rect">
            <a:avLst/>
          </a:prstGeom>
        </p:spPr>
      </p:pic>
      <p:pic>
        <p:nvPicPr>
          <p:cNvPr id="7" name="Shape 233"/>
          <p:cNvPicPr/>
          <p:nvPr/>
        </p:nvPicPr>
        <p:blipFill>
          <a:blip r:embed="rId3"/>
          <a:stretch/>
        </p:blipFill>
        <p:spPr>
          <a:xfrm>
            <a:off x="2411762" y="75601"/>
            <a:ext cx="1820157" cy="1104533"/>
          </a:xfrm>
          <a:prstGeom prst="rect">
            <a:avLst/>
          </a:prstGeom>
        </p:spPr>
      </p:pic>
      <p:pic>
        <p:nvPicPr>
          <p:cNvPr id="8" name="Shape 235"/>
          <p:cNvPicPr/>
          <p:nvPr/>
        </p:nvPicPr>
        <p:blipFill>
          <a:blip r:embed="rId4"/>
          <a:stretch/>
        </p:blipFill>
        <p:spPr>
          <a:xfrm>
            <a:off x="4663536" y="75600"/>
            <a:ext cx="1867537" cy="1104532"/>
          </a:xfrm>
          <a:prstGeom prst="rect">
            <a:avLst/>
          </a:prstGeom>
        </p:spPr>
      </p:pic>
      <p:pic>
        <p:nvPicPr>
          <p:cNvPr id="9" name="Shape 237"/>
          <p:cNvPicPr/>
          <p:nvPr/>
        </p:nvPicPr>
        <p:blipFill>
          <a:blip r:embed="rId5"/>
          <a:stretch/>
        </p:blipFill>
        <p:spPr>
          <a:xfrm>
            <a:off x="6948266" y="91248"/>
            <a:ext cx="1824969" cy="1094081"/>
          </a:xfrm>
          <a:prstGeom prst="rect">
            <a:avLst/>
          </a:prstGeom>
        </p:spPr>
      </p:pic>
      <p:pic>
        <p:nvPicPr>
          <p:cNvPr id="10" name="Shape 239"/>
          <p:cNvPicPr/>
          <p:nvPr/>
        </p:nvPicPr>
        <p:blipFill>
          <a:blip r:embed="rId6"/>
          <a:stretch/>
        </p:blipFill>
        <p:spPr>
          <a:xfrm>
            <a:off x="107506" y="1657396"/>
            <a:ext cx="1800200" cy="897962"/>
          </a:xfrm>
          <a:prstGeom prst="rect">
            <a:avLst/>
          </a:prstGeom>
        </p:spPr>
      </p:pic>
      <p:pic>
        <p:nvPicPr>
          <p:cNvPr id="11" name="Shape 243"/>
          <p:cNvPicPr/>
          <p:nvPr/>
        </p:nvPicPr>
        <p:blipFill>
          <a:blip r:embed="rId7"/>
          <a:stretch/>
        </p:blipFill>
        <p:spPr>
          <a:xfrm>
            <a:off x="2459897" y="1639924"/>
            <a:ext cx="1820157" cy="897962"/>
          </a:xfrm>
          <a:prstGeom prst="rect">
            <a:avLst/>
          </a:prstGeom>
        </p:spPr>
      </p:pic>
      <p:pic>
        <p:nvPicPr>
          <p:cNvPr id="12" name="Shape 247"/>
          <p:cNvPicPr/>
          <p:nvPr/>
        </p:nvPicPr>
        <p:blipFill>
          <a:blip r:embed="rId8"/>
          <a:stretch/>
        </p:blipFill>
        <p:spPr>
          <a:xfrm>
            <a:off x="4653150" y="1657396"/>
            <a:ext cx="1876913" cy="897962"/>
          </a:xfrm>
          <a:prstGeom prst="rect">
            <a:avLst/>
          </a:prstGeom>
        </p:spPr>
      </p:pic>
      <p:pic>
        <p:nvPicPr>
          <p:cNvPr id="13" name="Shape 249"/>
          <p:cNvPicPr/>
          <p:nvPr/>
        </p:nvPicPr>
        <p:blipFill>
          <a:blip r:embed="rId9"/>
          <a:stretch/>
        </p:blipFill>
        <p:spPr>
          <a:xfrm>
            <a:off x="6967516" y="1657396"/>
            <a:ext cx="1805021" cy="897962"/>
          </a:xfrm>
          <a:prstGeom prst="rect">
            <a:avLst/>
          </a:prstGeom>
        </p:spPr>
      </p:pic>
      <p:sp>
        <p:nvSpPr>
          <p:cNvPr id="14" name="Rectangle 13"/>
          <p:cNvSpPr/>
          <p:nvPr/>
        </p:nvSpPr>
        <p:spPr>
          <a:xfrm>
            <a:off x="2178" y="1182245"/>
            <a:ext cx="1944216" cy="267127"/>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b="1" dirty="0" smtClean="0">
                <a:solidFill>
                  <a:prstClr val="black"/>
                </a:solidFill>
              </a:rPr>
              <a:t>Sét đánh</a:t>
            </a:r>
            <a:endParaRPr lang="vi-VN" b="1" dirty="0">
              <a:solidFill>
                <a:prstClr val="black"/>
              </a:solidFill>
            </a:endParaRPr>
          </a:p>
        </p:txBody>
      </p:sp>
      <p:sp>
        <p:nvSpPr>
          <p:cNvPr id="22" name="Rectangle 21"/>
          <p:cNvSpPr/>
          <p:nvPr/>
        </p:nvSpPr>
        <p:spPr>
          <a:xfrm>
            <a:off x="2306434" y="1213288"/>
            <a:ext cx="1944216" cy="267127"/>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b="1" dirty="0" smtClean="0">
                <a:solidFill>
                  <a:prstClr val="black"/>
                </a:solidFill>
              </a:rPr>
              <a:t>Cây đổ</a:t>
            </a:r>
            <a:endParaRPr lang="vi-VN" b="1" dirty="0">
              <a:solidFill>
                <a:prstClr val="black"/>
              </a:solidFill>
            </a:endParaRPr>
          </a:p>
        </p:txBody>
      </p:sp>
      <p:sp>
        <p:nvSpPr>
          <p:cNvPr id="23" name="Rectangle 22"/>
          <p:cNvSpPr/>
          <p:nvPr/>
        </p:nvSpPr>
        <p:spPr>
          <a:xfrm>
            <a:off x="2178" y="2586017"/>
            <a:ext cx="2121550" cy="267127"/>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b="1" dirty="0" smtClean="0">
                <a:solidFill>
                  <a:prstClr val="black"/>
                </a:solidFill>
              </a:rPr>
              <a:t>Bị theo dõi (bắt cóc)</a:t>
            </a:r>
            <a:endParaRPr lang="vi-VN" b="1" dirty="0">
              <a:solidFill>
                <a:prstClr val="black"/>
              </a:solidFill>
            </a:endParaRPr>
          </a:p>
        </p:txBody>
      </p:sp>
      <p:sp>
        <p:nvSpPr>
          <p:cNvPr id="24" name="Rectangle 23"/>
          <p:cNvSpPr/>
          <p:nvPr/>
        </p:nvSpPr>
        <p:spPr>
          <a:xfrm>
            <a:off x="2306434" y="2576804"/>
            <a:ext cx="1944216" cy="267127"/>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b="1" dirty="0" smtClean="0">
                <a:solidFill>
                  <a:prstClr val="black"/>
                </a:solidFill>
              </a:rPr>
              <a:t>Bị hỏa hoạn</a:t>
            </a:r>
            <a:endParaRPr lang="vi-VN" b="1" dirty="0">
              <a:solidFill>
                <a:prstClr val="black"/>
              </a:solidFill>
            </a:endParaRPr>
          </a:p>
        </p:txBody>
      </p:sp>
      <p:sp>
        <p:nvSpPr>
          <p:cNvPr id="25" name="Rectangle 24"/>
          <p:cNvSpPr/>
          <p:nvPr/>
        </p:nvSpPr>
        <p:spPr>
          <a:xfrm>
            <a:off x="4613172" y="1201322"/>
            <a:ext cx="1944216" cy="267127"/>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b="1" dirty="0" smtClean="0">
                <a:solidFill>
                  <a:prstClr val="black"/>
                </a:solidFill>
              </a:rPr>
              <a:t>Ngập lụt</a:t>
            </a:r>
            <a:endParaRPr lang="vi-VN" b="1" dirty="0">
              <a:solidFill>
                <a:prstClr val="black"/>
              </a:solidFill>
            </a:endParaRPr>
          </a:p>
        </p:txBody>
      </p:sp>
      <p:sp>
        <p:nvSpPr>
          <p:cNvPr id="26" name="Rectangle 25"/>
          <p:cNvSpPr/>
          <p:nvPr/>
        </p:nvSpPr>
        <p:spPr>
          <a:xfrm>
            <a:off x="6917428" y="1232365"/>
            <a:ext cx="1944216" cy="267127"/>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b="1" dirty="0" smtClean="0">
                <a:solidFill>
                  <a:prstClr val="black"/>
                </a:solidFill>
              </a:rPr>
              <a:t>Đuối nước</a:t>
            </a:r>
            <a:endParaRPr lang="vi-VN" b="1" dirty="0">
              <a:solidFill>
                <a:prstClr val="black"/>
              </a:solidFill>
            </a:endParaRPr>
          </a:p>
        </p:txBody>
      </p:sp>
      <p:sp>
        <p:nvSpPr>
          <p:cNvPr id="27" name="Rectangle 26"/>
          <p:cNvSpPr/>
          <p:nvPr/>
        </p:nvSpPr>
        <p:spPr>
          <a:xfrm>
            <a:off x="4617201" y="2596741"/>
            <a:ext cx="1944216" cy="267127"/>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b="1" dirty="0" smtClean="0">
                <a:solidFill>
                  <a:prstClr val="black"/>
                </a:solidFill>
              </a:rPr>
              <a:t>Bị bắt nạt</a:t>
            </a:r>
            <a:endParaRPr lang="vi-VN" b="1" dirty="0">
              <a:solidFill>
                <a:prstClr val="black"/>
              </a:solidFill>
            </a:endParaRPr>
          </a:p>
        </p:txBody>
      </p:sp>
      <p:sp>
        <p:nvSpPr>
          <p:cNvPr id="28" name="Rectangle 27"/>
          <p:cNvSpPr/>
          <p:nvPr/>
        </p:nvSpPr>
        <p:spPr>
          <a:xfrm>
            <a:off x="6862188" y="2602383"/>
            <a:ext cx="1944216" cy="267127"/>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b="1" dirty="0" smtClean="0">
                <a:solidFill>
                  <a:prstClr val="black"/>
                </a:solidFill>
              </a:rPr>
              <a:t>Bị trấn lột</a:t>
            </a:r>
            <a:endParaRPr lang="vi-VN" b="1" dirty="0">
              <a:solidFill>
                <a:prstClr val="black"/>
              </a:solidFill>
            </a:endParaRPr>
          </a:p>
        </p:txBody>
      </p:sp>
      <p:pic>
        <p:nvPicPr>
          <p:cNvPr id="41" name="Shape 241"/>
          <p:cNvPicPr/>
          <p:nvPr/>
        </p:nvPicPr>
        <p:blipFill>
          <a:blip r:embed="rId10"/>
          <a:stretch/>
        </p:blipFill>
        <p:spPr>
          <a:xfrm>
            <a:off x="2301841" y="1577084"/>
            <a:ext cx="311150" cy="304800"/>
          </a:xfrm>
          <a:prstGeom prst="rect">
            <a:avLst/>
          </a:prstGeom>
        </p:spPr>
      </p:pic>
      <p:sp>
        <p:nvSpPr>
          <p:cNvPr id="42" name="Shape 245"/>
          <p:cNvSpPr txBox="1"/>
          <p:nvPr/>
        </p:nvSpPr>
        <p:spPr>
          <a:xfrm>
            <a:off x="3369978" y="1657396"/>
            <a:ext cx="831850" cy="448981"/>
          </a:xfrm>
          <a:prstGeom prst="rect">
            <a:avLst/>
          </a:prstGeom>
          <a:noFill/>
        </p:spPr>
        <p:txBody>
          <a:bodyPr lIns="0" tIns="0" rIns="0" bIns="0"/>
          <a:lstStyle/>
          <a:p>
            <a:pPr algn="ctr">
              <a:lnSpc>
                <a:spcPct val="130000"/>
              </a:lnSpc>
              <a:spcAft>
                <a:spcPts val="300"/>
              </a:spcAft>
            </a:pPr>
            <a:r>
              <a:rPr lang="vi-VN" sz="800">
                <a:solidFill>
                  <a:prstClr val="black"/>
                </a:solidFill>
                <a:ea typeface="Arial"/>
              </a:rPr>
              <a:t>Cháy rồi!</a:t>
            </a:r>
          </a:p>
          <a:p>
            <a:pPr algn="ctr">
              <a:lnSpc>
                <a:spcPct val="130000"/>
              </a:lnSpc>
            </a:pPr>
            <a:r>
              <a:rPr lang="vi-VN" sz="800">
                <a:solidFill>
                  <a:prstClr val="black"/>
                </a:solidFill>
                <a:ea typeface="Arial"/>
              </a:rPr>
              <a:t>Làm sao bây giờ!</a:t>
            </a:r>
          </a:p>
        </p:txBody>
      </p:sp>
      <p:sp>
        <p:nvSpPr>
          <p:cNvPr id="3" name="Cloud Callout 2"/>
          <p:cNvSpPr/>
          <p:nvPr/>
        </p:nvSpPr>
        <p:spPr>
          <a:xfrm>
            <a:off x="107504" y="2910838"/>
            <a:ext cx="7560840" cy="2232662"/>
          </a:xfrm>
          <a:prstGeom prst="cloudCallout">
            <a:avLst>
              <a:gd name="adj1" fmla="val 55199"/>
              <a:gd name="adj2" fmla="val -65698"/>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sz="2800" dirty="0" err="1" smtClean="0">
                <a:solidFill>
                  <a:prstClr val="black"/>
                </a:solidFill>
                <a:latin typeface="Times New Roman"/>
              </a:rPr>
              <a:t>Hãy</a:t>
            </a:r>
            <a:r>
              <a:rPr lang="en-US" sz="2800" dirty="0">
                <a:solidFill>
                  <a:prstClr val="black"/>
                </a:solidFill>
                <a:latin typeface="Times New Roman"/>
              </a:rPr>
              <a:t> </a:t>
            </a:r>
            <a:r>
              <a:rPr lang="en-US" sz="2800" dirty="0" err="1" smtClean="0">
                <a:solidFill>
                  <a:prstClr val="black"/>
                </a:solidFill>
                <a:latin typeface="Times New Roman"/>
              </a:rPr>
              <a:t>nêu</a:t>
            </a:r>
            <a:r>
              <a:rPr lang="en-US" sz="2800" dirty="0">
                <a:solidFill>
                  <a:prstClr val="black"/>
                </a:solidFill>
                <a:latin typeface="Times New Roman"/>
              </a:rPr>
              <a:t> </a:t>
            </a:r>
            <a:r>
              <a:rPr lang="en-US" sz="2800" dirty="0" err="1" smtClean="0">
                <a:solidFill>
                  <a:prstClr val="black"/>
                </a:solidFill>
                <a:latin typeface="Times New Roman"/>
              </a:rPr>
              <a:t>một</a:t>
            </a:r>
            <a:r>
              <a:rPr lang="en-US" sz="2800" dirty="0">
                <a:solidFill>
                  <a:prstClr val="black"/>
                </a:solidFill>
                <a:latin typeface="Times New Roman"/>
              </a:rPr>
              <a:t> </a:t>
            </a:r>
            <a:r>
              <a:rPr lang="en-US" sz="2800" dirty="0" err="1" smtClean="0">
                <a:solidFill>
                  <a:prstClr val="black"/>
                </a:solidFill>
                <a:latin typeface="Times New Roman"/>
              </a:rPr>
              <a:t>số</a:t>
            </a:r>
            <a:r>
              <a:rPr lang="en-US" sz="2800" dirty="0">
                <a:solidFill>
                  <a:prstClr val="black"/>
                </a:solidFill>
                <a:latin typeface="Times New Roman"/>
              </a:rPr>
              <a:t> </a:t>
            </a:r>
            <a:r>
              <a:rPr lang="en-US" sz="2800" dirty="0" err="1" smtClean="0">
                <a:solidFill>
                  <a:prstClr val="black"/>
                </a:solidFill>
                <a:latin typeface="Times New Roman"/>
              </a:rPr>
              <a:t>tình</a:t>
            </a:r>
            <a:r>
              <a:rPr lang="en-US" sz="2800" dirty="0">
                <a:solidFill>
                  <a:prstClr val="black"/>
                </a:solidFill>
                <a:latin typeface="Times New Roman"/>
              </a:rPr>
              <a:t> </a:t>
            </a:r>
            <a:r>
              <a:rPr lang="en-US" sz="2800" dirty="0" err="1" smtClean="0">
                <a:solidFill>
                  <a:prstClr val="black"/>
                </a:solidFill>
                <a:latin typeface="Times New Roman"/>
              </a:rPr>
              <a:t>huống</a:t>
            </a:r>
            <a:r>
              <a:rPr lang="en-US" sz="2800" dirty="0" smtClean="0">
                <a:solidFill>
                  <a:prstClr val="black"/>
                </a:solidFill>
                <a:latin typeface="Times New Roman"/>
              </a:rPr>
              <a:t> </a:t>
            </a:r>
            <a:r>
              <a:rPr lang="en-US" sz="2800" dirty="0" err="1" smtClean="0">
                <a:solidFill>
                  <a:prstClr val="black"/>
                </a:solidFill>
                <a:latin typeface="Times New Roman"/>
              </a:rPr>
              <a:t>nguy</a:t>
            </a:r>
            <a:r>
              <a:rPr lang="en-US" sz="2800" dirty="0">
                <a:solidFill>
                  <a:prstClr val="black"/>
                </a:solidFill>
                <a:latin typeface="Times New Roman"/>
              </a:rPr>
              <a:t> </a:t>
            </a:r>
            <a:r>
              <a:rPr lang="en-US" sz="2800" dirty="0" err="1" smtClean="0">
                <a:solidFill>
                  <a:prstClr val="black"/>
                </a:solidFill>
                <a:latin typeface="Times New Roman"/>
              </a:rPr>
              <a:t>hiểm</a:t>
            </a:r>
            <a:r>
              <a:rPr lang="en-US" sz="2800" dirty="0" smtClean="0">
                <a:solidFill>
                  <a:prstClr val="black"/>
                </a:solidFill>
                <a:latin typeface="Times New Roman"/>
              </a:rPr>
              <a:t> </a:t>
            </a:r>
            <a:r>
              <a:rPr lang="en-US" sz="2800" dirty="0" err="1" smtClean="0">
                <a:solidFill>
                  <a:prstClr val="black"/>
                </a:solidFill>
                <a:latin typeface="Times New Roman"/>
              </a:rPr>
              <a:t>th</a:t>
            </a:r>
            <a:r>
              <a:rPr lang="vi-VN" sz="2800" dirty="0" smtClean="0">
                <a:solidFill>
                  <a:prstClr val="black"/>
                </a:solidFill>
                <a:latin typeface="Times New Roman"/>
              </a:rPr>
              <a:t>ường</a:t>
            </a:r>
            <a:r>
              <a:rPr lang="en-US" sz="2800" dirty="0">
                <a:solidFill>
                  <a:prstClr val="black"/>
                </a:solidFill>
                <a:latin typeface="Times New Roman"/>
              </a:rPr>
              <a:t> </a:t>
            </a:r>
            <a:r>
              <a:rPr lang="en-US" sz="2800" dirty="0" err="1" smtClean="0">
                <a:solidFill>
                  <a:prstClr val="black"/>
                </a:solidFill>
                <a:latin typeface="Times New Roman"/>
              </a:rPr>
              <a:t>gặp</a:t>
            </a:r>
            <a:r>
              <a:rPr lang="en-US" sz="2800" dirty="0" smtClean="0">
                <a:solidFill>
                  <a:prstClr val="black"/>
                </a:solidFill>
                <a:latin typeface="Times New Roman"/>
              </a:rPr>
              <a:t>?</a:t>
            </a:r>
            <a:endParaRPr lang="vi-VN" sz="2800" dirty="0">
              <a:solidFill>
                <a:prstClr val="black"/>
              </a:solidFill>
              <a:latin typeface="Times New Roman"/>
            </a:endParaRPr>
          </a:p>
        </p:txBody>
      </p:sp>
    </p:spTree>
    <p:extLst>
      <p:ext uri="{BB962C8B-B14F-4D97-AF65-F5344CB8AC3E}">
        <p14:creationId xmlns:p14="http://schemas.microsoft.com/office/powerpoint/2010/main" val="299133748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226962191"/>
              </p:ext>
            </p:extLst>
          </p:nvPr>
        </p:nvGraphicFramePr>
        <p:xfrm>
          <a:off x="0" y="45742"/>
          <a:ext cx="9144000" cy="9018270"/>
        </p:xfrm>
        <a:graphic>
          <a:graphicData uri="http://schemas.openxmlformats.org/drawingml/2006/table">
            <a:tbl>
              <a:tblPr firstRow="1" bandRow="1">
                <a:tableStyleId>{5C22544A-7EE6-4342-B048-85BDC9FD1C3A}</a:tableStyleId>
              </a:tblPr>
              <a:tblGrid>
                <a:gridCol w="208280">
                  <a:extLst>
                    <a:ext uri="{9D8B030D-6E8A-4147-A177-3AD203B41FA5}">
                      <a16:colId xmlns:a16="http://schemas.microsoft.com/office/drawing/2014/main" val="20000"/>
                    </a:ext>
                  </a:extLst>
                </a:gridCol>
                <a:gridCol w="8935720">
                  <a:extLst>
                    <a:ext uri="{9D8B030D-6E8A-4147-A177-3AD203B41FA5}">
                      <a16:colId xmlns:a16="http://schemas.microsoft.com/office/drawing/2014/main" val="20001"/>
                    </a:ext>
                  </a:extLst>
                </a:gridCol>
              </a:tblGrid>
              <a:tr h="1920240">
                <a:tc>
                  <a:txBody>
                    <a:bodyPr/>
                    <a:lstStyle/>
                    <a:p>
                      <a:endParaRPr lang="en-US" sz="2400" dirty="0" smtClean="0"/>
                    </a:p>
                    <a:p>
                      <a:endParaRPr lang="en-US" sz="2400" dirty="0" smtClean="0"/>
                    </a:p>
                    <a:p>
                      <a:endParaRPr lang="en-US" sz="2400" dirty="0" smtClean="0"/>
                    </a:p>
                    <a:p>
                      <a:endParaRPr lang="en-US" sz="2400" dirty="0" smtClean="0"/>
                    </a:p>
                    <a:p>
                      <a:endParaRPr lang="en-US" sz="24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554480">
                <a:tc>
                  <a:txBody>
                    <a:bodyPr/>
                    <a:lstStyle/>
                    <a:p>
                      <a:endParaRPr lang="en-US" sz="2400" dirty="0" smtClean="0"/>
                    </a:p>
                    <a:p>
                      <a:endParaRPr lang="en-US" sz="2400" dirty="0" smtClean="0"/>
                    </a:p>
                    <a:p>
                      <a:endParaRPr lang="en-US" sz="24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dirty="0" smtClean="0"/>
                    </a:p>
                    <a:p>
                      <a:endParaRPr lang="en-US" sz="2400" dirty="0" smtClean="0"/>
                    </a:p>
                    <a:p>
                      <a:endParaRPr lang="en-US" sz="2400" dirty="0" smtClean="0"/>
                    </a:p>
                    <a:p>
                      <a:pPr marL="0" marR="0" lvl="0" indent="0" algn="l" defTabSz="914355"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black"/>
                          </a:solidFill>
                          <a:effectLst/>
                          <a:uLnTx/>
                          <a:uFillTx/>
                          <a:latin typeface="+mj-lt"/>
                          <a:ea typeface="+mn-ea"/>
                          <a:cs typeface="Times New Roman" pitchFamily="18" charset="0"/>
                        </a:rPr>
                        <a:t>- </a:t>
                      </a:r>
                      <a:r>
                        <a:rPr kumimoji="0" lang="vi-VN" sz="3600" b="1" i="0" u="none" strike="noStrike" kern="1200" cap="none" spc="0" normalizeH="0" baseline="0" noProof="0" dirty="0" smtClean="0">
                          <a:ln>
                            <a:noFill/>
                          </a:ln>
                          <a:solidFill>
                            <a:prstClr val="black"/>
                          </a:solidFill>
                          <a:effectLst/>
                          <a:uLnTx/>
                          <a:uFillTx/>
                          <a:latin typeface="+mj-lt"/>
                          <a:ea typeface="+mn-ea"/>
                          <a:cs typeface="Times New Roman" pitchFamily="18" charset="0"/>
                        </a:rPr>
                        <a:t>Một số tình huống nguy hiểm thường gặp như: b</a:t>
                      </a:r>
                      <a:r>
                        <a:rPr kumimoji="0" lang="en-US" sz="3600" b="1" i="0" u="none" strike="noStrike" kern="1200" cap="none" spc="0" normalizeH="0" baseline="0" noProof="0" dirty="0" smtClean="0">
                          <a:ln>
                            <a:noFill/>
                          </a:ln>
                          <a:solidFill>
                            <a:prstClr val="black"/>
                          </a:solidFill>
                          <a:effectLst/>
                          <a:uLnTx/>
                          <a:uFillTx/>
                          <a:latin typeface="+mj-lt"/>
                          <a:ea typeface="+mn-ea"/>
                          <a:cs typeface="Times New Roman" pitchFamily="18" charset="0"/>
                        </a:rPr>
                        <a:t>ã</a:t>
                      </a:r>
                      <a:r>
                        <a:rPr kumimoji="0" lang="vi-VN" sz="3600" b="1" i="0" u="none" strike="noStrike" kern="1200" cap="none" spc="0" normalizeH="0" baseline="0" noProof="0" dirty="0" smtClean="0">
                          <a:ln>
                            <a:noFill/>
                          </a:ln>
                          <a:solidFill>
                            <a:prstClr val="black"/>
                          </a:solidFill>
                          <a:effectLst/>
                          <a:uLnTx/>
                          <a:uFillTx/>
                          <a:latin typeface="+mj-lt"/>
                          <a:ea typeface="+mn-ea"/>
                          <a:cs typeface="Times New Roman" pitchFamily="18" charset="0"/>
                        </a:rPr>
                        <a:t>o, lũ, dông, sét, đuối nước, cháy nổ, bắt cóc, xâm hại,...</a:t>
                      </a:r>
                      <a:r>
                        <a:rPr kumimoji="0" lang="en-US" sz="3600" b="1" i="0" u="none" strike="noStrike" kern="1200" cap="none" spc="0" normalizeH="0" baseline="0" noProof="0" dirty="0" smtClean="0">
                          <a:ln>
                            <a:noFill/>
                          </a:ln>
                          <a:solidFill>
                            <a:prstClr val="black"/>
                          </a:solidFill>
                          <a:effectLst/>
                          <a:uLnTx/>
                          <a:uFillTx/>
                          <a:latin typeface="+mj-lt"/>
                          <a:ea typeface="+mn-ea"/>
                          <a:cs typeface="Times New Roman" pitchFamily="18" charset="0"/>
                        </a:rPr>
                        <a:t>  </a:t>
                      </a:r>
                      <a:endParaRPr kumimoji="0" lang="vi-VN" sz="3600" b="1" i="0" u="none" strike="noStrike" kern="1200" cap="none" spc="0" normalizeH="0" baseline="0" noProof="0" dirty="0" smtClean="0">
                        <a:ln>
                          <a:noFill/>
                        </a:ln>
                        <a:solidFill>
                          <a:prstClr val="black"/>
                        </a:solidFill>
                        <a:effectLst/>
                        <a:uLnTx/>
                        <a:uFillTx/>
                        <a:latin typeface="+mj-lt"/>
                        <a:ea typeface="+mn-ea"/>
                        <a:cs typeface="+mn-cs"/>
                      </a:endParaRPr>
                    </a:p>
                    <a:p>
                      <a:endParaRPr lang="en-US" sz="3600" dirty="0" smtClean="0"/>
                    </a:p>
                    <a:p>
                      <a:endParaRPr lang="en-US" sz="2400" dirty="0" smtClean="0"/>
                    </a:p>
                    <a:p>
                      <a:endParaRPr lang="en-US" sz="2400" dirty="0" smtClean="0"/>
                    </a:p>
                    <a:p>
                      <a:endParaRPr lang="en-US" sz="2400" dirty="0" smtClean="0"/>
                    </a:p>
                    <a:p>
                      <a:endParaRPr lang="vi-VN"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251710">
                <a:tc>
                  <a:txBody>
                    <a:bodyPr/>
                    <a:lstStyle/>
                    <a:p>
                      <a:endParaRPr lang="en-US" sz="2000" dirty="0" smtClean="0"/>
                    </a:p>
                    <a:p>
                      <a:endParaRPr lang="en-US" sz="2000" dirty="0" smtClean="0"/>
                    </a:p>
                    <a:p>
                      <a:endParaRPr lang="en-US" sz="2000" dirty="0" smtClean="0"/>
                    </a:p>
                    <a:p>
                      <a:endParaRPr lang="en-US" sz="2000" dirty="0" smtClean="0"/>
                    </a:p>
                    <a:p>
                      <a:endParaRPr lang="en-US" sz="2000" dirty="0" smtClean="0"/>
                    </a:p>
                    <a:p>
                      <a:endParaRPr lang="en-US" sz="2000" dirty="0" smtClean="0"/>
                    </a:p>
                    <a:p>
                      <a:endParaRPr lang="vi-V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pic>
        <p:nvPicPr>
          <p:cNvPr id="6" name="Shape 231"/>
          <p:cNvPicPr/>
          <p:nvPr/>
        </p:nvPicPr>
        <p:blipFill>
          <a:blip r:embed="rId2"/>
          <a:stretch/>
        </p:blipFill>
        <p:spPr>
          <a:xfrm>
            <a:off x="107506" y="45742"/>
            <a:ext cx="1755152" cy="1124479"/>
          </a:xfrm>
          <a:prstGeom prst="rect">
            <a:avLst/>
          </a:prstGeom>
        </p:spPr>
      </p:pic>
      <p:pic>
        <p:nvPicPr>
          <p:cNvPr id="7" name="Shape 233"/>
          <p:cNvPicPr/>
          <p:nvPr/>
        </p:nvPicPr>
        <p:blipFill>
          <a:blip r:embed="rId3"/>
          <a:stretch/>
        </p:blipFill>
        <p:spPr>
          <a:xfrm>
            <a:off x="2411762" y="75601"/>
            <a:ext cx="1820157" cy="1104533"/>
          </a:xfrm>
          <a:prstGeom prst="rect">
            <a:avLst/>
          </a:prstGeom>
        </p:spPr>
      </p:pic>
      <p:pic>
        <p:nvPicPr>
          <p:cNvPr id="8" name="Shape 235"/>
          <p:cNvPicPr/>
          <p:nvPr/>
        </p:nvPicPr>
        <p:blipFill>
          <a:blip r:embed="rId4"/>
          <a:stretch/>
        </p:blipFill>
        <p:spPr>
          <a:xfrm>
            <a:off x="4663536" y="75600"/>
            <a:ext cx="1867537" cy="1104532"/>
          </a:xfrm>
          <a:prstGeom prst="rect">
            <a:avLst/>
          </a:prstGeom>
        </p:spPr>
      </p:pic>
      <p:pic>
        <p:nvPicPr>
          <p:cNvPr id="9" name="Shape 237"/>
          <p:cNvPicPr/>
          <p:nvPr/>
        </p:nvPicPr>
        <p:blipFill>
          <a:blip r:embed="rId5"/>
          <a:stretch/>
        </p:blipFill>
        <p:spPr>
          <a:xfrm>
            <a:off x="6948266" y="91248"/>
            <a:ext cx="1824969" cy="1094081"/>
          </a:xfrm>
          <a:prstGeom prst="rect">
            <a:avLst/>
          </a:prstGeom>
        </p:spPr>
      </p:pic>
      <p:pic>
        <p:nvPicPr>
          <p:cNvPr id="10" name="Shape 239"/>
          <p:cNvPicPr/>
          <p:nvPr/>
        </p:nvPicPr>
        <p:blipFill>
          <a:blip r:embed="rId6"/>
          <a:stretch/>
        </p:blipFill>
        <p:spPr>
          <a:xfrm>
            <a:off x="107506" y="1657396"/>
            <a:ext cx="1800200" cy="897962"/>
          </a:xfrm>
          <a:prstGeom prst="rect">
            <a:avLst/>
          </a:prstGeom>
        </p:spPr>
      </p:pic>
      <p:pic>
        <p:nvPicPr>
          <p:cNvPr id="11" name="Shape 243"/>
          <p:cNvPicPr/>
          <p:nvPr/>
        </p:nvPicPr>
        <p:blipFill>
          <a:blip r:embed="rId7"/>
          <a:stretch/>
        </p:blipFill>
        <p:spPr>
          <a:xfrm>
            <a:off x="2459897" y="1639924"/>
            <a:ext cx="1820157" cy="897962"/>
          </a:xfrm>
          <a:prstGeom prst="rect">
            <a:avLst/>
          </a:prstGeom>
        </p:spPr>
      </p:pic>
      <p:pic>
        <p:nvPicPr>
          <p:cNvPr id="12" name="Shape 247"/>
          <p:cNvPicPr/>
          <p:nvPr/>
        </p:nvPicPr>
        <p:blipFill>
          <a:blip r:embed="rId8"/>
          <a:stretch/>
        </p:blipFill>
        <p:spPr>
          <a:xfrm>
            <a:off x="4653150" y="1657396"/>
            <a:ext cx="1876913" cy="897962"/>
          </a:xfrm>
          <a:prstGeom prst="rect">
            <a:avLst/>
          </a:prstGeom>
        </p:spPr>
      </p:pic>
      <p:pic>
        <p:nvPicPr>
          <p:cNvPr id="13" name="Shape 249"/>
          <p:cNvPicPr/>
          <p:nvPr/>
        </p:nvPicPr>
        <p:blipFill>
          <a:blip r:embed="rId9"/>
          <a:stretch/>
        </p:blipFill>
        <p:spPr>
          <a:xfrm>
            <a:off x="6967516" y="1657396"/>
            <a:ext cx="1805021" cy="897962"/>
          </a:xfrm>
          <a:prstGeom prst="rect">
            <a:avLst/>
          </a:prstGeom>
        </p:spPr>
      </p:pic>
      <p:sp>
        <p:nvSpPr>
          <p:cNvPr id="14" name="Rectangle 13"/>
          <p:cNvSpPr/>
          <p:nvPr/>
        </p:nvSpPr>
        <p:spPr>
          <a:xfrm>
            <a:off x="2178" y="1182245"/>
            <a:ext cx="1944216" cy="267127"/>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b="1" dirty="0" smtClean="0">
                <a:solidFill>
                  <a:prstClr val="black"/>
                </a:solidFill>
              </a:rPr>
              <a:t>Sét đánh</a:t>
            </a:r>
            <a:endParaRPr lang="vi-VN" b="1" dirty="0">
              <a:solidFill>
                <a:prstClr val="black"/>
              </a:solidFill>
            </a:endParaRPr>
          </a:p>
        </p:txBody>
      </p:sp>
      <p:sp>
        <p:nvSpPr>
          <p:cNvPr id="22" name="Rectangle 21"/>
          <p:cNvSpPr/>
          <p:nvPr/>
        </p:nvSpPr>
        <p:spPr>
          <a:xfrm>
            <a:off x="2306434" y="1213288"/>
            <a:ext cx="1944216" cy="267127"/>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b="1" dirty="0" smtClean="0">
                <a:solidFill>
                  <a:prstClr val="black"/>
                </a:solidFill>
              </a:rPr>
              <a:t>Cây đổ</a:t>
            </a:r>
            <a:endParaRPr lang="vi-VN" b="1" dirty="0">
              <a:solidFill>
                <a:prstClr val="black"/>
              </a:solidFill>
            </a:endParaRPr>
          </a:p>
        </p:txBody>
      </p:sp>
      <p:sp>
        <p:nvSpPr>
          <p:cNvPr id="23" name="Rectangle 22"/>
          <p:cNvSpPr/>
          <p:nvPr/>
        </p:nvSpPr>
        <p:spPr>
          <a:xfrm>
            <a:off x="2178" y="2586017"/>
            <a:ext cx="2121550" cy="267127"/>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b="1" dirty="0" smtClean="0">
                <a:solidFill>
                  <a:prstClr val="black"/>
                </a:solidFill>
              </a:rPr>
              <a:t>Bị theo dõi (bắt cóc)</a:t>
            </a:r>
            <a:endParaRPr lang="vi-VN" b="1" dirty="0">
              <a:solidFill>
                <a:prstClr val="black"/>
              </a:solidFill>
            </a:endParaRPr>
          </a:p>
        </p:txBody>
      </p:sp>
      <p:sp>
        <p:nvSpPr>
          <p:cNvPr id="24" name="Rectangle 23"/>
          <p:cNvSpPr/>
          <p:nvPr/>
        </p:nvSpPr>
        <p:spPr>
          <a:xfrm>
            <a:off x="2306434" y="2576804"/>
            <a:ext cx="1944216" cy="267127"/>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b="1" dirty="0" smtClean="0">
                <a:solidFill>
                  <a:prstClr val="black"/>
                </a:solidFill>
              </a:rPr>
              <a:t>Bị hỏa hoạn</a:t>
            </a:r>
            <a:endParaRPr lang="vi-VN" b="1" dirty="0">
              <a:solidFill>
                <a:prstClr val="black"/>
              </a:solidFill>
            </a:endParaRPr>
          </a:p>
        </p:txBody>
      </p:sp>
      <p:sp>
        <p:nvSpPr>
          <p:cNvPr id="25" name="Rectangle 24"/>
          <p:cNvSpPr/>
          <p:nvPr/>
        </p:nvSpPr>
        <p:spPr>
          <a:xfrm>
            <a:off x="4613172" y="1201322"/>
            <a:ext cx="1944216" cy="267127"/>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b="1" dirty="0" smtClean="0">
                <a:solidFill>
                  <a:prstClr val="black"/>
                </a:solidFill>
              </a:rPr>
              <a:t>Ngập lụt</a:t>
            </a:r>
            <a:endParaRPr lang="vi-VN" b="1" dirty="0">
              <a:solidFill>
                <a:prstClr val="black"/>
              </a:solidFill>
            </a:endParaRPr>
          </a:p>
        </p:txBody>
      </p:sp>
      <p:sp>
        <p:nvSpPr>
          <p:cNvPr id="26" name="Rectangle 25"/>
          <p:cNvSpPr/>
          <p:nvPr/>
        </p:nvSpPr>
        <p:spPr>
          <a:xfrm>
            <a:off x="6917428" y="1232365"/>
            <a:ext cx="1944216" cy="267127"/>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b="1" dirty="0" smtClean="0">
                <a:solidFill>
                  <a:prstClr val="black"/>
                </a:solidFill>
              </a:rPr>
              <a:t>Đuối nước</a:t>
            </a:r>
            <a:endParaRPr lang="vi-VN" b="1" dirty="0">
              <a:solidFill>
                <a:prstClr val="black"/>
              </a:solidFill>
            </a:endParaRPr>
          </a:p>
        </p:txBody>
      </p:sp>
      <p:sp>
        <p:nvSpPr>
          <p:cNvPr id="27" name="Rectangle 26"/>
          <p:cNvSpPr/>
          <p:nvPr/>
        </p:nvSpPr>
        <p:spPr>
          <a:xfrm>
            <a:off x="4617201" y="2596741"/>
            <a:ext cx="1944216" cy="267127"/>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b="1" dirty="0" smtClean="0">
                <a:solidFill>
                  <a:prstClr val="black"/>
                </a:solidFill>
              </a:rPr>
              <a:t>Bị bắt nạt</a:t>
            </a:r>
            <a:endParaRPr lang="vi-VN" b="1" dirty="0">
              <a:solidFill>
                <a:prstClr val="black"/>
              </a:solidFill>
            </a:endParaRPr>
          </a:p>
        </p:txBody>
      </p:sp>
      <p:sp>
        <p:nvSpPr>
          <p:cNvPr id="28" name="Rectangle 27"/>
          <p:cNvSpPr/>
          <p:nvPr/>
        </p:nvSpPr>
        <p:spPr>
          <a:xfrm>
            <a:off x="6862188" y="2602383"/>
            <a:ext cx="1944216" cy="267127"/>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b="1" dirty="0" smtClean="0">
                <a:solidFill>
                  <a:prstClr val="black"/>
                </a:solidFill>
              </a:rPr>
              <a:t>Bị trấn lột</a:t>
            </a:r>
            <a:endParaRPr lang="vi-VN" b="1" dirty="0">
              <a:solidFill>
                <a:prstClr val="black"/>
              </a:solidFill>
            </a:endParaRPr>
          </a:p>
        </p:txBody>
      </p:sp>
      <p:pic>
        <p:nvPicPr>
          <p:cNvPr id="41" name="Shape 241"/>
          <p:cNvPicPr/>
          <p:nvPr/>
        </p:nvPicPr>
        <p:blipFill>
          <a:blip r:embed="rId10"/>
          <a:stretch/>
        </p:blipFill>
        <p:spPr>
          <a:xfrm>
            <a:off x="2301841" y="1577084"/>
            <a:ext cx="311150" cy="304800"/>
          </a:xfrm>
          <a:prstGeom prst="rect">
            <a:avLst/>
          </a:prstGeom>
        </p:spPr>
      </p:pic>
      <p:sp>
        <p:nvSpPr>
          <p:cNvPr id="42" name="Shape 245"/>
          <p:cNvSpPr txBox="1"/>
          <p:nvPr/>
        </p:nvSpPr>
        <p:spPr>
          <a:xfrm>
            <a:off x="3369978" y="1657396"/>
            <a:ext cx="831850" cy="448981"/>
          </a:xfrm>
          <a:prstGeom prst="rect">
            <a:avLst/>
          </a:prstGeom>
          <a:noFill/>
        </p:spPr>
        <p:txBody>
          <a:bodyPr lIns="0" tIns="0" rIns="0" bIns="0"/>
          <a:lstStyle/>
          <a:p>
            <a:pPr algn="ctr">
              <a:lnSpc>
                <a:spcPct val="130000"/>
              </a:lnSpc>
              <a:spcAft>
                <a:spcPts val="300"/>
              </a:spcAft>
            </a:pPr>
            <a:r>
              <a:rPr lang="vi-VN" sz="800">
                <a:solidFill>
                  <a:prstClr val="black"/>
                </a:solidFill>
                <a:ea typeface="Arial"/>
              </a:rPr>
              <a:t>Cháy rồi!</a:t>
            </a:r>
          </a:p>
          <a:p>
            <a:pPr algn="ctr">
              <a:lnSpc>
                <a:spcPct val="130000"/>
              </a:lnSpc>
            </a:pPr>
            <a:r>
              <a:rPr lang="vi-VN" sz="800">
                <a:solidFill>
                  <a:prstClr val="black"/>
                </a:solidFill>
                <a:ea typeface="Arial"/>
              </a:rPr>
              <a:t>Làm sao bây giờ!</a:t>
            </a:r>
          </a:p>
        </p:txBody>
      </p:sp>
    </p:spTree>
    <p:extLst>
      <p:ext uri="{BB962C8B-B14F-4D97-AF65-F5344CB8AC3E}">
        <p14:creationId xmlns:p14="http://schemas.microsoft.com/office/powerpoint/2010/main" val="250103053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dirty="0"/>
          </a:p>
        </p:txBody>
      </p:sp>
      <p:sp>
        <p:nvSpPr>
          <p:cNvPr id="7" name="Rectangle 6"/>
          <p:cNvSpPr/>
          <p:nvPr/>
        </p:nvSpPr>
        <p:spPr>
          <a:xfrm>
            <a:off x="1003750" y="195488"/>
            <a:ext cx="7744714" cy="1446546"/>
          </a:xfrm>
          <a:prstGeom prst="rect">
            <a:avLst/>
          </a:prstGeom>
          <a:noFill/>
        </p:spPr>
        <p:txBody>
          <a:bodyPr wrap="square" lIns="91436" tIns="45718" rIns="91436" bIns="45718">
            <a:spAutoFit/>
          </a:bodyPr>
          <a:lstStyle/>
          <a:p>
            <a:pPr algn="ctr"/>
            <a:r>
              <a:rPr lang="en-US" sz="4400" b="1" dirty="0" smtClean="0">
                <a:ln w="1905"/>
                <a:solidFill>
                  <a:srgbClr val="FF3300"/>
                </a:solidFill>
                <a:effectLst>
                  <a:innerShdw blurRad="69850" dist="43180" dir="5400000">
                    <a:srgbClr val="000000">
                      <a:alpha val="65000"/>
                    </a:srgbClr>
                  </a:innerShdw>
                </a:effectLst>
                <a:latin typeface="+mj-lt"/>
              </a:rPr>
              <a:t>2</a:t>
            </a:r>
            <a:r>
              <a:rPr lang="en-US" sz="4400" b="1" dirty="0">
                <a:ln w="1905"/>
                <a:solidFill>
                  <a:srgbClr val="FF3300"/>
                </a:solidFill>
                <a:effectLst>
                  <a:innerShdw blurRad="69850" dist="43180" dir="5400000">
                    <a:srgbClr val="000000">
                      <a:alpha val="65000"/>
                    </a:srgbClr>
                  </a:innerShdw>
                </a:effectLst>
                <a:latin typeface="+mj-lt"/>
              </a:rPr>
              <a:t>. </a:t>
            </a:r>
            <a:r>
              <a:rPr lang="en-US" sz="4400" b="1" dirty="0" err="1" smtClean="0">
                <a:ln w="1905"/>
                <a:solidFill>
                  <a:srgbClr val="FF3300"/>
                </a:solidFill>
                <a:effectLst>
                  <a:innerShdw blurRad="69850" dist="43180" dir="5400000">
                    <a:srgbClr val="000000">
                      <a:alpha val="65000"/>
                    </a:srgbClr>
                  </a:innerShdw>
                </a:effectLst>
                <a:latin typeface="+mj-lt"/>
              </a:rPr>
              <a:t>Các</a:t>
            </a:r>
            <a:r>
              <a:rPr lang="en-US" sz="4400" b="1" dirty="0">
                <a:ln w="1905"/>
                <a:solidFill>
                  <a:srgbClr val="FF3300"/>
                </a:solidFill>
                <a:effectLst>
                  <a:innerShdw blurRad="69850" dist="43180" dir="5400000">
                    <a:srgbClr val="000000">
                      <a:alpha val="65000"/>
                    </a:srgbClr>
                  </a:innerShdw>
                </a:effectLst>
                <a:latin typeface="+mj-lt"/>
              </a:rPr>
              <a:t> </a:t>
            </a:r>
            <a:r>
              <a:rPr lang="en-US" sz="4000" b="1" dirty="0" err="1" smtClean="0">
                <a:ln w="1905"/>
                <a:solidFill>
                  <a:srgbClr val="FF3300"/>
                </a:solidFill>
                <a:effectLst>
                  <a:innerShdw blurRad="69850" dist="43180" dir="5400000">
                    <a:srgbClr val="000000">
                      <a:alpha val="65000"/>
                    </a:srgbClr>
                  </a:innerShdw>
                </a:effectLst>
                <a:latin typeface="+mj-lt"/>
              </a:rPr>
              <a:t>cách</a:t>
            </a:r>
            <a:r>
              <a:rPr lang="en-US" sz="4400" b="1" dirty="0">
                <a:ln w="1905"/>
                <a:solidFill>
                  <a:srgbClr val="FF3300"/>
                </a:solidFill>
                <a:effectLst>
                  <a:innerShdw blurRad="69850" dist="43180" dir="5400000">
                    <a:srgbClr val="000000">
                      <a:alpha val="65000"/>
                    </a:srgbClr>
                  </a:innerShdw>
                </a:effectLst>
                <a:latin typeface="+mj-lt"/>
              </a:rPr>
              <a:t> </a:t>
            </a:r>
            <a:r>
              <a:rPr lang="en-US" sz="4400" b="1" dirty="0" err="1" smtClean="0">
                <a:ln w="1905"/>
                <a:solidFill>
                  <a:srgbClr val="FF3300"/>
                </a:solidFill>
                <a:effectLst>
                  <a:innerShdw blurRad="69850" dist="43180" dir="5400000">
                    <a:srgbClr val="000000">
                      <a:alpha val="65000"/>
                    </a:srgbClr>
                  </a:innerShdw>
                </a:effectLst>
                <a:latin typeface="+mj-lt"/>
              </a:rPr>
              <a:t>ứng</a:t>
            </a:r>
            <a:r>
              <a:rPr lang="en-US" sz="4400" b="1" dirty="0">
                <a:ln w="1905"/>
                <a:solidFill>
                  <a:srgbClr val="FF3300"/>
                </a:solidFill>
                <a:effectLst>
                  <a:innerShdw blurRad="69850" dist="43180" dir="5400000">
                    <a:srgbClr val="000000">
                      <a:alpha val="65000"/>
                    </a:srgbClr>
                  </a:innerShdw>
                </a:effectLst>
                <a:latin typeface="+mj-lt"/>
              </a:rPr>
              <a:t> </a:t>
            </a:r>
            <a:r>
              <a:rPr lang="en-US" sz="4400" b="1" dirty="0" err="1" smtClean="0">
                <a:ln w="1905"/>
                <a:solidFill>
                  <a:srgbClr val="FF3300"/>
                </a:solidFill>
                <a:effectLst>
                  <a:innerShdw blurRad="69850" dist="43180" dir="5400000">
                    <a:srgbClr val="000000">
                      <a:alpha val="65000"/>
                    </a:srgbClr>
                  </a:innerShdw>
                </a:effectLst>
                <a:latin typeface="+mj-lt"/>
              </a:rPr>
              <a:t>phó</a:t>
            </a:r>
            <a:r>
              <a:rPr lang="en-US" sz="4400" b="1" dirty="0">
                <a:ln w="1905"/>
                <a:solidFill>
                  <a:srgbClr val="FF3300"/>
                </a:solidFill>
                <a:effectLst>
                  <a:innerShdw blurRad="69850" dist="43180" dir="5400000">
                    <a:srgbClr val="000000">
                      <a:alpha val="65000"/>
                    </a:srgbClr>
                  </a:innerShdw>
                </a:effectLst>
                <a:latin typeface="+mj-lt"/>
              </a:rPr>
              <a:t> </a:t>
            </a:r>
            <a:r>
              <a:rPr lang="en-US" sz="4400" b="1" dirty="0" err="1" smtClean="0">
                <a:ln w="1905"/>
                <a:solidFill>
                  <a:srgbClr val="FF3300"/>
                </a:solidFill>
                <a:effectLst>
                  <a:innerShdw blurRad="69850" dist="43180" dir="5400000">
                    <a:srgbClr val="000000">
                      <a:alpha val="65000"/>
                    </a:srgbClr>
                  </a:innerShdw>
                </a:effectLst>
                <a:latin typeface="+mj-lt"/>
              </a:rPr>
              <a:t>với</a:t>
            </a:r>
            <a:r>
              <a:rPr lang="en-US" sz="4400" b="1" dirty="0">
                <a:ln w="1905"/>
                <a:solidFill>
                  <a:srgbClr val="FF3300"/>
                </a:solidFill>
                <a:effectLst>
                  <a:innerShdw blurRad="69850" dist="43180" dir="5400000">
                    <a:srgbClr val="000000">
                      <a:alpha val="65000"/>
                    </a:srgbClr>
                  </a:innerShdw>
                </a:effectLst>
                <a:latin typeface="+mj-lt"/>
              </a:rPr>
              <a:t> </a:t>
            </a:r>
            <a:r>
              <a:rPr lang="en-US" sz="4400" b="1" dirty="0" err="1" smtClean="0">
                <a:ln w="1905"/>
                <a:solidFill>
                  <a:srgbClr val="FF3300"/>
                </a:solidFill>
                <a:effectLst>
                  <a:innerShdw blurRad="69850" dist="43180" dir="5400000">
                    <a:srgbClr val="000000">
                      <a:alpha val="65000"/>
                    </a:srgbClr>
                  </a:innerShdw>
                </a:effectLst>
                <a:latin typeface="+mj-lt"/>
              </a:rPr>
              <a:t>tình</a:t>
            </a:r>
            <a:r>
              <a:rPr lang="en-US" sz="4400" b="1" dirty="0">
                <a:ln w="1905"/>
                <a:solidFill>
                  <a:srgbClr val="FF3300"/>
                </a:solidFill>
                <a:effectLst>
                  <a:innerShdw blurRad="69850" dist="43180" dir="5400000">
                    <a:srgbClr val="000000">
                      <a:alpha val="65000"/>
                    </a:srgbClr>
                  </a:innerShdw>
                </a:effectLst>
                <a:latin typeface="+mj-lt"/>
              </a:rPr>
              <a:t> </a:t>
            </a:r>
            <a:endParaRPr lang="en-US" sz="4400" b="1" dirty="0" smtClean="0">
              <a:ln w="1905"/>
              <a:solidFill>
                <a:srgbClr val="FF3300"/>
              </a:solidFill>
              <a:effectLst>
                <a:innerShdw blurRad="69850" dist="43180" dir="5400000">
                  <a:srgbClr val="000000">
                    <a:alpha val="65000"/>
                  </a:srgbClr>
                </a:innerShdw>
              </a:effectLst>
              <a:latin typeface="+mj-lt"/>
            </a:endParaRPr>
          </a:p>
          <a:p>
            <a:pPr algn="ctr"/>
            <a:r>
              <a:rPr lang="en-US" sz="4400" b="1" dirty="0" err="1" smtClean="0">
                <a:ln w="1905"/>
                <a:solidFill>
                  <a:srgbClr val="FF3300"/>
                </a:solidFill>
                <a:effectLst>
                  <a:innerShdw blurRad="69850" dist="43180" dir="5400000">
                    <a:srgbClr val="000000">
                      <a:alpha val="65000"/>
                    </a:srgbClr>
                  </a:innerShdw>
                </a:effectLst>
                <a:latin typeface="+mj-lt"/>
              </a:rPr>
              <a:t>huống</a:t>
            </a:r>
            <a:r>
              <a:rPr lang="en-US" sz="4400" b="1" dirty="0" smtClean="0">
                <a:ln w="1905"/>
                <a:solidFill>
                  <a:srgbClr val="FF3300"/>
                </a:solidFill>
                <a:effectLst>
                  <a:innerShdw blurRad="69850" dist="43180" dir="5400000">
                    <a:srgbClr val="000000">
                      <a:alpha val="65000"/>
                    </a:srgbClr>
                  </a:innerShdw>
                </a:effectLst>
                <a:latin typeface="+mj-lt"/>
              </a:rPr>
              <a:t> </a:t>
            </a:r>
            <a:r>
              <a:rPr lang="en-US" sz="4400" b="1" dirty="0" err="1" smtClean="0">
                <a:ln w="1905"/>
                <a:solidFill>
                  <a:srgbClr val="FF3300"/>
                </a:solidFill>
                <a:effectLst>
                  <a:innerShdw blurRad="69850" dist="43180" dir="5400000">
                    <a:srgbClr val="000000">
                      <a:alpha val="65000"/>
                    </a:srgbClr>
                  </a:innerShdw>
                </a:effectLst>
                <a:latin typeface="+mj-lt"/>
              </a:rPr>
              <a:t>nguy</a:t>
            </a:r>
            <a:r>
              <a:rPr lang="en-US" sz="4400" b="1" dirty="0" smtClean="0">
                <a:ln w="1905"/>
                <a:solidFill>
                  <a:srgbClr val="FF3300"/>
                </a:solidFill>
                <a:effectLst>
                  <a:innerShdw blurRad="69850" dist="43180" dir="5400000">
                    <a:srgbClr val="000000">
                      <a:alpha val="65000"/>
                    </a:srgbClr>
                  </a:innerShdw>
                </a:effectLst>
                <a:latin typeface="+mj-lt"/>
              </a:rPr>
              <a:t> </a:t>
            </a:r>
            <a:r>
              <a:rPr lang="en-US" sz="4400" b="1" dirty="0" err="1" smtClean="0">
                <a:ln w="1905"/>
                <a:solidFill>
                  <a:srgbClr val="FF3300"/>
                </a:solidFill>
                <a:effectLst>
                  <a:innerShdw blurRad="69850" dist="43180" dir="5400000">
                    <a:srgbClr val="000000">
                      <a:alpha val="65000"/>
                    </a:srgbClr>
                  </a:innerShdw>
                </a:effectLst>
                <a:latin typeface="+mj-lt"/>
              </a:rPr>
              <a:t>hiểm</a:t>
            </a:r>
            <a:r>
              <a:rPr lang="en-US" sz="4400" b="1" dirty="0" smtClean="0">
                <a:ln w="1905"/>
                <a:solidFill>
                  <a:srgbClr val="FF3300"/>
                </a:solidFill>
                <a:effectLst>
                  <a:innerShdw blurRad="69850" dist="43180" dir="5400000">
                    <a:srgbClr val="000000">
                      <a:alpha val="65000"/>
                    </a:srgbClr>
                  </a:innerShdw>
                </a:effectLst>
                <a:latin typeface="+mj-lt"/>
              </a:rPr>
              <a:t>.</a:t>
            </a:r>
            <a:endParaRPr lang="en-US" sz="4400" b="1" dirty="0">
              <a:ln w="1905"/>
              <a:solidFill>
                <a:srgbClr val="FF3300"/>
              </a:solidFill>
              <a:effectLst>
                <a:innerShdw blurRad="69850" dist="43180" dir="5400000">
                  <a:srgbClr val="000000">
                    <a:alpha val="65000"/>
                  </a:srgbClr>
                </a:innerShdw>
              </a:effectLst>
              <a:latin typeface="+mj-lt"/>
            </a:endParaRPr>
          </a:p>
        </p:txBody>
      </p:sp>
    </p:spTree>
    <p:extLst>
      <p:ext uri="{BB962C8B-B14F-4D97-AF65-F5344CB8AC3E}">
        <p14:creationId xmlns:p14="http://schemas.microsoft.com/office/powerpoint/2010/main" val="2846976420"/>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2"/>
            <a:ext cx="9144000" cy="5165439"/>
          </a:xfrm>
        </p:spPr>
      </p:pic>
      <p:sp>
        <p:nvSpPr>
          <p:cNvPr id="7" name="Rectangle 6"/>
          <p:cNvSpPr/>
          <p:nvPr/>
        </p:nvSpPr>
        <p:spPr>
          <a:xfrm>
            <a:off x="2211474" y="195488"/>
            <a:ext cx="4413380" cy="769437"/>
          </a:xfrm>
          <a:prstGeom prst="rect">
            <a:avLst/>
          </a:prstGeom>
          <a:noFill/>
        </p:spPr>
        <p:txBody>
          <a:bodyPr wrap="none" lIns="91436" tIns="45718" rIns="91436" bIns="45718">
            <a:spAutoFit/>
          </a:bodyPr>
          <a:lstStyle/>
          <a:p>
            <a:pPr algn="ctr"/>
            <a:r>
              <a:rPr lang="vi-VN" sz="4400" b="1" dirty="0" smtClean="0">
                <a:ln w="1905"/>
                <a:solidFill>
                  <a:srgbClr val="FF3300"/>
                </a:solidFill>
                <a:effectLst>
                  <a:innerShdw blurRad="69850" dist="43180" dir="5400000">
                    <a:srgbClr val="000000">
                      <a:alpha val="65000"/>
                    </a:srgbClr>
                  </a:innerShdw>
                </a:effectLst>
                <a:latin typeface="Times New Roman"/>
              </a:rPr>
              <a:t> </a:t>
            </a:r>
            <a:r>
              <a:rPr lang="vi-VN" sz="4400" b="1" dirty="0">
                <a:ln w="1905"/>
                <a:solidFill>
                  <a:srgbClr val="FF3300"/>
                </a:solidFill>
                <a:effectLst>
                  <a:innerShdw blurRad="69850" dist="43180" dir="5400000">
                    <a:srgbClr val="000000">
                      <a:alpha val="65000"/>
                    </a:srgbClr>
                  </a:innerShdw>
                </a:effectLst>
                <a:latin typeface="Times New Roman"/>
              </a:rPr>
              <a:t>Xử lý tình huống</a:t>
            </a:r>
            <a:endParaRPr lang="en-US" sz="4400" b="1" dirty="0">
              <a:ln w="1905"/>
              <a:solidFill>
                <a:srgbClr val="FF3300"/>
              </a:solidFill>
              <a:effectLst>
                <a:innerShdw blurRad="69850" dist="43180" dir="5400000">
                  <a:srgbClr val="000000">
                    <a:alpha val="65000"/>
                  </a:srgbClr>
                </a:innerShdw>
              </a:effectLst>
            </a:endParaRPr>
          </a:p>
        </p:txBody>
      </p:sp>
      <p:sp>
        <p:nvSpPr>
          <p:cNvPr id="9" name="Rectangle 8"/>
          <p:cNvSpPr/>
          <p:nvPr/>
        </p:nvSpPr>
        <p:spPr>
          <a:xfrm>
            <a:off x="898270" y="1668164"/>
            <a:ext cx="3528392" cy="259228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vi-VN" sz="3600" b="1" dirty="0">
                <a:solidFill>
                  <a:prstClr val="white"/>
                </a:solidFill>
                <a:latin typeface="Times New Roman"/>
              </a:rPr>
              <a:t>Nhóm 1, 2, 3 </a:t>
            </a:r>
          </a:p>
          <a:p>
            <a:pPr algn="ctr"/>
            <a:r>
              <a:rPr lang="vi-VN" sz="3600" b="1" dirty="0">
                <a:solidFill>
                  <a:prstClr val="white"/>
                </a:solidFill>
                <a:latin typeface="Times New Roman"/>
              </a:rPr>
              <a:t>xử lý tình huống của Minh</a:t>
            </a:r>
          </a:p>
        </p:txBody>
      </p:sp>
      <p:sp>
        <p:nvSpPr>
          <p:cNvPr id="10" name="Rectangle 9"/>
          <p:cNvSpPr/>
          <p:nvPr/>
        </p:nvSpPr>
        <p:spPr>
          <a:xfrm>
            <a:off x="4680013" y="1668164"/>
            <a:ext cx="3528392" cy="259228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vi-VN" sz="3600" b="1" dirty="0">
                <a:solidFill>
                  <a:prstClr val="white"/>
                </a:solidFill>
                <a:latin typeface="Times New Roman"/>
              </a:rPr>
              <a:t>Nhóm 4, 5, 6 </a:t>
            </a:r>
          </a:p>
          <a:p>
            <a:pPr algn="ctr"/>
            <a:r>
              <a:rPr lang="vi-VN" sz="3600" b="1" dirty="0">
                <a:solidFill>
                  <a:prstClr val="white"/>
                </a:solidFill>
                <a:latin typeface="Times New Roman"/>
              </a:rPr>
              <a:t>xử lý tình huống của Nam</a:t>
            </a:r>
          </a:p>
        </p:txBody>
      </p:sp>
    </p:spTree>
    <p:extLst>
      <p:ext uri="{BB962C8B-B14F-4D97-AF65-F5344CB8AC3E}">
        <p14:creationId xmlns:p14="http://schemas.microsoft.com/office/powerpoint/2010/main" val="2625915792"/>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531" y="-17018"/>
            <a:ext cx="9144000" cy="5143500"/>
          </a:xfrm>
        </p:spPr>
      </p:pic>
      <p:sp>
        <p:nvSpPr>
          <p:cNvPr id="5" name="Rectangle 4"/>
          <p:cNvSpPr/>
          <p:nvPr/>
        </p:nvSpPr>
        <p:spPr>
          <a:xfrm>
            <a:off x="395536" y="1419622"/>
            <a:ext cx="5184576" cy="1355378"/>
          </a:xfrm>
          <a:prstGeom prst="rect">
            <a:avLst/>
          </a:prstGeom>
          <a:noFill/>
        </p:spPr>
        <p:txBody>
          <a:bodyPr wrap="none" lIns="91436" tIns="45718" rIns="91436" bIns="45718">
            <a:prstTxWarp prst="textPlain">
              <a:avLst/>
            </a:prstTxWarp>
            <a:spAutoFit/>
          </a:bodyPr>
          <a:lstStyle/>
          <a:p>
            <a:r>
              <a:rPr lang="vi-VN" sz="6600" i="1" dirty="0" smtClean="0">
                <a:solidFill>
                  <a:srgbClr val="7030A0"/>
                </a:solidFill>
                <a:latin typeface="+mj-lt"/>
              </a:rPr>
              <a:t>“</a:t>
            </a:r>
            <a:r>
              <a:rPr lang="en-US" sz="6600" i="1" dirty="0" smtClean="0">
                <a:solidFill>
                  <a:srgbClr val="7030A0"/>
                </a:solidFill>
                <a:latin typeface="Times New Roman" pitchFamily="18" charset="0"/>
                <a:cs typeface="Times New Roman" pitchFamily="18" charset="0"/>
              </a:rPr>
              <a:t>Con </a:t>
            </a:r>
            <a:r>
              <a:rPr lang="en-US" sz="6600" i="1" dirty="0" err="1" smtClean="0">
                <a:solidFill>
                  <a:srgbClr val="7030A0"/>
                </a:solidFill>
                <a:latin typeface="Times New Roman" pitchFamily="18" charset="0"/>
                <a:cs typeface="Times New Roman" pitchFamily="18" charset="0"/>
              </a:rPr>
              <a:t>ơi</a:t>
            </a:r>
            <a:r>
              <a:rPr lang="en-US" sz="6600" i="1" dirty="0" smtClean="0">
                <a:solidFill>
                  <a:srgbClr val="7030A0"/>
                </a:solidFill>
                <a:latin typeface="Times New Roman" pitchFamily="18" charset="0"/>
                <a:cs typeface="Times New Roman" pitchFamily="18" charset="0"/>
              </a:rPr>
              <a:t> </a:t>
            </a:r>
            <a:r>
              <a:rPr lang="en-US" sz="6600" i="1" dirty="0" err="1" smtClean="0">
                <a:solidFill>
                  <a:srgbClr val="7030A0"/>
                </a:solidFill>
                <a:latin typeface="Times New Roman" pitchFamily="18" charset="0"/>
                <a:cs typeface="Times New Roman" pitchFamily="18" charset="0"/>
              </a:rPr>
              <a:t>mẹ</a:t>
            </a:r>
            <a:r>
              <a:rPr lang="en-US" sz="6600" i="1" dirty="0" smtClean="0">
                <a:solidFill>
                  <a:srgbClr val="7030A0"/>
                </a:solidFill>
                <a:latin typeface="Times New Roman" pitchFamily="18" charset="0"/>
                <a:cs typeface="Times New Roman" pitchFamily="18" charset="0"/>
              </a:rPr>
              <a:t> </a:t>
            </a:r>
            <a:r>
              <a:rPr lang="en-US" sz="6600" i="1" dirty="0" err="1" smtClean="0">
                <a:solidFill>
                  <a:srgbClr val="7030A0"/>
                </a:solidFill>
                <a:latin typeface="Times New Roman" pitchFamily="18" charset="0"/>
                <a:cs typeface="Times New Roman" pitchFamily="18" charset="0"/>
              </a:rPr>
              <a:t>dặn</a:t>
            </a:r>
            <a:r>
              <a:rPr lang="en-US" sz="6600" i="1" dirty="0" smtClean="0">
                <a:solidFill>
                  <a:srgbClr val="7030A0"/>
                </a:solidFill>
                <a:latin typeface="Times New Roman" pitchFamily="18" charset="0"/>
                <a:cs typeface="Times New Roman" pitchFamily="18" charset="0"/>
              </a:rPr>
              <a:t> </a:t>
            </a:r>
            <a:r>
              <a:rPr lang="en-US" sz="6600" i="1" dirty="0" err="1" smtClean="0">
                <a:solidFill>
                  <a:srgbClr val="7030A0"/>
                </a:solidFill>
                <a:latin typeface="Times New Roman" pitchFamily="18" charset="0"/>
                <a:cs typeface="Times New Roman" pitchFamily="18" charset="0"/>
              </a:rPr>
              <a:t>câu</a:t>
            </a:r>
            <a:r>
              <a:rPr lang="en-US" sz="6600" i="1" dirty="0" smtClean="0">
                <a:solidFill>
                  <a:srgbClr val="7030A0"/>
                </a:solidFill>
                <a:latin typeface="Times New Roman" pitchFamily="18" charset="0"/>
                <a:cs typeface="Times New Roman" pitchFamily="18" charset="0"/>
              </a:rPr>
              <a:t> </a:t>
            </a:r>
            <a:r>
              <a:rPr lang="en-US" sz="6600" i="1" dirty="0" err="1" smtClean="0">
                <a:solidFill>
                  <a:srgbClr val="7030A0"/>
                </a:solidFill>
                <a:latin typeface="Times New Roman" pitchFamily="18" charset="0"/>
                <a:cs typeface="Times New Roman" pitchFamily="18" charset="0"/>
              </a:rPr>
              <a:t>này</a:t>
            </a:r>
            <a:r>
              <a:rPr lang="vi-VN" sz="6600" i="1" dirty="0">
                <a:solidFill>
                  <a:srgbClr val="7030A0"/>
                </a:solidFill>
                <a:latin typeface="+mj-lt"/>
              </a:rPr>
              <a:t/>
            </a:r>
            <a:br>
              <a:rPr lang="vi-VN" sz="6600" i="1" dirty="0">
                <a:solidFill>
                  <a:srgbClr val="7030A0"/>
                </a:solidFill>
                <a:latin typeface="+mj-lt"/>
              </a:rPr>
            </a:br>
            <a:r>
              <a:rPr lang="vi-VN" sz="6600" i="1" dirty="0">
                <a:solidFill>
                  <a:srgbClr val="7030A0"/>
                </a:solidFill>
                <a:latin typeface="+mj-lt"/>
              </a:rPr>
              <a:t>Sông sâu chớ lội</a:t>
            </a:r>
            <a:r>
              <a:rPr lang="en-US" sz="6600" i="1" dirty="0">
                <a:solidFill>
                  <a:srgbClr val="7030A0"/>
                </a:solidFill>
                <a:latin typeface="+mj-lt"/>
              </a:rPr>
              <a:t>,</a:t>
            </a:r>
            <a:r>
              <a:rPr lang="vi-VN" sz="6600" i="1" dirty="0">
                <a:solidFill>
                  <a:srgbClr val="7030A0"/>
                </a:solidFill>
                <a:latin typeface="+mj-lt"/>
              </a:rPr>
              <a:t> đò đầy chớ qua”.</a:t>
            </a:r>
            <a:endParaRPr lang="vi-VN" sz="6600" dirty="0">
              <a:solidFill>
                <a:srgbClr val="7030A0"/>
              </a:solidFill>
              <a:latin typeface="+mj-lt"/>
            </a:endParaRPr>
          </a:p>
        </p:txBody>
      </p:sp>
      <p:sp>
        <p:nvSpPr>
          <p:cNvPr id="6" name="Cloud Callout 5"/>
          <p:cNvSpPr/>
          <p:nvPr/>
        </p:nvSpPr>
        <p:spPr>
          <a:xfrm>
            <a:off x="5725219" y="1"/>
            <a:ext cx="3418783" cy="2333873"/>
          </a:xfrm>
          <a:prstGeom prst="cloudCallout">
            <a:avLst>
              <a:gd name="adj1" fmla="val -106363"/>
              <a:gd name="adj2" fmla="val 20645"/>
            </a:avLst>
          </a:prstGeom>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vi-VN" sz="2400" dirty="0">
                <a:latin typeface="+mj-lt"/>
              </a:rPr>
              <a:t>Qua câu ca dao người mẹ muốn khuyên dạy điều gì đối với con của mình?</a:t>
            </a:r>
          </a:p>
        </p:txBody>
      </p:sp>
      <p:sp>
        <p:nvSpPr>
          <p:cNvPr id="3" name="Rectangle 2"/>
          <p:cNvSpPr/>
          <p:nvPr/>
        </p:nvSpPr>
        <p:spPr>
          <a:xfrm>
            <a:off x="812171" y="51471"/>
            <a:ext cx="3954921" cy="830993"/>
          </a:xfrm>
          <a:prstGeom prst="rect">
            <a:avLst/>
          </a:prstGeom>
          <a:noFill/>
        </p:spPr>
        <p:txBody>
          <a:bodyPr wrap="none" lIns="91436" tIns="45718" rIns="91436" bIns="45718">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I.</a:t>
            </a:r>
            <a:r>
              <a:rPr lang="vi-VN" sz="4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 </a:t>
            </a:r>
            <a:r>
              <a:rPr lang="en-US" sz="4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KHỞI </a:t>
            </a:r>
            <a:r>
              <a:rPr lang="en-US" sz="4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ĐỘNG </a:t>
            </a:r>
            <a:endParaRPr lang="en-US" sz="4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endParaRPr>
          </a:p>
        </p:txBody>
      </p:sp>
    </p:spTree>
    <p:extLst>
      <p:ext uri="{BB962C8B-B14F-4D97-AF65-F5344CB8AC3E}">
        <p14:creationId xmlns:p14="http://schemas.microsoft.com/office/powerpoint/2010/main" val="172985777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 y="1108943"/>
            <a:ext cx="4523663" cy="254331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56301" y="2614290"/>
            <a:ext cx="4454567" cy="2504471"/>
          </a:xfrm>
          <a:prstGeom prst="rect">
            <a:avLst/>
          </a:prstGeom>
        </p:spPr>
      </p:pic>
      <p:sp>
        <p:nvSpPr>
          <p:cNvPr id="6" name="Rectangle 5"/>
          <p:cNvSpPr/>
          <p:nvPr/>
        </p:nvSpPr>
        <p:spPr>
          <a:xfrm>
            <a:off x="1551375" y="195488"/>
            <a:ext cx="5944576" cy="769441"/>
          </a:xfrm>
          <a:prstGeom prst="rect">
            <a:avLst/>
          </a:prstGeom>
          <a:noFill/>
        </p:spPr>
        <p:txBody>
          <a:bodyPr wrap="none" lIns="91436" tIns="45718" rIns="91436" bIns="45718">
            <a:spAutoFit/>
          </a:bodyPr>
          <a:lstStyle/>
          <a:p>
            <a:pPr algn="ctr"/>
            <a:r>
              <a:rPr lang="vi-VN" sz="4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rPr>
              <a:t>Phiếu học tập số 2</a:t>
            </a:r>
            <a:endParaRPr lang="en-US" sz="4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endParaRPr>
          </a:p>
        </p:txBody>
      </p:sp>
      <p:sp>
        <p:nvSpPr>
          <p:cNvPr id="7" name="Left Arrow 6"/>
          <p:cNvSpPr/>
          <p:nvPr/>
        </p:nvSpPr>
        <p:spPr>
          <a:xfrm>
            <a:off x="4860033" y="1108944"/>
            <a:ext cx="3816424" cy="1271658"/>
          </a:xfrm>
          <a:prstGeom prst="lef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vi-VN" sz="3200" b="1" dirty="0">
                <a:latin typeface="+mj-lt"/>
              </a:rPr>
              <a:t>Nhóm 1,2,3</a:t>
            </a:r>
          </a:p>
        </p:txBody>
      </p:sp>
      <p:sp>
        <p:nvSpPr>
          <p:cNvPr id="8" name="Right Arrow 7"/>
          <p:cNvSpPr/>
          <p:nvPr/>
        </p:nvSpPr>
        <p:spPr>
          <a:xfrm>
            <a:off x="251520" y="3795888"/>
            <a:ext cx="4104456" cy="1224136"/>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vi-VN" sz="3200" b="1" dirty="0">
                <a:latin typeface="+mj-lt"/>
              </a:rPr>
              <a:t>Nhóm 4,5,6</a:t>
            </a:r>
          </a:p>
        </p:txBody>
      </p:sp>
    </p:spTree>
    <p:extLst>
      <p:ext uri="{BB962C8B-B14F-4D97-AF65-F5344CB8AC3E}">
        <p14:creationId xmlns:p14="http://schemas.microsoft.com/office/powerpoint/2010/main" val="156214870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par>
                                <p:cTn id="16" presetID="6" presetClass="entr" presetSubtype="16"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2899488040"/>
              </p:ext>
            </p:extLst>
          </p:nvPr>
        </p:nvGraphicFramePr>
        <p:xfrm>
          <a:off x="0" y="539750"/>
          <a:ext cx="9036496" cy="44802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p:cNvSpPr/>
          <p:nvPr/>
        </p:nvSpPr>
        <p:spPr>
          <a:xfrm>
            <a:off x="3923928" y="2427735"/>
            <a:ext cx="1512168" cy="72008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vi-VN" sz="2200" b="1" dirty="0">
                <a:solidFill>
                  <a:schemeClr val="tx1"/>
                </a:solidFill>
                <a:latin typeface="+mj-lt"/>
              </a:rPr>
              <a:t>Hành động</a:t>
            </a:r>
          </a:p>
          <a:p>
            <a:pPr algn="ctr"/>
            <a:r>
              <a:rPr lang="vi-VN" sz="2200" b="1" dirty="0">
                <a:solidFill>
                  <a:schemeClr val="tx1"/>
                </a:solidFill>
                <a:latin typeface="+mj-lt"/>
              </a:rPr>
              <a:t>của Minh</a:t>
            </a:r>
          </a:p>
        </p:txBody>
      </p:sp>
      <p:sp>
        <p:nvSpPr>
          <p:cNvPr id="8" name="TextBox 7"/>
          <p:cNvSpPr txBox="1"/>
          <p:nvPr/>
        </p:nvSpPr>
        <p:spPr>
          <a:xfrm>
            <a:off x="3707905" y="411512"/>
            <a:ext cx="1584176" cy="461665"/>
          </a:xfrm>
          <a:prstGeom prst="rect">
            <a:avLst/>
          </a:prstGeom>
          <a:noFill/>
        </p:spPr>
        <p:txBody>
          <a:bodyPr wrap="square" lIns="91436" tIns="45718" rIns="91436" bIns="45718" rtlCol="0">
            <a:spAutoFit/>
          </a:bodyPr>
          <a:lstStyle/>
          <a:p>
            <a:r>
              <a:rPr lang="vi-VN" sz="2400" b="1" dirty="0">
                <a:latin typeface="+mj-lt"/>
              </a:rPr>
              <a:t>Hậu quả</a:t>
            </a:r>
          </a:p>
        </p:txBody>
      </p:sp>
      <p:sp>
        <p:nvSpPr>
          <p:cNvPr id="9" name="TextBox 8"/>
          <p:cNvSpPr txBox="1"/>
          <p:nvPr/>
        </p:nvSpPr>
        <p:spPr>
          <a:xfrm>
            <a:off x="3851920" y="4688930"/>
            <a:ext cx="1584176" cy="461665"/>
          </a:xfrm>
          <a:prstGeom prst="rect">
            <a:avLst/>
          </a:prstGeom>
          <a:noFill/>
        </p:spPr>
        <p:txBody>
          <a:bodyPr wrap="square" lIns="91436" tIns="45718" rIns="91436" bIns="45718" rtlCol="0">
            <a:spAutoFit/>
          </a:bodyPr>
          <a:lstStyle/>
          <a:p>
            <a:r>
              <a:rPr lang="vi-VN" sz="2400" b="1" dirty="0">
                <a:latin typeface="+mj-lt"/>
              </a:rPr>
              <a:t>Hậu quả</a:t>
            </a:r>
          </a:p>
        </p:txBody>
      </p:sp>
      <p:sp>
        <p:nvSpPr>
          <p:cNvPr id="10" name="TextBox 9"/>
          <p:cNvSpPr txBox="1"/>
          <p:nvPr/>
        </p:nvSpPr>
        <p:spPr>
          <a:xfrm>
            <a:off x="6498424" y="2549256"/>
            <a:ext cx="1584176" cy="461665"/>
          </a:xfrm>
          <a:prstGeom prst="rect">
            <a:avLst/>
          </a:prstGeom>
          <a:noFill/>
        </p:spPr>
        <p:txBody>
          <a:bodyPr wrap="square" lIns="91436" tIns="45718" rIns="91436" bIns="45718" rtlCol="0">
            <a:spAutoFit/>
          </a:bodyPr>
          <a:lstStyle/>
          <a:p>
            <a:r>
              <a:rPr lang="vi-VN" sz="2400" b="1" dirty="0">
                <a:latin typeface="+mj-lt"/>
              </a:rPr>
              <a:t>Hậu quả</a:t>
            </a:r>
          </a:p>
        </p:txBody>
      </p:sp>
      <p:sp>
        <p:nvSpPr>
          <p:cNvPr id="11" name="TextBox 10"/>
          <p:cNvSpPr txBox="1"/>
          <p:nvPr/>
        </p:nvSpPr>
        <p:spPr>
          <a:xfrm>
            <a:off x="1187626" y="2540243"/>
            <a:ext cx="1368152" cy="461665"/>
          </a:xfrm>
          <a:prstGeom prst="rect">
            <a:avLst/>
          </a:prstGeom>
          <a:noFill/>
        </p:spPr>
        <p:txBody>
          <a:bodyPr wrap="square" lIns="91436" tIns="45718" rIns="91436" bIns="45718" rtlCol="0">
            <a:spAutoFit/>
          </a:bodyPr>
          <a:lstStyle/>
          <a:p>
            <a:r>
              <a:rPr lang="vi-VN" sz="2400" b="1" dirty="0">
                <a:latin typeface="+mj-lt"/>
              </a:rPr>
              <a:t>Hậu quả</a:t>
            </a:r>
          </a:p>
        </p:txBody>
      </p:sp>
      <p:sp>
        <p:nvSpPr>
          <p:cNvPr id="12" name="TextBox 11"/>
          <p:cNvSpPr txBox="1"/>
          <p:nvPr/>
        </p:nvSpPr>
        <p:spPr>
          <a:xfrm>
            <a:off x="5580112" y="211501"/>
            <a:ext cx="3586836" cy="461665"/>
          </a:xfrm>
          <a:prstGeom prst="rect">
            <a:avLst/>
          </a:prstGeom>
          <a:noFill/>
        </p:spPr>
        <p:txBody>
          <a:bodyPr wrap="square" lIns="91436" tIns="45718" rIns="91436" bIns="45718" rtlCol="0">
            <a:spAutoFit/>
          </a:bodyPr>
          <a:lstStyle/>
          <a:p>
            <a:pPr algn="ctr"/>
            <a:r>
              <a:rPr lang="vi-VN" sz="2400" b="1" dirty="0">
                <a:solidFill>
                  <a:srgbClr val="FF0000"/>
                </a:solidFill>
                <a:latin typeface="+mj-lt"/>
              </a:rPr>
              <a:t>Biện pháp em đưa ra</a:t>
            </a:r>
          </a:p>
        </p:txBody>
      </p:sp>
      <p:sp>
        <p:nvSpPr>
          <p:cNvPr id="13" name="TextBox 12"/>
          <p:cNvSpPr txBox="1"/>
          <p:nvPr/>
        </p:nvSpPr>
        <p:spPr>
          <a:xfrm>
            <a:off x="138149" y="191318"/>
            <a:ext cx="3586836" cy="461665"/>
          </a:xfrm>
          <a:prstGeom prst="rect">
            <a:avLst/>
          </a:prstGeom>
          <a:noFill/>
        </p:spPr>
        <p:txBody>
          <a:bodyPr wrap="square" lIns="91436" tIns="45718" rIns="91436" bIns="45718" rtlCol="0">
            <a:spAutoFit/>
          </a:bodyPr>
          <a:lstStyle/>
          <a:p>
            <a:pPr algn="ctr"/>
            <a:r>
              <a:rPr lang="vi-VN" sz="2400" b="1" dirty="0">
                <a:solidFill>
                  <a:srgbClr val="FF0000"/>
                </a:solidFill>
                <a:latin typeface="+mj-lt"/>
              </a:rPr>
              <a:t>Biện pháp em đưa ra</a:t>
            </a:r>
          </a:p>
        </p:txBody>
      </p:sp>
      <p:sp>
        <p:nvSpPr>
          <p:cNvPr id="14" name="TextBox 13"/>
          <p:cNvSpPr txBox="1"/>
          <p:nvPr/>
        </p:nvSpPr>
        <p:spPr>
          <a:xfrm>
            <a:off x="6372202" y="2993704"/>
            <a:ext cx="2921683" cy="461665"/>
          </a:xfrm>
          <a:prstGeom prst="rect">
            <a:avLst/>
          </a:prstGeom>
          <a:noFill/>
        </p:spPr>
        <p:txBody>
          <a:bodyPr wrap="square" lIns="91436" tIns="45718" rIns="91436" bIns="45718" rtlCol="0">
            <a:spAutoFit/>
          </a:bodyPr>
          <a:lstStyle/>
          <a:p>
            <a:r>
              <a:rPr lang="vi-VN" sz="2400" dirty="0">
                <a:solidFill>
                  <a:srgbClr val="FF0000"/>
                </a:solidFill>
                <a:latin typeface="+mj-lt"/>
              </a:rPr>
              <a:t>Biện pháp em đưa ra</a:t>
            </a:r>
          </a:p>
        </p:txBody>
      </p:sp>
      <p:sp>
        <p:nvSpPr>
          <p:cNvPr id="15" name="TextBox 14"/>
          <p:cNvSpPr txBox="1"/>
          <p:nvPr/>
        </p:nvSpPr>
        <p:spPr>
          <a:xfrm>
            <a:off x="45685" y="3075897"/>
            <a:ext cx="2921683" cy="461665"/>
          </a:xfrm>
          <a:prstGeom prst="rect">
            <a:avLst/>
          </a:prstGeom>
          <a:noFill/>
        </p:spPr>
        <p:txBody>
          <a:bodyPr wrap="square" lIns="91436" tIns="45718" rIns="91436" bIns="45718" rtlCol="0">
            <a:spAutoFit/>
          </a:bodyPr>
          <a:lstStyle/>
          <a:p>
            <a:r>
              <a:rPr lang="vi-VN" sz="2400" dirty="0">
                <a:solidFill>
                  <a:srgbClr val="FF0000"/>
                </a:solidFill>
                <a:latin typeface="+mj-lt"/>
              </a:rPr>
              <a:t>Biện pháp em đưa ra</a:t>
            </a:r>
          </a:p>
        </p:txBody>
      </p:sp>
      <p:sp>
        <p:nvSpPr>
          <p:cNvPr id="16" name="TextBox 15"/>
          <p:cNvSpPr txBox="1"/>
          <p:nvPr/>
        </p:nvSpPr>
        <p:spPr>
          <a:xfrm rot="19346917">
            <a:off x="4364872" y="1631868"/>
            <a:ext cx="1854416" cy="461665"/>
          </a:xfrm>
          <a:prstGeom prst="rect">
            <a:avLst/>
          </a:prstGeom>
          <a:noFill/>
        </p:spPr>
        <p:txBody>
          <a:bodyPr wrap="square" lIns="91436" tIns="45718" rIns="91436" bIns="45718" rtlCol="0">
            <a:spAutoFit/>
          </a:bodyPr>
          <a:lstStyle/>
          <a:p>
            <a:r>
              <a:rPr lang="vi-VN" sz="2400" b="1" dirty="0">
                <a:latin typeface="+mj-lt"/>
              </a:rPr>
              <a:t>Thương tích</a:t>
            </a:r>
          </a:p>
        </p:txBody>
      </p:sp>
      <p:sp>
        <p:nvSpPr>
          <p:cNvPr id="17" name="TextBox 16"/>
          <p:cNvSpPr txBox="1"/>
          <p:nvPr/>
        </p:nvSpPr>
        <p:spPr>
          <a:xfrm rot="2611239">
            <a:off x="3014617" y="1827416"/>
            <a:ext cx="1584176" cy="461665"/>
          </a:xfrm>
          <a:prstGeom prst="rect">
            <a:avLst/>
          </a:prstGeom>
          <a:noFill/>
        </p:spPr>
        <p:txBody>
          <a:bodyPr wrap="square" lIns="91436" tIns="45718" rIns="91436" bIns="45718" rtlCol="0">
            <a:spAutoFit/>
          </a:bodyPr>
          <a:lstStyle/>
          <a:p>
            <a:r>
              <a:rPr lang="vi-VN" sz="2400" b="1" dirty="0">
                <a:latin typeface="+mj-lt"/>
              </a:rPr>
              <a:t>Té ngã</a:t>
            </a:r>
          </a:p>
        </p:txBody>
      </p:sp>
      <p:sp>
        <p:nvSpPr>
          <p:cNvPr id="18" name="TextBox 17"/>
          <p:cNvSpPr txBox="1"/>
          <p:nvPr/>
        </p:nvSpPr>
        <p:spPr>
          <a:xfrm rot="1957202">
            <a:off x="4483441" y="3457119"/>
            <a:ext cx="1854416" cy="461665"/>
          </a:xfrm>
          <a:prstGeom prst="rect">
            <a:avLst/>
          </a:prstGeom>
          <a:noFill/>
        </p:spPr>
        <p:txBody>
          <a:bodyPr wrap="square" lIns="91436" tIns="45718" rIns="91436" bIns="45718" rtlCol="0">
            <a:spAutoFit/>
          </a:bodyPr>
          <a:lstStyle/>
          <a:p>
            <a:r>
              <a:rPr lang="vi-VN" sz="2400" b="1" dirty="0">
                <a:latin typeface="+mj-lt"/>
              </a:rPr>
              <a:t>Mất trật tự</a:t>
            </a:r>
          </a:p>
        </p:txBody>
      </p:sp>
      <p:sp>
        <p:nvSpPr>
          <p:cNvPr id="19" name="TextBox 18"/>
          <p:cNvSpPr txBox="1"/>
          <p:nvPr/>
        </p:nvSpPr>
        <p:spPr>
          <a:xfrm rot="20294799">
            <a:off x="3012656" y="3199220"/>
            <a:ext cx="1424661" cy="830997"/>
          </a:xfrm>
          <a:prstGeom prst="rect">
            <a:avLst/>
          </a:prstGeom>
          <a:noFill/>
        </p:spPr>
        <p:txBody>
          <a:bodyPr wrap="square" lIns="91436" tIns="45718" rIns="91436" bIns="45718" rtlCol="0">
            <a:spAutoFit/>
          </a:bodyPr>
          <a:lstStyle/>
          <a:p>
            <a:r>
              <a:rPr lang="vi-VN" sz="2400" b="1" dirty="0">
                <a:latin typeface="+mj-lt"/>
              </a:rPr>
              <a:t>Vi phạm </a:t>
            </a:r>
          </a:p>
          <a:p>
            <a:r>
              <a:rPr lang="vi-VN" sz="2400" b="1" dirty="0">
                <a:latin typeface="+mj-lt"/>
              </a:rPr>
              <a:t>nội qui</a:t>
            </a:r>
          </a:p>
        </p:txBody>
      </p:sp>
      <p:sp>
        <p:nvSpPr>
          <p:cNvPr id="20" name="TextBox 19"/>
          <p:cNvSpPr txBox="1"/>
          <p:nvPr/>
        </p:nvSpPr>
        <p:spPr>
          <a:xfrm>
            <a:off x="6381417" y="673164"/>
            <a:ext cx="2511064" cy="1569660"/>
          </a:xfrm>
          <a:prstGeom prst="rect">
            <a:avLst/>
          </a:prstGeom>
          <a:noFill/>
        </p:spPr>
        <p:txBody>
          <a:bodyPr wrap="square" lIns="91436" tIns="45718" rIns="91436" bIns="45718" rtlCol="0">
            <a:spAutoFit/>
          </a:bodyPr>
          <a:lstStyle/>
          <a:p>
            <a:pPr lvl="0" algn="just"/>
            <a:r>
              <a:rPr lang="vi-VN" sz="2400" dirty="0">
                <a:latin typeface="+mj-lt"/>
              </a:rPr>
              <a:t>Thể hiện mạnh mẽ </a:t>
            </a:r>
          </a:p>
          <a:p>
            <a:pPr lvl="0" algn="just"/>
            <a:r>
              <a:rPr lang="vi-VN" sz="2400" dirty="0">
                <a:latin typeface="+mj-lt"/>
              </a:rPr>
              <a:t>thái độ không đồng tình với hành động đó </a:t>
            </a:r>
          </a:p>
        </p:txBody>
      </p:sp>
      <p:sp>
        <p:nvSpPr>
          <p:cNvPr id="21" name="TextBox 20"/>
          <p:cNvSpPr txBox="1"/>
          <p:nvPr/>
        </p:nvSpPr>
        <p:spPr>
          <a:xfrm>
            <a:off x="6237401" y="3687951"/>
            <a:ext cx="2511063" cy="1200329"/>
          </a:xfrm>
          <a:prstGeom prst="rect">
            <a:avLst/>
          </a:prstGeom>
          <a:noFill/>
        </p:spPr>
        <p:txBody>
          <a:bodyPr wrap="square" lIns="91436" tIns="45718" rIns="91436" bIns="45718" rtlCol="0">
            <a:spAutoFit/>
          </a:bodyPr>
          <a:lstStyle/>
          <a:p>
            <a:pPr lvl="0" algn="just"/>
            <a:r>
              <a:rPr lang="vi-VN" sz="2400" dirty="0">
                <a:latin typeface="+mj-lt"/>
              </a:rPr>
              <a:t>Khuyên Minh nên dừng lại và không làm như vậy nữa</a:t>
            </a:r>
          </a:p>
        </p:txBody>
      </p:sp>
      <p:sp>
        <p:nvSpPr>
          <p:cNvPr id="22" name="TextBox 21"/>
          <p:cNvSpPr txBox="1"/>
          <p:nvPr/>
        </p:nvSpPr>
        <p:spPr>
          <a:xfrm>
            <a:off x="320429" y="3664463"/>
            <a:ext cx="2235349" cy="1200329"/>
          </a:xfrm>
          <a:prstGeom prst="rect">
            <a:avLst/>
          </a:prstGeom>
          <a:noFill/>
        </p:spPr>
        <p:txBody>
          <a:bodyPr wrap="square" lIns="91436" tIns="45718" rIns="91436" bIns="45718" rtlCol="0">
            <a:spAutoFit/>
          </a:bodyPr>
          <a:lstStyle/>
          <a:p>
            <a:pPr lvl="0" algn="just"/>
            <a:r>
              <a:rPr lang="vi-VN" sz="2400" dirty="0">
                <a:latin typeface="+mj-lt"/>
              </a:rPr>
              <a:t>Báo GV và phụ huynh nếu Minh còn tiếp tục</a:t>
            </a:r>
          </a:p>
        </p:txBody>
      </p:sp>
      <p:sp>
        <p:nvSpPr>
          <p:cNvPr id="23" name="TextBox 22"/>
          <p:cNvSpPr txBox="1"/>
          <p:nvPr/>
        </p:nvSpPr>
        <p:spPr>
          <a:xfrm>
            <a:off x="312286" y="560589"/>
            <a:ext cx="2655080" cy="1569660"/>
          </a:xfrm>
          <a:prstGeom prst="rect">
            <a:avLst/>
          </a:prstGeom>
          <a:noFill/>
        </p:spPr>
        <p:txBody>
          <a:bodyPr wrap="square" lIns="91436" tIns="45718" rIns="91436" bIns="45718" rtlCol="0">
            <a:spAutoFit/>
          </a:bodyPr>
          <a:lstStyle/>
          <a:p>
            <a:pPr lvl="0" algn="just"/>
            <a:r>
              <a:rPr lang="vi-VN" sz="2400" dirty="0">
                <a:latin typeface="+mj-lt"/>
              </a:rPr>
              <a:t>Nói chuyện thẳng thắn với Minh đó là hành động gây nguy hiểm </a:t>
            </a:r>
          </a:p>
        </p:txBody>
      </p:sp>
    </p:spTree>
    <p:extLst>
      <p:ext uri="{BB962C8B-B14F-4D97-AF65-F5344CB8AC3E}">
        <p14:creationId xmlns:p14="http://schemas.microsoft.com/office/powerpoint/2010/main" val="260031610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ppt_x"/>
                                          </p:val>
                                        </p:tav>
                                        <p:tav tm="100000">
                                          <p:val>
                                            <p:strVal val="#ppt_x"/>
                                          </p:val>
                                        </p:tav>
                                      </p:tavLst>
                                    </p:anim>
                                    <p:anim calcmode="lin" valueType="num">
                                      <p:cBhvr additive="base">
                                        <p:cTn id="3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ppt_x"/>
                                          </p:val>
                                        </p:tav>
                                        <p:tav tm="100000">
                                          <p:val>
                                            <p:strVal val="#ppt_x"/>
                                          </p:val>
                                        </p:tav>
                                      </p:tavLst>
                                    </p:anim>
                                    <p:anim calcmode="lin" valueType="num">
                                      <p:cBhvr additive="base">
                                        <p:cTn id="4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additive="base">
                                        <p:cTn id="45" dur="500" fill="hold"/>
                                        <p:tgtEl>
                                          <p:spTgt spid="18"/>
                                        </p:tgtEl>
                                        <p:attrNameLst>
                                          <p:attrName>ppt_x</p:attrName>
                                        </p:attrNameLst>
                                      </p:cBhvr>
                                      <p:tavLst>
                                        <p:tav tm="0">
                                          <p:val>
                                            <p:strVal val="#ppt_x"/>
                                          </p:val>
                                        </p:tav>
                                        <p:tav tm="100000">
                                          <p:val>
                                            <p:strVal val="#ppt_x"/>
                                          </p:val>
                                        </p:tav>
                                      </p:tavLst>
                                    </p:anim>
                                    <p:anim calcmode="lin" valueType="num">
                                      <p:cBhvr additive="base">
                                        <p:cTn id="4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additive="base">
                                        <p:cTn id="51" dur="500" fill="hold"/>
                                        <p:tgtEl>
                                          <p:spTgt spid="19"/>
                                        </p:tgtEl>
                                        <p:attrNameLst>
                                          <p:attrName>ppt_x</p:attrName>
                                        </p:attrNameLst>
                                      </p:cBhvr>
                                      <p:tavLst>
                                        <p:tav tm="0">
                                          <p:val>
                                            <p:strVal val="#ppt_x"/>
                                          </p:val>
                                        </p:tav>
                                        <p:tav tm="100000">
                                          <p:val>
                                            <p:strVal val="#ppt_x"/>
                                          </p:val>
                                        </p:tav>
                                      </p:tavLst>
                                    </p:anim>
                                    <p:anim calcmode="lin" valueType="num">
                                      <p:cBhvr additive="base">
                                        <p:cTn id="5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additive="base">
                                        <p:cTn id="57" dur="500" fill="hold"/>
                                        <p:tgtEl>
                                          <p:spTgt spid="13"/>
                                        </p:tgtEl>
                                        <p:attrNameLst>
                                          <p:attrName>ppt_x</p:attrName>
                                        </p:attrNameLst>
                                      </p:cBhvr>
                                      <p:tavLst>
                                        <p:tav tm="0">
                                          <p:val>
                                            <p:strVal val="#ppt_x"/>
                                          </p:val>
                                        </p:tav>
                                        <p:tav tm="100000">
                                          <p:val>
                                            <p:strVal val="#ppt_x"/>
                                          </p:val>
                                        </p:tav>
                                      </p:tavLst>
                                    </p:anim>
                                    <p:anim calcmode="lin" valueType="num">
                                      <p:cBhvr additive="base">
                                        <p:cTn id="58" dur="500" fill="hold"/>
                                        <p:tgtEl>
                                          <p:spTgt spid="13"/>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2"/>
                                        </p:tgtEl>
                                        <p:attrNameLst>
                                          <p:attrName>style.visibility</p:attrName>
                                        </p:attrNameLst>
                                      </p:cBhvr>
                                      <p:to>
                                        <p:strVal val="visible"/>
                                      </p:to>
                                    </p:set>
                                    <p:anim calcmode="lin" valueType="num">
                                      <p:cBhvr additive="base">
                                        <p:cTn id="61" dur="500" fill="hold"/>
                                        <p:tgtEl>
                                          <p:spTgt spid="12"/>
                                        </p:tgtEl>
                                        <p:attrNameLst>
                                          <p:attrName>ppt_x</p:attrName>
                                        </p:attrNameLst>
                                      </p:cBhvr>
                                      <p:tavLst>
                                        <p:tav tm="0">
                                          <p:val>
                                            <p:strVal val="#ppt_x"/>
                                          </p:val>
                                        </p:tav>
                                        <p:tav tm="100000">
                                          <p:val>
                                            <p:strVal val="#ppt_x"/>
                                          </p:val>
                                        </p:tav>
                                      </p:tavLst>
                                    </p:anim>
                                    <p:anim calcmode="lin" valueType="num">
                                      <p:cBhvr additive="base">
                                        <p:cTn id="62" dur="500" fill="hold"/>
                                        <p:tgtEl>
                                          <p:spTgt spid="12"/>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14"/>
                                        </p:tgtEl>
                                        <p:attrNameLst>
                                          <p:attrName>style.visibility</p:attrName>
                                        </p:attrNameLst>
                                      </p:cBhvr>
                                      <p:to>
                                        <p:strVal val="visible"/>
                                      </p:to>
                                    </p:set>
                                    <p:anim calcmode="lin" valueType="num">
                                      <p:cBhvr additive="base">
                                        <p:cTn id="65" dur="500" fill="hold"/>
                                        <p:tgtEl>
                                          <p:spTgt spid="14"/>
                                        </p:tgtEl>
                                        <p:attrNameLst>
                                          <p:attrName>ppt_x</p:attrName>
                                        </p:attrNameLst>
                                      </p:cBhvr>
                                      <p:tavLst>
                                        <p:tav tm="0">
                                          <p:val>
                                            <p:strVal val="#ppt_x"/>
                                          </p:val>
                                        </p:tav>
                                        <p:tav tm="100000">
                                          <p:val>
                                            <p:strVal val="#ppt_x"/>
                                          </p:val>
                                        </p:tav>
                                      </p:tavLst>
                                    </p:anim>
                                    <p:anim calcmode="lin" valueType="num">
                                      <p:cBhvr additive="base">
                                        <p:cTn id="66" dur="500" fill="hold"/>
                                        <p:tgtEl>
                                          <p:spTgt spid="14"/>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15"/>
                                        </p:tgtEl>
                                        <p:attrNameLst>
                                          <p:attrName>style.visibility</p:attrName>
                                        </p:attrNameLst>
                                      </p:cBhvr>
                                      <p:to>
                                        <p:strVal val="visible"/>
                                      </p:to>
                                    </p:set>
                                    <p:anim calcmode="lin" valueType="num">
                                      <p:cBhvr additive="base">
                                        <p:cTn id="69" dur="500" fill="hold"/>
                                        <p:tgtEl>
                                          <p:spTgt spid="15"/>
                                        </p:tgtEl>
                                        <p:attrNameLst>
                                          <p:attrName>ppt_x</p:attrName>
                                        </p:attrNameLst>
                                      </p:cBhvr>
                                      <p:tavLst>
                                        <p:tav tm="0">
                                          <p:val>
                                            <p:strVal val="#ppt_x"/>
                                          </p:val>
                                        </p:tav>
                                        <p:tav tm="100000">
                                          <p:val>
                                            <p:strVal val="#ppt_x"/>
                                          </p:val>
                                        </p:tav>
                                      </p:tavLst>
                                    </p:anim>
                                    <p:anim calcmode="lin" valueType="num">
                                      <p:cBhvr additive="base">
                                        <p:cTn id="7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6" presetClass="entr" presetSubtype="16" fill="hold" grpId="0" nodeType="clickEffect">
                                  <p:stCondLst>
                                    <p:cond delay="0"/>
                                  </p:stCondLst>
                                  <p:childTnLst>
                                    <p:set>
                                      <p:cBhvr>
                                        <p:cTn id="74" dur="1" fill="hold">
                                          <p:stCondLst>
                                            <p:cond delay="0"/>
                                          </p:stCondLst>
                                        </p:cTn>
                                        <p:tgtEl>
                                          <p:spTgt spid="23"/>
                                        </p:tgtEl>
                                        <p:attrNameLst>
                                          <p:attrName>style.visibility</p:attrName>
                                        </p:attrNameLst>
                                      </p:cBhvr>
                                      <p:to>
                                        <p:strVal val="visible"/>
                                      </p:to>
                                    </p:set>
                                    <p:animEffect transition="in" filter="circle(in)">
                                      <p:cBhvr>
                                        <p:cTn id="75" dur="2000"/>
                                        <p:tgtEl>
                                          <p:spTgt spid="23"/>
                                        </p:tgtEl>
                                      </p:cBhvr>
                                    </p:animEffect>
                                  </p:childTnLst>
                                </p:cTn>
                              </p:par>
                              <p:par>
                                <p:cTn id="76" presetID="6" presetClass="entr" presetSubtype="16" fill="hold" grpId="0" nodeType="withEffect">
                                  <p:stCondLst>
                                    <p:cond delay="0"/>
                                  </p:stCondLst>
                                  <p:childTnLst>
                                    <p:set>
                                      <p:cBhvr>
                                        <p:cTn id="77" dur="1" fill="hold">
                                          <p:stCondLst>
                                            <p:cond delay="0"/>
                                          </p:stCondLst>
                                        </p:cTn>
                                        <p:tgtEl>
                                          <p:spTgt spid="20"/>
                                        </p:tgtEl>
                                        <p:attrNameLst>
                                          <p:attrName>style.visibility</p:attrName>
                                        </p:attrNameLst>
                                      </p:cBhvr>
                                      <p:to>
                                        <p:strVal val="visible"/>
                                      </p:to>
                                    </p:set>
                                    <p:animEffect transition="in" filter="circle(in)">
                                      <p:cBhvr>
                                        <p:cTn id="78" dur="2000"/>
                                        <p:tgtEl>
                                          <p:spTgt spid="20"/>
                                        </p:tgtEl>
                                      </p:cBhvr>
                                    </p:animEffect>
                                  </p:childTnLst>
                                </p:cTn>
                              </p:par>
                              <p:par>
                                <p:cTn id="79" presetID="6" presetClass="entr" presetSubtype="16" fill="hold" grpId="0" nodeType="withEffect">
                                  <p:stCondLst>
                                    <p:cond delay="0"/>
                                  </p:stCondLst>
                                  <p:childTnLst>
                                    <p:set>
                                      <p:cBhvr>
                                        <p:cTn id="80" dur="1" fill="hold">
                                          <p:stCondLst>
                                            <p:cond delay="0"/>
                                          </p:stCondLst>
                                        </p:cTn>
                                        <p:tgtEl>
                                          <p:spTgt spid="21"/>
                                        </p:tgtEl>
                                        <p:attrNameLst>
                                          <p:attrName>style.visibility</p:attrName>
                                        </p:attrNameLst>
                                      </p:cBhvr>
                                      <p:to>
                                        <p:strVal val="visible"/>
                                      </p:to>
                                    </p:set>
                                    <p:animEffect transition="in" filter="circle(in)">
                                      <p:cBhvr>
                                        <p:cTn id="81" dur="2000"/>
                                        <p:tgtEl>
                                          <p:spTgt spid="21"/>
                                        </p:tgtEl>
                                      </p:cBhvr>
                                    </p:animEffect>
                                  </p:childTnLst>
                                </p:cTn>
                              </p:par>
                              <p:par>
                                <p:cTn id="82" presetID="6" presetClass="entr" presetSubtype="16" fill="hold" grpId="0" nodeType="withEffect">
                                  <p:stCondLst>
                                    <p:cond delay="0"/>
                                  </p:stCondLst>
                                  <p:childTnLst>
                                    <p:set>
                                      <p:cBhvr>
                                        <p:cTn id="83" dur="1" fill="hold">
                                          <p:stCondLst>
                                            <p:cond delay="0"/>
                                          </p:stCondLst>
                                        </p:cTn>
                                        <p:tgtEl>
                                          <p:spTgt spid="22"/>
                                        </p:tgtEl>
                                        <p:attrNameLst>
                                          <p:attrName>style.visibility</p:attrName>
                                        </p:attrNameLst>
                                      </p:cBhvr>
                                      <p:to>
                                        <p:strVal val="visible"/>
                                      </p:to>
                                    </p:set>
                                    <p:animEffect transition="in" filter="circle(in)">
                                      <p:cBhvr>
                                        <p:cTn id="84"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6" grpId="0" animBg="1"/>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2870530488"/>
              </p:ext>
            </p:extLst>
          </p:nvPr>
        </p:nvGraphicFramePr>
        <p:xfrm>
          <a:off x="0" y="539750"/>
          <a:ext cx="9036496" cy="44802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p:cNvSpPr/>
          <p:nvPr/>
        </p:nvSpPr>
        <p:spPr>
          <a:xfrm>
            <a:off x="3923928" y="2427735"/>
            <a:ext cx="1512168" cy="720080"/>
          </a:xfrm>
          <a:prstGeom prst="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vi-VN" sz="2200" b="1" dirty="0">
                <a:solidFill>
                  <a:schemeClr val="tx1"/>
                </a:solidFill>
                <a:latin typeface="+mj-lt"/>
              </a:rPr>
              <a:t>Hành động</a:t>
            </a:r>
          </a:p>
          <a:p>
            <a:pPr algn="ctr"/>
            <a:r>
              <a:rPr lang="vi-VN" sz="2200" b="1" dirty="0">
                <a:solidFill>
                  <a:schemeClr val="tx1"/>
                </a:solidFill>
                <a:latin typeface="+mj-lt"/>
              </a:rPr>
              <a:t>của Nam</a:t>
            </a:r>
          </a:p>
        </p:txBody>
      </p:sp>
      <p:sp>
        <p:nvSpPr>
          <p:cNvPr id="8" name="TextBox 7"/>
          <p:cNvSpPr txBox="1"/>
          <p:nvPr/>
        </p:nvSpPr>
        <p:spPr>
          <a:xfrm>
            <a:off x="3707905" y="411512"/>
            <a:ext cx="1584176" cy="461665"/>
          </a:xfrm>
          <a:prstGeom prst="rect">
            <a:avLst/>
          </a:prstGeom>
          <a:noFill/>
        </p:spPr>
        <p:txBody>
          <a:bodyPr wrap="square" lIns="91436" tIns="45718" rIns="91436" bIns="45718" rtlCol="0">
            <a:spAutoFit/>
          </a:bodyPr>
          <a:lstStyle/>
          <a:p>
            <a:r>
              <a:rPr lang="vi-VN" sz="2400" b="1" dirty="0">
                <a:latin typeface="+mj-lt"/>
              </a:rPr>
              <a:t>Hậu quả</a:t>
            </a:r>
          </a:p>
        </p:txBody>
      </p:sp>
      <p:sp>
        <p:nvSpPr>
          <p:cNvPr id="9" name="TextBox 8"/>
          <p:cNvSpPr txBox="1"/>
          <p:nvPr/>
        </p:nvSpPr>
        <p:spPr>
          <a:xfrm>
            <a:off x="3851920" y="4688930"/>
            <a:ext cx="1584176" cy="461665"/>
          </a:xfrm>
          <a:prstGeom prst="rect">
            <a:avLst/>
          </a:prstGeom>
          <a:noFill/>
        </p:spPr>
        <p:txBody>
          <a:bodyPr wrap="square" lIns="91436" tIns="45718" rIns="91436" bIns="45718" rtlCol="0">
            <a:spAutoFit/>
          </a:bodyPr>
          <a:lstStyle/>
          <a:p>
            <a:r>
              <a:rPr lang="vi-VN" sz="2400" b="1" dirty="0">
                <a:latin typeface="+mj-lt"/>
              </a:rPr>
              <a:t>Hậu quả</a:t>
            </a:r>
          </a:p>
        </p:txBody>
      </p:sp>
      <p:sp>
        <p:nvSpPr>
          <p:cNvPr id="10" name="TextBox 9"/>
          <p:cNvSpPr txBox="1"/>
          <p:nvPr/>
        </p:nvSpPr>
        <p:spPr>
          <a:xfrm>
            <a:off x="6498424" y="2549256"/>
            <a:ext cx="1584176" cy="461665"/>
          </a:xfrm>
          <a:prstGeom prst="rect">
            <a:avLst/>
          </a:prstGeom>
          <a:noFill/>
        </p:spPr>
        <p:txBody>
          <a:bodyPr wrap="square" lIns="91436" tIns="45718" rIns="91436" bIns="45718" rtlCol="0">
            <a:spAutoFit/>
          </a:bodyPr>
          <a:lstStyle/>
          <a:p>
            <a:r>
              <a:rPr lang="vi-VN" sz="2400" b="1" dirty="0">
                <a:latin typeface="+mj-lt"/>
              </a:rPr>
              <a:t>Hậu quả</a:t>
            </a:r>
          </a:p>
        </p:txBody>
      </p:sp>
      <p:sp>
        <p:nvSpPr>
          <p:cNvPr id="11" name="TextBox 10"/>
          <p:cNvSpPr txBox="1"/>
          <p:nvPr/>
        </p:nvSpPr>
        <p:spPr>
          <a:xfrm>
            <a:off x="1187626" y="2540243"/>
            <a:ext cx="1368152" cy="461665"/>
          </a:xfrm>
          <a:prstGeom prst="rect">
            <a:avLst/>
          </a:prstGeom>
          <a:noFill/>
        </p:spPr>
        <p:txBody>
          <a:bodyPr wrap="square" lIns="91436" tIns="45718" rIns="91436" bIns="45718" rtlCol="0">
            <a:spAutoFit/>
          </a:bodyPr>
          <a:lstStyle/>
          <a:p>
            <a:r>
              <a:rPr lang="vi-VN" sz="2400" b="1" dirty="0">
                <a:latin typeface="+mj-lt"/>
              </a:rPr>
              <a:t>Hậu quả</a:t>
            </a:r>
          </a:p>
        </p:txBody>
      </p:sp>
      <p:sp>
        <p:nvSpPr>
          <p:cNvPr id="12" name="TextBox 11"/>
          <p:cNvSpPr txBox="1"/>
          <p:nvPr/>
        </p:nvSpPr>
        <p:spPr>
          <a:xfrm>
            <a:off x="5580112" y="180679"/>
            <a:ext cx="3586836" cy="461665"/>
          </a:xfrm>
          <a:prstGeom prst="rect">
            <a:avLst/>
          </a:prstGeom>
          <a:noFill/>
        </p:spPr>
        <p:txBody>
          <a:bodyPr wrap="square" lIns="91436" tIns="45718" rIns="91436" bIns="45718" rtlCol="0">
            <a:spAutoFit/>
          </a:bodyPr>
          <a:lstStyle/>
          <a:p>
            <a:pPr algn="ctr"/>
            <a:r>
              <a:rPr lang="vi-VN" sz="2400" b="1" dirty="0">
                <a:latin typeface="+mj-lt"/>
              </a:rPr>
              <a:t>Biện pháp em đưa ra</a:t>
            </a:r>
          </a:p>
        </p:txBody>
      </p:sp>
      <p:sp>
        <p:nvSpPr>
          <p:cNvPr id="13" name="TextBox 12"/>
          <p:cNvSpPr txBox="1"/>
          <p:nvPr/>
        </p:nvSpPr>
        <p:spPr>
          <a:xfrm>
            <a:off x="153986" y="180678"/>
            <a:ext cx="3586836" cy="461665"/>
          </a:xfrm>
          <a:prstGeom prst="rect">
            <a:avLst/>
          </a:prstGeom>
          <a:noFill/>
        </p:spPr>
        <p:txBody>
          <a:bodyPr wrap="square" lIns="91436" tIns="45718" rIns="91436" bIns="45718" rtlCol="0">
            <a:spAutoFit/>
          </a:bodyPr>
          <a:lstStyle/>
          <a:p>
            <a:pPr algn="ctr"/>
            <a:r>
              <a:rPr lang="vi-VN" sz="2400" b="1" dirty="0">
                <a:latin typeface="+mj-lt"/>
              </a:rPr>
              <a:t>Biện pháp em đưa ra</a:t>
            </a:r>
          </a:p>
        </p:txBody>
      </p:sp>
      <p:sp>
        <p:nvSpPr>
          <p:cNvPr id="14" name="TextBox 13"/>
          <p:cNvSpPr txBox="1"/>
          <p:nvPr/>
        </p:nvSpPr>
        <p:spPr>
          <a:xfrm>
            <a:off x="6372202" y="2993704"/>
            <a:ext cx="2921683" cy="461665"/>
          </a:xfrm>
          <a:prstGeom prst="rect">
            <a:avLst/>
          </a:prstGeom>
          <a:noFill/>
        </p:spPr>
        <p:txBody>
          <a:bodyPr wrap="square" lIns="91436" tIns="45718" rIns="91436" bIns="45718" rtlCol="0">
            <a:spAutoFit/>
          </a:bodyPr>
          <a:lstStyle/>
          <a:p>
            <a:r>
              <a:rPr lang="vi-VN" sz="2400" dirty="0">
                <a:latin typeface="+mj-lt"/>
              </a:rPr>
              <a:t>Biện pháp em đưa ra</a:t>
            </a:r>
          </a:p>
        </p:txBody>
      </p:sp>
      <p:sp>
        <p:nvSpPr>
          <p:cNvPr id="15" name="TextBox 14"/>
          <p:cNvSpPr txBox="1"/>
          <p:nvPr/>
        </p:nvSpPr>
        <p:spPr>
          <a:xfrm>
            <a:off x="45685" y="3075897"/>
            <a:ext cx="2921683" cy="461665"/>
          </a:xfrm>
          <a:prstGeom prst="rect">
            <a:avLst/>
          </a:prstGeom>
          <a:noFill/>
        </p:spPr>
        <p:txBody>
          <a:bodyPr wrap="square" lIns="91436" tIns="45718" rIns="91436" bIns="45718" rtlCol="0">
            <a:spAutoFit/>
          </a:bodyPr>
          <a:lstStyle/>
          <a:p>
            <a:r>
              <a:rPr lang="vi-VN" sz="2400" dirty="0">
                <a:latin typeface="+mj-lt"/>
              </a:rPr>
              <a:t>Biện pháp em đưa ra</a:t>
            </a:r>
          </a:p>
        </p:txBody>
      </p:sp>
    </p:spTree>
    <p:extLst>
      <p:ext uri="{BB962C8B-B14F-4D97-AF65-F5344CB8AC3E}">
        <p14:creationId xmlns:p14="http://schemas.microsoft.com/office/powerpoint/2010/main" val="217968715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latin typeface="Times New Roman" panose="02020603050405020304" pitchFamily="18" charset="0"/>
                <a:cs typeface="Times New Roman" panose="02020603050405020304" pitchFamily="18" charset="0"/>
              </a:rPr>
              <a:t>Một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số</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tác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hại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của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thuốc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lá</a:t>
            </a:r>
            <a:endParaRPr lang="en-US" dirty="0">
              <a:latin typeface="Times New Roman" panose="02020603050405020304" pitchFamily="18" charset="0"/>
              <a:cs typeface="Times New Roman" panose="02020603050405020304" pitchFamily="18" charset="0"/>
            </a:endParaRPr>
          </a:p>
        </p:txBody>
      </p:sp>
      <p:pic>
        <p:nvPicPr>
          <p:cNvPr id="4" name="Content Placeholder 3"/>
          <p:cNvPicPr>
            <a:picLocks noGrp="1"/>
          </p:cNvPicPr>
          <p:nvPr>
            <p:ph idx="1"/>
          </p:nvPr>
        </p:nvPicPr>
        <p:blipFill>
          <a:blip r:embed="rId2"/>
          <a:stretch>
            <a:fillRect/>
          </a:stretch>
        </p:blipFill>
        <p:spPr>
          <a:xfrm>
            <a:off x="457200" y="1203598"/>
            <a:ext cx="7920880" cy="3744416"/>
          </a:xfrm>
          <a:prstGeom prst="rect">
            <a:avLst/>
          </a:prstGeom>
        </p:spPr>
      </p:pic>
    </p:spTree>
    <p:extLst>
      <p:ext uri="{BB962C8B-B14F-4D97-AF65-F5344CB8AC3E}">
        <p14:creationId xmlns:p14="http://schemas.microsoft.com/office/powerpoint/2010/main" val="3600097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2"/>
          <a:stretch>
            <a:fillRect/>
          </a:stretch>
        </p:blipFill>
        <p:spPr>
          <a:xfrm>
            <a:off x="611560" y="267494"/>
            <a:ext cx="7992888" cy="4326731"/>
          </a:xfrm>
          <a:prstGeom prst="rect">
            <a:avLst/>
          </a:prstGeom>
        </p:spPr>
      </p:pic>
    </p:spTree>
    <p:extLst>
      <p:ext uri="{BB962C8B-B14F-4D97-AF65-F5344CB8AC3E}">
        <p14:creationId xmlns:p14="http://schemas.microsoft.com/office/powerpoint/2010/main" val="278008536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2"/>
          <a:stretch>
            <a:fillRect/>
          </a:stretch>
        </p:blipFill>
        <p:spPr>
          <a:xfrm>
            <a:off x="467544" y="411510"/>
            <a:ext cx="8280920" cy="4464496"/>
          </a:xfrm>
          <a:prstGeom prst="rect">
            <a:avLst/>
          </a:prstGeom>
        </p:spPr>
      </p:pic>
    </p:spTree>
    <p:extLst>
      <p:ext uri="{BB962C8B-B14F-4D97-AF65-F5344CB8AC3E}">
        <p14:creationId xmlns:p14="http://schemas.microsoft.com/office/powerpoint/2010/main" val="33111952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12380" y="851339"/>
            <a:ext cx="8253248" cy="3712779"/>
          </a:xfrm>
          <a:prstGeom prst="rect">
            <a:avLst/>
          </a:prstGeom>
        </p:spPr>
      </p:pic>
      <p:sp>
        <p:nvSpPr>
          <p:cNvPr id="5" name="TextBox 4"/>
          <p:cNvSpPr txBox="1"/>
          <p:nvPr/>
        </p:nvSpPr>
        <p:spPr>
          <a:xfrm>
            <a:off x="2175642" y="291663"/>
            <a:ext cx="5194738" cy="507831"/>
          </a:xfrm>
          <a:prstGeom prst="rect">
            <a:avLst/>
          </a:prstGeom>
          <a:noFill/>
        </p:spPr>
        <p:txBody>
          <a:bodyPr wrap="square" rtlCol="0">
            <a:spAutoFit/>
          </a:bodyPr>
          <a:lstStyle/>
          <a:p>
            <a:pPr defTabSz="685800"/>
            <a:r>
              <a:rPr lang="en-US" sz="2700" b="1" dirty="0" err="1">
                <a:solidFill>
                  <a:prstClr val="black"/>
                </a:solidFill>
                <a:latin typeface="Times New Roman" panose="02020603050405020304" pitchFamily="18" charset="0"/>
                <a:cs typeface="Times New Roman" panose="02020603050405020304" pitchFamily="18" charset="0"/>
              </a:rPr>
              <a:t>Thuốc</a:t>
            </a:r>
            <a:r>
              <a:rPr lang="en-US" sz="2700" b="1" dirty="0">
                <a:solidFill>
                  <a:prstClr val="black"/>
                </a:solidFill>
                <a:latin typeface="Times New Roman" panose="02020603050405020304" pitchFamily="18" charset="0"/>
                <a:cs typeface="Times New Roman" panose="02020603050405020304" pitchFamily="18" charset="0"/>
              </a:rPr>
              <a:t> </a:t>
            </a:r>
            <a:r>
              <a:rPr lang="en-US" sz="2700" b="1" dirty="0" err="1">
                <a:solidFill>
                  <a:prstClr val="black"/>
                </a:solidFill>
                <a:latin typeface="Times New Roman" panose="02020603050405020304" pitchFamily="18" charset="0"/>
                <a:cs typeface="Times New Roman" panose="02020603050405020304" pitchFamily="18" charset="0"/>
              </a:rPr>
              <a:t>lá</a:t>
            </a:r>
            <a:r>
              <a:rPr lang="en-US" sz="2700" b="1" dirty="0">
                <a:solidFill>
                  <a:prstClr val="black"/>
                </a:solidFill>
                <a:latin typeface="Times New Roman" panose="02020603050405020304" pitchFamily="18" charset="0"/>
                <a:cs typeface="Times New Roman" panose="02020603050405020304" pitchFamily="18" charset="0"/>
              </a:rPr>
              <a:t> </a:t>
            </a:r>
            <a:r>
              <a:rPr lang="en-US" sz="2700" b="1" dirty="0" err="1">
                <a:solidFill>
                  <a:prstClr val="black"/>
                </a:solidFill>
                <a:latin typeface="Times New Roman" panose="02020603050405020304" pitchFamily="18" charset="0"/>
                <a:cs typeface="Times New Roman" panose="02020603050405020304" pitchFamily="18" charset="0"/>
              </a:rPr>
              <a:t>điện</a:t>
            </a:r>
            <a:r>
              <a:rPr lang="en-US" sz="2700" b="1" dirty="0">
                <a:solidFill>
                  <a:prstClr val="black"/>
                </a:solidFill>
                <a:latin typeface="Times New Roman" panose="02020603050405020304" pitchFamily="18" charset="0"/>
                <a:cs typeface="Times New Roman" panose="02020603050405020304" pitchFamily="18" charset="0"/>
              </a:rPr>
              <a:t> </a:t>
            </a:r>
            <a:r>
              <a:rPr lang="en-US" sz="2700" b="1" dirty="0" err="1">
                <a:solidFill>
                  <a:prstClr val="black"/>
                </a:solidFill>
                <a:latin typeface="Times New Roman" panose="02020603050405020304" pitchFamily="18" charset="0"/>
                <a:cs typeface="Times New Roman" panose="02020603050405020304" pitchFamily="18" charset="0"/>
              </a:rPr>
              <a:t>tử</a:t>
            </a:r>
            <a:endParaRPr lang="en-US" sz="27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579466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2"/>
          <a:stretch>
            <a:fillRect/>
          </a:stretch>
        </p:blipFill>
        <p:spPr>
          <a:xfrm>
            <a:off x="395536" y="411510"/>
            <a:ext cx="8424935" cy="4182715"/>
          </a:xfrm>
          <a:prstGeom prst="rect">
            <a:avLst/>
          </a:prstGeom>
        </p:spPr>
      </p:pic>
    </p:spTree>
    <p:extLst>
      <p:ext uri="{BB962C8B-B14F-4D97-AF65-F5344CB8AC3E}">
        <p14:creationId xmlns:p14="http://schemas.microsoft.com/office/powerpoint/2010/main" val="31406922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4"/>
          <a:stretch>
            <a:fillRect/>
          </a:stretch>
        </p:blipFill>
        <p:spPr>
          <a:xfrm>
            <a:off x="395536" y="411510"/>
            <a:ext cx="8208912" cy="4320480"/>
          </a:xfrm>
          <a:prstGeom prst="rect">
            <a:avLst/>
          </a:prstGeom>
        </p:spPr>
      </p:pic>
      <p:pic>
        <p:nvPicPr>
          <p:cNvPr id="2" name="y2mate.com - Tác hại của thuốc lá điện tử  VTV24_72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25405934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28" y="0"/>
            <a:ext cx="9143999" cy="5143500"/>
          </a:xfrm>
          <a:prstGeom prst="rect">
            <a:avLst/>
          </a:prstGeom>
        </p:spPr>
      </p:pic>
      <p:sp>
        <p:nvSpPr>
          <p:cNvPr id="5" name="Rectangle 4"/>
          <p:cNvSpPr/>
          <p:nvPr/>
        </p:nvSpPr>
        <p:spPr>
          <a:xfrm>
            <a:off x="396360" y="923330"/>
            <a:ext cx="8424936" cy="830993"/>
          </a:xfrm>
          <a:prstGeom prst="rect">
            <a:avLst/>
          </a:prstGeom>
        </p:spPr>
        <p:txBody>
          <a:bodyPr wrap="square" lIns="91436" tIns="45718" rIns="91436" bIns="45718">
            <a:spAutoFit/>
          </a:bodyPr>
          <a:lstStyle/>
          <a:p>
            <a:pPr lvl="0" algn="just"/>
            <a:r>
              <a:rPr lang="vi-VN" sz="2400" b="1" dirty="0" smtClean="0">
                <a:latin typeface="Times New Roman" pitchFamily="18" charset="0"/>
                <a:cs typeface="Times New Roman" pitchFamily="18" charset="0"/>
              </a:rPr>
              <a:t> </a:t>
            </a:r>
            <a:r>
              <a:rPr lang="vi-VN" sz="2400" b="1" dirty="0">
                <a:latin typeface="Times New Roman" pitchFamily="18" charset="0"/>
                <a:cs typeface="Times New Roman" pitchFamily="18" charset="0"/>
              </a:rPr>
              <a:t>Để ứng phó với tình huống nguy hiểm, </a:t>
            </a:r>
            <a:r>
              <a:rPr lang="en-US" sz="2400" b="1" dirty="0" err="1" smtClean="0">
                <a:latin typeface="Times New Roman" pitchFamily="18" charset="0"/>
                <a:cs typeface="Times New Roman" pitchFamily="18" charset="0"/>
              </a:rPr>
              <a:t>chúng</a:t>
            </a:r>
            <a:r>
              <a:rPr lang="en-US" sz="2400" b="1" dirty="0" smtClean="0">
                <a:latin typeface="Times New Roman" pitchFamily="18" charset="0"/>
                <a:cs typeface="Times New Roman" pitchFamily="18" charset="0"/>
              </a:rPr>
              <a:t> ta </a:t>
            </a:r>
            <a:r>
              <a:rPr lang="vi-VN" sz="2400" b="1" dirty="0" smtClean="0">
                <a:latin typeface="Times New Roman" pitchFamily="18" charset="0"/>
                <a:cs typeface="Times New Roman" pitchFamily="18" charset="0"/>
              </a:rPr>
              <a:t>cần </a:t>
            </a:r>
            <a:r>
              <a:rPr lang="vi-VN" sz="2400" b="1" dirty="0">
                <a:latin typeface="Times New Roman" pitchFamily="18" charset="0"/>
                <a:cs typeface="Times New Roman" pitchFamily="18" charset="0"/>
              </a:rPr>
              <a:t>phải </a:t>
            </a:r>
            <a:r>
              <a:rPr lang="en-US" sz="2400" b="1" dirty="0" err="1" smtClean="0">
                <a:latin typeface="Times New Roman" pitchFamily="18" charset="0"/>
                <a:cs typeface="Times New Roman" pitchFamily="18" charset="0"/>
              </a:rPr>
              <a:t>làm</a:t>
            </a:r>
            <a:r>
              <a:rPr lang="en-US" sz="2400" b="1" dirty="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gì</a:t>
            </a:r>
            <a:r>
              <a:rPr lang="en-US" sz="2400" b="1" dirty="0" smtClean="0">
                <a:latin typeface="Times New Roman" pitchFamily="18" charset="0"/>
                <a:cs typeface="Times New Roman" pitchFamily="18" charset="0"/>
              </a:rPr>
              <a:t>?</a:t>
            </a:r>
            <a:endParaRPr lang="vi-VN"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13975977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8519" y="-10085"/>
            <a:ext cx="9889061" cy="5143500"/>
          </a:xfrm>
        </p:spPr>
      </p:pic>
      <p:sp>
        <p:nvSpPr>
          <p:cNvPr id="5" name="Rectangle 4"/>
          <p:cNvSpPr/>
          <p:nvPr/>
        </p:nvSpPr>
        <p:spPr>
          <a:xfrm>
            <a:off x="395536" y="1419622"/>
            <a:ext cx="5184576" cy="1355378"/>
          </a:xfrm>
          <a:prstGeom prst="rect">
            <a:avLst/>
          </a:prstGeom>
          <a:noFill/>
        </p:spPr>
        <p:txBody>
          <a:bodyPr wrap="none" lIns="91436" tIns="45718" rIns="91436" bIns="45718">
            <a:prstTxWarp prst="textPlain">
              <a:avLst/>
            </a:prstTxWarp>
            <a:spAutoFit/>
          </a:bodyPr>
          <a:lstStyle/>
          <a:p>
            <a:r>
              <a:rPr lang="vi-VN" sz="6600" i="1" dirty="0">
                <a:solidFill>
                  <a:srgbClr val="7030A0"/>
                </a:solidFill>
                <a:latin typeface="Times New Roman"/>
              </a:rPr>
              <a:t>“Đi xa mẹ có dặn dò</a:t>
            </a:r>
            <a:br>
              <a:rPr lang="vi-VN" sz="6600" i="1" dirty="0">
                <a:solidFill>
                  <a:srgbClr val="7030A0"/>
                </a:solidFill>
                <a:latin typeface="Times New Roman"/>
              </a:rPr>
            </a:br>
            <a:r>
              <a:rPr lang="vi-VN" sz="6600" i="1" dirty="0">
                <a:solidFill>
                  <a:srgbClr val="7030A0"/>
                </a:solidFill>
                <a:latin typeface="Times New Roman"/>
              </a:rPr>
              <a:t>Sông sâu chớ lội</a:t>
            </a:r>
            <a:r>
              <a:rPr lang="en-US" sz="6600" i="1" dirty="0">
                <a:solidFill>
                  <a:srgbClr val="7030A0"/>
                </a:solidFill>
              </a:rPr>
              <a:t>,</a:t>
            </a:r>
            <a:r>
              <a:rPr lang="vi-VN" sz="6600" i="1" dirty="0">
                <a:solidFill>
                  <a:srgbClr val="7030A0"/>
                </a:solidFill>
                <a:latin typeface="Times New Roman"/>
              </a:rPr>
              <a:t> đò đầy chớ qua”.</a:t>
            </a:r>
            <a:endParaRPr lang="vi-VN" sz="6600" dirty="0">
              <a:solidFill>
                <a:srgbClr val="7030A0"/>
              </a:solidFill>
              <a:latin typeface="Times New Roman"/>
            </a:endParaRPr>
          </a:p>
        </p:txBody>
      </p:sp>
      <p:sp>
        <p:nvSpPr>
          <p:cNvPr id="6" name="Cloud Callout 5"/>
          <p:cNvSpPr/>
          <p:nvPr/>
        </p:nvSpPr>
        <p:spPr>
          <a:xfrm>
            <a:off x="6516217" y="51471"/>
            <a:ext cx="3312368" cy="5040560"/>
          </a:xfrm>
          <a:prstGeom prst="cloudCallout">
            <a:avLst>
              <a:gd name="adj1" fmla="val -106363"/>
              <a:gd name="adj2" fmla="val 20645"/>
            </a:avLst>
          </a:prstGeom>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vi-VN" sz="2400" dirty="0">
                <a:solidFill>
                  <a:srgbClr val="66FF33"/>
                </a:solidFill>
                <a:latin typeface="Times New Roman"/>
              </a:rPr>
              <a:t>Qua câu ca dao</a:t>
            </a:r>
            <a:r>
              <a:rPr lang="en-US" sz="2400" dirty="0">
                <a:solidFill>
                  <a:srgbClr val="66FF33"/>
                </a:solidFill>
                <a:latin typeface="Times New Roman"/>
              </a:rPr>
              <a:t>,</a:t>
            </a:r>
            <a:r>
              <a:rPr lang="vi-VN" sz="2400" dirty="0">
                <a:solidFill>
                  <a:srgbClr val="66FF33"/>
                </a:solidFill>
                <a:latin typeface="Times New Roman"/>
              </a:rPr>
              <a:t> người mẹ muốn khuyên dạy</a:t>
            </a:r>
            <a:r>
              <a:rPr lang="en-US" sz="2400" dirty="0">
                <a:solidFill>
                  <a:srgbClr val="66FF33"/>
                </a:solidFill>
                <a:latin typeface="Times New Roman"/>
              </a:rPr>
              <a:t> con </a:t>
            </a:r>
            <a:r>
              <a:rPr lang="en-US" sz="2400" dirty="0" err="1">
                <a:solidFill>
                  <a:srgbClr val="66FF33"/>
                </a:solidFill>
                <a:latin typeface="Times New Roman"/>
              </a:rPr>
              <a:t>khi</a:t>
            </a:r>
            <a:r>
              <a:rPr lang="en-US" sz="2400" dirty="0">
                <a:solidFill>
                  <a:srgbClr val="66FF33"/>
                </a:solidFill>
                <a:latin typeface="Times New Roman"/>
              </a:rPr>
              <a:t> </a:t>
            </a:r>
            <a:r>
              <a:rPr lang="en-US" sz="2400" dirty="0" err="1">
                <a:solidFill>
                  <a:srgbClr val="66FF33"/>
                </a:solidFill>
                <a:latin typeface="Times New Roman"/>
              </a:rPr>
              <a:t>gặp</a:t>
            </a:r>
            <a:r>
              <a:rPr lang="en-US" sz="2400" dirty="0">
                <a:solidFill>
                  <a:srgbClr val="66FF33"/>
                </a:solidFill>
                <a:latin typeface="Times New Roman"/>
              </a:rPr>
              <a:t> </a:t>
            </a:r>
            <a:r>
              <a:rPr lang="en-US" sz="2400" dirty="0" err="1">
                <a:solidFill>
                  <a:srgbClr val="66FF33"/>
                </a:solidFill>
                <a:latin typeface="Times New Roman"/>
              </a:rPr>
              <a:t>sông</a:t>
            </a:r>
            <a:r>
              <a:rPr lang="en-US" sz="2400" dirty="0">
                <a:solidFill>
                  <a:srgbClr val="66FF33"/>
                </a:solidFill>
                <a:latin typeface="Times New Roman"/>
              </a:rPr>
              <a:t> </a:t>
            </a:r>
            <a:r>
              <a:rPr lang="en-US" sz="2400" dirty="0" err="1">
                <a:solidFill>
                  <a:srgbClr val="66FF33"/>
                </a:solidFill>
                <a:latin typeface="Times New Roman"/>
              </a:rPr>
              <a:t>sâu</a:t>
            </a:r>
            <a:r>
              <a:rPr lang="en-US" sz="2400" dirty="0">
                <a:solidFill>
                  <a:srgbClr val="66FF33"/>
                </a:solidFill>
                <a:latin typeface="Times New Roman"/>
              </a:rPr>
              <a:t> </a:t>
            </a:r>
            <a:r>
              <a:rPr lang="en-US" sz="2400" dirty="0" err="1">
                <a:solidFill>
                  <a:srgbClr val="66FF33"/>
                </a:solidFill>
                <a:latin typeface="Times New Roman"/>
              </a:rPr>
              <a:t>chớ</a:t>
            </a:r>
            <a:r>
              <a:rPr lang="en-US" sz="2400" dirty="0">
                <a:solidFill>
                  <a:srgbClr val="66FF33"/>
                </a:solidFill>
                <a:latin typeface="Times New Roman"/>
              </a:rPr>
              <a:t> </a:t>
            </a:r>
            <a:r>
              <a:rPr lang="en-US" sz="2400" dirty="0" err="1">
                <a:solidFill>
                  <a:srgbClr val="66FF33"/>
                </a:solidFill>
                <a:latin typeface="Times New Roman"/>
              </a:rPr>
              <a:t>có</a:t>
            </a:r>
            <a:r>
              <a:rPr lang="en-US" sz="2400" dirty="0">
                <a:solidFill>
                  <a:srgbClr val="66FF33"/>
                </a:solidFill>
                <a:latin typeface="Times New Roman"/>
              </a:rPr>
              <a:t> </a:t>
            </a:r>
            <a:r>
              <a:rPr lang="en-US" sz="2400" dirty="0" err="1">
                <a:solidFill>
                  <a:srgbClr val="66FF33"/>
                </a:solidFill>
                <a:latin typeface="Times New Roman"/>
              </a:rPr>
              <a:t>lội</a:t>
            </a:r>
            <a:r>
              <a:rPr lang="en-US" sz="2400" dirty="0">
                <a:solidFill>
                  <a:srgbClr val="66FF33"/>
                </a:solidFill>
                <a:latin typeface="Times New Roman"/>
              </a:rPr>
              <a:t> qua </a:t>
            </a:r>
            <a:r>
              <a:rPr lang="en-US" sz="2400" dirty="0" err="1">
                <a:solidFill>
                  <a:srgbClr val="66FF33"/>
                </a:solidFill>
                <a:latin typeface="Times New Roman"/>
              </a:rPr>
              <a:t>sẽ</a:t>
            </a:r>
            <a:r>
              <a:rPr lang="en-US" sz="2400" dirty="0">
                <a:solidFill>
                  <a:srgbClr val="66FF33"/>
                </a:solidFill>
                <a:latin typeface="Times New Roman"/>
              </a:rPr>
              <a:t>  </a:t>
            </a:r>
            <a:r>
              <a:rPr lang="en-US" sz="2400" dirty="0" err="1">
                <a:solidFill>
                  <a:srgbClr val="66FF33"/>
                </a:solidFill>
                <a:latin typeface="Times New Roman"/>
              </a:rPr>
              <a:t>gặp</a:t>
            </a:r>
            <a:r>
              <a:rPr lang="en-US" sz="2400" dirty="0">
                <a:solidFill>
                  <a:srgbClr val="66FF33"/>
                </a:solidFill>
                <a:latin typeface="Times New Roman"/>
              </a:rPr>
              <a:t> </a:t>
            </a:r>
            <a:r>
              <a:rPr lang="en-US" sz="2400" dirty="0" err="1">
                <a:solidFill>
                  <a:srgbClr val="66FF33"/>
                </a:solidFill>
                <a:latin typeface="Times New Roman"/>
              </a:rPr>
              <a:t>nguy</a:t>
            </a:r>
            <a:r>
              <a:rPr lang="en-US" sz="2400" dirty="0">
                <a:solidFill>
                  <a:srgbClr val="66FF33"/>
                </a:solidFill>
                <a:latin typeface="Times New Roman"/>
              </a:rPr>
              <a:t> </a:t>
            </a:r>
            <a:r>
              <a:rPr lang="en-US" sz="2400" dirty="0" err="1">
                <a:solidFill>
                  <a:srgbClr val="66FF33"/>
                </a:solidFill>
                <a:latin typeface="Times New Roman"/>
              </a:rPr>
              <a:t>hiểm</a:t>
            </a:r>
            <a:r>
              <a:rPr lang="en-US" sz="2400" dirty="0">
                <a:solidFill>
                  <a:srgbClr val="66FF33"/>
                </a:solidFill>
                <a:latin typeface="Times New Roman"/>
              </a:rPr>
              <a:t>, </a:t>
            </a:r>
            <a:r>
              <a:rPr lang="en-US" sz="2400" dirty="0" err="1">
                <a:solidFill>
                  <a:srgbClr val="66FF33"/>
                </a:solidFill>
                <a:latin typeface="Times New Roman"/>
              </a:rPr>
              <a:t>đò</a:t>
            </a:r>
            <a:r>
              <a:rPr lang="en-US" sz="2400" dirty="0">
                <a:solidFill>
                  <a:srgbClr val="66FF33"/>
                </a:solidFill>
                <a:latin typeface="Times New Roman"/>
              </a:rPr>
              <a:t> </a:t>
            </a:r>
            <a:r>
              <a:rPr lang="en-US" sz="2400" dirty="0" err="1">
                <a:solidFill>
                  <a:srgbClr val="66FF33"/>
                </a:solidFill>
                <a:latin typeface="Times New Roman"/>
              </a:rPr>
              <a:t>đầy</a:t>
            </a:r>
            <a:r>
              <a:rPr lang="en-US" sz="2400" dirty="0">
                <a:solidFill>
                  <a:srgbClr val="66FF33"/>
                </a:solidFill>
                <a:latin typeface="Times New Roman"/>
              </a:rPr>
              <a:t> </a:t>
            </a:r>
            <a:r>
              <a:rPr lang="en-US" sz="2400" dirty="0" err="1">
                <a:solidFill>
                  <a:srgbClr val="66FF33"/>
                </a:solidFill>
                <a:latin typeface="Times New Roman"/>
              </a:rPr>
              <a:t>người</a:t>
            </a:r>
            <a:r>
              <a:rPr lang="en-US" sz="2400" dirty="0">
                <a:solidFill>
                  <a:srgbClr val="66FF33"/>
                </a:solidFill>
                <a:latin typeface="Times New Roman"/>
              </a:rPr>
              <a:t> </a:t>
            </a:r>
            <a:r>
              <a:rPr lang="en-US" sz="2400" dirty="0" err="1">
                <a:solidFill>
                  <a:srgbClr val="66FF33"/>
                </a:solidFill>
                <a:latin typeface="Times New Roman"/>
              </a:rPr>
              <a:t>thì</a:t>
            </a:r>
            <a:r>
              <a:rPr lang="en-US" sz="2400" dirty="0">
                <a:solidFill>
                  <a:srgbClr val="66FF33"/>
                </a:solidFill>
                <a:latin typeface="Times New Roman"/>
              </a:rPr>
              <a:t> </a:t>
            </a:r>
            <a:r>
              <a:rPr lang="en-US" sz="2400" dirty="0" err="1">
                <a:solidFill>
                  <a:srgbClr val="66FF33"/>
                </a:solidFill>
                <a:latin typeface="Times New Roman"/>
              </a:rPr>
              <a:t>đừng</a:t>
            </a:r>
            <a:r>
              <a:rPr lang="en-US" sz="2400" dirty="0">
                <a:solidFill>
                  <a:srgbClr val="66FF33"/>
                </a:solidFill>
                <a:latin typeface="Times New Roman"/>
              </a:rPr>
              <a:t> </a:t>
            </a:r>
            <a:r>
              <a:rPr lang="en-US" sz="2400" dirty="0" err="1">
                <a:solidFill>
                  <a:srgbClr val="66FF33"/>
                </a:solidFill>
                <a:latin typeface="Times New Roman"/>
              </a:rPr>
              <a:t>cố</a:t>
            </a:r>
            <a:r>
              <a:rPr lang="en-US" sz="2400" dirty="0">
                <a:solidFill>
                  <a:srgbClr val="66FF33"/>
                </a:solidFill>
                <a:latin typeface="Times New Roman"/>
              </a:rPr>
              <a:t> </a:t>
            </a:r>
            <a:r>
              <a:rPr lang="en-US" sz="2400" dirty="0" err="1">
                <a:solidFill>
                  <a:srgbClr val="66FF33"/>
                </a:solidFill>
                <a:latin typeface="Times New Roman"/>
              </a:rPr>
              <a:t>lên</a:t>
            </a:r>
            <a:r>
              <a:rPr lang="en-US" sz="2400" dirty="0">
                <a:solidFill>
                  <a:srgbClr val="66FF33"/>
                </a:solidFill>
                <a:latin typeface="Times New Roman"/>
              </a:rPr>
              <a:t>, </a:t>
            </a:r>
            <a:r>
              <a:rPr lang="en-US" sz="2400" dirty="0" err="1">
                <a:solidFill>
                  <a:srgbClr val="66FF33"/>
                </a:solidFill>
                <a:latin typeface="Times New Roman"/>
              </a:rPr>
              <a:t>vì</a:t>
            </a:r>
            <a:r>
              <a:rPr lang="en-US" sz="2400" dirty="0">
                <a:solidFill>
                  <a:srgbClr val="66FF33"/>
                </a:solidFill>
                <a:latin typeface="Times New Roman"/>
              </a:rPr>
              <a:t> </a:t>
            </a:r>
            <a:r>
              <a:rPr lang="en-US" sz="2400" dirty="0" err="1">
                <a:solidFill>
                  <a:srgbClr val="66FF33"/>
                </a:solidFill>
                <a:latin typeface="Times New Roman"/>
              </a:rPr>
              <a:t>như</a:t>
            </a:r>
            <a:r>
              <a:rPr lang="en-US" sz="2400" dirty="0">
                <a:solidFill>
                  <a:srgbClr val="66FF33"/>
                </a:solidFill>
                <a:latin typeface="Times New Roman"/>
              </a:rPr>
              <a:t> </a:t>
            </a:r>
            <a:r>
              <a:rPr lang="en-US" sz="2400" dirty="0" err="1">
                <a:solidFill>
                  <a:srgbClr val="66FF33"/>
                </a:solidFill>
                <a:latin typeface="Times New Roman"/>
              </a:rPr>
              <a:t>vậy</a:t>
            </a:r>
            <a:r>
              <a:rPr lang="en-US" sz="2400" dirty="0">
                <a:solidFill>
                  <a:srgbClr val="66FF33"/>
                </a:solidFill>
                <a:latin typeface="Times New Roman"/>
              </a:rPr>
              <a:t> </a:t>
            </a:r>
            <a:r>
              <a:rPr lang="en-US" sz="2400" dirty="0" err="1">
                <a:solidFill>
                  <a:srgbClr val="66FF33"/>
                </a:solidFill>
                <a:latin typeface="Times New Roman"/>
              </a:rPr>
              <a:t>đò</a:t>
            </a:r>
            <a:r>
              <a:rPr lang="en-US" sz="2400" dirty="0">
                <a:solidFill>
                  <a:srgbClr val="66FF33"/>
                </a:solidFill>
                <a:latin typeface="Times New Roman"/>
              </a:rPr>
              <a:t> </a:t>
            </a:r>
            <a:r>
              <a:rPr lang="en-US" sz="2400" dirty="0" err="1">
                <a:solidFill>
                  <a:srgbClr val="66FF33"/>
                </a:solidFill>
                <a:latin typeface="Times New Roman"/>
              </a:rPr>
              <a:t>sẽ</a:t>
            </a:r>
            <a:r>
              <a:rPr lang="en-US" sz="2400" dirty="0">
                <a:solidFill>
                  <a:srgbClr val="66FF33"/>
                </a:solidFill>
                <a:latin typeface="Times New Roman"/>
              </a:rPr>
              <a:t> </a:t>
            </a:r>
            <a:r>
              <a:rPr lang="en-US" sz="2400" dirty="0" err="1">
                <a:solidFill>
                  <a:srgbClr val="66FF33"/>
                </a:solidFill>
                <a:latin typeface="Times New Roman"/>
              </a:rPr>
              <a:t>dễ</a:t>
            </a:r>
            <a:r>
              <a:rPr lang="en-US" sz="2400" dirty="0">
                <a:solidFill>
                  <a:srgbClr val="66FF33"/>
                </a:solidFill>
                <a:latin typeface="Times New Roman"/>
              </a:rPr>
              <a:t> </a:t>
            </a:r>
            <a:r>
              <a:rPr lang="en-US" sz="2400" dirty="0" err="1">
                <a:solidFill>
                  <a:srgbClr val="66FF33"/>
                </a:solidFill>
                <a:latin typeface="Times New Roman"/>
              </a:rPr>
              <a:t>bị</a:t>
            </a:r>
            <a:r>
              <a:rPr lang="en-US" sz="2400" dirty="0">
                <a:solidFill>
                  <a:srgbClr val="66FF33"/>
                </a:solidFill>
                <a:latin typeface="Times New Roman"/>
              </a:rPr>
              <a:t> </a:t>
            </a:r>
            <a:r>
              <a:rPr lang="en-US" sz="2400" dirty="0" err="1">
                <a:solidFill>
                  <a:srgbClr val="66FF33"/>
                </a:solidFill>
                <a:latin typeface="Times New Roman"/>
              </a:rPr>
              <a:t>chìm</a:t>
            </a:r>
            <a:endParaRPr lang="vi-VN" sz="2400" dirty="0">
              <a:solidFill>
                <a:srgbClr val="66FF33"/>
              </a:solidFill>
              <a:latin typeface="Times New Roman"/>
            </a:endParaRPr>
          </a:p>
        </p:txBody>
      </p:sp>
      <p:sp>
        <p:nvSpPr>
          <p:cNvPr id="3" name="Rectangle 2"/>
          <p:cNvSpPr/>
          <p:nvPr/>
        </p:nvSpPr>
        <p:spPr>
          <a:xfrm>
            <a:off x="1093495" y="51471"/>
            <a:ext cx="3392271" cy="830995"/>
          </a:xfrm>
          <a:prstGeom prst="rect">
            <a:avLst/>
          </a:prstGeom>
          <a:noFill/>
        </p:spPr>
        <p:txBody>
          <a:bodyPr wrap="none" lIns="91436" tIns="45718" rIns="91436" bIns="45718">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I.</a:t>
            </a:r>
            <a:r>
              <a:rPr lang="vi-VN" sz="48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a:rPr>
              <a:t> </a:t>
            </a:r>
            <a:r>
              <a:rPr lang="en-US" sz="48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K</a:t>
            </a:r>
            <a:r>
              <a:rPr lang="vi-VN" sz="48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a:rPr>
              <a:t>hởi động</a:t>
            </a:r>
            <a:endParaRPr lang="en-US" sz="48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37863128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0"/>
            <a:ext cx="9143999" cy="5143500"/>
          </a:xfrm>
          <a:prstGeom prst="rect">
            <a:avLst/>
          </a:prstGeom>
        </p:spPr>
      </p:pic>
      <p:sp>
        <p:nvSpPr>
          <p:cNvPr id="5" name="Rectangle 4"/>
          <p:cNvSpPr/>
          <p:nvPr/>
        </p:nvSpPr>
        <p:spPr>
          <a:xfrm>
            <a:off x="396360" y="923330"/>
            <a:ext cx="8424936" cy="1938988"/>
          </a:xfrm>
          <a:prstGeom prst="rect">
            <a:avLst/>
          </a:prstGeom>
        </p:spPr>
        <p:txBody>
          <a:bodyPr wrap="square" lIns="91436" tIns="45718" rIns="91436" bIns="45718">
            <a:spAutoFit/>
          </a:bodyPr>
          <a:lstStyle/>
          <a:p>
            <a:pPr algn="just"/>
            <a:r>
              <a:rPr lang="vi-VN" sz="2400" b="1" dirty="0" smtClean="0">
                <a:solidFill>
                  <a:prstClr val="black"/>
                </a:solidFill>
                <a:latin typeface="Times New Roman" pitchFamily="18" charset="0"/>
                <a:cs typeface="Times New Roman" pitchFamily="18" charset="0"/>
              </a:rPr>
              <a:t> </a:t>
            </a:r>
            <a:r>
              <a:rPr lang="vi-VN" sz="2400" b="1" dirty="0">
                <a:solidFill>
                  <a:prstClr val="black"/>
                </a:solidFill>
                <a:latin typeface="Times New Roman" pitchFamily="18" charset="0"/>
                <a:cs typeface="Times New Roman" pitchFamily="18" charset="0"/>
              </a:rPr>
              <a:t>Để ứng phó với tình huống nguy hiểm, </a:t>
            </a:r>
            <a:r>
              <a:rPr lang="en-US" sz="2400" b="1" dirty="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chúng</a:t>
            </a:r>
            <a:r>
              <a:rPr lang="en-US" sz="2400" b="1" dirty="0" smtClean="0">
                <a:solidFill>
                  <a:prstClr val="black"/>
                </a:solidFill>
                <a:latin typeface="Times New Roman" pitchFamily="18" charset="0"/>
                <a:cs typeface="Times New Roman" pitchFamily="18" charset="0"/>
              </a:rPr>
              <a:t> ta </a:t>
            </a:r>
            <a:r>
              <a:rPr lang="vi-VN" sz="2400" b="1" dirty="0" smtClean="0">
                <a:solidFill>
                  <a:prstClr val="black"/>
                </a:solidFill>
                <a:latin typeface="Times New Roman" pitchFamily="18" charset="0"/>
                <a:cs typeface="Times New Roman" pitchFamily="18" charset="0"/>
              </a:rPr>
              <a:t>cần </a:t>
            </a:r>
            <a:r>
              <a:rPr lang="vi-VN" sz="2400" b="1" dirty="0">
                <a:solidFill>
                  <a:prstClr val="black"/>
                </a:solidFill>
                <a:latin typeface="Times New Roman" pitchFamily="18" charset="0"/>
                <a:cs typeface="Times New Roman" pitchFamily="18" charset="0"/>
              </a:rPr>
              <a:t>phải </a:t>
            </a:r>
            <a:r>
              <a:rPr lang="vi-VN" sz="2400" dirty="0" smtClean="0">
                <a:solidFill>
                  <a:prstClr val="black"/>
                </a:solidFill>
                <a:latin typeface="Times New Roman" pitchFamily="18" charset="0"/>
                <a:cs typeface="Times New Roman" pitchFamily="18" charset="0"/>
              </a:rPr>
              <a:t>thật bình tĩnh, suy nghĩ thật kĩ, tìm kiếm sự hỗ trợ và các cách ứng phó phù hợp, an toàn nhất. Khi gặp tình huống nguy hiểm khó có thể đối đ</a:t>
            </a:r>
            <a:r>
              <a:rPr lang="en-US" sz="2400" dirty="0" smtClean="0">
                <a:solidFill>
                  <a:prstClr val="black"/>
                </a:solidFill>
                <a:latin typeface="Times New Roman" pitchFamily="18" charset="0"/>
                <a:cs typeface="Times New Roman" pitchFamily="18" charset="0"/>
              </a:rPr>
              <a:t>ầ</a:t>
            </a:r>
            <a:r>
              <a:rPr lang="vi-VN" sz="2400" dirty="0" smtClean="0">
                <a:solidFill>
                  <a:prstClr val="black"/>
                </a:solidFill>
                <a:latin typeface="Times New Roman" pitchFamily="18" charset="0"/>
                <a:cs typeface="Times New Roman" pitchFamily="18" charset="0"/>
              </a:rPr>
              <a:t>u, cần trốn chạy, kêu cứu. Sau đó, tìm cách để lại dấu vết, thông tin để báo cho người thân, công an và người xung quanh.</a:t>
            </a:r>
            <a:endParaRPr lang="vi-VN" sz="24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79438180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Rectangle 5"/>
          <p:cNvSpPr/>
          <p:nvPr/>
        </p:nvSpPr>
        <p:spPr>
          <a:xfrm>
            <a:off x="2174920" y="-39505"/>
            <a:ext cx="6861578" cy="5262979"/>
          </a:xfrm>
          <a:prstGeom prst="rect">
            <a:avLst/>
          </a:prstGeom>
        </p:spPr>
        <p:txBody>
          <a:bodyPr wrap="square" lIns="91436" tIns="45718" rIns="91436" bIns="45718">
            <a:spAutoFit/>
          </a:bodyPr>
          <a:lstStyle/>
          <a:p>
            <a:pPr lvl="0" algn="just"/>
            <a:r>
              <a:rPr lang="vi-VN" sz="2800" dirty="0">
                <a:latin typeface="+mj-lt"/>
              </a:rPr>
              <a:t>- Một số trường hợp cân nhắc đánh thật mạnh vào chỗ hiểm của kẻ xấu nếu có thể để bảo vệ mình.</a:t>
            </a:r>
          </a:p>
          <a:p>
            <a:pPr lvl="0" algn="just"/>
            <a:r>
              <a:rPr lang="vi-VN" sz="2800" dirty="0">
                <a:latin typeface="+mj-lt"/>
              </a:rPr>
              <a:t>- Nếu cảm thấy sự an toàn của bản thân hay của người khác bị đe dọa, em có thể gọi điện thoại: </a:t>
            </a:r>
          </a:p>
          <a:p>
            <a:pPr lvl="0" algn="just"/>
            <a:r>
              <a:rPr lang="vi-VN" sz="2800" dirty="0">
                <a:latin typeface="+mj-lt"/>
              </a:rPr>
              <a:t> </a:t>
            </a:r>
            <a:r>
              <a:rPr lang="vi-VN" sz="2800" b="1" dirty="0">
                <a:latin typeface="+mj-lt"/>
              </a:rPr>
              <a:t>* Tổng đài Quốc gia bảo vệ trẻ em:111</a:t>
            </a:r>
            <a:endParaRPr lang="vi-VN" sz="2400" b="1" dirty="0">
              <a:latin typeface="+mj-lt"/>
            </a:endParaRPr>
          </a:p>
          <a:p>
            <a:pPr lvl="0" algn="just"/>
            <a:r>
              <a:rPr lang="vi-VN" sz="2800" b="1" dirty="0">
                <a:latin typeface="+mj-lt"/>
              </a:rPr>
              <a:t> * Cảnh sát: 113;</a:t>
            </a:r>
          </a:p>
          <a:p>
            <a:pPr lvl="0" algn="just"/>
            <a:r>
              <a:rPr lang="vi-VN" sz="2800" b="1" dirty="0">
                <a:latin typeface="+mj-lt"/>
              </a:rPr>
              <a:t> * Phòng cháy chữa cháy: 114; </a:t>
            </a:r>
          </a:p>
          <a:p>
            <a:pPr lvl="0" algn="just"/>
            <a:r>
              <a:rPr lang="vi-VN" sz="2800" b="1" dirty="0">
                <a:latin typeface="+mj-lt"/>
              </a:rPr>
              <a:t> * Cứu thương: 115</a:t>
            </a:r>
          </a:p>
          <a:p>
            <a:pPr lvl="0" algn="just"/>
            <a:r>
              <a:rPr lang="vi-VN" sz="2800" b="1" dirty="0">
                <a:latin typeface="+mj-lt"/>
              </a:rPr>
              <a:t> * Hoặc báo trực tiếp, gọi điện đến người thân, bạn bè em tin cậy nhất.</a:t>
            </a:r>
          </a:p>
        </p:txBody>
      </p:sp>
      <p:sp>
        <p:nvSpPr>
          <p:cNvPr id="7" name="Rectangle 6"/>
          <p:cNvSpPr/>
          <p:nvPr/>
        </p:nvSpPr>
        <p:spPr>
          <a:xfrm>
            <a:off x="107503" y="1648422"/>
            <a:ext cx="1723550" cy="1015663"/>
          </a:xfrm>
          <a:prstGeom prst="rect">
            <a:avLst/>
          </a:prstGeom>
          <a:noFill/>
        </p:spPr>
        <p:txBody>
          <a:bodyPr wrap="none" lIns="91436" tIns="45718" rIns="91436" bIns="45718">
            <a:spAutoFit/>
          </a:bodyPr>
          <a:lstStyle/>
          <a:p>
            <a:pPr algn="ctr"/>
            <a:r>
              <a:rPr lang="vi-VN" sz="6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j-lt"/>
              </a:rPr>
              <a:t>Note</a:t>
            </a:r>
            <a:endParaRPr lang="en-US" sz="6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j-lt"/>
            </a:endParaRPr>
          </a:p>
        </p:txBody>
      </p:sp>
    </p:spTree>
    <p:extLst>
      <p:ext uri="{BB962C8B-B14F-4D97-AF65-F5344CB8AC3E}">
        <p14:creationId xmlns:p14="http://schemas.microsoft.com/office/powerpoint/2010/main" val="335585287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Diagram 14"/>
          <p:cNvGraphicFramePr/>
          <p:nvPr>
            <p:extLst>
              <p:ext uri="{D42A27DB-BD31-4B8C-83A1-F6EECF244321}">
                <p14:modId xmlns:p14="http://schemas.microsoft.com/office/powerpoint/2010/main" val="2353638362"/>
              </p:ext>
            </p:extLst>
          </p:nvPr>
        </p:nvGraphicFramePr>
        <p:xfrm>
          <a:off x="76594" y="1"/>
          <a:ext cx="8928992" cy="50200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6" name="Rectangle 15"/>
          <p:cNvSpPr/>
          <p:nvPr/>
        </p:nvSpPr>
        <p:spPr>
          <a:xfrm>
            <a:off x="6341290" y="339502"/>
            <a:ext cx="2664296"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2400" dirty="0">
              <a:latin typeface="Times New Roman" panose="02020603050405020304" pitchFamily="18" charset="0"/>
              <a:cs typeface="Times New Roman" panose="02020603050405020304" pitchFamily="18" charset="0"/>
            </a:endParaRPr>
          </a:p>
          <a:p>
            <a:pPr algn="ctr"/>
            <a:endParaRPr lang="vi-VN" dirty="0"/>
          </a:p>
        </p:txBody>
      </p:sp>
      <p:cxnSp>
        <p:nvCxnSpPr>
          <p:cNvPr id="18" name="Straight Connector 17"/>
          <p:cNvCxnSpPr/>
          <p:nvPr/>
        </p:nvCxnSpPr>
        <p:spPr>
          <a:xfrm flipV="1">
            <a:off x="6084168" y="823012"/>
            <a:ext cx="0" cy="136815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6084169" y="823010"/>
            <a:ext cx="25712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251520" y="96595"/>
            <a:ext cx="5981581" cy="954103"/>
          </a:xfrm>
          <a:prstGeom prst="rect">
            <a:avLst/>
          </a:prstGeom>
          <a:noFill/>
        </p:spPr>
        <p:txBody>
          <a:bodyPr wrap="square" lIns="91436" tIns="45718" rIns="91436" bIns="45718">
            <a:spAutoFit/>
          </a:bodyPr>
          <a:lstStyle/>
          <a:p>
            <a:r>
              <a:rPr lang="en-US" sz="28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j-lt"/>
              </a:rPr>
              <a:t>Sắp</a:t>
            </a:r>
            <a:r>
              <a:rPr lang="en-US"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j-lt"/>
              </a:rPr>
              <a:t> </a:t>
            </a:r>
            <a:r>
              <a:rPr lang="en-US" sz="28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j-lt"/>
              </a:rPr>
              <a:t>xếp</a:t>
            </a:r>
            <a:r>
              <a:rPr lang="en-US"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j-lt"/>
              </a:rPr>
              <a:t> </a:t>
            </a:r>
            <a:r>
              <a:rPr lang="en-US" sz="28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j-lt"/>
              </a:rPr>
              <a:t>các</a:t>
            </a:r>
            <a:r>
              <a:rPr lang="en-US"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j-lt"/>
              </a:rPr>
              <a:t> </a:t>
            </a:r>
            <a:r>
              <a:rPr lang="en-US" sz="28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j-lt"/>
              </a:rPr>
              <a:t>bước</a:t>
            </a:r>
            <a:r>
              <a:rPr lang="en-US"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j-lt"/>
              </a:rPr>
              <a:t> </a:t>
            </a:r>
            <a:r>
              <a:rPr lang="en-US" sz="28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j-lt"/>
              </a:rPr>
              <a:t>ứng</a:t>
            </a:r>
            <a:r>
              <a:rPr lang="en-US"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j-lt"/>
              </a:rPr>
              <a:t>  </a:t>
            </a:r>
            <a:r>
              <a:rPr lang="en-US" sz="28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j-lt"/>
              </a:rPr>
              <a:t>phó</a:t>
            </a:r>
            <a:r>
              <a:rPr lang="en-US"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j-lt"/>
              </a:rPr>
              <a:t> </a:t>
            </a:r>
            <a:r>
              <a:rPr lang="en-US" sz="28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j-lt"/>
              </a:rPr>
              <a:t>với</a:t>
            </a:r>
            <a:r>
              <a:rPr lang="en-US"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j-lt"/>
              </a:rPr>
              <a:t> </a:t>
            </a:r>
            <a:r>
              <a:rPr lang="en-US" sz="28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j-lt"/>
              </a:rPr>
              <a:t>tình</a:t>
            </a:r>
            <a:r>
              <a:rPr lang="en-US"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j-lt"/>
              </a:rPr>
              <a:t>   </a:t>
            </a:r>
            <a:r>
              <a:rPr lang="en-US" sz="28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j-lt"/>
              </a:rPr>
              <a:t>huống</a:t>
            </a:r>
            <a:r>
              <a:rPr lang="en-US"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j-lt"/>
              </a:rPr>
              <a:t> </a:t>
            </a:r>
            <a:r>
              <a:rPr lang="en-US" sz="28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j-lt"/>
              </a:rPr>
              <a:t>nguy</a:t>
            </a:r>
            <a:r>
              <a:rPr lang="en-US"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j-lt"/>
              </a:rPr>
              <a:t> </a:t>
            </a:r>
            <a:r>
              <a:rPr lang="en-US" sz="28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j-lt"/>
              </a:rPr>
              <a:t>hiểm</a:t>
            </a:r>
            <a:endPar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j-lt"/>
            </a:endParaRPr>
          </a:p>
        </p:txBody>
      </p:sp>
      <p:sp>
        <p:nvSpPr>
          <p:cNvPr id="26" name="Rectangle 25"/>
          <p:cNvSpPr/>
          <p:nvPr/>
        </p:nvSpPr>
        <p:spPr>
          <a:xfrm>
            <a:off x="5663644" y="2618114"/>
            <a:ext cx="492434" cy="2140967"/>
          </a:xfrm>
          <a:prstGeom prst="rect">
            <a:avLst/>
          </a:prstGeom>
          <a:noFill/>
        </p:spPr>
        <p:txBody>
          <a:bodyPr vert="vert270" wrap="none" lIns="91436" tIns="45718" rIns="91436" bIns="45718">
            <a:spAutoFit/>
          </a:bodyPr>
          <a:lstStyle/>
          <a:p>
            <a:pPr algn="ctr"/>
            <a:r>
              <a:rPr lang="vi-VN" sz="2000" b="1" dirty="0" smtClean="0">
                <a:ln w="10541" cmpd="sng">
                  <a:solidFill>
                    <a:schemeClr val="accent1">
                      <a:shade val="88000"/>
                      <a:satMod val="110000"/>
                    </a:schemeClr>
                  </a:solidFill>
                  <a:prstDash val="solid"/>
                </a:ln>
                <a:solidFill>
                  <a:srgbClr val="7030A0"/>
                </a:solidFill>
                <a:latin typeface="+mj-lt"/>
              </a:rPr>
              <a:t>Qu</a:t>
            </a:r>
            <a:r>
              <a:rPr lang="en-US" sz="2000" b="1" dirty="0" smtClean="0">
                <a:ln w="10541" cmpd="sng">
                  <a:solidFill>
                    <a:schemeClr val="accent1">
                      <a:shade val="88000"/>
                      <a:satMod val="110000"/>
                    </a:schemeClr>
                  </a:solidFill>
                  <a:prstDash val="solid"/>
                </a:ln>
                <a:solidFill>
                  <a:srgbClr val="7030A0"/>
                </a:solidFill>
                <a:latin typeface="+mj-lt"/>
              </a:rPr>
              <a:t>y</a:t>
            </a:r>
            <a:r>
              <a:rPr lang="vi-VN" sz="2000" b="1" dirty="0" smtClean="0">
                <a:ln w="10541" cmpd="sng">
                  <a:solidFill>
                    <a:schemeClr val="accent1">
                      <a:shade val="88000"/>
                      <a:satMod val="110000"/>
                    </a:schemeClr>
                  </a:solidFill>
                  <a:prstDash val="solid"/>
                </a:ln>
                <a:solidFill>
                  <a:srgbClr val="7030A0"/>
                </a:solidFill>
                <a:latin typeface="+mj-lt"/>
              </a:rPr>
              <a:t> </a:t>
            </a:r>
            <a:r>
              <a:rPr lang="vi-VN" sz="2000" b="1" dirty="0">
                <a:ln w="10541" cmpd="sng">
                  <a:solidFill>
                    <a:schemeClr val="accent1">
                      <a:shade val="88000"/>
                      <a:satMod val="110000"/>
                    </a:schemeClr>
                  </a:solidFill>
                  <a:prstDash val="solid"/>
                </a:ln>
                <a:solidFill>
                  <a:srgbClr val="7030A0"/>
                </a:solidFill>
                <a:latin typeface="+mj-lt"/>
              </a:rPr>
              <a:t>trình ứng phó</a:t>
            </a:r>
            <a:endParaRPr lang="en-US" sz="2000" b="1" dirty="0">
              <a:ln w="10541" cmpd="sng">
                <a:solidFill>
                  <a:schemeClr val="accent1">
                    <a:shade val="88000"/>
                    <a:satMod val="110000"/>
                  </a:schemeClr>
                </a:solidFill>
                <a:prstDash val="solid"/>
              </a:ln>
              <a:solidFill>
                <a:srgbClr val="7030A0"/>
              </a:solidFill>
              <a:latin typeface="+mj-lt"/>
            </a:endParaRPr>
          </a:p>
        </p:txBody>
      </p:sp>
      <p:sp>
        <p:nvSpPr>
          <p:cNvPr id="3" name="TextBox 2"/>
          <p:cNvSpPr txBox="1"/>
          <p:nvPr/>
        </p:nvSpPr>
        <p:spPr>
          <a:xfrm>
            <a:off x="116920" y="1905096"/>
            <a:ext cx="2816897" cy="738664"/>
          </a:xfrm>
          <a:prstGeom prst="rect">
            <a:avLst/>
          </a:prstGeom>
          <a:noFill/>
        </p:spPr>
        <p:txBody>
          <a:bodyPr wrap="square" lIns="91436" tIns="45718" rIns="91436" bIns="45718" rtlCol="0">
            <a:spAutoFit/>
          </a:bodyPr>
          <a:lstStyle/>
          <a:p>
            <a:r>
              <a:rPr lang="vi-VN" sz="2100" b="1" dirty="0">
                <a:latin typeface="+mj-lt"/>
              </a:rPr>
              <a:t>Tình huống nguy hiểm</a:t>
            </a:r>
            <a:r>
              <a:rPr lang="vi-VN" sz="2100" dirty="0">
                <a:latin typeface="+mj-lt"/>
              </a:rPr>
              <a:t>:</a:t>
            </a:r>
          </a:p>
        </p:txBody>
      </p:sp>
      <p:sp>
        <p:nvSpPr>
          <p:cNvPr id="12" name="TextBox 11"/>
          <p:cNvSpPr txBox="1"/>
          <p:nvPr/>
        </p:nvSpPr>
        <p:spPr>
          <a:xfrm>
            <a:off x="3096499" y="802462"/>
            <a:ext cx="2866315" cy="1708156"/>
          </a:xfrm>
          <a:prstGeom prst="rect">
            <a:avLst/>
          </a:prstGeom>
          <a:noFill/>
        </p:spPr>
        <p:txBody>
          <a:bodyPr wrap="square" lIns="91436" tIns="45718" rIns="91436" bIns="45718" rtlCol="0">
            <a:spAutoFit/>
          </a:bodyPr>
          <a:lstStyle/>
          <a:p>
            <a:pPr algn="ctr"/>
            <a:r>
              <a:rPr lang="vi-VN" sz="2100" b="1" dirty="0" smtClean="0">
                <a:latin typeface="+mj-lt"/>
              </a:rPr>
              <a:t>Ví </a:t>
            </a:r>
            <a:r>
              <a:rPr lang="vi-VN" sz="2100" b="1" dirty="0">
                <a:latin typeface="+mj-lt"/>
              </a:rPr>
              <a:t>dụ:</a:t>
            </a:r>
          </a:p>
          <a:p>
            <a:pPr algn="ctr"/>
            <a:r>
              <a:rPr lang="vi-VN" sz="2100" b="1" dirty="0">
                <a:latin typeface="+mj-lt"/>
              </a:rPr>
              <a:t> </a:t>
            </a:r>
            <a:r>
              <a:rPr lang="vi-VN" sz="2100" dirty="0">
                <a:latin typeface="+mj-lt"/>
              </a:rPr>
              <a:t>Đuối nước, hỏa hoạn, tai nạn, hóc xương, dị ứng thuốc, bị bắt cóc, bị xâm hại tình dục…</a:t>
            </a:r>
          </a:p>
        </p:txBody>
      </p:sp>
      <p:sp>
        <p:nvSpPr>
          <p:cNvPr id="5" name="TextBox 4"/>
          <p:cNvSpPr txBox="1"/>
          <p:nvPr/>
        </p:nvSpPr>
        <p:spPr>
          <a:xfrm>
            <a:off x="6407607" y="339502"/>
            <a:ext cx="2736394" cy="1107996"/>
          </a:xfrm>
          <a:prstGeom prst="rect">
            <a:avLst/>
          </a:prstGeom>
          <a:noFill/>
        </p:spPr>
        <p:txBody>
          <a:bodyPr wrap="square" lIns="91436" tIns="45718" rIns="91436" bIns="45718" rtlCol="0">
            <a:spAutoFit/>
          </a:bodyPr>
          <a:lstStyle/>
          <a:p>
            <a:r>
              <a:rPr lang="vi-VN" sz="2400" dirty="0">
                <a:solidFill>
                  <a:schemeClr val="bg1"/>
                </a:solidFill>
                <a:latin typeface="+mj-lt"/>
              </a:rPr>
              <a:t>1. </a:t>
            </a:r>
            <a:r>
              <a:rPr lang="vi-VN" sz="2400" b="1" dirty="0">
                <a:latin typeface="+mj-lt"/>
              </a:rPr>
              <a:t>N</a:t>
            </a:r>
            <a:r>
              <a:rPr lang="vi-VN" sz="2400" dirty="0">
                <a:solidFill>
                  <a:schemeClr val="bg1"/>
                </a:solidFill>
                <a:latin typeface="+mj-lt"/>
              </a:rPr>
              <a:t>hận diện tình huống nguy hiểm.</a:t>
            </a:r>
          </a:p>
          <a:p>
            <a:endParaRPr lang="vi-VN" dirty="0"/>
          </a:p>
        </p:txBody>
      </p:sp>
      <p:sp>
        <p:nvSpPr>
          <p:cNvPr id="17" name="TextBox 16"/>
          <p:cNvSpPr txBox="1"/>
          <p:nvPr/>
        </p:nvSpPr>
        <p:spPr>
          <a:xfrm>
            <a:off x="6407607" y="1675850"/>
            <a:ext cx="2736394" cy="830997"/>
          </a:xfrm>
          <a:prstGeom prst="rect">
            <a:avLst/>
          </a:prstGeom>
          <a:noFill/>
        </p:spPr>
        <p:txBody>
          <a:bodyPr wrap="square" lIns="91436" tIns="45718" rIns="91436" bIns="45718" rtlCol="0">
            <a:spAutoFit/>
          </a:bodyPr>
          <a:lstStyle/>
          <a:p>
            <a:r>
              <a:rPr lang="vi-VN" sz="2400" dirty="0">
                <a:solidFill>
                  <a:schemeClr val="bg1"/>
                </a:solidFill>
                <a:latin typeface="+mj-lt"/>
              </a:rPr>
              <a:t>2. </a:t>
            </a:r>
            <a:r>
              <a:rPr lang="vi-VN" sz="2400" b="1" dirty="0">
                <a:latin typeface="+mj-lt"/>
              </a:rPr>
              <a:t>B</a:t>
            </a:r>
            <a:r>
              <a:rPr lang="vi-VN" sz="2400" dirty="0">
                <a:solidFill>
                  <a:schemeClr val="bg1"/>
                </a:solidFill>
                <a:latin typeface="+mj-lt"/>
              </a:rPr>
              <a:t>ình tĩnh suy nghĩ.</a:t>
            </a:r>
          </a:p>
        </p:txBody>
      </p:sp>
      <p:sp>
        <p:nvSpPr>
          <p:cNvPr id="20" name="TextBox 19"/>
          <p:cNvSpPr txBox="1"/>
          <p:nvPr/>
        </p:nvSpPr>
        <p:spPr>
          <a:xfrm>
            <a:off x="6407607" y="2910482"/>
            <a:ext cx="2736394" cy="830997"/>
          </a:xfrm>
          <a:prstGeom prst="rect">
            <a:avLst/>
          </a:prstGeom>
          <a:noFill/>
        </p:spPr>
        <p:txBody>
          <a:bodyPr wrap="square" lIns="91436" tIns="45718" rIns="91436" bIns="45718" rtlCol="0">
            <a:spAutoFit/>
          </a:bodyPr>
          <a:lstStyle/>
          <a:p>
            <a:r>
              <a:rPr lang="vi-VN" sz="2400" dirty="0">
                <a:solidFill>
                  <a:schemeClr val="bg1"/>
                </a:solidFill>
                <a:latin typeface="+mj-lt"/>
              </a:rPr>
              <a:t>3. </a:t>
            </a:r>
            <a:r>
              <a:rPr lang="vi-VN" sz="2400" b="1" dirty="0">
                <a:latin typeface="+mj-lt"/>
              </a:rPr>
              <a:t>L</a:t>
            </a:r>
            <a:r>
              <a:rPr lang="vi-VN" sz="2400" dirty="0">
                <a:solidFill>
                  <a:schemeClr val="bg1"/>
                </a:solidFill>
                <a:latin typeface="+mj-lt"/>
              </a:rPr>
              <a:t>iệt kê các cách ứng phó.</a:t>
            </a:r>
          </a:p>
        </p:txBody>
      </p:sp>
      <p:sp>
        <p:nvSpPr>
          <p:cNvPr id="21" name="TextBox 20"/>
          <p:cNvSpPr txBox="1"/>
          <p:nvPr/>
        </p:nvSpPr>
        <p:spPr>
          <a:xfrm>
            <a:off x="6305241" y="4155926"/>
            <a:ext cx="2736394" cy="830997"/>
          </a:xfrm>
          <a:prstGeom prst="rect">
            <a:avLst/>
          </a:prstGeom>
          <a:noFill/>
        </p:spPr>
        <p:txBody>
          <a:bodyPr wrap="square" lIns="91436" tIns="45718" rIns="91436" bIns="45718" rtlCol="0">
            <a:spAutoFit/>
          </a:bodyPr>
          <a:lstStyle/>
          <a:p>
            <a:r>
              <a:rPr lang="vi-VN" sz="2400" dirty="0">
                <a:solidFill>
                  <a:schemeClr val="bg1"/>
                </a:solidFill>
                <a:latin typeface="+mj-lt"/>
              </a:rPr>
              <a:t>4. </a:t>
            </a:r>
            <a:r>
              <a:rPr lang="vi-VN" sz="2400" b="1" dirty="0">
                <a:latin typeface="+mj-lt"/>
              </a:rPr>
              <a:t>C</a:t>
            </a:r>
            <a:r>
              <a:rPr lang="vi-VN" sz="2400" dirty="0">
                <a:solidFill>
                  <a:schemeClr val="bg1"/>
                </a:solidFill>
                <a:latin typeface="+mj-lt"/>
              </a:rPr>
              <a:t>họn phương án ứng phó hiệu quả.</a:t>
            </a:r>
          </a:p>
        </p:txBody>
      </p:sp>
      <p:sp>
        <p:nvSpPr>
          <p:cNvPr id="23" name="TextBox 22"/>
          <p:cNvSpPr txBox="1"/>
          <p:nvPr/>
        </p:nvSpPr>
        <p:spPr>
          <a:xfrm>
            <a:off x="40737" y="2227724"/>
            <a:ext cx="2659056" cy="1384990"/>
          </a:xfrm>
          <a:prstGeom prst="rect">
            <a:avLst/>
          </a:prstGeom>
          <a:noFill/>
        </p:spPr>
        <p:txBody>
          <a:bodyPr wrap="square" lIns="91436" tIns="45718" rIns="91436" bIns="45718" rtlCol="0">
            <a:spAutoFit/>
          </a:bodyPr>
          <a:lstStyle/>
          <a:p>
            <a:r>
              <a:rPr lang="vi-VN" sz="2100" dirty="0">
                <a:latin typeface="+mj-lt"/>
              </a:rPr>
              <a:t>           Tình huống gây ra tổn thất tinh thần, thể chất cho cá nhân, xã hội</a:t>
            </a:r>
          </a:p>
        </p:txBody>
      </p:sp>
    </p:spTree>
    <p:extLst>
      <p:ext uri="{BB962C8B-B14F-4D97-AF65-F5344CB8AC3E}">
        <p14:creationId xmlns:p14="http://schemas.microsoft.com/office/powerpoint/2010/main" val="1523205796"/>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ircle(in)">
                                      <p:cBhvr>
                                        <p:cTn id="7" dur="2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1000" fill="hold"/>
                                        <p:tgtEl>
                                          <p:spTgt spid="26"/>
                                        </p:tgtEl>
                                        <p:attrNameLst>
                                          <p:attrName>ppt_w</p:attrName>
                                        </p:attrNameLst>
                                      </p:cBhvr>
                                      <p:tavLst>
                                        <p:tav tm="0">
                                          <p:val>
                                            <p:fltVal val="0"/>
                                          </p:val>
                                        </p:tav>
                                        <p:tav tm="100000">
                                          <p:val>
                                            <p:strVal val="#ppt_w"/>
                                          </p:val>
                                        </p:tav>
                                      </p:tavLst>
                                    </p:anim>
                                    <p:anim calcmode="lin" valueType="num">
                                      <p:cBhvr>
                                        <p:cTn id="18" dur="1000" fill="hold"/>
                                        <p:tgtEl>
                                          <p:spTgt spid="26"/>
                                        </p:tgtEl>
                                        <p:attrNameLst>
                                          <p:attrName>ppt_h</p:attrName>
                                        </p:attrNameLst>
                                      </p:cBhvr>
                                      <p:tavLst>
                                        <p:tav tm="0">
                                          <p:val>
                                            <p:fltVal val="0"/>
                                          </p:val>
                                        </p:tav>
                                        <p:tav tm="100000">
                                          <p:val>
                                            <p:strVal val="#ppt_h"/>
                                          </p:val>
                                        </p:tav>
                                      </p:tavLst>
                                    </p:anim>
                                    <p:anim calcmode="lin" valueType="num">
                                      <p:cBhvr>
                                        <p:cTn id="19" dur="1000" fill="hold"/>
                                        <p:tgtEl>
                                          <p:spTgt spid="26"/>
                                        </p:tgtEl>
                                        <p:attrNameLst>
                                          <p:attrName>style.rotation</p:attrName>
                                        </p:attrNameLst>
                                      </p:cBhvr>
                                      <p:tavLst>
                                        <p:tav tm="0">
                                          <p:val>
                                            <p:fltVal val="90"/>
                                          </p:val>
                                        </p:tav>
                                        <p:tav tm="100000">
                                          <p:val>
                                            <p:fltVal val="0"/>
                                          </p:val>
                                        </p:tav>
                                      </p:tavLst>
                                    </p:anim>
                                    <p:animEffect transition="in" filter="fade">
                                      <p:cBhvr>
                                        <p:cTn id="20" dur="10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ppt_x"/>
                                          </p:val>
                                        </p:tav>
                                        <p:tav tm="100000">
                                          <p:val>
                                            <p:strVal val="#ppt_x"/>
                                          </p:val>
                                        </p:tav>
                                      </p:tavLst>
                                    </p:anim>
                                    <p:anim calcmode="lin" valueType="num">
                                      <p:cBhvr additive="base">
                                        <p:cTn id="4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2" grpId="0"/>
      <p:bldP spid="5" grpId="0"/>
      <p:bldP spid="17" grpId="0"/>
      <p:bldP spid="20" grpId="0"/>
      <p:bldP spid="21" grpId="0"/>
      <p:bldP spid="2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3500" y="2"/>
            <a:ext cx="9207500" cy="5192443"/>
          </a:xfrm>
        </p:spPr>
      </p:pic>
      <p:sp>
        <p:nvSpPr>
          <p:cNvPr id="7" name="Rectangle 6"/>
          <p:cNvSpPr/>
          <p:nvPr/>
        </p:nvSpPr>
        <p:spPr>
          <a:xfrm>
            <a:off x="2755800" y="-88583"/>
            <a:ext cx="5200575" cy="923326"/>
          </a:xfrm>
          <a:prstGeom prst="rect">
            <a:avLst/>
          </a:prstGeom>
          <a:noFill/>
        </p:spPr>
        <p:txBody>
          <a:bodyPr wrap="square" lIns="91436" tIns="45718" rIns="91436" bIns="45718">
            <a:spAutoFit/>
          </a:bodyPr>
          <a:lstStyle/>
          <a:p>
            <a:pPr algn="ctr"/>
            <a:r>
              <a:rPr lang="en-US" sz="5400" dirty="0">
                <a:ln w="18415" cmpd="sng">
                  <a:solidFill>
                    <a:srgbClr val="FFFFFF"/>
                  </a:solidFill>
                  <a:prstDash val="solid"/>
                </a:ln>
                <a:solidFill>
                  <a:srgbClr val="FF3300"/>
                </a:solidFill>
                <a:effectLst>
                  <a:outerShdw blurRad="63500" dir="3600000" algn="tl" rotWithShape="0">
                    <a:srgbClr val="000000">
                      <a:alpha val="70000"/>
                    </a:srgbClr>
                  </a:outerShdw>
                </a:effectLst>
                <a:latin typeface="Times New Roman" pitchFamily="18" charset="0"/>
                <a:cs typeface="Times New Roman" pitchFamily="18" charset="0"/>
              </a:rPr>
              <a:t>III</a:t>
            </a:r>
            <a:r>
              <a:rPr lang="en-US" sz="5400" dirty="0" smtClean="0">
                <a:ln w="18415" cmpd="sng">
                  <a:solidFill>
                    <a:srgbClr val="FFFFFF"/>
                  </a:solidFill>
                  <a:prstDash val="solid"/>
                </a:ln>
                <a:solidFill>
                  <a:srgbClr val="FF3300"/>
                </a:solidFill>
                <a:effectLst>
                  <a:outerShdw blurRad="63500" dir="3600000" algn="tl" rotWithShape="0">
                    <a:srgbClr val="000000">
                      <a:alpha val="70000"/>
                    </a:srgbClr>
                  </a:outerShdw>
                </a:effectLst>
                <a:latin typeface="Times New Roman" pitchFamily="18" charset="0"/>
                <a:cs typeface="Times New Roman" pitchFamily="18" charset="0"/>
              </a:rPr>
              <a:t>. LUYỆN </a:t>
            </a:r>
            <a:r>
              <a:rPr lang="en-US" sz="5400" dirty="0">
                <a:ln w="18415" cmpd="sng">
                  <a:solidFill>
                    <a:srgbClr val="FFFFFF"/>
                  </a:solidFill>
                  <a:prstDash val="solid"/>
                </a:ln>
                <a:solidFill>
                  <a:srgbClr val="FF3300"/>
                </a:solidFill>
                <a:effectLst>
                  <a:outerShdw blurRad="63500" dir="3600000" algn="tl" rotWithShape="0">
                    <a:srgbClr val="000000">
                      <a:alpha val="70000"/>
                    </a:srgbClr>
                  </a:outerShdw>
                </a:effectLst>
                <a:latin typeface="Times New Roman" pitchFamily="18" charset="0"/>
                <a:cs typeface="Times New Roman" pitchFamily="18" charset="0"/>
              </a:rPr>
              <a:t>TẬP</a:t>
            </a:r>
          </a:p>
        </p:txBody>
      </p:sp>
      <p:sp>
        <p:nvSpPr>
          <p:cNvPr id="8" name="Rectangle 7"/>
          <p:cNvSpPr/>
          <p:nvPr/>
        </p:nvSpPr>
        <p:spPr>
          <a:xfrm>
            <a:off x="75847" y="699542"/>
            <a:ext cx="2664296" cy="2246769"/>
          </a:xfrm>
          <a:prstGeom prst="rect">
            <a:avLst/>
          </a:prstGeom>
          <a:noFill/>
          <a:ln w="12700">
            <a:solidFill>
              <a:schemeClr val="tx1"/>
            </a:solidFill>
          </a:ln>
        </p:spPr>
        <p:txBody>
          <a:bodyPr wrap="square" lIns="91436" tIns="45718" rIns="91436" bIns="45718">
            <a:spAutoFit/>
          </a:bodyPr>
          <a:lstStyle/>
          <a:p>
            <a:pPr algn="ctr"/>
            <a:r>
              <a:rPr lang="vi-VN"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j-lt"/>
              </a:rPr>
              <a:t>Bài tập 1: </a:t>
            </a:r>
          </a:p>
          <a:p>
            <a:pPr algn="ctr"/>
            <a:r>
              <a:rPr lang="vi-VN"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j-lt"/>
              </a:rPr>
              <a:t>Thực hành </a:t>
            </a:r>
          </a:p>
          <a:p>
            <a:pPr algn="ctr"/>
            <a:r>
              <a:rPr lang="vi-VN"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j-lt"/>
              </a:rPr>
              <a:t>trải nghiệm</a:t>
            </a:r>
          </a:p>
          <a:p>
            <a:pPr algn="ctr"/>
            <a:r>
              <a:rPr lang="vi-VN"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j-lt"/>
              </a:rPr>
              <a:t>Tình huống giả định (7 phút)</a:t>
            </a:r>
            <a:endPar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j-lt"/>
            </a:endParaRPr>
          </a:p>
        </p:txBody>
      </p:sp>
      <p:sp>
        <p:nvSpPr>
          <p:cNvPr id="9" name="TextBox 8"/>
          <p:cNvSpPr txBox="1"/>
          <p:nvPr/>
        </p:nvSpPr>
        <p:spPr>
          <a:xfrm>
            <a:off x="3041608" y="999550"/>
            <a:ext cx="6016058" cy="954107"/>
          </a:xfrm>
          <a:prstGeom prst="rect">
            <a:avLst/>
          </a:prstGeom>
          <a:noFill/>
          <a:ln w="9525">
            <a:solidFill>
              <a:schemeClr val="tx1"/>
            </a:solidFill>
          </a:ln>
        </p:spPr>
        <p:txBody>
          <a:bodyPr wrap="square" lIns="91436" tIns="45718" rIns="91436" bIns="45718" rtlCol="0">
            <a:spAutoFit/>
          </a:bodyPr>
          <a:lstStyle/>
          <a:p>
            <a:r>
              <a:rPr lang="vi-VN" sz="2800" b="1" dirty="0">
                <a:latin typeface="+mj-lt"/>
              </a:rPr>
              <a:t>Vòng 1</a:t>
            </a:r>
            <a:r>
              <a:rPr lang="vi-VN" sz="2800" dirty="0">
                <a:latin typeface="+mj-lt"/>
              </a:rPr>
              <a:t>: Thảo luận nhóm nghiên cứu tình huống và đề xuất cách xử lý </a:t>
            </a:r>
            <a:r>
              <a:rPr lang="vi-VN" sz="2400" b="1" dirty="0">
                <a:latin typeface="+mj-lt"/>
              </a:rPr>
              <a:t>(2 phút)</a:t>
            </a:r>
            <a:endParaRPr lang="vi-VN" sz="2800" b="1" dirty="0">
              <a:latin typeface="+mj-lt"/>
            </a:endParaRPr>
          </a:p>
        </p:txBody>
      </p:sp>
      <p:sp>
        <p:nvSpPr>
          <p:cNvPr id="10" name="TextBox 9"/>
          <p:cNvSpPr txBox="1"/>
          <p:nvPr/>
        </p:nvSpPr>
        <p:spPr>
          <a:xfrm>
            <a:off x="3049584" y="2211712"/>
            <a:ext cx="6008083" cy="954107"/>
          </a:xfrm>
          <a:prstGeom prst="rect">
            <a:avLst/>
          </a:prstGeom>
          <a:noFill/>
          <a:ln w="9525">
            <a:solidFill>
              <a:schemeClr val="tx1"/>
            </a:solidFill>
          </a:ln>
        </p:spPr>
        <p:txBody>
          <a:bodyPr wrap="square" lIns="91436" tIns="45718" rIns="91436" bIns="45718" rtlCol="0">
            <a:spAutoFit/>
          </a:bodyPr>
          <a:lstStyle/>
          <a:p>
            <a:r>
              <a:rPr lang="vi-VN" sz="2800" b="1" dirty="0">
                <a:latin typeface="+mj-lt"/>
              </a:rPr>
              <a:t>Vòng 2</a:t>
            </a:r>
            <a:r>
              <a:rPr lang="vi-VN" sz="2800" dirty="0">
                <a:latin typeface="+mj-lt"/>
              </a:rPr>
              <a:t>: Thực hành trải nghiệm đưa ra những cách thức xử lý có minh họa </a:t>
            </a:r>
            <a:r>
              <a:rPr lang="vi-VN" sz="2800" b="1" dirty="0">
                <a:latin typeface="+mj-lt"/>
              </a:rPr>
              <a:t>(5p)</a:t>
            </a:r>
          </a:p>
        </p:txBody>
      </p:sp>
      <p:sp>
        <p:nvSpPr>
          <p:cNvPr id="15" name="TextBox 14"/>
          <p:cNvSpPr txBox="1"/>
          <p:nvPr/>
        </p:nvSpPr>
        <p:spPr>
          <a:xfrm>
            <a:off x="107506" y="3075806"/>
            <a:ext cx="2664296" cy="1692771"/>
          </a:xfrm>
          <a:prstGeom prst="rect">
            <a:avLst/>
          </a:prstGeom>
          <a:noFill/>
          <a:ln w="19050">
            <a:solidFill>
              <a:srgbClr val="66FF33"/>
            </a:solidFill>
          </a:ln>
        </p:spPr>
        <p:txBody>
          <a:bodyPr wrap="square" lIns="91436" tIns="45718" rIns="91436" bIns="45718" rtlCol="0">
            <a:spAutoFit/>
          </a:bodyPr>
          <a:lstStyle/>
          <a:p>
            <a:pPr algn="ctr"/>
            <a:r>
              <a:rPr lang="vi-VN" sz="2600" b="1" dirty="0">
                <a:latin typeface="+mj-lt"/>
              </a:rPr>
              <a:t>2 Nhóm một tình huống.</a:t>
            </a:r>
          </a:p>
          <a:p>
            <a:pPr algn="ctr"/>
            <a:r>
              <a:rPr lang="vi-VN" sz="2600" b="1" dirty="0">
                <a:latin typeface="+mj-lt"/>
              </a:rPr>
              <a:t>Hình thức bốc thăm</a:t>
            </a:r>
          </a:p>
        </p:txBody>
      </p:sp>
    </p:spTree>
    <p:extLst>
      <p:ext uri="{BB962C8B-B14F-4D97-AF65-F5344CB8AC3E}">
        <p14:creationId xmlns:p14="http://schemas.microsoft.com/office/powerpoint/2010/main" val="4262982853"/>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1" y="1275608"/>
            <a:ext cx="3888432" cy="2912571"/>
          </a:xfrm>
          <a:prstGeom prst="rect">
            <a:avLst/>
          </a:prstGeom>
        </p:spPr>
      </p:pic>
      <p:sp>
        <p:nvSpPr>
          <p:cNvPr id="5" name="Rectangle 4"/>
          <p:cNvSpPr/>
          <p:nvPr/>
        </p:nvSpPr>
        <p:spPr>
          <a:xfrm>
            <a:off x="488627" y="1492759"/>
            <a:ext cx="2938625" cy="769441"/>
          </a:xfrm>
          <a:prstGeom prst="rect">
            <a:avLst/>
          </a:prstGeom>
          <a:noFill/>
        </p:spPr>
        <p:txBody>
          <a:bodyPr wrap="none" lIns="91436" tIns="45718" rIns="91436" bIns="45718">
            <a:spAutoFit/>
          </a:bodyPr>
          <a:lstStyle/>
          <a:p>
            <a:pPr algn="ctr"/>
            <a:r>
              <a:rPr lang="vi-VN" sz="4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j-lt"/>
              </a:rPr>
              <a:t>Thư đe dọa</a:t>
            </a:r>
            <a:endParaRPr lang="en-US" sz="4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j-lt"/>
            </a:endParaRPr>
          </a:p>
        </p:txBody>
      </p:sp>
      <p:sp>
        <p:nvSpPr>
          <p:cNvPr id="6" name="Quad Arrow 5"/>
          <p:cNvSpPr/>
          <p:nvPr/>
        </p:nvSpPr>
        <p:spPr>
          <a:xfrm rot="1274733">
            <a:off x="1189138" y="2214477"/>
            <a:ext cx="1869176" cy="1239382"/>
          </a:xfrm>
          <a:prstGeom prst="quad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vi-VN"/>
          </a:p>
        </p:txBody>
      </p:sp>
      <p:sp>
        <p:nvSpPr>
          <p:cNvPr id="7" name="Rectangle 6"/>
          <p:cNvSpPr/>
          <p:nvPr/>
        </p:nvSpPr>
        <p:spPr>
          <a:xfrm>
            <a:off x="911315" y="123480"/>
            <a:ext cx="7503977" cy="646331"/>
          </a:xfrm>
          <a:prstGeom prst="rect">
            <a:avLst/>
          </a:prstGeom>
          <a:noFill/>
        </p:spPr>
        <p:txBody>
          <a:bodyPr wrap="none" lIns="91436" tIns="45718" rIns="91436" bIns="45718">
            <a:spAutoFit/>
          </a:bodyPr>
          <a:lstStyle/>
          <a:p>
            <a:pPr algn="ctr"/>
            <a:r>
              <a:rPr lang="vi-VN" sz="3600" b="1" dirty="0">
                <a:ln w="10541" cmpd="sng">
                  <a:solidFill>
                    <a:schemeClr val="accent1">
                      <a:shade val="88000"/>
                      <a:satMod val="110000"/>
                    </a:schemeClr>
                  </a:solidFill>
                  <a:prstDash val="solid"/>
                </a:ln>
                <a:solidFill>
                  <a:srgbClr val="002060"/>
                </a:solidFill>
                <a:latin typeface="+mj-lt"/>
              </a:rPr>
              <a:t>Cách xử lý khi nhận được thư đe dọa</a:t>
            </a:r>
            <a:endParaRPr lang="en-US" sz="3600" b="1" dirty="0">
              <a:ln w="10541" cmpd="sng">
                <a:solidFill>
                  <a:schemeClr val="accent1">
                    <a:shade val="88000"/>
                    <a:satMod val="110000"/>
                  </a:schemeClr>
                </a:solidFill>
                <a:prstDash val="solid"/>
              </a:ln>
              <a:solidFill>
                <a:srgbClr val="002060"/>
              </a:solidFill>
              <a:latin typeface="+mj-lt"/>
            </a:endParaRPr>
          </a:p>
        </p:txBody>
      </p:sp>
      <p:sp>
        <p:nvSpPr>
          <p:cNvPr id="8" name="Right Arrow 7"/>
          <p:cNvSpPr/>
          <p:nvPr/>
        </p:nvSpPr>
        <p:spPr>
          <a:xfrm>
            <a:off x="4283968" y="987574"/>
            <a:ext cx="4392488" cy="1584176"/>
          </a:xfrm>
          <a:prstGeom prst="rightArrow">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vi-VN" sz="2400" dirty="0">
                <a:solidFill>
                  <a:schemeClr val="bg1"/>
                </a:solidFill>
                <a:latin typeface="+mj-lt"/>
              </a:rPr>
              <a:t>Báo ngay với người lớn ( nếu ở nhà), thầy cô (nếu ở trường).</a:t>
            </a:r>
          </a:p>
        </p:txBody>
      </p:sp>
      <p:sp>
        <p:nvSpPr>
          <p:cNvPr id="9" name="Right Arrow 8"/>
          <p:cNvSpPr/>
          <p:nvPr/>
        </p:nvSpPr>
        <p:spPr>
          <a:xfrm>
            <a:off x="4283968" y="2806024"/>
            <a:ext cx="4392488" cy="1584176"/>
          </a:xfrm>
          <a:prstGeom prst="rightArrow">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vi-VN" sz="2400" dirty="0">
                <a:latin typeface="+mj-lt"/>
              </a:rPr>
              <a:t>Báo, cung cấp thông tin  và nộp thư cho công an.</a:t>
            </a:r>
          </a:p>
        </p:txBody>
      </p:sp>
      <p:sp>
        <p:nvSpPr>
          <p:cNvPr id="10" name="Rectangle 9"/>
          <p:cNvSpPr/>
          <p:nvPr/>
        </p:nvSpPr>
        <p:spPr>
          <a:xfrm>
            <a:off x="559004" y="4299941"/>
            <a:ext cx="3195105" cy="584775"/>
          </a:xfrm>
          <a:prstGeom prst="rect">
            <a:avLst/>
          </a:prstGeom>
          <a:noFill/>
        </p:spPr>
        <p:txBody>
          <a:bodyPr wrap="none" lIns="91436" tIns="45718" rIns="91436" bIns="45718">
            <a:spAutoFit/>
          </a:bodyPr>
          <a:lstStyle/>
          <a:p>
            <a:pPr algn="ctr"/>
            <a:r>
              <a:rPr lang="vi-VN"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rPr>
              <a:t>Tình huống 1</a:t>
            </a:r>
            <a:endParaRPr lang="en-US"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endParaRPr>
          </a:p>
        </p:txBody>
      </p:sp>
    </p:spTree>
    <p:extLst>
      <p:ext uri="{BB962C8B-B14F-4D97-AF65-F5344CB8AC3E}">
        <p14:creationId xmlns:p14="http://schemas.microsoft.com/office/powerpoint/2010/main" val="91609617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165390" y="123480"/>
            <a:ext cx="6995826" cy="646331"/>
          </a:xfrm>
          <a:prstGeom prst="rect">
            <a:avLst/>
          </a:prstGeom>
          <a:noFill/>
        </p:spPr>
        <p:txBody>
          <a:bodyPr wrap="none" lIns="91436" tIns="45718" rIns="91436" bIns="45718">
            <a:spAutoFit/>
          </a:bodyPr>
          <a:lstStyle/>
          <a:p>
            <a:pPr algn="ctr"/>
            <a:r>
              <a:rPr lang="vi-VN" sz="3600" b="1" dirty="0">
                <a:ln w="10541" cmpd="sng">
                  <a:solidFill>
                    <a:schemeClr val="accent1">
                      <a:shade val="88000"/>
                      <a:satMod val="110000"/>
                    </a:schemeClr>
                  </a:solidFill>
                  <a:prstDash val="solid"/>
                </a:ln>
                <a:solidFill>
                  <a:srgbClr val="002060"/>
                </a:solidFill>
                <a:latin typeface="+mj-lt"/>
              </a:rPr>
              <a:t>Cách xử lý khi bị người lạ theo dõi</a:t>
            </a:r>
            <a:endParaRPr lang="en-US" sz="3600" b="1" dirty="0">
              <a:ln w="10541" cmpd="sng">
                <a:solidFill>
                  <a:schemeClr val="accent1">
                    <a:shade val="88000"/>
                    <a:satMod val="110000"/>
                  </a:schemeClr>
                </a:solidFill>
                <a:prstDash val="solid"/>
              </a:ln>
              <a:solidFill>
                <a:srgbClr val="002060"/>
              </a:solidFill>
              <a:latin typeface="+mj-lt"/>
            </a:endParaRPr>
          </a:p>
        </p:txBody>
      </p:sp>
      <p:sp>
        <p:nvSpPr>
          <p:cNvPr id="8" name="Right Arrow 7"/>
          <p:cNvSpPr/>
          <p:nvPr/>
        </p:nvSpPr>
        <p:spPr>
          <a:xfrm>
            <a:off x="3347865" y="864198"/>
            <a:ext cx="5796136" cy="1656184"/>
          </a:xfrm>
          <a:prstGeom prst="rightArrow">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vi-VN" sz="2400" dirty="0">
                <a:solidFill>
                  <a:schemeClr val="bg1"/>
                </a:solidFill>
                <a:latin typeface="+mj-lt"/>
              </a:rPr>
              <a:t>Quan sát xung quanh, gọi điện thoại cho người thân báo địa điểm, giữ máy.</a:t>
            </a:r>
          </a:p>
        </p:txBody>
      </p:sp>
      <p:sp>
        <p:nvSpPr>
          <p:cNvPr id="9" name="Right Arrow 8"/>
          <p:cNvSpPr/>
          <p:nvPr/>
        </p:nvSpPr>
        <p:spPr>
          <a:xfrm>
            <a:off x="3347865" y="2571751"/>
            <a:ext cx="5796136" cy="1584176"/>
          </a:xfrm>
          <a:prstGeom prst="rightArrow">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vi-VN" sz="2400" dirty="0">
                <a:latin typeface="+mj-lt"/>
              </a:rPr>
              <a:t>Tìm người giúp đỡ </a:t>
            </a:r>
            <a:r>
              <a:rPr lang="vi-VN" sz="2400" dirty="0">
                <a:solidFill>
                  <a:schemeClr val="tx1"/>
                </a:solidFill>
                <a:latin typeface="+mj-lt"/>
              </a:rPr>
              <a:t>(rẽ sang đoạn đường đông người hoặc vào hàng quán có người)</a:t>
            </a:r>
          </a:p>
        </p:txBody>
      </p:sp>
      <p:sp>
        <p:nvSpPr>
          <p:cNvPr id="10" name="Rectangle 9"/>
          <p:cNvSpPr/>
          <p:nvPr/>
        </p:nvSpPr>
        <p:spPr>
          <a:xfrm>
            <a:off x="206069" y="4299944"/>
            <a:ext cx="3195105" cy="584775"/>
          </a:xfrm>
          <a:prstGeom prst="rect">
            <a:avLst/>
          </a:prstGeom>
          <a:noFill/>
        </p:spPr>
        <p:txBody>
          <a:bodyPr wrap="none" lIns="91436" tIns="45718" rIns="91436" bIns="45718">
            <a:spAutoFit/>
          </a:bodyPr>
          <a:lstStyle/>
          <a:p>
            <a:pPr algn="ctr"/>
            <a:r>
              <a:rPr lang="vi-VN"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rPr>
              <a:t>Tình huống 2</a:t>
            </a:r>
            <a:endParaRPr lang="en-US"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endParaRPr>
          </a:p>
        </p:txBody>
      </p:sp>
      <p:sp>
        <p:nvSpPr>
          <p:cNvPr id="11" name="TextBox 10"/>
          <p:cNvSpPr txBox="1"/>
          <p:nvPr/>
        </p:nvSpPr>
        <p:spPr>
          <a:xfrm>
            <a:off x="179514" y="1059584"/>
            <a:ext cx="2942002" cy="461665"/>
          </a:xfrm>
          <a:prstGeom prst="rect">
            <a:avLst/>
          </a:prstGeom>
          <a:noFill/>
        </p:spPr>
        <p:txBody>
          <a:bodyPr wrap="square" lIns="91436" tIns="45718" rIns="91436" bIns="45718" rtlCol="0">
            <a:spAutoFit/>
          </a:bodyPr>
          <a:lstStyle/>
          <a:p>
            <a:r>
              <a:rPr lang="vi-VN" sz="2400" b="1" dirty="0">
                <a:latin typeface="+mj-lt"/>
              </a:rPr>
              <a:t>Bị người lạ theo dõi</a:t>
            </a: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031" y="1624323"/>
            <a:ext cx="2929035" cy="2459596"/>
          </a:xfrm>
          <a:prstGeom prst="rect">
            <a:avLst/>
          </a:prstGeom>
        </p:spPr>
      </p:pic>
      <p:sp>
        <p:nvSpPr>
          <p:cNvPr id="13" name="Rectangle 12"/>
          <p:cNvSpPr/>
          <p:nvPr/>
        </p:nvSpPr>
        <p:spPr>
          <a:xfrm>
            <a:off x="4211962" y="4283279"/>
            <a:ext cx="4494308" cy="584775"/>
          </a:xfrm>
          <a:prstGeom prst="rect">
            <a:avLst/>
          </a:prstGeom>
          <a:noFill/>
        </p:spPr>
        <p:txBody>
          <a:bodyPr wrap="none" lIns="91436" tIns="45718" rIns="91436" bIns="45718">
            <a:spAutoFit/>
          </a:bodyPr>
          <a:lstStyle/>
          <a:p>
            <a:pPr algn="ctr"/>
            <a:r>
              <a:rPr lang="vi-VN" sz="3200" b="1" dirty="0">
                <a:ln w="10541" cmpd="sng">
                  <a:solidFill>
                    <a:schemeClr val="accent1">
                      <a:shade val="88000"/>
                      <a:satMod val="110000"/>
                    </a:schemeClr>
                  </a:solidFill>
                  <a:prstDash val="solid"/>
                </a:ln>
                <a:solidFill>
                  <a:srgbClr val="002060"/>
                </a:solidFill>
                <a:latin typeface="+mj-lt"/>
                <a:hlinkClick r:id="rId3" action="ppaction://hlinkfile"/>
              </a:rPr>
              <a:t>Video hướng dẫn chi tiết</a:t>
            </a:r>
            <a:endParaRPr lang="en-US" sz="3200" b="1" dirty="0">
              <a:ln w="10541" cmpd="sng">
                <a:solidFill>
                  <a:schemeClr val="accent1">
                    <a:shade val="88000"/>
                    <a:satMod val="110000"/>
                  </a:schemeClr>
                </a:solidFill>
                <a:prstDash val="solid"/>
              </a:ln>
              <a:solidFill>
                <a:srgbClr val="002060"/>
              </a:solidFill>
              <a:latin typeface="+mj-lt"/>
            </a:endParaRPr>
          </a:p>
        </p:txBody>
      </p:sp>
    </p:spTree>
    <p:extLst>
      <p:ext uri="{BB962C8B-B14F-4D97-AF65-F5344CB8AC3E}">
        <p14:creationId xmlns:p14="http://schemas.microsoft.com/office/powerpoint/2010/main" val="268705032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91762" y="123477"/>
            <a:ext cx="8260531" cy="523220"/>
          </a:xfrm>
          <a:prstGeom prst="rect">
            <a:avLst/>
          </a:prstGeom>
          <a:noFill/>
        </p:spPr>
        <p:txBody>
          <a:bodyPr wrap="none" lIns="91436" tIns="45718" rIns="91436" bIns="45718">
            <a:spAutoFit/>
          </a:bodyPr>
          <a:lstStyle/>
          <a:p>
            <a:pPr algn="ctr"/>
            <a:r>
              <a:rPr lang="vi-VN" sz="2800" b="1" dirty="0">
                <a:ln w="10541" cmpd="sng">
                  <a:solidFill>
                    <a:schemeClr val="accent1">
                      <a:shade val="88000"/>
                      <a:satMod val="110000"/>
                    </a:schemeClr>
                  </a:solidFill>
                  <a:prstDash val="solid"/>
                </a:ln>
                <a:solidFill>
                  <a:srgbClr val="002060"/>
                </a:solidFill>
                <a:latin typeface="+mj-lt"/>
              </a:rPr>
              <a:t>Cách xử lý khi cảm thấy nguy hiểm trong thang máy</a:t>
            </a:r>
            <a:endParaRPr lang="en-US" sz="2800" b="1" dirty="0">
              <a:ln w="10541" cmpd="sng">
                <a:solidFill>
                  <a:schemeClr val="accent1">
                    <a:shade val="88000"/>
                    <a:satMod val="110000"/>
                  </a:schemeClr>
                </a:solidFill>
                <a:prstDash val="solid"/>
              </a:ln>
              <a:solidFill>
                <a:srgbClr val="002060"/>
              </a:solidFill>
              <a:latin typeface="+mj-lt"/>
            </a:endParaRPr>
          </a:p>
        </p:txBody>
      </p:sp>
      <p:sp>
        <p:nvSpPr>
          <p:cNvPr id="10" name="Rectangle 9"/>
          <p:cNvSpPr/>
          <p:nvPr/>
        </p:nvSpPr>
        <p:spPr>
          <a:xfrm>
            <a:off x="206069" y="4299944"/>
            <a:ext cx="3195105" cy="584775"/>
          </a:xfrm>
          <a:prstGeom prst="rect">
            <a:avLst/>
          </a:prstGeom>
          <a:noFill/>
        </p:spPr>
        <p:txBody>
          <a:bodyPr wrap="none" lIns="91436" tIns="45718" rIns="91436" bIns="45718">
            <a:spAutoFit/>
          </a:bodyPr>
          <a:lstStyle/>
          <a:p>
            <a:pPr algn="ctr"/>
            <a:r>
              <a:rPr lang="vi-VN"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rPr>
              <a:t>Tình huống 3</a:t>
            </a:r>
            <a:endParaRPr lang="en-US"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endParaRPr>
          </a:p>
        </p:txBody>
      </p:sp>
      <p:sp>
        <p:nvSpPr>
          <p:cNvPr id="13" name="Rectangle 12"/>
          <p:cNvSpPr/>
          <p:nvPr/>
        </p:nvSpPr>
        <p:spPr>
          <a:xfrm>
            <a:off x="4211962" y="4355195"/>
            <a:ext cx="4494308" cy="584775"/>
          </a:xfrm>
          <a:prstGeom prst="rect">
            <a:avLst/>
          </a:prstGeom>
          <a:noFill/>
        </p:spPr>
        <p:txBody>
          <a:bodyPr wrap="none" lIns="91436" tIns="45718" rIns="91436" bIns="45718">
            <a:spAutoFit/>
          </a:bodyPr>
          <a:lstStyle/>
          <a:p>
            <a:pPr algn="ctr"/>
            <a:r>
              <a:rPr lang="vi-VN" sz="3200" b="1" dirty="0">
                <a:ln w="10541" cmpd="sng">
                  <a:solidFill>
                    <a:schemeClr val="accent1">
                      <a:shade val="88000"/>
                      <a:satMod val="110000"/>
                    </a:schemeClr>
                  </a:solidFill>
                  <a:prstDash val="solid"/>
                </a:ln>
                <a:solidFill>
                  <a:srgbClr val="002060"/>
                </a:solidFill>
                <a:latin typeface="+mj-lt"/>
                <a:hlinkClick r:id="rId2" action="ppaction://hlinkfile"/>
              </a:rPr>
              <a:t>Video hướng dẫn chi tiết</a:t>
            </a:r>
            <a:endParaRPr lang="en-US" sz="3200" b="1" dirty="0">
              <a:ln w="10541" cmpd="sng">
                <a:solidFill>
                  <a:schemeClr val="accent1">
                    <a:shade val="88000"/>
                    <a:satMod val="110000"/>
                  </a:schemeClr>
                </a:solidFill>
                <a:prstDash val="solid"/>
              </a:ln>
              <a:solidFill>
                <a:srgbClr val="002060"/>
              </a:solidFill>
              <a:latin typeface="+mj-lt"/>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50000"/>
          <a:stretch/>
        </p:blipFill>
        <p:spPr>
          <a:xfrm>
            <a:off x="395538" y="1439553"/>
            <a:ext cx="2524015" cy="2843724"/>
          </a:xfrm>
          <a:prstGeom prst="rect">
            <a:avLst/>
          </a:prstGeom>
        </p:spPr>
      </p:pic>
      <p:sp>
        <p:nvSpPr>
          <p:cNvPr id="4" name="TextBox 3"/>
          <p:cNvSpPr txBox="1"/>
          <p:nvPr/>
        </p:nvSpPr>
        <p:spPr>
          <a:xfrm>
            <a:off x="3244379" y="874470"/>
            <a:ext cx="5648100" cy="1200329"/>
          </a:xfrm>
          <a:prstGeom prst="rect">
            <a:avLst/>
          </a:prstGeom>
          <a:noFill/>
          <a:ln w="9525">
            <a:solidFill>
              <a:schemeClr val="tx1"/>
            </a:solidFill>
          </a:ln>
        </p:spPr>
        <p:txBody>
          <a:bodyPr wrap="square" lIns="91436" tIns="45718" rIns="91436" bIns="45718" rtlCol="0">
            <a:spAutoFit/>
          </a:bodyPr>
          <a:lstStyle/>
          <a:p>
            <a:r>
              <a:rPr lang="vi-VN" sz="2400" dirty="0">
                <a:latin typeface="+mj-lt"/>
              </a:rPr>
              <a:t>1. Đứng gần bảng điều khiển, lưng dựa sát vào tường, quan sát đề phòng, bấm tầng gần nhất với tầng thang máy, chạy ra ngoài.</a:t>
            </a:r>
          </a:p>
        </p:txBody>
      </p:sp>
      <p:sp>
        <p:nvSpPr>
          <p:cNvPr id="14" name="TextBox 13"/>
          <p:cNvSpPr txBox="1"/>
          <p:nvPr/>
        </p:nvSpPr>
        <p:spPr>
          <a:xfrm>
            <a:off x="3244381" y="2200583"/>
            <a:ext cx="5648101" cy="1200329"/>
          </a:xfrm>
          <a:prstGeom prst="rect">
            <a:avLst/>
          </a:prstGeom>
          <a:noFill/>
          <a:ln w="6350">
            <a:solidFill>
              <a:schemeClr val="tx1"/>
            </a:solidFill>
          </a:ln>
        </p:spPr>
        <p:txBody>
          <a:bodyPr wrap="square" lIns="91436" tIns="45718" rIns="91436" bIns="45718" rtlCol="0">
            <a:spAutoFit/>
          </a:bodyPr>
          <a:lstStyle/>
          <a:p>
            <a:r>
              <a:rPr lang="vi-VN" sz="2400" dirty="0">
                <a:latin typeface="+mj-lt"/>
              </a:rPr>
              <a:t>2. Di chuyển đến góc quay của camera. Gọi điện thoại cho người thân, bạn bè (có sóng điện thoại ) + bấm chuông cứu hộ</a:t>
            </a:r>
          </a:p>
        </p:txBody>
      </p:sp>
      <p:sp>
        <p:nvSpPr>
          <p:cNvPr id="15" name="TextBox 14"/>
          <p:cNvSpPr txBox="1"/>
          <p:nvPr/>
        </p:nvSpPr>
        <p:spPr>
          <a:xfrm>
            <a:off x="3250660" y="3469109"/>
            <a:ext cx="5472608" cy="830997"/>
          </a:xfrm>
          <a:prstGeom prst="rect">
            <a:avLst/>
          </a:prstGeom>
          <a:noFill/>
          <a:ln w="6350">
            <a:solidFill>
              <a:schemeClr val="tx1"/>
            </a:solidFill>
          </a:ln>
        </p:spPr>
        <p:txBody>
          <a:bodyPr wrap="square" lIns="91436" tIns="45718" rIns="91436" bIns="45718" rtlCol="0">
            <a:spAutoFit/>
          </a:bodyPr>
          <a:lstStyle/>
          <a:p>
            <a:r>
              <a:rPr lang="vi-VN" sz="2400" dirty="0">
                <a:latin typeface="+mj-lt"/>
              </a:rPr>
              <a:t>3. Kêu cứu, la hét tìm sự giúp đỡ từ bên ngoài. Cào, cắn tự vệ nếu bị tấn công.</a:t>
            </a:r>
          </a:p>
        </p:txBody>
      </p:sp>
    </p:spTree>
    <p:extLst>
      <p:ext uri="{BB962C8B-B14F-4D97-AF65-F5344CB8AC3E}">
        <p14:creationId xmlns:p14="http://schemas.microsoft.com/office/powerpoint/2010/main" val="241537113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animBg="1"/>
      <p:bldP spid="1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
            <a:ext cx="9144000" cy="5169265"/>
          </a:xfrm>
        </p:spPr>
      </p:pic>
      <p:sp>
        <p:nvSpPr>
          <p:cNvPr id="5" name="Rectangle 4"/>
          <p:cNvSpPr/>
          <p:nvPr/>
        </p:nvSpPr>
        <p:spPr>
          <a:xfrm>
            <a:off x="827584" y="841774"/>
            <a:ext cx="7867500" cy="1508105"/>
          </a:xfrm>
          <a:prstGeom prst="rect">
            <a:avLst/>
          </a:prstGeom>
          <a:noFill/>
          <a:ln w="12700">
            <a:solidFill>
              <a:schemeClr val="tx1"/>
            </a:solidFill>
          </a:ln>
        </p:spPr>
        <p:txBody>
          <a:bodyPr wrap="square" lIns="91436" tIns="45718" rIns="91436" bIns="45718">
            <a:spAutoFit/>
          </a:bodyPr>
          <a:lstStyle/>
          <a:p>
            <a:pPr algn="ctr"/>
            <a:r>
              <a:rPr lang="vi-VN" sz="3600" b="1" dirty="0">
                <a:ln w="1905"/>
                <a:solidFill>
                  <a:srgbClr val="FFFF00"/>
                </a:solidFill>
                <a:effectLst>
                  <a:innerShdw blurRad="69850" dist="43180" dir="5400000">
                    <a:srgbClr val="000000">
                      <a:alpha val="65000"/>
                    </a:srgbClr>
                  </a:innerShdw>
                </a:effectLst>
                <a:latin typeface="+mj-lt"/>
              </a:rPr>
              <a:t>Bài tập 2: </a:t>
            </a:r>
          </a:p>
          <a:p>
            <a:pPr algn="ctr"/>
            <a:r>
              <a:rPr lang="vi-VN" sz="2800" b="1" dirty="0">
                <a:ln w="1905"/>
                <a:solidFill>
                  <a:srgbClr val="FFFF00"/>
                </a:solidFill>
                <a:effectLst>
                  <a:innerShdw blurRad="69850" dist="43180" dir="5400000">
                    <a:srgbClr val="000000">
                      <a:alpha val="65000"/>
                    </a:srgbClr>
                  </a:innerShdw>
                </a:effectLst>
                <a:latin typeface="+mj-lt"/>
              </a:rPr>
              <a:t>Bốc thăm Sắm vai xử lý tình huống  </a:t>
            </a:r>
          </a:p>
          <a:p>
            <a:pPr algn="ctr"/>
            <a:r>
              <a:rPr lang="vi-VN" sz="2800" b="1" dirty="0">
                <a:ln w="1905"/>
                <a:solidFill>
                  <a:srgbClr val="FFFF00"/>
                </a:solidFill>
                <a:effectLst>
                  <a:innerShdw blurRad="69850" dist="43180" dir="5400000">
                    <a:srgbClr val="000000">
                      <a:alpha val="65000"/>
                    </a:srgbClr>
                  </a:innerShdw>
                </a:effectLst>
                <a:latin typeface="+mj-lt"/>
              </a:rPr>
              <a:t>(10 phút) (2 nhóm một tình huống)</a:t>
            </a:r>
            <a:endParaRPr lang="en-US" sz="2800" b="1" dirty="0">
              <a:ln w="1905"/>
              <a:solidFill>
                <a:srgbClr val="FFFF00"/>
              </a:solidFill>
              <a:effectLst>
                <a:innerShdw blurRad="69850" dist="43180" dir="5400000">
                  <a:srgbClr val="000000">
                    <a:alpha val="65000"/>
                  </a:srgbClr>
                </a:innerShdw>
              </a:effectLst>
              <a:latin typeface="+mj-lt"/>
            </a:endParaRPr>
          </a:p>
        </p:txBody>
      </p:sp>
      <p:sp>
        <p:nvSpPr>
          <p:cNvPr id="6" name="TextBox 5"/>
          <p:cNvSpPr txBox="1"/>
          <p:nvPr/>
        </p:nvSpPr>
        <p:spPr>
          <a:xfrm>
            <a:off x="1588672" y="2715768"/>
            <a:ext cx="6016058" cy="954107"/>
          </a:xfrm>
          <a:prstGeom prst="rect">
            <a:avLst/>
          </a:prstGeom>
          <a:noFill/>
          <a:ln w="9525">
            <a:solidFill>
              <a:schemeClr val="bg1"/>
            </a:solidFill>
          </a:ln>
        </p:spPr>
        <p:txBody>
          <a:bodyPr wrap="square" lIns="91436" tIns="45718" rIns="91436" bIns="45718" rtlCol="0">
            <a:spAutoFit/>
          </a:bodyPr>
          <a:lstStyle/>
          <a:p>
            <a:r>
              <a:rPr lang="vi-VN" sz="2800" b="1" dirty="0">
                <a:solidFill>
                  <a:schemeClr val="bg1"/>
                </a:solidFill>
                <a:latin typeface="+mj-lt"/>
              </a:rPr>
              <a:t>Vòng 1</a:t>
            </a:r>
            <a:r>
              <a:rPr lang="vi-VN" sz="2800" dirty="0">
                <a:solidFill>
                  <a:schemeClr val="bg1"/>
                </a:solidFill>
                <a:latin typeface="+mj-lt"/>
              </a:rPr>
              <a:t>: Thảo luận nhóm nghiên cứu tình huống và xây dựng kịch bản </a:t>
            </a:r>
            <a:r>
              <a:rPr lang="vi-VN" sz="2400" b="1" dirty="0">
                <a:solidFill>
                  <a:schemeClr val="bg1"/>
                </a:solidFill>
                <a:latin typeface="+mj-lt"/>
              </a:rPr>
              <a:t>(5 phút)</a:t>
            </a:r>
            <a:endParaRPr lang="vi-VN" sz="2800" b="1" dirty="0">
              <a:solidFill>
                <a:schemeClr val="bg1"/>
              </a:solidFill>
              <a:latin typeface="+mj-lt"/>
            </a:endParaRPr>
          </a:p>
        </p:txBody>
      </p:sp>
      <p:sp>
        <p:nvSpPr>
          <p:cNvPr id="8" name="TextBox 7"/>
          <p:cNvSpPr txBox="1"/>
          <p:nvPr/>
        </p:nvSpPr>
        <p:spPr>
          <a:xfrm>
            <a:off x="1596647" y="3924255"/>
            <a:ext cx="6008083" cy="954107"/>
          </a:xfrm>
          <a:prstGeom prst="rect">
            <a:avLst/>
          </a:prstGeom>
          <a:noFill/>
          <a:ln w="9525">
            <a:solidFill>
              <a:schemeClr val="bg1"/>
            </a:solidFill>
          </a:ln>
        </p:spPr>
        <p:txBody>
          <a:bodyPr wrap="square" lIns="91436" tIns="45718" rIns="91436" bIns="45718" rtlCol="0">
            <a:spAutoFit/>
          </a:bodyPr>
          <a:lstStyle/>
          <a:p>
            <a:r>
              <a:rPr lang="vi-VN" sz="2800" b="1" dirty="0">
                <a:solidFill>
                  <a:schemeClr val="bg1"/>
                </a:solidFill>
                <a:latin typeface="+mj-lt"/>
              </a:rPr>
              <a:t>Vòng 2</a:t>
            </a:r>
            <a:r>
              <a:rPr lang="vi-VN" sz="2800" dirty="0">
                <a:solidFill>
                  <a:schemeClr val="bg1"/>
                </a:solidFill>
                <a:latin typeface="+mj-lt"/>
              </a:rPr>
              <a:t>: Thực hành đóng vai đưa ra những cách thức xử lý tình huống </a:t>
            </a:r>
            <a:r>
              <a:rPr lang="vi-VN" sz="2800" b="1" dirty="0">
                <a:solidFill>
                  <a:schemeClr val="bg1"/>
                </a:solidFill>
                <a:latin typeface="+mj-lt"/>
              </a:rPr>
              <a:t>(5p)</a:t>
            </a:r>
          </a:p>
        </p:txBody>
      </p:sp>
    </p:spTree>
    <p:extLst>
      <p:ext uri="{BB962C8B-B14F-4D97-AF65-F5344CB8AC3E}">
        <p14:creationId xmlns:p14="http://schemas.microsoft.com/office/powerpoint/2010/main" val="140448480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1520" y="3507854"/>
            <a:ext cx="3039054" cy="1384995"/>
          </a:xfrm>
          <a:prstGeom prst="rect">
            <a:avLst/>
          </a:prstGeom>
        </p:spPr>
        <p:txBody>
          <a:bodyPr wrap="square" lIns="91436" tIns="45718" rIns="91436" bIns="45718">
            <a:spAutoFit/>
          </a:bodyPr>
          <a:lstStyle/>
          <a:p>
            <a:r>
              <a:rPr lang="en-US" sz="2800" b="1" dirty="0">
                <a:latin typeface="Times New Roman" panose="02020603050405020304" pitchFamily="18" charset="0"/>
                <a:cs typeface="Times New Roman" panose="02020603050405020304" pitchFamily="18" charset="0"/>
              </a:rPr>
              <a:t>Những nguy hiểm có thể gặp khi trú mưa dưới gốc cây.</a:t>
            </a:r>
            <a:endParaRPr lang="vi-VN" sz="2800" b="1" dirty="0">
              <a:latin typeface="Times New Roman" panose="02020603050405020304" pitchFamily="18" charset="0"/>
              <a:cs typeface="Times New Roman" panose="02020603050405020304" pitchFamily="18" charset="0"/>
            </a:endParaRPr>
          </a:p>
        </p:txBody>
      </p:sp>
      <p:sp>
        <p:nvSpPr>
          <p:cNvPr id="6" name="Rectangle 5"/>
          <p:cNvSpPr/>
          <p:nvPr/>
        </p:nvSpPr>
        <p:spPr>
          <a:xfrm>
            <a:off x="4211960" y="110918"/>
            <a:ext cx="3456384" cy="584775"/>
          </a:xfrm>
          <a:prstGeom prst="rect">
            <a:avLst/>
          </a:prstGeom>
          <a:noFill/>
        </p:spPr>
        <p:txBody>
          <a:bodyPr wrap="square" lIns="91436" tIns="45718" rIns="91436" bIns="45718">
            <a:spAutoFit/>
          </a:bodyPr>
          <a:lstStyle/>
          <a:p>
            <a:pPr algn="ctr"/>
            <a:r>
              <a:rPr lang="vi-VN" sz="3200" b="1" cap="all" dirty="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latin typeface="+mj-lt"/>
              </a:rPr>
              <a:t>Tình huống 1</a:t>
            </a:r>
            <a:endParaRPr lang="en-US" sz="3200" b="1" cap="all" dirty="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latin typeface="+mj-lt"/>
            </a:endParaRPr>
          </a:p>
        </p:txBody>
      </p:sp>
      <p:sp>
        <p:nvSpPr>
          <p:cNvPr id="7" name="TextBox 6"/>
          <p:cNvSpPr txBox="1"/>
          <p:nvPr/>
        </p:nvSpPr>
        <p:spPr>
          <a:xfrm>
            <a:off x="3846412" y="695692"/>
            <a:ext cx="5182121" cy="1938992"/>
          </a:xfrm>
          <a:prstGeom prst="rect">
            <a:avLst/>
          </a:prstGeom>
          <a:noFill/>
          <a:ln>
            <a:solidFill>
              <a:schemeClr val="tx1"/>
            </a:solidFill>
          </a:ln>
        </p:spPr>
        <p:txBody>
          <a:bodyPr wrap="square" lIns="91436" tIns="45718" rIns="91436" bIns="45718" rtlCol="0">
            <a:spAutoFit/>
          </a:bodyPr>
          <a:lstStyle/>
          <a:p>
            <a:r>
              <a:rPr lang="vi-VN" sz="2400" b="1" dirty="0">
                <a:latin typeface="+mj-lt"/>
              </a:rPr>
              <a:t>Nguy hiểm có thể xảy ra:</a:t>
            </a:r>
          </a:p>
          <a:p>
            <a:r>
              <a:rPr lang="vi-VN" sz="2400" dirty="0">
                <a:latin typeface="+mj-lt"/>
              </a:rPr>
              <a:t>- Bị sét đánh</a:t>
            </a:r>
          </a:p>
          <a:p>
            <a:r>
              <a:rPr lang="vi-VN" sz="2400" dirty="0">
                <a:latin typeface="+mj-lt"/>
              </a:rPr>
              <a:t>- Cây, cành cây bị gãy, đổ gây thương tích.</a:t>
            </a:r>
          </a:p>
          <a:p>
            <a:r>
              <a:rPr lang="vi-VN" sz="2400" dirty="0">
                <a:latin typeface="+mj-lt"/>
              </a:rPr>
              <a:t>- Ướt mưa, cảm lạnh.</a:t>
            </a:r>
          </a:p>
        </p:txBody>
      </p:sp>
      <p:sp>
        <p:nvSpPr>
          <p:cNvPr id="8" name="TextBox 7"/>
          <p:cNvSpPr txBox="1"/>
          <p:nvPr/>
        </p:nvSpPr>
        <p:spPr>
          <a:xfrm>
            <a:off x="3830839" y="2703861"/>
            <a:ext cx="5197694" cy="2308324"/>
          </a:xfrm>
          <a:prstGeom prst="rect">
            <a:avLst/>
          </a:prstGeom>
          <a:noFill/>
          <a:ln>
            <a:solidFill>
              <a:srgbClr val="C00000"/>
            </a:solidFill>
          </a:ln>
        </p:spPr>
        <p:txBody>
          <a:bodyPr wrap="square" lIns="91436" tIns="45718" rIns="91436" bIns="45718" rtlCol="0">
            <a:spAutoFit/>
          </a:bodyPr>
          <a:lstStyle/>
          <a:p>
            <a:r>
              <a:rPr lang="vi-VN" sz="2400" b="1" dirty="0">
                <a:latin typeface="+mj-lt"/>
              </a:rPr>
              <a:t>Cách xử lý:</a:t>
            </a:r>
          </a:p>
          <a:p>
            <a:r>
              <a:rPr lang="vi-VN" sz="2400" dirty="0">
                <a:latin typeface="+mj-lt"/>
              </a:rPr>
              <a:t>- Tìm chỗ trú an toàn (</a:t>
            </a:r>
            <a:r>
              <a:rPr lang="vi-VN" sz="2000" dirty="0">
                <a:latin typeface="+mj-lt"/>
              </a:rPr>
              <a:t>hiên nhà, cửa hàng)</a:t>
            </a:r>
            <a:endParaRPr lang="vi-VN" sz="2400" dirty="0">
              <a:latin typeface="+mj-lt"/>
            </a:endParaRPr>
          </a:p>
          <a:p>
            <a:r>
              <a:rPr lang="vi-VN" sz="2400" dirty="0">
                <a:latin typeface="+mj-lt"/>
              </a:rPr>
              <a:t>- Che chắn, bảo vệ cơ thể khỏi ướt.</a:t>
            </a:r>
          </a:p>
          <a:p>
            <a:r>
              <a:rPr lang="vi-VN" sz="2400" dirty="0">
                <a:latin typeface="+mj-lt"/>
              </a:rPr>
              <a:t>- Gọi ĐT nhờ người thân mang áo mưa.</a:t>
            </a:r>
          </a:p>
          <a:p>
            <a:r>
              <a:rPr lang="vi-VN" sz="2400" i="1" dirty="0">
                <a:latin typeface="+mj-lt"/>
              </a:rPr>
              <a:t>(Tốt nhất lên xem dự báo thời tiết, mang theo áo mưa, dù trước khi ra ngoài)</a:t>
            </a:r>
          </a:p>
        </p:txBody>
      </p:sp>
      <p:pic>
        <p:nvPicPr>
          <p:cNvPr id="9" name="Shape 253"/>
          <p:cNvPicPr/>
          <p:nvPr/>
        </p:nvPicPr>
        <p:blipFill>
          <a:blip r:embed="rId2"/>
          <a:stretch/>
        </p:blipFill>
        <p:spPr>
          <a:xfrm>
            <a:off x="179514" y="627534"/>
            <a:ext cx="3111061" cy="2568004"/>
          </a:xfrm>
          <a:prstGeom prst="rect">
            <a:avLst/>
          </a:prstGeom>
        </p:spPr>
      </p:pic>
    </p:spTree>
    <p:extLst>
      <p:ext uri="{BB962C8B-B14F-4D97-AF65-F5344CB8AC3E}">
        <p14:creationId xmlns:p14="http://schemas.microsoft.com/office/powerpoint/2010/main" val="27352094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19872" y="93224"/>
            <a:ext cx="3456384" cy="584775"/>
          </a:xfrm>
          <a:prstGeom prst="rect">
            <a:avLst/>
          </a:prstGeom>
          <a:noFill/>
        </p:spPr>
        <p:txBody>
          <a:bodyPr wrap="square" lIns="91436" tIns="45718" rIns="91436" bIns="45718">
            <a:spAutoFit/>
          </a:bodyPr>
          <a:lstStyle/>
          <a:p>
            <a:pPr algn="ctr"/>
            <a:r>
              <a:rPr lang="vi-VN" sz="3200" b="1" cap="all" dirty="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latin typeface="+mj-lt"/>
              </a:rPr>
              <a:t>Tình huống 2</a:t>
            </a:r>
            <a:endParaRPr lang="en-US" sz="3200" b="1" cap="all" dirty="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latin typeface="+mj-lt"/>
            </a:endParaRPr>
          </a:p>
        </p:txBody>
      </p:sp>
      <p:pic>
        <p:nvPicPr>
          <p:cNvPr id="5" name="Shape 255"/>
          <p:cNvPicPr/>
          <p:nvPr/>
        </p:nvPicPr>
        <p:blipFill rotWithShape="1">
          <a:blip r:embed="rId2"/>
          <a:srcRect b="50000"/>
          <a:stretch/>
        </p:blipFill>
        <p:spPr>
          <a:xfrm>
            <a:off x="227062" y="677998"/>
            <a:ext cx="3096344" cy="2699760"/>
          </a:xfrm>
          <a:prstGeom prst="rect">
            <a:avLst/>
          </a:prstGeom>
        </p:spPr>
      </p:pic>
      <p:sp>
        <p:nvSpPr>
          <p:cNvPr id="7" name="Rectangle 6"/>
          <p:cNvSpPr/>
          <p:nvPr/>
        </p:nvSpPr>
        <p:spPr>
          <a:xfrm>
            <a:off x="251520" y="3507854"/>
            <a:ext cx="3039054" cy="1384995"/>
          </a:xfrm>
          <a:prstGeom prst="rect">
            <a:avLst/>
          </a:prstGeom>
        </p:spPr>
        <p:txBody>
          <a:bodyPr wrap="square" lIns="91436" tIns="45718" rIns="91436" bIns="45718">
            <a:spAutoFit/>
          </a:bodyPr>
          <a:lstStyle/>
          <a:p>
            <a:r>
              <a:rPr lang="en-US" sz="2800" b="1" dirty="0">
                <a:latin typeface="Times New Roman" panose="02020603050405020304" pitchFamily="18" charset="0"/>
                <a:cs typeface="Times New Roman" panose="02020603050405020304" pitchFamily="18" charset="0"/>
              </a:rPr>
              <a:t>Những nguy cơ có thể gặp khi lên xe người lạ.</a:t>
            </a:r>
            <a:endParaRPr lang="vi-VN" sz="280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3846412" y="747062"/>
            <a:ext cx="5182121" cy="1569660"/>
          </a:xfrm>
          <a:prstGeom prst="rect">
            <a:avLst/>
          </a:prstGeom>
          <a:noFill/>
          <a:ln>
            <a:solidFill>
              <a:schemeClr val="tx1"/>
            </a:solidFill>
          </a:ln>
        </p:spPr>
        <p:txBody>
          <a:bodyPr wrap="square" lIns="91436" tIns="45718" rIns="91436" bIns="45718" rtlCol="0">
            <a:spAutoFit/>
          </a:bodyPr>
          <a:lstStyle/>
          <a:p>
            <a:r>
              <a:rPr lang="vi-VN" sz="2400" b="1" dirty="0">
                <a:latin typeface="+mj-lt"/>
              </a:rPr>
              <a:t>Nguy hiểm có thể xảy ra:</a:t>
            </a:r>
          </a:p>
          <a:p>
            <a:r>
              <a:rPr lang="vi-VN" sz="2400" dirty="0">
                <a:latin typeface="+mj-lt"/>
              </a:rPr>
              <a:t>- Bị bắt cóc</a:t>
            </a:r>
          </a:p>
          <a:p>
            <a:r>
              <a:rPr lang="vi-VN" sz="2400" dirty="0">
                <a:latin typeface="+mj-lt"/>
              </a:rPr>
              <a:t>- Bị xâm hại tình dục</a:t>
            </a:r>
          </a:p>
          <a:p>
            <a:r>
              <a:rPr lang="vi-VN" sz="2400" dirty="0">
                <a:latin typeface="+mj-lt"/>
              </a:rPr>
              <a:t>- Bị lấy tài sản, bán nội tạng</a:t>
            </a:r>
          </a:p>
        </p:txBody>
      </p:sp>
      <p:sp>
        <p:nvSpPr>
          <p:cNvPr id="9" name="TextBox 8"/>
          <p:cNvSpPr txBox="1"/>
          <p:nvPr/>
        </p:nvSpPr>
        <p:spPr>
          <a:xfrm>
            <a:off x="3830839" y="2703860"/>
            <a:ext cx="5197694" cy="1569660"/>
          </a:xfrm>
          <a:prstGeom prst="rect">
            <a:avLst/>
          </a:prstGeom>
          <a:noFill/>
          <a:ln>
            <a:solidFill>
              <a:srgbClr val="C00000"/>
            </a:solidFill>
          </a:ln>
        </p:spPr>
        <p:txBody>
          <a:bodyPr wrap="square" lIns="91436" tIns="45718" rIns="91436" bIns="45718" rtlCol="0">
            <a:spAutoFit/>
          </a:bodyPr>
          <a:lstStyle/>
          <a:p>
            <a:r>
              <a:rPr lang="vi-VN" sz="2400" b="1" dirty="0">
                <a:latin typeface="+mj-lt"/>
              </a:rPr>
              <a:t>Cách xử lý:</a:t>
            </a:r>
          </a:p>
          <a:p>
            <a:r>
              <a:rPr lang="vi-VN" sz="2400" dirty="0">
                <a:latin typeface="+mj-lt"/>
              </a:rPr>
              <a:t>- Gọi điện xác nhận thông tin với bố mẹ</a:t>
            </a:r>
          </a:p>
          <a:p>
            <a:r>
              <a:rPr lang="vi-VN" sz="2400" dirty="0">
                <a:latin typeface="+mj-lt"/>
              </a:rPr>
              <a:t>- Tránh xa, nhờ sự giúp đỡ của người đi đường (la hét, kêu cứu, bỏ chạy)</a:t>
            </a:r>
          </a:p>
        </p:txBody>
      </p:sp>
    </p:spTree>
    <p:extLst>
      <p:ext uri="{BB962C8B-B14F-4D97-AF65-F5344CB8AC3E}">
        <p14:creationId xmlns:p14="http://schemas.microsoft.com/office/powerpoint/2010/main" val="21841601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3528" y="56372"/>
            <a:ext cx="8208912" cy="1880000"/>
          </a:xfrm>
          <a:prstGeom prst="rect">
            <a:avLst/>
          </a:prstGeom>
        </p:spPr>
        <p:txBody>
          <a:bodyPr wrap="square" lIns="68579" tIns="34289" rIns="68579" bIns="34289">
            <a:spAutoFit/>
          </a:bodyPr>
          <a:lstStyle/>
          <a:p>
            <a:pPr marL="142871" defTabSz="685783"/>
            <a:r>
              <a:rPr lang="en-US" sz="3600" b="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II. KHÁM PHÁ</a:t>
            </a:r>
          </a:p>
          <a:p>
            <a:pPr marL="142871" defTabSz="685783"/>
            <a:r>
              <a:rPr lang="en-US" sz="28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Thế</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nào</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tình</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huống</a:t>
            </a:r>
            <a:r>
              <a:rPr lang="en-US" sz="28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nguy</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hiểm</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số</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tình</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huống</a:t>
            </a:r>
            <a:r>
              <a:rPr lang="en-US" sz="28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nguy</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hiểm</a:t>
            </a:r>
            <a:r>
              <a:rPr lang="en-US" sz="28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a:t>
            </a:r>
            <a:r>
              <a:rPr lang="vi-VN" sz="28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ường</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gặp</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defTabSz="685783">
              <a:lnSpc>
                <a:spcPts val="195"/>
              </a:lnSpc>
            </a:pPr>
            <a:r>
              <a:rPr lang="en-US"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defTabSz="685783">
              <a:tabLst>
                <a:tab pos="380990" algn="l"/>
              </a:tabLst>
            </a:pPr>
            <a:r>
              <a:rPr lang="en-US" sz="2400" b="1"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Em</a:t>
            </a:r>
            <a:r>
              <a:rPr lang="en-US" sz="2400" b="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hãy</a:t>
            </a:r>
            <a:r>
              <a:rPr lang="en-US" sz="2400" b="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quan</a:t>
            </a:r>
            <a:r>
              <a:rPr lang="en-US" sz="2400" b="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sát</a:t>
            </a:r>
            <a:r>
              <a:rPr lang="en-US" sz="2400" b="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hình</a:t>
            </a:r>
            <a:r>
              <a:rPr lang="en-US" sz="2400" b="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ảnh</a:t>
            </a:r>
            <a:r>
              <a:rPr lang="en-US" sz="2400" b="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sau</a:t>
            </a:r>
            <a:r>
              <a:rPr lang="en-US" sz="2400" b="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và</a:t>
            </a:r>
            <a:r>
              <a:rPr lang="en-US" sz="2400" b="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trả</a:t>
            </a:r>
            <a:r>
              <a:rPr lang="en-US" sz="2400" b="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lời</a:t>
            </a:r>
            <a:r>
              <a:rPr lang="en-US" sz="2400" b="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câu</a:t>
            </a:r>
            <a:r>
              <a:rPr lang="en-US" sz="2400" b="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hỏi</a:t>
            </a:r>
            <a:r>
              <a:rPr lang="en-US" sz="2400" b="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p:cNvSpPr txBox="1"/>
          <p:nvPr/>
        </p:nvSpPr>
        <p:spPr>
          <a:xfrm>
            <a:off x="2684418" y="909259"/>
            <a:ext cx="627017" cy="484748"/>
          </a:xfrm>
          <a:prstGeom prst="rect">
            <a:avLst/>
          </a:prstGeom>
          <a:noFill/>
        </p:spPr>
        <p:txBody>
          <a:bodyPr wrap="square" lIns="68579" tIns="34289" rIns="68579" bIns="34289" rtlCol="0">
            <a:spAutoFit/>
          </a:bodyPr>
          <a:lstStyle/>
          <a:p>
            <a:pPr defTabSz="685783"/>
            <a:r>
              <a:rPr lang="en-US" sz="2700" b="1" dirty="0">
                <a:solidFill>
                  <a:prstClr val="white"/>
                </a:solidFill>
                <a:latin typeface="Times New Roman" panose="02020603050405020304" pitchFamily="18" charset="0"/>
                <a:cs typeface="Times New Roman" panose="02020603050405020304" pitchFamily="18" charset="0"/>
              </a:rPr>
              <a:t>1</a:t>
            </a:r>
          </a:p>
        </p:txBody>
      </p:sp>
    </p:spTree>
    <p:extLst>
      <p:ext uri="{BB962C8B-B14F-4D97-AF65-F5344CB8AC3E}">
        <p14:creationId xmlns:p14="http://schemas.microsoft.com/office/powerpoint/2010/main" val="1396981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63888" y="110918"/>
            <a:ext cx="3456384" cy="584775"/>
          </a:xfrm>
          <a:prstGeom prst="rect">
            <a:avLst/>
          </a:prstGeom>
          <a:noFill/>
        </p:spPr>
        <p:txBody>
          <a:bodyPr wrap="square" lIns="91436" tIns="45718" rIns="91436" bIns="45718">
            <a:spAutoFit/>
          </a:bodyPr>
          <a:lstStyle/>
          <a:p>
            <a:pPr algn="ctr"/>
            <a:r>
              <a:rPr lang="vi-VN" sz="3200" b="1" cap="all" dirty="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latin typeface="+mj-lt"/>
              </a:rPr>
              <a:t>Tình huống 3</a:t>
            </a:r>
            <a:endParaRPr lang="en-US" sz="3200" b="1" cap="all" dirty="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latin typeface="+mj-lt"/>
            </a:endParaRPr>
          </a:p>
        </p:txBody>
      </p:sp>
      <p:pic>
        <p:nvPicPr>
          <p:cNvPr id="6" name="Shape 255"/>
          <p:cNvPicPr/>
          <p:nvPr/>
        </p:nvPicPr>
        <p:blipFill rotWithShape="1">
          <a:blip r:embed="rId2"/>
          <a:srcRect t="47926"/>
          <a:stretch/>
        </p:blipFill>
        <p:spPr>
          <a:xfrm>
            <a:off x="0" y="555528"/>
            <a:ext cx="3491880" cy="2736304"/>
          </a:xfrm>
          <a:prstGeom prst="rect">
            <a:avLst/>
          </a:prstGeom>
        </p:spPr>
      </p:pic>
      <p:sp>
        <p:nvSpPr>
          <p:cNvPr id="7" name="Rectangle 6"/>
          <p:cNvSpPr/>
          <p:nvPr/>
        </p:nvSpPr>
        <p:spPr>
          <a:xfrm>
            <a:off x="251520" y="3507854"/>
            <a:ext cx="3039054" cy="1384995"/>
          </a:xfrm>
          <a:prstGeom prst="rect">
            <a:avLst/>
          </a:prstGeom>
        </p:spPr>
        <p:txBody>
          <a:bodyPr wrap="square" lIns="91436" tIns="45718" rIns="91436" bIns="45718">
            <a:spAutoFit/>
          </a:bodyPr>
          <a:lstStyle/>
          <a:p>
            <a:r>
              <a:rPr lang="en-US" sz="2800" b="1" dirty="0">
                <a:latin typeface="Times New Roman" panose="02020603050405020304" pitchFamily="18" charset="0"/>
                <a:cs typeface="Times New Roman" panose="02020603050405020304" pitchFamily="18" charset="0"/>
              </a:rPr>
              <a:t>Những nguy cơ có thể gặp khi bị người lạ trấn lột.</a:t>
            </a:r>
            <a:endParaRPr lang="vi-VN" sz="280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3846412" y="798432"/>
            <a:ext cx="5182121" cy="1569660"/>
          </a:xfrm>
          <a:prstGeom prst="rect">
            <a:avLst/>
          </a:prstGeom>
          <a:noFill/>
          <a:ln>
            <a:solidFill>
              <a:schemeClr val="tx1"/>
            </a:solidFill>
          </a:ln>
        </p:spPr>
        <p:txBody>
          <a:bodyPr wrap="square" lIns="91436" tIns="45718" rIns="91436" bIns="45718" rtlCol="0">
            <a:spAutoFit/>
          </a:bodyPr>
          <a:lstStyle/>
          <a:p>
            <a:r>
              <a:rPr lang="vi-VN" sz="2400" b="1" dirty="0">
                <a:latin typeface="+mj-lt"/>
              </a:rPr>
              <a:t>Nguy hiểm có thể xảy ra:</a:t>
            </a:r>
          </a:p>
          <a:p>
            <a:r>
              <a:rPr lang="vi-VN" sz="2400" dirty="0">
                <a:latin typeface="+mj-lt"/>
              </a:rPr>
              <a:t>- Bị mất hết tài sản</a:t>
            </a:r>
          </a:p>
          <a:p>
            <a:r>
              <a:rPr lang="vi-VN" sz="2400" dirty="0">
                <a:latin typeface="+mj-lt"/>
              </a:rPr>
              <a:t>- Bị thương tích, nguy hiểm tính mạng nếu chống trả</a:t>
            </a:r>
          </a:p>
        </p:txBody>
      </p:sp>
      <p:sp>
        <p:nvSpPr>
          <p:cNvPr id="9" name="TextBox 8"/>
          <p:cNvSpPr txBox="1"/>
          <p:nvPr/>
        </p:nvSpPr>
        <p:spPr>
          <a:xfrm>
            <a:off x="3830839" y="2703862"/>
            <a:ext cx="5197694" cy="2277547"/>
          </a:xfrm>
          <a:prstGeom prst="rect">
            <a:avLst/>
          </a:prstGeom>
          <a:noFill/>
          <a:ln>
            <a:solidFill>
              <a:srgbClr val="C00000"/>
            </a:solidFill>
          </a:ln>
        </p:spPr>
        <p:txBody>
          <a:bodyPr wrap="square" lIns="91436" tIns="45718" rIns="91436" bIns="45718" rtlCol="0">
            <a:spAutoFit/>
          </a:bodyPr>
          <a:lstStyle/>
          <a:p>
            <a:r>
              <a:rPr lang="vi-VN" sz="2400" b="1" dirty="0">
                <a:latin typeface="+mj-lt"/>
              </a:rPr>
              <a:t>Cách xử lý:</a:t>
            </a:r>
          </a:p>
          <a:p>
            <a:r>
              <a:rPr lang="vi-VN" sz="2400" dirty="0">
                <a:latin typeface="+mj-lt"/>
              </a:rPr>
              <a:t>- Bình tĩnh thương lượng</a:t>
            </a:r>
          </a:p>
          <a:p>
            <a:r>
              <a:rPr lang="vi-VN" sz="2400" dirty="0">
                <a:latin typeface="+mj-lt"/>
              </a:rPr>
              <a:t>- Kéo dài thời gian, tìm kiếm sự giúp đỡ</a:t>
            </a:r>
          </a:p>
          <a:p>
            <a:r>
              <a:rPr lang="vi-VN" sz="2400" dirty="0">
                <a:latin typeface="+mj-lt"/>
              </a:rPr>
              <a:t>- Chấp nhận bỏ tài sản, chạy nhanh giữ an toàn cho bản thân.</a:t>
            </a:r>
          </a:p>
          <a:p>
            <a:r>
              <a:rPr lang="vi-VN" sz="2200" i="1" dirty="0">
                <a:latin typeface="+mj-lt"/>
              </a:rPr>
              <a:t>(Tốt nhất không nên đi một mình chỗ vắng)</a:t>
            </a:r>
          </a:p>
        </p:txBody>
      </p:sp>
    </p:spTree>
    <p:extLst>
      <p:ext uri="{BB962C8B-B14F-4D97-AF65-F5344CB8AC3E}">
        <p14:creationId xmlns:p14="http://schemas.microsoft.com/office/powerpoint/2010/main" val="5345745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41096"/>
            <a:ext cx="9144000" cy="5165440"/>
          </a:xfrm>
        </p:spPr>
      </p:pic>
      <p:sp>
        <p:nvSpPr>
          <p:cNvPr id="5" name="Rectangle 4"/>
          <p:cNvSpPr/>
          <p:nvPr/>
        </p:nvSpPr>
        <p:spPr>
          <a:xfrm>
            <a:off x="3119683" y="28823"/>
            <a:ext cx="3796224" cy="830993"/>
          </a:xfrm>
          <a:prstGeom prst="rect">
            <a:avLst/>
          </a:prstGeom>
          <a:noFill/>
        </p:spPr>
        <p:txBody>
          <a:bodyPr wrap="none" lIns="91436" tIns="45718" rIns="91436" bIns="45718">
            <a:spAutoFit/>
          </a:bodyPr>
          <a:lstStyle/>
          <a:p>
            <a:pPr algn="ctr"/>
            <a:r>
              <a:rPr lang="en-US" sz="4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j-lt"/>
              </a:rPr>
              <a:t>IV</a:t>
            </a:r>
            <a:r>
              <a:rPr lang="en-US"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j-lt"/>
              </a:rPr>
              <a:t>. VẬN DỤNG</a:t>
            </a:r>
          </a:p>
        </p:txBody>
      </p:sp>
      <p:sp>
        <p:nvSpPr>
          <p:cNvPr id="6" name="Rectangle 5"/>
          <p:cNvSpPr/>
          <p:nvPr/>
        </p:nvSpPr>
        <p:spPr>
          <a:xfrm>
            <a:off x="899592" y="843560"/>
            <a:ext cx="7839004" cy="954107"/>
          </a:xfrm>
          <a:prstGeom prst="rect">
            <a:avLst/>
          </a:prstGeom>
          <a:noFill/>
        </p:spPr>
        <p:txBody>
          <a:bodyPr wrap="none" lIns="91436" tIns="45718" rIns="91436" bIns="45718">
            <a:spAutoFit/>
          </a:bodyPr>
          <a:lstStyle/>
          <a:p>
            <a:pPr marL="514325" indent="-514325" algn="ctr">
              <a:buAutoNum type="arabicPeriod"/>
            </a:pPr>
            <a:r>
              <a:rPr lang="vi-VN" sz="2800" b="1" dirty="0">
                <a:ln w="10541" cmpd="sng">
                  <a:solidFill>
                    <a:schemeClr val="accent1">
                      <a:shade val="88000"/>
                      <a:satMod val="110000"/>
                    </a:schemeClr>
                  </a:solidFill>
                  <a:prstDash val="solid"/>
                </a:ln>
                <a:solidFill>
                  <a:srgbClr val="002060"/>
                </a:solidFill>
                <a:latin typeface="+mj-lt"/>
              </a:rPr>
              <a:t>Lên danh sách và lập kế hoạch mua những vật</a:t>
            </a:r>
          </a:p>
          <a:p>
            <a:pPr algn="ctr"/>
            <a:r>
              <a:rPr lang="vi-VN" sz="2800" b="1" dirty="0">
                <a:ln w="10541" cmpd="sng">
                  <a:solidFill>
                    <a:schemeClr val="accent1">
                      <a:shade val="88000"/>
                      <a:satMod val="110000"/>
                    </a:schemeClr>
                  </a:solidFill>
                  <a:prstDash val="solid"/>
                </a:ln>
                <a:solidFill>
                  <a:srgbClr val="002060"/>
                </a:solidFill>
                <a:latin typeface="+mj-lt"/>
              </a:rPr>
              <a:t>dụng phòng thân khi xảy ra nguy hiểm. </a:t>
            </a:r>
            <a:endParaRPr lang="en-US" sz="2800" b="1" dirty="0">
              <a:ln w="10541" cmpd="sng">
                <a:solidFill>
                  <a:schemeClr val="accent1">
                    <a:shade val="88000"/>
                    <a:satMod val="110000"/>
                  </a:schemeClr>
                </a:solidFill>
                <a:prstDash val="solid"/>
              </a:ln>
              <a:solidFill>
                <a:srgbClr val="002060"/>
              </a:solidFill>
              <a:latin typeface="+mj-lt"/>
            </a:endParaRPr>
          </a:p>
        </p:txBody>
      </p:sp>
      <p:sp>
        <p:nvSpPr>
          <p:cNvPr id="7" name="Rectangle 6"/>
          <p:cNvSpPr/>
          <p:nvPr/>
        </p:nvSpPr>
        <p:spPr>
          <a:xfrm>
            <a:off x="1003786" y="2529356"/>
            <a:ext cx="7734810" cy="954107"/>
          </a:xfrm>
          <a:prstGeom prst="rect">
            <a:avLst/>
          </a:prstGeom>
          <a:noFill/>
        </p:spPr>
        <p:txBody>
          <a:bodyPr wrap="none" lIns="91436" tIns="45718" rIns="91436" bIns="45718">
            <a:spAutoFit/>
          </a:bodyPr>
          <a:lstStyle/>
          <a:p>
            <a:pPr algn="ctr"/>
            <a:r>
              <a:rPr lang="vi-VN" sz="2800" b="1" dirty="0">
                <a:ln w="10541" cmpd="sng">
                  <a:solidFill>
                    <a:schemeClr val="accent1">
                      <a:shade val="88000"/>
                      <a:satMod val="110000"/>
                    </a:schemeClr>
                  </a:solidFill>
                  <a:prstDash val="solid"/>
                </a:ln>
                <a:solidFill>
                  <a:srgbClr val="002060"/>
                </a:solidFill>
                <a:latin typeface="+mj-lt"/>
              </a:rPr>
              <a:t>2. Rèn luyện thể lực và bắt cặp luyện tập với bạn </a:t>
            </a:r>
          </a:p>
          <a:p>
            <a:pPr algn="ctr"/>
            <a:r>
              <a:rPr lang="vi-VN" sz="2800" b="1" dirty="0">
                <a:ln w="10541" cmpd="sng">
                  <a:solidFill>
                    <a:schemeClr val="accent1">
                      <a:shade val="88000"/>
                      <a:satMod val="110000"/>
                    </a:schemeClr>
                  </a:solidFill>
                  <a:prstDash val="solid"/>
                </a:ln>
                <a:solidFill>
                  <a:srgbClr val="002060"/>
                </a:solidFill>
                <a:latin typeface="+mj-lt"/>
              </a:rPr>
              <a:t>các động tác tự vệ khi bị tấn công.</a:t>
            </a:r>
            <a:endParaRPr lang="en-US" sz="2800" b="1" dirty="0">
              <a:ln w="10541" cmpd="sng">
                <a:solidFill>
                  <a:schemeClr val="accent1">
                    <a:shade val="88000"/>
                    <a:satMod val="110000"/>
                  </a:schemeClr>
                </a:solidFill>
                <a:prstDash val="solid"/>
              </a:ln>
              <a:solidFill>
                <a:srgbClr val="002060"/>
              </a:solidFill>
              <a:latin typeface="+mj-lt"/>
            </a:endParaRPr>
          </a:p>
        </p:txBody>
      </p:sp>
    </p:spTree>
    <p:extLst>
      <p:ext uri="{BB962C8B-B14F-4D97-AF65-F5344CB8AC3E}">
        <p14:creationId xmlns:p14="http://schemas.microsoft.com/office/powerpoint/2010/main" val="21765070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9136"/>
            <a:ext cx="9144000" cy="5162636"/>
          </a:xfrm>
        </p:spPr>
      </p:pic>
      <p:sp>
        <p:nvSpPr>
          <p:cNvPr id="5" name="Rectangle 4"/>
          <p:cNvSpPr/>
          <p:nvPr/>
        </p:nvSpPr>
        <p:spPr>
          <a:xfrm>
            <a:off x="2068929" y="627536"/>
            <a:ext cx="4942379" cy="646331"/>
          </a:xfrm>
          <a:prstGeom prst="rect">
            <a:avLst/>
          </a:prstGeom>
          <a:noFill/>
        </p:spPr>
        <p:txBody>
          <a:bodyPr wrap="none" lIns="91436" tIns="45718" rIns="91436" bIns="45718">
            <a:spAutoFit/>
          </a:bodyPr>
          <a:lstStyle/>
          <a:p>
            <a:pPr algn="ctr"/>
            <a:r>
              <a:rPr lang="vi-VN" sz="3600" b="1" dirty="0">
                <a:ln w="10541" cmpd="sng">
                  <a:solidFill>
                    <a:schemeClr val="accent1">
                      <a:shade val="88000"/>
                      <a:satMod val="110000"/>
                    </a:schemeClr>
                  </a:solidFill>
                  <a:prstDash val="solid"/>
                </a:ln>
                <a:solidFill>
                  <a:srgbClr val="002060"/>
                </a:solidFill>
                <a:latin typeface="+mj-lt"/>
              </a:rPr>
              <a:t>Các vật dụng bất li thân</a:t>
            </a:r>
            <a:endParaRPr lang="en-US" sz="3600" b="1" dirty="0">
              <a:ln w="10541" cmpd="sng">
                <a:solidFill>
                  <a:schemeClr val="accent1">
                    <a:shade val="88000"/>
                    <a:satMod val="110000"/>
                  </a:schemeClr>
                </a:solidFill>
                <a:prstDash val="solid"/>
              </a:ln>
              <a:solidFill>
                <a:srgbClr val="002060"/>
              </a:solidFill>
              <a:latin typeface="+mj-lt"/>
            </a:endParaRPr>
          </a:p>
        </p:txBody>
      </p:sp>
      <p:sp>
        <p:nvSpPr>
          <p:cNvPr id="6" name="TextBox 5"/>
          <p:cNvSpPr txBox="1"/>
          <p:nvPr/>
        </p:nvSpPr>
        <p:spPr>
          <a:xfrm>
            <a:off x="651684" y="1316750"/>
            <a:ext cx="7776864" cy="3108543"/>
          </a:xfrm>
          <a:prstGeom prst="rect">
            <a:avLst/>
          </a:prstGeom>
          <a:noFill/>
        </p:spPr>
        <p:txBody>
          <a:bodyPr wrap="square" lIns="91436" tIns="45718" rIns="91436" bIns="45718" rtlCol="0">
            <a:spAutoFit/>
          </a:bodyPr>
          <a:lstStyle/>
          <a:p>
            <a:pPr marL="342884" indent="-342884">
              <a:buAutoNum type="arabicPeriod"/>
            </a:pPr>
            <a:r>
              <a:rPr lang="vi-VN" sz="2800" dirty="0">
                <a:latin typeface="+mj-lt"/>
              </a:rPr>
              <a:t>Điện thoại, đồng hồ thông minh</a:t>
            </a:r>
          </a:p>
          <a:p>
            <a:pPr marL="342884" indent="-342884">
              <a:buAutoNum type="arabicPeriod"/>
            </a:pPr>
            <a:r>
              <a:rPr lang="vi-VN" sz="2800" dirty="0">
                <a:latin typeface="+mj-lt"/>
              </a:rPr>
              <a:t>Còi báo động, bình xịt hơi cay (bình xịt kháng khuẩn)</a:t>
            </a:r>
          </a:p>
          <a:p>
            <a:pPr marL="342884" indent="-342884">
              <a:buAutoNum type="arabicPeriod"/>
            </a:pPr>
            <a:r>
              <a:rPr lang="vi-VN" sz="2800" dirty="0">
                <a:latin typeface="+mj-lt"/>
              </a:rPr>
              <a:t>Áo mưa </a:t>
            </a:r>
          </a:p>
          <a:p>
            <a:pPr marL="342884" indent="-342884">
              <a:buAutoNum type="arabicPeriod"/>
            </a:pPr>
            <a:r>
              <a:rPr lang="vi-VN" sz="2800" dirty="0">
                <a:latin typeface="+mj-lt"/>
              </a:rPr>
              <a:t>Khẩu trang, bao tay</a:t>
            </a:r>
          </a:p>
          <a:p>
            <a:r>
              <a:rPr lang="vi-VN" sz="2800" dirty="0">
                <a:solidFill>
                  <a:srgbClr val="002060"/>
                </a:solidFill>
                <a:latin typeface="+mj-lt"/>
              </a:rPr>
              <a:t>(Tùy điều kiện gia đình và nơi sinh sống, quan trọng nhất là kỹ năng ứng phó với từng tình huống)</a:t>
            </a:r>
          </a:p>
        </p:txBody>
      </p:sp>
    </p:spTree>
    <p:extLst>
      <p:ext uri="{BB962C8B-B14F-4D97-AF65-F5344CB8AC3E}">
        <p14:creationId xmlns:p14="http://schemas.microsoft.com/office/powerpoint/2010/main" val="388019620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AutoShape 2" descr="Phông nền hoa hồng đẹp file PSD"/>
          <p:cNvSpPr>
            <a:spLocks noChangeAspect="1" noChangeArrowheads="1"/>
          </p:cNvSpPr>
          <p:nvPr/>
        </p:nvSpPr>
        <p:spPr bwMode="auto">
          <a:xfrm>
            <a:off x="105966" y="-108347"/>
            <a:ext cx="228600" cy="22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a:lnSpc>
                <a:spcPct val="100000"/>
              </a:lnSpc>
              <a:spcBef>
                <a:spcPct val="0"/>
              </a:spcBef>
              <a:buNone/>
            </a:pPr>
            <a:endParaRPr lang="en-US" altLang="en-US" sz="1050">
              <a:solidFill>
                <a:srgbClr val="000000"/>
              </a:solidFill>
              <a:latin typeface="Arial" panose="020B0604020202020204" pitchFamily="34" charset="0"/>
            </a:endParaRPr>
          </a:p>
        </p:txBody>
      </p:sp>
      <p:sp>
        <p:nvSpPr>
          <p:cNvPr id="27651" name="AutoShape 4" descr="Phông nền hoa hồng đẹp file PSD"/>
          <p:cNvSpPr>
            <a:spLocks noChangeAspect="1" noChangeArrowheads="1"/>
          </p:cNvSpPr>
          <p:nvPr/>
        </p:nvSpPr>
        <p:spPr bwMode="auto">
          <a:xfrm>
            <a:off x="220266" y="5954"/>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a:lnSpc>
                <a:spcPct val="100000"/>
              </a:lnSpc>
              <a:spcBef>
                <a:spcPct val="0"/>
              </a:spcBef>
              <a:buNone/>
            </a:pPr>
            <a:endParaRPr lang="en-US" altLang="en-US" sz="1050">
              <a:solidFill>
                <a:srgbClr val="000000"/>
              </a:solidFill>
              <a:latin typeface="Arial" panose="020B0604020202020204" pitchFamily="34" charset="0"/>
            </a:endParaRPr>
          </a:p>
        </p:txBody>
      </p:sp>
      <p:sp>
        <p:nvSpPr>
          <p:cNvPr id="27652" name="AutoShape 6" descr="Phông nền hoa hồng đẹp file PSD"/>
          <p:cNvSpPr>
            <a:spLocks noChangeAspect="1" noChangeArrowheads="1"/>
          </p:cNvSpPr>
          <p:nvPr/>
        </p:nvSpPr>
        <p:spPr bwMode="auto">
          <a:xfrm>
            <a:off x="334566" y="120254"/>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a:lnSpc>
                <a:spcPct val="100000"/>
              </a:lnSpc>
              <a:spcBef>
                <a:spcPct val="0"/>
              </a:spcBef>
              <a:buNone/>
            </a:pPr>
            <a:endParaRPr lang="en-US" altLang="en-US" sz="1050">
              <a:solidFill>
                <a:srgbClr val="000000"/>
              </a:solidFill>
              <a:latin typeface="Arial" panose="020B0604020202020204" pitchFamily="34" charset="0"/>
            </a:endParaRPr>
          </a:p>
        </p:txBody>
      </p:sp>
      <p:pic>
        <p:nvPicPr>
          <p:cNvPr id="27653" name="Picture 8" descr="Tổng hợp các mẫu background đẹp nhất, ấn tượng nhất - Zicxa.com trong 2021  | Hoa đẹp, Hoa, Dé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953"/>
            <a:ext cx="9144000" cy="5137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469572" y="1449977"/>
            <a:ext cx="6230983" cy="1477328"/>
          </a:xfrm>
          <a:prstGeom prst="rect">
            <a:avLst/>
          </a:prstGeom>
          <a:noFill/>
        </p:spPr>
        <p:txBody>
          <a:bodyPr wrap="square" rtlCol="0">
            <a:spAutoFit/>
          </a:bodyPr>
          <a:lstStyle/>
          <a:p>
            <a:pPr algn="ctr" defTabSz="685800"/>
            <a:r>
              <a:rPr lang="en-US" sz="4500" b="1" dirty="0" err="1">
                <a:solidFill>
                  <a:srgbClr val="FF0000"/>
                </a:solidFill>
                <a:latin typeface="Times New Roman" panose="02020603050405020304" pitchFamily="18" charset="0"/>
                <a:cs typeface="Times New Roman" panose="02020603050405020304" pitchFamily="18" charset="0"/>
              </a:rPr>
              <a:t>Giờ</a:t>
            </a:r>
            <a:r>
              <a:rPr lang="en-US" sz="4500" b="1" dirty="0">
                <a:solidFill>
                  <a:srgbClr val="FF0000"/>
                </a:solidFill>
                <a:latin typeface="Times New Roman" panose="02020603050405020304" pitchFamily="18" charset="0"/>
                <a:cs typeface="Times New Roman" panose="02020603050405020304" pitchFamily="18" charset="0"/>
              </a:rPr>
              <a:t> </a:t>
            </a:r>
            <a:r>
              <a:rPr lang="en-US" sz="4500" b="1" dirty="0" err="1">
                <a:solidFill>
                  <a:srgbClr val="FF0000"/>
                </a:solidFill>
                <a:latin typeface="Times New Roman" panose="02020603050405020304" pitchFamily="18" charset="0"/>
                <a:cs typeface="Times New Roman" panose="02020603050405020304" pitchFamily="18" charset="0"/>
              </a:rPr>
              <a:t>học</a:t>
            </a:r>
            <a:r>
              <a:rPr lang="en-US" sz="4500" b="1" dirty="0">
                <a:solidFill>
                  <a:srgbClr val="FF0000"/>
                </a:solidFill>
                <a:latin typeface="Times New Roman" panose="02020603050405020304" pitchFamily="18" charset="0"/>
                <a:cs typeface="Times New Roman" panose="02020603050405020304" pitchFamily="18" charset="0"/>
              </a:rPr>
              <a:t> </a:t>
            </a:r>
            <a:r>
              <a:rPr lang="en-US" sz="4500" b="1" dirty="0" err="1">
                <a:solidFill>
                  <a:srgbClr val="FF0000"/>
                </a:solidFill>
                <a:latin typeface="Times New Roman" panose="02020603050405020304" pitchFamily="18" charset="0"/>
                <a:cs typeface="Times New Roman" panose="02020603050405020304" pitchFamily="18" charset="0"/>
              </a:rPr>
              <a:t>kết</a:t>
            </a:r>
            <a:r>
              <a:rPr lang="en-US" sz="4500" b="1" dirty="0">
                <a:solidFill>
                  <a:srgbClr val="FF0000"/>
                </a:solidFill>
                <a:latin typeface="Times New Roman" panose="02020603050405020304" pitchFamily="18" charset="0"/>
                <a:cs typeface="Times New Roman" panose="02020603050405020304" pitchFamily="18" charset="0"/>
              </a:rPr>
              <a:t> </a:t>
            </a:r>
            <a:r>
              <a:rPr lang="en-US" sz="4500" b="1" dirty="0" err="1">
                <a:solidFill>
                  <a:srgbClr val="FF0000"/>
                </a:solidFill>
                <a:latin typeface="Times New Roman" panose="02020603050405020304" pitchFamily="18" charset="0"/>
                <a:cs typeface="Times New Roman" panose="02020603050405020304" pitchFamily="18" charset="0"/>
              </a:rPr>
              <a:t>thúc</a:t>
            </a:r>
            <a:r>
              <a:rPr lang="en-US" sz="4500" b="1" dirty="0">
                <a:solidFill>
                  <a:srgbClr val="FF0000"/>
                </a:solidFill>
                <a:latin typeface="Times New Roman" panose="02020603050405020304" pitchFamily="18" charset="0"/>
                <a:cs typeface="Times New Roman" panose="02020603050405020304" pitchFamily="18" charset="0"/>
              </a:rPr>
              <a:t> !</a:t>
            </a:r>
          </a:p>
          <a:p>
            <a:pPr algn="ctr" defTabSz="685800"/>
            <a:r>
              <a:rPr lang="en-US" sz="4500" b="1" dirty="0" err="1">
                <a:solidFill>
                  <a:srgbClr val="FF0000"/>
                </a:solidFill>
                <a:latin typeface="Times New Roman" panose="02020603050405020304" pitchFamily="18" charset="0"/>
                <a:cs typeface="Times New Roman" panose="02020603050405020304" pitchFamily="18" charset="0"/>
              </a:rPr>
              <a:t>Chúc</a:t>
            </a:r>
            <a:r>
              <a:rPr lang="en-US" sz="4500" b="1" dirty="0">
                <a:solidFill>
                  <a:srgbClr val="FF0000"/>
                </a:solidFill>
                <a:latin typeface="Times New Roman" panose="02020603050405020304" pitchFamily="18" charset="0"/>
                <a:cs typeface="Times New Roman" panose="02020603050405020304" pitchFamily="18" charset="0"/>
              </a:rPr>
              <a:t> </a:t>
            </a:r>
            <a:r>
              <a:rPr lang="en-US" sz="4500" b="1" dirty="0" err="1">
                <a:solidFill>
                  <a:srgbClr val="FF0000"/>
                </a:solidFill>
                <a:latin typeface="Times New Roman" panose="02020603050405020304" pitchFamily="18" charset="0"/>
                <a:cs typeface="Times New Roman" panose="02020603050405020304" pitchFamily="18" charset="0"/>
              </a:rPr>
              <a:t>các</a:t>
            </a:r>
            <a:r>
              <a:rPr lang="en-US" sz="4500" b="1" dirty="0">
                <a:solidFill>
                  <a:srgbClr val="FF0000"/>
                </a:solidFill>
                <a:latin typeface="Times New Roman" panose="02020603050405020304" pitchFamily="18" charset="0"/>
                <a:cs typeface="Times New Roman" panose="02020603050405020304" pitchFamily="18" charset="0"/>
              </a:rPr>
              <a:t> </a:t>
            </a:r>
            <a:r>
              <a:rPr lang="en-US" sz="4500" b="1" dirty="0" err="1">
                <a:solidFill>
                  <a:srgbClr val="FF0000"/>
                </a:solidFill>
                <a:latin typeface="Times New Roman" panose="02020603050405020304" pitchFamily="18" charset="0"/>
                <a:cs typeface="Times New Roman" panose="02020603050405020304" pitchFamily="18" charset="0"/>
              </a:rPr>
              <a:t>em</a:t>
            </a:r>
            <a:r>
              <a:rPr lang="en-US" sz="4500" b="1" dirty="0">
                <a:solidFill>
                  <a:srgbClr val="FF0000"/>
                </a:solidFill>
                <a:latin typeface="Times New Roman" panose="02020603050405020304" pitchFamily="18" charset="0"/>
                <a:cs typeface="Times New Roman" panose="02020603050405020304" pitchFamily="18" charset="0"/>
              </a:rPr>
              <a:t> </a:t>
            </a:r>
            <a:r>
              <a:rPr lang="en-US" sz="4500" b="1" dirty="0" err="1">
                <a:solidFill>
                  <a:srgbClr val="FF0000"/>
                </a:solidFill>
                <a:latin typeface="Times New Roman" panose="02020603050405020304" pitchFamily="18" charset="0"/>
                <a:cs typeface="Times New Roman" panose="02020603050405020304" pitchFamily="18" charset="0"/>
              </a:rPr>
              <a:t>học</a:t>
            </a:r>
            <a:r>
              <a:rPr lang="en-US" sz="4500" b="1" dirty="0">
                <a:solidFill>
                  <a:srgbClr val="FF0000"/>
                </a:solidFill>
                <a:latin typeface="Times New Roman" panose="02020603050405020304" pitchFamily="18" charset="0"/>
                <a:cs typeface="Times New Roman" panose="02020603050405020304" pitchFamily="18" charset="0"/>
              </a:rPr>
              <a:t> </a:t>
            </a:r>
            <a:r>
              <a:rPr lang="en-US" sz="4500" b="1" dirty="0" err="1">
                <a:solidFill>
                  <a:srgbClr val="FF0000"/>
                </a:solidFill>
                <a:latin typeface="Times New Roman" panose="02020603050405020304" pitchFamily="18" charset="0"/>
                <a:cs typeface="Times New Roman" panose="02020603050405020304" pitchFamily="18" charset="0"/>
              </a:rPr>
              <a:t>tốt</a:t>
            </a:r>
            <a:r>
              <a:rPr lang="en-US" sz="45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792034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967697698"/>
              </p:ext>
            </p:extLst>
          </p:nvPr>
        </p:nvGraphicFramePr>
        <p:xfrm>
          <a:off x="0" y="477251"/>
          <a:ext cx="9144000" cy="4666251"/>
        </p:xfrm>
        <a:graphic>
          <a:graphicData uri="http://schemas.openxmlformats.org/drawingml/2006/table">
            <a:tbl>
              <a:tblPr firstRow="1" bandRow="1">
                <a:tableStyleId>{5C22544A-7EE6-4342-B048-85BDC9FD1C3A}</a:tableStyleId>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2032811">
                <a:tc>
                  <a:txBody>
                    <a:bodyPr/>
                    <a:lstStyle/>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endParaRPr lang="vi-VN"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755610">
                <a:tc>
                  <a:txBody>
                    <a:bodyPr/>
                    <a:lstStyle/>
                    <a:p>
                      <a:endParaRPr lang="en-US" sz="1800" dirty="0" smtClean="0"/>
                    </a:p>
                    <a:p>
                      <a:endParaRPr lang="en-US" sz="1800" dirty="0" smtClean="0"/>
                    </a:p>
                    <a:p>
                      <a:endParaRPr lang="en-US" sz="1800" dirty="0" smtClean="0"/>
                    </a:p>
                    <a:p>
                      <a:endParaRPr lang="en-US" sz="1800" dirty="0" smtClean="0"/>
                    </a:p>
                    <a:p>
                      <a:endParaRPr lang="en-US" sz="1800" dirty="0" smtClean="0"/>
                    </a:p>
                    <a:p>
                      <a:endParaRPr lang="vi-VN"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877830">
                <a:tc>
                  <a:txBody>
                    <a:bodyPr/>
                    <a:lstStyle/>
                    <a:p>
                      <a:endParaRPr lang="vi-V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5" name="Rectangle 4"/>
          <p:cNvSpPr/>
          <p:nvPr/>
        </p:nvSpPr>
        <p:spPr>
          <a:xfrm>
            <a:off x="3060215" y="-45972"/>
            <a:ext cx="2959465" cy="523220"/>
          </a:xfrm>
          <a:prstGeom prst="rect">
            <a:avLst/>
          </a:prstGeom>
          <a:noFill/>
        </p:spPr>
        <p:txBody>
          <a:bodyPr wrap="none" lIns="91436" tIns="45718" rIns="91436" bIns="45718">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Phiếu học tập số 1</a:t>
            </a:r>
          </a:p>
        </p:txBody>
      </p:sp>
      <p:pic>
        <p:nvPicPr>
          <p:cNvPr id="6" name="Shape 231"/>
          <p:cNvPicPr/>
          <p:nvPr/>
        </p:nvPicPr>
        <p:blipFill>
          <a:blip r:embed="rId2"/>
          <a:stretch/>
        </p:blipFill>
        <p:spPr>
          <a:xfrm>
            <a:off x="107504" y="477250"/>
            <a:ext cx="1944216" cy="1683359"/>
          </a:xfrm>
          <a:prstGeom prst="rect">
            <a:avLst/>
          </a:prstGeom>
        </p:spPr>
      </p:pic>
      <p:pic>
        <p:nvPicPr>
          <p:cNvPr id="7" name="Shape 233"/>
          <p:cNvPicPr/>
          <p:nvPr/>
        </p:nvPicPr>
        <p:blipFill>
          <a:blip r:embed="rId3"/>
          <a:stretch/>
        </p:blipFill>
        <p:spPr>
          <a:xfrm>
            <a:off x="2411762" y="507109"/>
            <a:ext cx="2016223" cy="1653499"/>
          </a:xfrm>
          <a:prstGeom prst="rect">
            <a:avLst/>
          </a:prstGeom>
        </p:spPr>
      </p:pic>
      <p:pic>
        <p:nvPicPr>
          <p:cNvPr id="8" name="Shape 235"/>
          <p:cNvPicPr/>
          <p:nvPr/>
        </p:nvPicPr>
        <p:blipFill>
          <a:blip r:embed="rId4"/>
          <a:stretch/>
        </p:blipFill>
        <p:spPr>
          <a:xfrm>
            <a:off x="4663534" y="507108"/>
            <a:ext cx="2068706" cy="1653498"/>
          </a:xfrm>
          <a:prstGeom prst="rect">
            <a:avLst/>
          </a:prstGeom>
        </p:spPr>
      </p:pic>
      <p:pic>
        <p:nvPicPr>
          <p:cNvPr id="9" name="Shape 237"/>
          <p:cNvPicPr/>
          <p:nvPr/>
        </p:nvPicPr>
        <p:blipFill>
          <a:blip r:embed="rId5"/>
          <a:stretch/>
        </p:blipFill>
        <p:spPr>
          <a:xfrm>
            <a:off x="6948266" y="522754"/>
            <a:ext cx="2021553" cy="1637852"/>
          </a:xfrm>
          <a:prstGeom prst="rect">
            <a:avLst/>
          </a:prstGeom>
        </p:spPr>
      </p:pic>
      <p:pic>
        <p:nvPicPr>
          <p:cNvPr id="10" name="Shape 239"/>
          <p:cNvPicPr/>
          <p:nvPr/>
        </p:nvPicPr>
        <p:blipFill>
          <a:blip r:embed="rId6"/>
          <a:stretch/>
        </p:blipFill>
        <p:spPr>
          <a:xfrm>
            <a:off x="107505" y="2537884"/>
            <a:ext cx="1994116" cy="1344260"/>
          </a:xfrm>
          <a:prstGeom prst="rect">
            <a:avLst/>
          </a:prstGeom>
        </p:spPr>
      </p:pic>
      <p:pic>
        <p:nvPicPr>
          <p:cNvPr id="11" name="Shape 243"/>
          <p:cNvPicPr/>
          <p:nvPr/>
        </p:nvPicPr>
        <p:blipFill>
          <a:blip r:embed="rId7"/>
          <a:stretch/>
        </p:blipFill>
        <p:spPr>
          <a:xfrm>
            <a:off x="2411762" y="2537884"/>
            <a:ext cx="2016223" cy="1344260"/>
          </a:xfrm>
          <a:prstGeom prst="rect">
            <a:avLst/>
          </a:prstGeom>
        </p:spPr>
      </p:pic>
      <p:pic>
        <p:nvPicPr>
          <p:cNvPr id="12" name="Shape 247"/>
          <p:cNvPicPr/>
          <p:nvPr/>
        </p:nvPicPr>
        <p:blipFill>
          <a:blip r:embed="rId8"/>
          <a:stretch/>
        </p:blipFill>
        <p:spPr>
          <a:xfrm>
            <a:off x="4653148" y="2537884"/>
            <a:ext cx="2079092" cy="1344260"/>
          </a:xfrm>
          <a:prstGeom prst="rect">
            <a:avLst/>
          </a:prstGeom>
        </p:spPr>
      </p:pic>
      <p:pic>
        <p:nvPicPr>
          <p:cNvPr id="13" name="Shape 249"/>
          <p:cNvPicPr/>
          <p:nvPr/>
        </p:nvPicPr>
        <p:blipFill>
          <a:blip r:embed="rId9"/>
          <a:stretch/>
        </p:blipFill>
        <p:spPr>
          <a:xfrm>
            <a:off x="6967515" y="2537884"/>
            <a:ext cx="1999456" cy="1344260"/>
          </a:xfrm>
          <a:prstGeom prst="rect">
            <a:avLst/>
          </a:prstGeom>
        </p:spPr>
      </p:pic>
      <p:sp>
        <p:nvSpPr>
          <p:cNvPr id="14" name="Rectangle 13"/>
          <p:cNvSpPr/>
          <p:nvPr/>
        </p:nvSpPr>
        <p:spPr>
          <a:xfrm>
            <a:off x="107504" y="2160609"/>
            <a:ext cx="1944216" cy="267127"/>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dirty="0" smtClean="0">
                <a:solidFill>
                  <a:schemeClr val="tx1"/>
                </a:solidFill>
              </a:rPr>
              <a:t>Tên ảnh ……………..</a:t>
            </a:r>
            <a:endParaRPr lang="vi-VN" dirty="0">
              <a:solidFill>
                <a:schemeClr val="tx1"/>
              </a:solidFill>
            </a:endParaRPr>
          </a:p>
        </p:txBody>
      </p:sp>
      <p:sp>
        <p:nvSpPr>
          <p:cNvPr id="22" name="Rectangle 21"/>
          <p:cNvSpPr/>
          <p:nvPr/>
        </p:nvSpPr>
        <p:spPr>
          <a:xfrm>
            <a:off x="2411760" y="2191652"/>
            <a:ext cx="1944216" cy="267127"/>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dirty="0" smtClean="0">
                <a:solidFill>
                  <a:schemeClr val="tx1"/>
                </a:solidFill>
              </a:rPr>
              <a:t>Tên ảnh ……………..</a:t>
            </a:r>
            <a:endParaRPr lang="vi-VN" dirty="0">
              <a:solidFill>
                <a:schemeClr val="tx1"/>
              </a:solidFill>
            </a:endParaRPr>
          </a:p>
        </p:txBody>
      </p:sp>
      <p:sp>
        <p:nvSpPr>
          <p:cNvPr id="23" name="Rectangle 22"/>
          <p:cNvSpPr/>
          <p:nvPr/>
        </p:nvSpPr>
        <p:spPr>
          <a:xfrm>
            <a:off x="107504" y="3886481"/>
            <a:ext cx="1944216" cy="267127"/>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dirty="0" smtClean="0">
                <a:solidFill>
                  <a:schemeClr val="tx1"/>
                </a:solidFill>
              </a:rPr>
              <a:t>Tên ảnh ……………..</a:t>
            </a:r>
            <a:endParaRPr lang="vi-VN" dirty="0">
              <a:solidFill>
                <a:schemeClr val="tx1"/>
              </a:solidFill>
            </a:endParaRPr>
          </a:p>
        </p:txBody>
      </p:sp>
      <p:sp>
        <p:nvSpPr>
          <p:cNvPr id="24" name="Rectangle 23"/>
          <p:cNvSpPr/>
          <p:nvPr/>
        </p:nvSpPr>
        <p:spPr>
          <a:xfrm>
            <a:off x="2411760" y="3917524"/>
            <a:ext cx="1944216" cy="267127"/>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dirty="0" smtClean="0">
                <a:solidFill>
                  <a:schemeClr val="tx1"/>
                </a:solidFill>
              </a:rPr>
              <a:t>Tên ảnh ……………..</a:t>
            </a:r>
            <a:endParaRPr lang="vi-VN" dirty="0">
              <a:solidFill>
                <a:schemeClr val="tx1"/>
              </a:solidFill>
            </a:endParaRPr>
          </a:p>
        </p:txBody>
      </p:sp>
      <p:sp>
        <p:nvSpPr>
          <p:cNvPr id="25" name="Rectangle 24"/>
          <p:cNvSpPr/>
          <p:nvPr/>
        </p:nvSpPr>
        <p:spPr>
          <a:xfrm>
            <a:off x="4718498" y="2179686"/>
            <a:ext cx="1944216" cy="267127"/>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dirty="0" smtClean="0">
                <a:solidFill>
                  <a:schemeClr val="tx1"/>
                </a:solidFill>
              </a:rPr>
              <a:t>Tên ảnh ……………..</a:t>
            </a:r>
            <a:endParaRPr lang="vi-VN" dirty="0">
              <a:solidFill>
                <a:schemeClr val="tx1"/>
              </a:solidFill>
            </a:endParaRPr>
          </a:p>
        </p:txBody>
      </p:sp>
      <p:sp>
        <p:nvSpPr>
          <p:cNvPr id="26" name="Rectangle 25"/>
          <p:cNvSpPr/>
          <p:nvPr/>
        </p:nvSpPr>
        <p:spPr>
          <a:xfrm>
            <a:off x="7022754" y="2210729"/>
            <a:ext cx="1944216" cy="267127"/>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dirty="0" smtClean="0">
                <a:solidFill>
                  <a:schemeClr val="tx1"/>
                </a:solidFill>
              </a:rPr>
              <a:t>Tên ảnh ……………..</a:t>
            </a:r>
            <a:endParaRPr lang="vi-VN" dirty="0">
              <a:solidFill>
                <a:schemeClr val="tx1"/>
              </a:solidFill>
            </a:endParaRPr>
          </a:p>
        </p:txBody>
      </p:sp>
      <p:sp>
        <p:nvSpPr>
          <p:cNvPr id="27" name="Rectangle 26"/>
          <p:cNvSpPr/>
          <p:nvPr/>
        </p:nvSpPr>
        <p:spPr>
          <a:xfrm>
            <a:off x="4663258" y="3912060"/>
            <a:ext cx="1944216" cy="267127"/>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dirty="0" smtClean="0">
                <a:solidFill>
                  <a:schemeClr val="tx1"/>
                </a:solidFill>
              </a:rPr>
              <a:t>Tên ảnh ……………..</a:t>
            </a:r>
            <a:endParaRPr lang="vi-VN" dirty="0">
              <a:solidFill>
                <a:schemeClr val="tx1"/>
              </a:solidFill>
            </a:endParaRPr>
          </a:p>
        </p:txBody>
      </p:sp>
      <p:sp>
        <p:nvSpPr>
          <p:cNvPr id="28" name="Rectangle 27"/>
          <p:cNvSpPr/>
          <p:nvPr/>
        </p:nvSpPr>
        <p:spPr>
          <a:xfrm>
            <a:off x="6967514" y="3943103"/>
            <a:ext cx="1944216" cy="267127"/>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dirty="0" smtClean="0">
                <a:solidFill>
                  <a:schemeClr val="tx1"/>
                </a:solidFill>
              </a:rPr>
              <a:t>Tên ảnh ……………..</a:t>
            </a:r>
            <a:endParaRPr lang="vi-VN" dirty="0">
              <a:solidFill>
                <a:schemeClr val="tx1"/>
              </a:solidFill>
            </a:endParaRPr>
          </a:p>
        </p:txBody>
      </p:sp>
      <p:sp>
        <p:nvSpPr>
          <p:cNvPr id="30" name="TextBox 29"/>
          <p:cNvSpPr txBox="1"/>
          <p:nvPr/>
        </p:nvSpPr>
        <p:spPr>
          <a:xfrm>
            <a:off x="-19250" y="4192107"/>
            <a:ext cx="4653148" cy="400105"/>
          </a:xfrm>
          <a:prstGeom prst="rect">
            <a:avLst/>
          </a:prstGeom>
          <a:noFill/>
        </p:spPr>
        <p:txBody>
          <a:bodyPr wrap="square" lIns="91436" tIns="45718" rIns="91436" bIns="45718" rtlCol="0">
            <a:spAutoFit/>
          </a:bodyPr>
          <a:lstStyle/>
          <a:p>
            <a:r>
              <a:rPr lang="en-US" sz="2000" dirty="0"/>
              <a:t>Hậu quả và cách ứng phó ở mỗi tình huống</a:t>
            </a:r>
            <a:endParaRPr lang="vi-VN" sz="2000" dirty="0"/>
          </a:p>
        </p:txBody>
      </p:sp>
      <p:sp>
        <p:nvSpPr>
          <p:cNvPr id="31" name="TextBox 30"/>
          <p:cNvSpPr txBox="1"/>
          <p:nvPr/>
        </p:nvSpPr>
        <p:spPr>
          <a:xfrm>
            <a:off x="4653148" y="4194218"/>
            <a:ext cx="4490852" cy="1015659"/>
          </a:xfrm>
          <a:prstGeom prst="rect">
            <a:avLst/>
          </a:prstGeom>
          <a:noFill/>
        </p:spPr>
        <p:txBody>
          <a:bodyPr wrap="square" lIns="91436" tIns="45718" rIns="91436" bIns="45718" rtlCol="0">
            <a:spAutoFit/>
          </a:bodyPr>
          <a:lstStyle/>
          <a:p>
            <a:r>
              <a:rPr lang="es-ES" sz="2000" dirty="0"/>
              <a:t>Thế nào là tình huống nguy hiểm?</a:t>
            </a:r>
          </a:p>
          <a:p>
            <a:r>
              <a:rPr lang="es-ES" sz="2000" dirty="0"/>
              <a:t>……………………………………………………………….</a:t>
            </a:r>
          </a:p>
          <a:p>
            <a:r>
              <a:rPr lang="es-ES" sz="2000" dirty="0"/>
              <a:t>……………………………………………………………….</a:t>
            </a:r>
            <a:endParaRPr lang="vi-VN" sz="2000" dirty="0"/>
          </a:p>
        </p:txBody>
      </p:sp>
      <p:graphicFrame>
        <p:nvGraphicFramePr>
          <p:cNvPr id="32" name="Table 31"/>
          <p:cNvGraphicFramePr>
            <a:graphicFrameLocks noGrp="1"/>
          </p:cNvGraphicFramePr>
          <p:nvPr>
            <p:extLst>
              <p:ext uri="{D42A27DB-BD31-4B8C-83A1-F6EECF244321}">
                <p14:modId xmlns:p14="http://schemas.microsoft.com/office/powerpoint/2010/main" val="3991690391"/>
              </p:ext>
            </p:extLst>
          </p:nvPr>
        </p:nvGraphicFramePr>
        <p:xfrm>
          <a:off x="-1" y="4515966"/>
          <a:ext cx="4539946" cy="640080"/>
        </p:xfrm>
        <a:graphic>
          <a:graphicData uri="http://schemas.openxmlformats.org/drawingml/2006/table">
            <a:tbl>
              <a:tblPr firstRow="1" bandRow="1">
                <a:tableStyleId>{5C22544A-7EE6-4342-B048-85BDC9FD1C3A}</a:tableStyleId>
              </a:tblPr>
              <a:tblGrid>
                <a:gridCol w="2269973">
                  <a:extLst>
                    <a:ext uri="{9D8B030D-6E8A-4147-A177-3AD203B41FA5}">
                      <a16:colId xmlns:a16="http://schemas.microsoft.com/office/drawing/2014/main" val="20000"/>
                    </a:ext>
                  </a:extLst>
                </a:gridCol>
                <a:gridCol w="2269973">
                  <a:extLst>
                    <a:ext uri="{9D8B030D-6E8A-4147-A177-3AD203B41FA5}">
                      <a16:colId xmlns:a16="http://schemas.microsoft.com/office/drawing/2014/main" val="20001"/>
                    </a:ext>
                  </a:extLst>
                </a:gridCol>
              </a:tblGrid>
              <a:tr h="640080">
                <a:tc>
                  <a:txBody>
                    <a:bodyPr/>
                    <a:lstStyle/>
                    <a:p>
                      <a:r>
                        <a:rPr lang="en-US" sz="1800" dirty="0" smtClean="0">
                          <a:solidFill>
                            <a:schemeClr val="tx1"/>
                          </a:solidFill>
                        </a:rPr>
                        <a:t>1: …….....…2…………..…</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solidFill>
                            <a:schemeClr val="tx1"/>
                          </a:solidFill>
                        </a:rPr>
                        <a:t>3: …….....…4……………..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r>
                        <a:rPr lang="en-US" sz="1800" dirty="0" smtClean="0">
                          <a:solidFill>
                            <a:schemeClr val="tx1"/>
                          </a:solidFill>
                        </a:rPr>
                        <a:t>5: …….....…6…………..…</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solidFill>
                            <a:schemeClr val="tx1"/>
                          </a:solidFill>
                        </a:rPr>
                        <a:t>7: …….....…8……………..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72834175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214298487"/>
              </p:ext>
            </p:extLst>
          </p:nvPr>
        </p:nvGraphicFramePr>
        <p:xfrm>
          <a:off x="0" y="477249"/>
          <a:ext cx="9144000" cy="4781586"/>
        </p:xfrm>
        <a:graphic>
          <a:graphicData uri="http://schemas.openxmlformats.org/drawingml/2006/table">
            <a:tbl>
              <a:tblPr firstRow="1" bandRow="1">
                <a:tableStyleId>{5C22544A-7EE6-4342-B048-85BDC9FD1C3A}</a:tableStyleId>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1493133">
                <a:tc>
                  <a:txBody>
                    <a:bodyPr/>
                    <a:lstStyle/>
                    <a:p>
                      <a:endParaRPr lang="en-US" sz="1800" dirty="0" smtClean="0"/>
                    </a:p>
                    <a:p>
                      <a:endParaRPr lang="en-US" sz="1800" dirty="0" smtClean="0"/>
                    </a:p>
                    <a:p>
                      <a:endParaRPr lang="en-US" sz="1800" dirty="0" smtClean="0"/>
                    </a:p>
                    <a:p>
                      <a:endParaRPr lang="en-US" sz="1800" dirty="0" smtClean="0"/>
                    </a:p>
                    <a:p>
                      <a:endParaRPr lang="en-US" sz="18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345353">
                <a:tc>
                  <a:txBody>
                    <a:bodyPr/>
                    <a:lstStyle/>
                    <a:p>
                      <a:endParaRPr lang="en-US" sz="1800" dirty="0" smtClean="0"/>
                    </a:p>
                    <a:p>
                      <a:endParaRPr lang="en-US" sz="1800" dirty="0" smtClean="0"/>
                    </a:p>
                    <a:p>
                      <a:endParaRPr lang="en-US" sz="1800" dirty="0" smtClean="0"/>
                    </a:p>
                    <a:p>
                      <a:endParaRPr lang="en-US" sz="18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943100">
                <a:tc>
                  <a:txBody>
                    <a:bodyPr/>
                    <a:lstStyle/>
                    <a:p>
                      <a:endParaRPr lang="en-US" sz="2000" dirty="0" smtClean="0"/>
                    </a:p>
                    <a:p>
                      <a:endParaRPr lang="en-US" sz="2000" dirty="0" smtClean="0"/>
                    </a:p>
                    <a:p>
                      <a:endParaRPr lang="en-US" sz="2000" dirty="0" smtClean="0"/>
                    </a:p>
                    <a:p>
                      <a:endParaRPr lang="en-US" sz="2000" dirty="0" smtClean="0"/>
                    </a:p>
                    <a:p>
                      <a:endParaRPr lang="en-US" sz="2000" dirty="0" smtClean="0"/>
                    </a:p>
                    <a:p>
                      <a:endParaRPr lang="vi-V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5" name="Rectangle 4"/>
          <p:cNvSpPr/>
          <p:nvPr/>
        </p:nvSpPr>
        <p:spPr>
          <a:xfrm>
            <a:off x="2592138" y="-45972"/>
            <a:ext cx="3895618" cy="523220"/>
          </a:xfrm>
          <a:prstGeom prst="rect">
            <a:avLst/>
          </a:prstGeom>
          <a:noFill/>
        </p:spPr>
        <p:txBody>
          <a:bodyPr wrap="none" lIns="91436" tIns="45718" rIns="91436" bIns="45718">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Gợi ý Phiếu học tập số 1</a:t>
            </a:r>
          </a:p>
        </p:txBody>
      </p:sp>
      <p:pic>
        <p:nvPicPr>
          <p:cNvPr id="6" name="Shape 231"/>
          <p:cNvPicPr/>
          <p:nvPr/>
        </p:nvPicPr>
        <p:blipFill>
          <a:blip r:embed="rId2"/>
          <a:stretch/>
        </p:blipFill>
        <p:spPr>
          <a:xfrm>
            <a:off x="107506" y="477250"/>
            <a:ext cx="1755152" cy="1124479"/>
          </a:xfrm>
          <a:prstGeom prst="rect">
            <a:avLst/>
          </a:prstGeom>
        </p:spPr>
      </p:pic>
      <p:pic>
        <p:nvPicPr>
          <p:cNvPr id="7" name="Shape 233"/>
          <p:cNvPicPr/>
          <p:nvPr/>
        </p:nvPicPr>
        <p:blipFill>
          <a:blip r:embed="rId3"/>
          <a:stretch/>
        </p:blipFill>
        <p:spPr>
          <a:xfrm>
            <a:off x="2411762" y="507109"/>
            <a:ext cx="1820157" cy="1104533"/>
          </a:xfrm>
          <a:prstGeom prst="rect">
            <a:avLst/>
          </a:prstGeom>
        </p:spPr>
      </p:pic>
      <p:pic>
        <p:nvPicPr>
          <p:cNvPr id="8" name="Shape 235"/>
          <p:cNvPicPr/>
          <p:nvPr/>
        </p:nvPicPr>
        <p:blipFill>
          <a:blip r:embed="rId4"/>
          <a:stretch/>
        </p:blipFill>
        <p:spPr>
          <a:xfrm>
            <a:off x="4663536" y="507108"/>
            <a:ext cx="1867537" cy="1104532"/>
          </a:xfrm>
          <a:prstGeom prst="rect">
            <a:avLst/>
          </a:prstGeom>
        </p:spPr>
      </p:pic>
      <p:pic>
        <p:nvPicPr>
          <p:cNvPr id="9" name="Shape 237"/>
          <p:cNvPicPr/>
          <p:nvPr/>
        </p:nvPicPr>
        <p:blipFill>
          <a:blip r:embed="rId5"/>
          <a:stretch/>
        </p:blipFill>
        <p:spPr>
          <a:xfrm>
            <a:off x="6948266" y="522756"/>
            <a:ext cx="1824969" cy="1094081"/>
          </a:xfrm>
          <a:prstGeom prst="rect">
            <a:avLst/>
          </a:prstGeom>
        </p:spPr>
      </p:pic>
      <p:pic>
        <p:nvPicPr>
          <p:cNvPr id="10" name="Shape 239"/>
          <p:cNvPicPr/>
          <p:nvPr/>
        </p:nvPicPr>
        <p:blipFill>
          <a:blip r:embed="rId6"/>
          <a:stretch/>
        </p:blipFill>
        <p:spPr>
          <a:xfrm>
            <a:off x="107506" y="2088904"/>
            <a:ext cx="1800200" cy="897962"/>
          </a:xfrm>
          <a:prstGeom prst="rect">
            <a:avLst/>
          </a:prstGeom>
        </p:spPr>
      </p:pic>
      <p:pic>
        <p:nvPicPr>
          <p:cNvPr id="11" name="Shape 243"/>
          <p:cNvPicPr/>
          <p:nvPr/>
        </p:nvPicPr>
        <p:blipFill>
          <a:blip r:embed="rId7"/>
          <a:stretch/>
        </p:blipFill>
        <p:spPr>
          <a:xfrm>
            <a:off x="2411762" y="2088904"/>
            <a:ext cx="1820157" cy="897962"/>
          </a:xfrm>
          <a:prstGeom prst="rect">
            <a:avLst/>
          </a:prstGeom>
        </p:spPr>
      </p:pic>
      <p:pic>
        <p:nvPicPr>
          <p:cNvPr id="12" name="Shape 247"/>
          <p:cNvPicPr/>
          <p:nvPr/>
        </p:nvPicPr>
        <p:blipFill>
          <a:blip r:embed="rId8"/>
          <a:stretch/>
        </p:blipFill>
        <p:spPr>
          <a:xfrm>
            <a:off x="4653150" y="2088904"/>
            <a:ext cx="1876913" cy="897962"/>
          </a:xfrm>
          <a:prstGeom prst="rect">
            <a:avLst/>
          </a:prstGeom>
        </p:spPr>
      </p:pic>
      <p:pic>
        <p:nvPicPr>
          <p:cNvPr id="13" name="Shape 249"/>
          <p:cNvPicPr/>
          <p:nvPr/>
        </p:nvPicPr>
        <p:blipFill>
          <a:blip r:embed="rId9"/>
          <a:stretch/>
        </p:blipFill>
        <p:spPr>
          <a:xfrm>
            <a:off x="6967516" y="2088904"/>
            <a:ext cx="1805021" cy="897962"/>
          </a:xfrm>
          <a:prstGeom prst="rect">
            <a:avLst/>
          </a:prstGeom>
        </p:spPr>
      </p:pic>
      <p:sp>
        <p:nvSpPr>
          <p:cNvPr id="14" name="Rectangle 13"/>
          <p:cNvSpPr/>
          <p:nvPr/>
        </p:nvSpPr>
        <p:spPr>
          <a:xfrm>
            <a:off x="2178" y="1613753"/>
            <a:ext cx="1944216" cy="267127"/>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b="1" dirty="0" smtClean="0">
                <a:solidFill>
                  <a:schemeClr val="tx1"/>
                </a:solidFill>
              </a:rPr>
              <a:t>Sét đánh</a:t>
            </a:r>
            <a:endParaRPr lang="vi-VN" b="1" dirty="0">
              <a:solidFill>
                <a:schemeClr val="tx1"/>
              </a:solidFill>
            </a:endParaRPr>
          </a:p>
        </p:txBody>
      </p:sp>
      <p:sp>
        <p:nvSpPr>
          <p:cNvPr id="22" name="Rectangle 21"/>
          <p:cNvSpPr/>
          <p:nvPr/>
        </p:nvSpPr>
        <p:spPr>
          <a:xfrm>
            <a:off x="2306434" y="1644796"/>
            <a:ext cx="1944216" cy="267127"/>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b="1" dirty="0" smtClean="0">
                <a:solidFill>
                  <a:schemeClr val="tx1"/>
                </a:solidFill>
              </a:rPr>
              <a:t>Cây đổ</a:t>
            </a:r>
            <a:endParaRPr lang="vi-VN" b="1" dirty="0">
              <a:solidFill>
                <a:schemeClr val="tx1"/>
              </a:solidFill>
            </a:endParaRPr>
          </a:p>
        </p:txBody>
      </p:sp>
      <p:sp>
        <p:nvSpPr>
          <p:cNvPr id="23" name="Rectangle 22"/>
          <p:cNvSpPr/>
          <p:nvPr/>
        </p:nvSpPr>
        <p:spPr>
          <a:xfrm>
            <a:off x="2178" y="3017526"/>
            <a:ext cx="2121550" cy="267127"/>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b="1" dirty="0" smtClean="0">
                <a:solidFill>
                  <a:schemeClr val="tx1"/>
                </a:solidFill>
              </a:rPr>
              <a:t>Bị theo dõi (bắt cóc)</a:t>
            </a:r>
            <a:endParaRPr lang="vi-VN" b="1" dirty="0">
              <a:solidFill>
                <a:schemeClr val="tx1"/>
              </a:solidFill>
            </a:endParaRPr>
          </a:p>
        </p:txBody>
      </p:sp>
      <p:sp>
        <p:nvSpPr>
          <p:cNvPr id="24" name="Rectangle 23"/>
          <p:cNvSpPr/>
          <p:nvPr/>
        </p:nvSpPr>
        <p:spPr>
          <a:xfrm>
            <a:off x="2306434" y="3008312"/>
            <a:ext cx="1944216" cy="267127"/>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b="1" dirty="0" smtClean="0">
                <a:solidFill>
                  <a:schemeClr val="tx1"/>
                </a:solidFill>
              </a:rPr>
              <a:t>Bị hỏa hoạn</a:t>
            </a:r>
            <a:endParaRPr lang="vi-VN" b="1" dirty="0">
              <a:solidFill>
                <a:schemeClr val="tx1"/>
              </a:solidFill>
            </a:endParaRPr>
          </a:p>
        </p:txBody>
      </p:sp>
      <p:sp>
        <p:nvSpPr>
          <p:cNvPr id="25" name="Rectangle 24"/>
          <p:cNvSpPr/>
          <p:nvPr/>
        </p:nvSpPr>
        <p:spPr>
          <a:xfrm>
            <a:off x="4613172" y="1632830"/>
            <a:ext cx="1944216" cy="267127"/>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b="1" dirty="0" smtClean="0">
                <a:solidFill>
                  <a:schemeClr val="tx1"/>
                </a:solidFill>
              </a:rPr>
              <a:t>Ngập lụt</a:t>
            </a:r>
            <a:endParaRPr lang="vi-VN" b="1" dirty="0">
              <a:solidFill>
                <a:schemeClr val="tx1"/>
              </a:solidFill>
            </a:endParaRPr>
          </a:p>
        </p:txBody>
      </p:sp>
      <p:sp>
        <p:nvSpPr>
          <p:cNvPr id="26" name="Rectangle 25"/>
          <p:cNvSpPr/>
          <p:nvPr/>
        </p:nvSpPr>
        <p:spPr>
          <a:xfrm>
            <a:off x="6917428" y="1663873"/>
            <a:ext cx="1944216" cy="267127"/>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b="1" dirty="0" smtClean="0">
                <a:solidFill>
                  <a:schemeClr val="tx1"/>
                </a:solidFill>
              </a:rPr>
              <a:t>Đuối nước</a:t>
            </a:r>
            <a:endParaRPr lang="vi-VN" b="1" dirty="0">
              <a:solidFill>
                <a:schemeClr val="tx1"/>
              </a:solidFill>
            </a:endParaRPr>
          </a:p>
        </p:txBody>
      </p:sp>
      <p:sp>
        <p:nvSpPr>
          <p:cNvPr id="27" name="Rectangle 26"/>
          <p:cNvSpPr/>
          <p:nvPr/>
        </p:nvSpPr>
        <p:spPr>
          <a:xfrm>
            <a:off x="4617201" y="3028249"/>
            <a:ext cx="1944216" cy="267127"/>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b="1" dirty="0" smtClean="0">
                <a:solidFill>
                  <a:schemeClr val="tx1"/>
                </a:solidFill>
              </a:rPr>
              <a:t>Bị bắt nạt</a:t>
            </a:r>
            <a:endParaRPr lang="vi-VN" b="1" dirty="0">
              <a:solidFill>
                <a:schemeClr val="tx1"/>
              </a:solidFill>
            </a:endParaRPr>
          </a:p>
        </p:txBody>
      </p:sp>
      <p:sp>
        <p:nvSpPr>
          <p:cNvPr id="28" name="Rectangle 27"/>
          <p:cNvSpPr/>
          <p:nvPr/>
        </p:nvSpPr>
        <p:spPr>
          <a:xfrm>
            <a:off x="6862188" y="3033891"/>
            <a:ext cx="1944216" cy="267127"/>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b="1" dirty="0" smtClean="0">
                <a:solidFill>
                  <a:schemeClr val="tx1"/>
                </a:solidFill>
              </a:rPr>
              <a:t>Bị trấn lột</a:t>
            </a:r>
            <a:endParaRPr lang="vi-VN" b="1" dirty="0">
              <a:solidFill>
                <a:schemeClr val="tx1"/>
              </a:solidFill>
            </a:endParaRPr>
          </a:p>
        </p:txBody>
      </p:sp>
      <p:sp>
        <p:nvSpPr>
          <p:cNvPr id="30" name="TextBox 29"/>
          <p:cNvSpPr txBox="1"/>
          <p:nvPr/>
        </p:nvSpPr>
        <p:spPr>
          <a:xfrm>
            <a:off x="12477" y="3301016"/>
            <a:ext cx="4653148" cy="400110"/>
          </a:xfrm>
          <a:prstGeom prst="rect">
            <a:avLst/>
          </a:prstGeom>
          <a:noFill/>
        </p:spPr>
        <p:txBody>
          <a:bodyPr wrap="square" lIns="91436" tIns="45718" rIns="91436" bIns="45718" rtlCol="0">
            <a:spAutoFit/>
          </a:bodyPr>
          <a:lstStyle/>
          <a:p>
            <a:pPr algn="ctr"/>
            <a:r>
              <a:rPr lang="en-US" sz="2000" b="1" dirty="0"/>
              <a:t>Cách ứng phó ở mỗi tình huống</a:t>
            </a:r>
            <a:endParaRPr lang="vi-VN" sz="2000" b="1" dirty="0"/>
          </a:p>
        </p:txBody>
      </p:sp>
      <p:sp>
        <p:nvSpPr>
          <p:cNvPr id="31" name="TextBox 30"/>
          <p:cNvSpPr txBox="1"/>
          <p:nvPr/>
        </p:nvSpPr>
        <p:spPr>
          <a:xfrm>
            <a:off x="4582894" y="3435846"/>
            <a:ext cx="4635758" cy="1815882"/>
          </a:xfrm>
          <a:prstGeom prst="rect">
            <a:avLst/>
          </a:prstGeom>
          <a:noFill/>
        </p:spPr>
        <p:txBody>
          <a:bodyPr wrap="square" lIns="91436" tIns="45718" rIns="91436" bIns="45718" rtlCol="0">
            <a:spAutoFit/>
          </a:bodyPr>
          <a:lstStyle/>
          <a:p>
            <a:r>
              <a:rPr lang="es-ES" sz="2800" b="1" dirty="0">
                <a:latin typeface="Times New Roman" panose="02020603050405020304" pitchFamily="18" charset="0"/>
                <a:cs typeface="Times New Roman" panose="02020603050405020304" pitchFamily="18" charset="0"/>
              </a:rPr>
              <a:t>Tình huống nguy hiểm</a:t>
            </a:r>
            <a:r>
              <a:rPr lang="es-ES" sz="2800" dirty="0">
                <a:latin typeface="Times New Roman" panose="02020603050405020304" pitchFamily="18" charset="0"/>
                <a:cs typeface="Times New Roman" panose="02020603050405020304" pitchFamily="18" charset="0"/>
              </a:rPr>
              <a:t>:</a:t>
            </a:r>
            <a:r>
              <a:rPr lang="vi-VN" sz="2800" dirty="0">
                <a:latin typeface="Times New Roman" panose="02020603050405020304" pitchFamily="18" charset="0"/>
                <a:cs typeface="Times New Roman" panose="02020603050405020304" pitchFamily="18" charset="0"/>
              </a:rPr>
              <a:t> là những tình huống có thể gây ra những tổn hại về thể chất, tinh thần cho con người và xã hội.</a:t>
            </a:r>
          </a:p>
        </p:txBody>
      </p:sp>
      <p:graphicFrame>
        <p:nvGraphicFramePr>
          <p:cNvPr id="32" name="Table 31"/>
          <p:cNvGraphicFramePr>
            <a:graphicFrameLocks noGrp="1"/>
          </p:cNvGraphicFramePr>
          <p:nvPr>
            <p:extLst>
              <p:ext uri="{D42A27DB-BD31-4B8C-83A1-F6EECF244321}">
                <p14:modId xmlns:p14="http://schemas.microsoft.com/office/powerpoint/2010/main" val="2437836718"/>
              </p:ext>
            </p:extLst>
          </p:nvPr>
        </p:nvGraphicFramePr>
        <p:xfrm>
          <a:off x="12478" y="3701126"/>
          <a:ext cx="4527470" cy="1534920"/>
        </p:xfrm>
        <a:graphic>
          <a:graphicData uri="http://schemas.openxmlformats.org/drawingml/2006/table">
            <a:tbl>
              <a:tblPr firstRow="1" bandRow="1">
                <a:tableStyleId>{5C22544A-7EE6-4342-B048-85BDC9FD1C3A}</a:tableStyleId>
              </a:tblPr>
              <a:tblGrid>
                <a:gridCol w="2263735">
                  <a:extLst>
                    <a:ext uri="{9D8B030D-6E8A-4147-A177-3AD203B41FA5}">
                      <a16:colId xmlns:a16="http://schemas.microsoft.com/office/drawing/2014/main" val="20000"/>
                    </a:ext>
                  </a:extLst>
                </a:gridCol>
                <a:gridCol w="2263735">
                  <a:extLst>
                    <a:ext uri="{9D8B030D-6E8A-4147-A177-3AD203B41FA5}">
                      <a16:colId xmlns:a16="http://schemas.microsoft.com/office/drawing/2014/main" val="20001"/>
                    </a:ext>
                  </a:extLst>
                </a:gridCol>
              </a:tblGrid>
              <a:tr h="1534920">
                <a:tc>
                  <a:txBody>
                    <a:bodyPr/>
                    <a:lstStyle/>
                    <a:p>
                      <a:endParaRPr lang="en-US" sz="1800" dirty="0" smtClean="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endParaRPr lang="en-US" sz="1800" dirty="0" smtClean="0">
                        <a:solidFill>
                          <a:schemeClr val="tx1"/>
                        </a:solidFill>
                      </a:endParaRPr>
                    </a:p>
                    <a:p>
                      <a:endParaRPr lang="en-US" sz="1800" dirty="0" smtClean="0">
                        <a:solidFill>
                          <a:schemeClr val="tx1"/>
                        </a:solidFill>
                      </a:endParaRPr>
                    </a:p>
                    <a:p>
                      <a:endParaRPr lang="en-US" sz="1800" dirty="0" smtClean="0">
                        <a:solidFill>
                          <a:schemeClr val="tx1"/>
                        </a:solidFill>
                      </a:endParaRPr>
                    </a:p>
                    <a:p>
                      <a:endParaRPr lang="en-US" sz="1800" dirty="0" smtClean="0">
                        <a:solidFill>
                          <a:schemeClr val="tx1"/>
                        </a:solidFill>
                      </a:endParaRPr>
                    </a:p>
                    <a:p>
                      <a:endParaRPr lang="en-US" sz="1800" dirty="0" smtClean="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bl>
          </a:graphicData>
        </a:graphic>
      </p:graphicFrame>
      <p:sp>
        <p:nvSpPr>
          <p:cNvPr id="2" name="TextBox 1"/>
          <p:cNvSpPr txBox="1"/>
          <p:nvPr/>
        </p:nvSpPr>
        <p:spPr>
          <a:xfrm>
            <a:off x="-16276" y="3701128"/>
            <a:ext cx="2293957" cy="461665"/>
          </a:xfrm>
          <a:prstGeom prst="rect">
            <a:avLst/>
          </a:prstGeom>
          <a:noFill/>
        </p:spPr>
        <p:txBody>
          <a:bodyPr wrap="square" lIns="91436" tIns="45718" rIns="91436" bIns="45718" rtlCol="0">
            <a:spAutoFit/>
          </a:bodyPr>
          <a:lstStyle/>
          <a:p>
            <a:r>
              <a:rPr lang="en-US" sz="2400" b="1" dirty="0">
                <a:latin typeface="Times New Roman" panose="02020603050405020304" pitchFamily="18" charset="0"/>
                <a:cs typeface="Times New Roman" panose="02020603050405020304" pitchFamily="18" charset="0"/>
                <a:hlinkClick r:id="rId10" action="ppaction://hlinksldjump"/>
              </a:rPr>
              <a:t>- Hình 1 và 2:</a:t>
            </a:r>
            <a:endParaRPr lang="vi-VN" sz="2400" dirty="0">
              <a:latin typeface="Times New Roman" panose="02020603050405020304" pitchFamily="18" charset="0"/>
              <a:cs typeface="Times New Roman" panose="02020603050405020304" pitchFamily="18" charset="0"/>
            </a:endParaRPr>
          </a:p>
        </p:txBody>
      </p:sp>
      <p:sp>
        <p:nvSpPr>
          <p:cNvPr id="35" name="TextBox 34"/>
          <p:cNvSpPr txBox="1"/>
          <p:nvPr/>
        </p:nvSpPr>
        <p:spPr>
          <a:xfrm>
            <a:off x="2180" y="4210357"/>
            <a:ext cx="2293957" cy="461665"/>
          </a:xfrm>
          <a:prstGeom prst="rect">
            <a:avLst/>
          </a:prstGeom>
          <a:noFill/>
        </p:spPr>
        <p:txBody>
          <a:bodyPr wrap="square" lIns="91436" tIns="45718" rIns="91436" bIns="45718" rtlCol="0">
            <a:spAutoFit/>
          </a:bodyPr>
          <a:lstStyle/>
          <a:p>
            <a:r>
              <a:rPr lang="en-US" sz="2400" b="1" dirty="0">
                <a:latin typeface="Times New Roman" panose="02020603050405020304" pitchFamily="18" charset="0"/>
                <a:cs typeface="Times New Roman" panose="02020603050405020304" pitchFamily="18" charset="0"/>
                <a:hlinkClick r:id="rId11" action="ppaction://hlinksldjump"/>
              </a:rPr>
              <a:t>- Hình 3:</a:t>
            </a:r>
            <a:endParaRPr lang="vi-VN" sz="2400" dirty="0">
              <a:latin typeface="Times New Roman" panose="02020603050405020304" pitchFamily="18" charset="0"/>
              <a:cs typeface="Times New Roman" panose="02020603050405020304" pitchFamily="18" charset="0"/>
            </a:endParaRPr>
          </a:p>
        </p:txBody>
      </p:sp>
      <p:sp>
        <p:nvSpPr>
          <p:cNvPr id="36" name="TextBox 35"/>
          <p:cNvSpPr txBox="1"/>
          <p:nvPr/>
        </p:nvSpPr>
        <p:spPr>
          <a:xfrm>
            <a:off x="12479" y="4648754"/>
            <a:ext cx="2293957" cy="461665"/>
          </a:xfrm>
          <a:prstGeom prst="rect">
            <a:avLst/>
          </a:prstGeom>
          <a:noFill/>
        </p:spPr>
        <p:txBody>
          <a:bodyPr wrap="square" lIns="91436" tIns="45718" rIns="91436" bIns="45718" rtlCol="0">
            <a:spAutoFit/>
          </a:bodyPr>
          <a:lstStyle/>
          <a:p>
            <a:r>
              <a:rPr lang="en-US" sz="2400" b="1" dirty="0">
                <a:latin typeface="Times New Roman" panose="02020603050405020304" pitchFamily="18" charset="0"/>
                <a:cs typeface="Times New Roman" panose="02020603050405020304" pitchFamily="18" charset="0"/>
                <a:hlinkClick r:id="rId12" action="ppaction://hlinksldjump"/>
              </a:rPr>
              <a:t>- Hình 4:</a:t>
            </a:r>
            <a:endParaRPr lang="vi-VN" sz="2400" dirty="0">
              <a:latin typeface="Times New Roman" panose="02020603050405020304" pitchFamily="18" charset="0"/>
              <a:cs typeface="Times New Roman" panose="02020603050405020304" pitchFamily="18" charset="0"/>
            </a:endParaRPr>
          </a:p>
        </p:txBody>
      </p:sp>
      <p:sp>
        <p:nvSpPr>
          <p:cNvPr id="37" name="TextBox 36"/>
          <p:cNvSpPr txBox="1"/>
          <p:nvPr/>
        </p:nvSpPr>
        <p:spPr>
          <a:xfrm>
            <a:off x="2213970" y="3643597"/>
            <a:ext cx="2293957" cy="461665"/>
          </a:xfrm>
          <a:prstGeom prst="rect">
            <a:avLst/>
          </a:prstGeom>
          <a:noFill/>
        </p:spPr>
        <p:txBody>
          <a:bodyPr wrap="square" lIns="91436" tIns="45718" rIns="91436" bIns="45718" rtlCol="0">
            <a:spAutoFit/>
          </a:bodyPr>
          <a:lstStyle/>
          <a:p>
            <a:r>
              <a:rPr lang="en-US" sz="2400" b="1" dirty="0">
                <a:latin typeface="Times New Roman" panose="02020603050405020304" pitchFamily="18" charset="0"/>
                <a:cs typeface="Times New Roman" panose="02020603050405020304" pitchFamily="18" charset="0"/>
                <a:hlinkClick r:id="rId13" action="ppaction://hlinksldjump"/>
              </a:rPr>
              <a:t>- Hình 5:</a:t>
            </a:r>
            <a:endParaRPr lang="vi-VN" sz="2400" dirty="0">
              <a:latin typeface="Times New Roman" panose="02020603050405020304" pitchFamily="18" charset="0"/>
              <a:cs typeface="Times New Roman" panose="02020603050405020304" pitchFamily="18" charset="0"/>
            </a:endParaRPr>
          </a:p>
        </p:txBody>
      </p:sp>
      <p:sp>
        <p:nvSpPr>
          <p:cNvPr id="38" name="TextBox 37"/>
          <p:cNvSpPr txBox="1"/>
          <p:nvPr/>
        </p:nvSpPr>
        <p:spPr>
          <a:xfrm>
            <a:off x="2252974" y="4016909"/>
            <a:ext cx="2293957" cy="461665"/>
          </a:xfrm>
          <a:prstGeom prst="rect">
            <a:avLst/>
          </a:prstGeom>
          <a:noFill/>
        </p:spPr>
        <p:txBody>
          <a:bodyPr wrap="square" lIns="91436" tIns="45718" rIns="91436" bIns="45718" rtlCol="0">
            <a:spAutoFit/>
          </a:bodyPr>
          <a:lstStyle/>
          <a:p>
            <a:r>
              <a:rPr lang="en-US" sz="2400" b="1" dirty="0">
                <a:latin typeface="Times New Roman" panose="02020603050405020304" pitchFamily="18" charset="0"/>
                <a:cs typeface="Times New Roman" panose="02020603050405020304" pitchFamily="18" charset="0"/>
                <a:hlinkClick r:id="rId14" action="ppaction://hlinksldjump"/>
              </a:rPr>
              <a:t>- Hình 6:</a:t>
            </a:r>
            <a:endParaRPr lang="vi-VN" sz="2400" dirty="0">
              <a:latin typeface="Times New Roman" panose="02020603050405020304" pitchFamily="18" charset="0"/>
              <a:cs typeface="Times New Roman" panose="02020603050405020304" pitchFamily="18" charset="0"/>
            </a:endParaRPr>
          </a:p>
        </p:txBody>
      </p:sp>
      <p:sp>
        <p:nvSpPr>
          <p:cNvPr id="39" name="TextBox 38"/>
          <p:cNvSpPr txBox="1"/>
          <p:nvPr/>
        </p:nvSpPr>
        <p:spPr>
          <a:xfrm>
            <a:off x="2252999" y="4393662"/>
            <a:ext cx="2293957" cy="461665"/>
          </a:xfrm>
          <a:prstGeom prst="rect">
            <a:avLst/>
          </a:prstGeom>
          <a:noFill/>
        </p:spPr>
        <p:txBody>
          <a:bodyPr wrap="square" lIns="91436" tIns="45718" rIns="91436" bIns="45718" rtlCol="0">
            <a:spAutoFit/>
          </a:bodyPr>
          <a:lstStyle/>
          <a:p>
            <a:r>
              <a:rPr lang="en-US" sz="2400" b="1" dirty="0">
                <a:latin typeface="Times New Roman" panose="02020603050405020304" pitchFamily="18" charset="0"/>
                <a:cs typeface="Times New Roman" panose="02020603050405020304" pitchFamily="18" charset="0"/>
                <a:hlinkClick r:id="rId15" action="ppaction://hlinksldjump"/>
              </a:rPr>
              <a:t>- Hình 7:</a:t>
            </a:r>
            <a:endParaRPr lang="vi-VN" sz="2400" dirty="0">
              <a:latin typeface="Times New Roman" panose="02020603050405020304" pitchFamily="18" charset="0"/>
              <a:cs typeface="Times New Roman" panose="02020603050405020304" pitchFamily="18" charset="0"/>
            </a:endParaRPr>
          </a:p>
        </p:txBody>
      </p:sp>
      <p:sp>
        <p:nvSpPr>
          <p:cNvPr id="40" name="TextBox 39"/>
          <p:cNvSpPr txBox="1"/>
          <p:nvPr/>
        </p:nvSpPr>
        <p:spPr>
          <a:xfrm>
            <a:off x="2272481" y="4742313"/>
            <a:ext cx="2293957" cy="461665"/>
          </a:xfrm>
          <a:prstGeom prst="rect">
            <a:avLst/>
          </a:prstGeom>
          <a:noFill/>
        </p:spPr>
        <p:txBody>
          <a:bodyPr wrap="square" lIns="91436" tIns="45718" rIns="91436" bIns="45718" rtlCol="0">
            <a:spAutoFit/>
          </a:bodyPr>
          <a:lstStyle/>
          <a:p>
            <a:r>
              <a:rPr lang="en-US" sz="2400" b="1" dirty="0">
                <a:latin typeface="Times New Roman" panose="02020603050405020304" pitchFamily="18" charset="0"/>
                <a:cs typeface="Times New Roman" panose="02020603050405020304" pitchFamily="18" charset="0"/>
                <a:hlinkClick r:id="rId16" action="ppaction://hlinksldjump"/>
              </a:rPr>
              <a:t>- Hình 8:</a:t>
            </a:r>
            <a:endParaRPr lang="vi-VN" sz="2400" dirty="0">
              <a:latin typeface="Times New Roman" panose="02020603050405020304" pitchFamily="18" charset="0"/>
              <a:cs typeface="Times New Roman" panose="02020603050405020304" pitchFamily="18" charset="0"/>
            </a:endParaRPr>
          </a:p>
        </p:txBody>
      </p:sp>
      <p:pic>
        <p:nvPicPr>
          <p:cNvPr id="41" name="Shape 241"/>
          <p:cNvPicPr/>
          <p:nvPr/>
        </p:nvPicPr>
        <p:blipFill>
          <a:blip r:embed="rId17"/>
          <a:stretch/>
        </p:blipFill>
        <p:spPr>
          <a:xfrm>
            <a:off x="2301841" y="2032181"/>
            <a:ext cx="311150" cy="304800"/>
          </a:xfrm>
          <a:prstGeom prst="rect">
            <a:avLst/>
          </a:prstGeom>
        </p:spPr>
      </p:pic>
      <p:sp>
        <p:nvSpPr>
          <p:cNvPr id="42" name="Shape 245"/>
          <p:cNvSpPr txBox="1"/>
          <p:nvPr/>
        </p:nvSpPr>
        <p:spPr>
          <a:xfrm>
            <a:off x="3369978" y="2088904"/>
            <a:ext cx="831850" cy="448981"/>
          </a:xfrm>
          <a:prstGeom prst="rect">
            <a:avLst/>
          </a:prstGeom>
          <a:noFill/>
        </p:spPr>
        <p:txBody>
          <a:bodyPr lIns="0" tIns="0" rIns="0" bIns="0"/>
          <a:lstStyle/>
          <a:p>
            <a:pPr algn="ctr">
              <a:lnSpc>
                <a:spcPct val="130000"/>
              </a:lnSpc>
              <a:spcAft>
                <a:spcPts val="300"/>
              </a:spcAft>
            </a:pPr>
            <a:r>
              <a:rPr lang="vi-VN" sz="800">
                <a:latin typeface="Arial"/>
                <a:ea typeface="Arial"/>
              </a:rPr>
              <a:t>Cháy rồi!</a:t>
            </a:r>
          </a:p>
          <a:p>
            <a:pPr algn="ctr">
              <a:lnSpc>
                <a:spcPct val="130000"/>
              </a:lnSpc>
            </a:pPr>
            <a:r>
              <a:rPr lang="vi-VN" sz="800">
                <a:latin typeface="Arial"/>
                <a:ea typeface="Arial"/>
              </a:rPr>
              <a:t>Làm sao bây giờ!</a:t>
            </a:r>
          </a:p>
        </p:txBody>
      </p:sp>
      <p:sp>
        <p:nvSpPr>
          <p:cNvPr id="3" name="Rectangle 2"/>
          <p:cNvSpPr/>
          <p:nvPr/>
        </p:nvSpPr>
        <p:spPr>
          <a:xfrm>
            <a:off x="4612165" y="3480524"/>
            <a:ext cx="4480466" cy="1702905"/>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vi-VN" sz="3200" b="1" dirty="0">
              <a:solidFill>
                <a:schemeClr val="tx1"/>
              </a:solidFill>
              <a:latin typeface="+mj-lt"/>
            </a:endParaRPr>
          </a:p>
        </p:txBody>
      </p:sp>
      <p:sp>
        <p:nvSpPr>
          <p:cNvPr id="15" name="Cloud Callout 14"/>
          <p:cNvSpPr/>
          <p:nvPr/>
        </p:nvSpPr>
        <p:spPr>
          <a:xfrm>
            <a:off x="5365672" y="3395501"/>
            <a:ext cx="3498906" cy="1808475"/>
          </a:xfrm>
          <a:prstGeom prst="cloudCallout">
            <a:avLst>
              <a:gd name="adj1" fmla="val -95893"/>
              <a:gd name="adj2" fmla="val 24436"/>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vi-VN" sz="2400" dirty="0">
                <a:latin typeface="+mj-lt"/>
              </a:rPr>
              <a:t>Nhấp vào từng liên kết để mở video</a:t>
            </a:r>
          </a:p>
        </p:txBody>
      </p:sp>
    </p:spTree>
    <p:extLst>
      <p:ext uri="{BB962C8B-B14F-4D97-AF65-F5344CB8AC3E}">
        <p14:creationId xmlns:p14="http://schemas.microsoft.com/office/powerpoint/2010/main" val="7433195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xit" presetSubtype="32" fill="hold" grpId="0" nodeType="afterEffect">
                                  <p:stCondLst>
                                    <p:cond delay="0"/>
                                  </p:stCondLst>
                                  <p:childTnLst>
                                    <p:animEffect transition="out" filter="circle(out)">
                                      <p:cBhvr>
                                        <p:cTn id="6" dur="2000"/>
                                        <p:tgtEl>
                                          <p:spTgt spid="15"/>
                                        </p:tgtEl>
                                      </p:cBhvr>
                                    </p:animEffect>
                                    <p:set>
                                      <p:cBhvr>
                                        <p:cTn id="7" dur="1" fill="hold">
                                          <p:stCondLst>
                                            <p:cond delay="19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30" y="10376"/>
            <a:ext cx="8496944" cy="421555"/>
          </a:xfrm>
        </p:spPr>
        <p:txBody>
          <a:bodyPr>
            <a:noAutofit/>
          </a:bodyPr>
          <a:lstStyle/>
          <a:p>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Một</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a:solidFill>
                  <a:srgbClr val="FF0000"/>
                </a:solidFill>
                <a:latin typeface="Times New Roman" panose="02020603050405020304" pitchFamily="18" charset="0"/>
                <a:cs typeface="Times New Roman" panose="02020603050405020304" pitchFamily="18" charset="0"/>
              </a:rPr>
              <a:t>số kỹ năng cần ứng phó khi gặp </a:t>
            </a:r>
            <a:r>
              <a:rPr lang="en-US" sz="2800" b="1" dirty="0" err="1">
                <a:solidFill>
                  <a:srgbClr val="FF0000"/>
                </a:solidFill>
                <a:latin typeface="Times New Roman" panose="02020603050405020304" pitchFamily="18" charset="0"/>
                <a:cs typeface="Times New Roman" panose="02020603050405020304" pitchFamily="18" charset="0"/>
              </a:rPr>
              <a:t>sấm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sét</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cây</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đổ</a:t>
            </a:r>
            <a:r>
              <a:rPr lang="en-US" sz="2800" b="1" dirty="0" smtClean="0">
                <a:solidFill>
                  <a:srgbClr val="FF0000"/>
                </a:solidFill>
                <a:latin typeface="Times New Roman" panose="02020603050405020304" pitchFamily="18" charset="0"/>
                <a:cs typeface="Times New Roman" panose="02020603050405020304" pitchFamily="18" charset="0"/>
              </a:rPr>
              <a:t>.</a:t>
            </a:r>
            <a:endParaRPr lang="vi-VN" sz="2800" b="1" dirty="0">
              <a:solidFill>
                <a:srgbClr val="FF000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395" y="586531"/>
            <a:ext cx="2636407" cy="1983233"/>
          </a:xfrm>
          <a:prstGeom prst="rect">
            <a:avLst/>
          </a:prstGeom>
        </p:spPr>
      </p:pic>
      <p:sp>
        <p:nvSpPr>
          <p:cNvPr id="7" name="TextBox 6"/>
          <p:cNvSpPr txBox="1"/>
          <p:nvPr/>
        </p:nvSpPr>
        <p:spPr>
          <a:xfrm>
            <a:off x="3000487" y="463328"/>
            <a:ext cx="6092144" cy="1569660"/>
          </a:xfrm>
          <a:prstGeom prst="rect">
            <a:avLst/>
          </a:prstGeom>
          <a:solidFill>
            <a:schemeClr val="accent6">
              <a:lumMod val="20000"/>
              <a:lumOff val="80000"/>
            </a:schemeClr>
          </a:solidFill>
          <a:ln w="3175">
            <a:solidFill>
              <a:schemeClr val="tx1"/>
            </a:solidFill>
          </a:ln>
        </p:spPr>
        <p:txBody>
          <a:bodyPr wrap="square" lIns="91436" tIns="45718" rIns="91436" bIns="45718" rtlCol="0">
            <a:spAutoFit/>
          </a:bodyPr>
          <a:lstStyle/>
          <a:p>
            <a:r>
              <a:rPr lang="vi-VN" sz="1600" b="1" dirty="0">
                <a:solidFill>
                  <a:srgbClr val="FF0000"/>
                </a:solidFill>
              </a:rPr>
              <a:t>1. Khi ở trong nhà:</a:t>
            </a:r>
          </a:p>
          <a:p>
            <a:r>
              <a:rPr lang="vi-VN" sz="1600" dirty="0"/>
              <a:t>- Không sử dụng </a:t>
            </a:r>
            <a:r>
              <a:rPr lang="vi-VN" sz="1600" dirty="0">
                <a:hlinkClick r:id="rId3" tooltip="điện thoại"/>
              </a:rPr>
              <a:t>điện thoại</a:t>
            </a:r>
            <a:r>
              <a:rPr lang="vi-VN" sz="1600" dirty="0"/>
              <a:t> có dây</a:t>
            </a:r>
          </a:p>
          <a:p>
            <a:r>
              <a:rPr lang="vi-VN" sz="1600" dirty="0"/>
              <a:t>- Không sử dụng các thiết bị điện.</a:t>
            </a:r>
          </a:p>
          <a:p>
            <a:r>
              <a:rPr lang="vi-VN" sz="1600" dirty="0"/>
              <a:t>- Giữ khoảng cách an toàn 1m đối với các thiết bị dùng điện</a:t>
            </a:r>
          </a:p>
          <a:p>
            <a:r>
              <a:rPr lang="vi-VN" sz="1600" dirty="0"/>
              <a:t>- Tránh xa cửa sổ, cửa chính, mái hiên và không nằm lên sàn bê tông, không tựa lưng vào bức tường bê tông.</a:t>
            </a:r>
          </a:p>
        </p:txBody>
      </p:sp>
      <p:sp>
        <p:nvSpPr>
          <p:cNvPr id="8" name="TextBox 7"/>
          <p:cNvSpPr txBox="1"/>
          <p:nvPr/>
        </p:nvSpPr>
        <p:spPr>
          <a:xfrm>
            <a:off x="3000487" y="2078059"/>
            <a:ext cx="6092144" cy="3046988"/>
          </a:xfrm>
          <a:prstGeom prst="rect">
            <a:avLst/>
          </a:prstGeom>
          <a:solidFill>
            <a:schemeClr val="accent1">
              <a:lumMod val="20000"/>
              <a:lumOff val="80000"/>
            </a:schemeClr>
          </a:solidFill>
          <a:ln w="3175">
            <a:solidFill>
              <a:schemeClr val="tx1"/>
            </a:solidFill>
          </a:ln>
        </p:spPr>
        <p:txBody>
          <a:bodyPr wrap="square" lIns="91436" tIns="45718" rIns="91436" bIns="45718" rtlCol="0">
            <a:spAutoFit/>
          </a:bodyPr>
          <a:lstStyle/>
          <a:p>
            <a:pPr algn="just"/>
            <a:r>
              <a:rPr lang="vi-VN" sz="1600" b="1" dirty="0">
                <a:solidFill>
                  <a:srgbClr val="FF0000"/>
                </a:solidFill>
              </a:rPr>
              <a:t>2. Những lưu ý khi đang ở ngoài trời:</a:t>
            </a:r>
          </a:p>
          <a:p>
            <a:pPr algn="just"/>
            <a:r>
              <a:rPr lang="vi-VN" sz="1600" dirty="0">
                <a:solidFill>
                  <a:srgbClr val="002060"/>
                </a:solidFill>
              </a:rPr>
              <a:t>- Không trú mưa dưới gốc cây, Không vào nhà kho ở nơi đồng trống, </a:t>
            </a:r>
            <a:r>
              <a:rPr lang="vi-VN" sz="1600" b="1" dirty="0">
                <a:solidFill>
                  <a:srgbClr val="002060"/>
                </a:solidFill>
              </a:rPr>
              <a:t> tránh xa các nắp cống</a:t>
            </a:r>
            <a:r>
              <a:rPr lang="vi-VN" sz="1600" dirty="0">
                <a:solidFill>
                  <a:srgbClr val="002060"/>
                </a:solidFill>
              </a:rPr>
              <a:t>, tránh bị nước cuốn trôi vào ống cống. T</a:t>
            </a:r>
            <a:r>
              <a:rPr lang="vi-VN" sz="1600" b="1" dirty="0">
                <a:solidFill>
                  <a:srgbClr val="002060"/>
                </a:solidFill>
              </a:rPr>
              <a:t>ránh xa các vật cao hoặc bị cô lập, tránh đứng gần các vật dụng kim loại, </a:t>
            </a:r>
            <a:r>
              <a:rPr lang="vi-VN" sz="1600" dirty="0">
                <a:solidFill>
                  <a:srgbClr val="002060"/>
                </a:solidFill>
              </a:rPr>
              <a:t>không đứng dưới hay gần những thứ có thể thu lôi như dưới cây cối</a:t>
            </a:r>
          </a:p>
          <a:p>
            <a:pPr algn="just"/>
            <a:r>
              <a:rPr lang="vi-VN" sz="1600" b="1" dirty="0">
                <a:solidFill>
                  <a:srgbClr val="002060"/>
                </a:solidFill>
              </a:rPr>
              <a:t>- Không nên sử dụng ô/ dù</a:t>
            </a:r>
            <a:r>
              <a:rPr lang="vi-VN" sz="1600" dirty="0">
                <a:solidFill>
                  <a:srgbClr val="002060"/>
                </a:solidFill>
              </a:rPr>
              <a:t> khi trời mưa, bão, có sấm chớp vì ô có thể thu hút sét đánh vào.</a:t>
            </a:r>
          </a:p>
          <a:p>
            <a:pPr algn="just"/>
            <a:r>
              <a:rPr lang="vi-VN" sz="1600" dirty="0">
                <a:solidFill>
                  <a:srgbClr val="002060"/>
                </a:solidFill>
              </a:rPr>
              <a:t>- Nhanh chóng di chuyển về nhà. Nên đứng chụm hai chân sát nhau, ngồi xuống để hạn chế sự tiếp xúc với điện khi sét đánh. Nên tránh mưa ở các ngôi nhà dọc hai bên đường, </a:t>
            </a:r>
            <a:r>
              <a:rPr lang="vi-VN" sz="1600" b="1" dirty="0">
                <a:solidFill>
                  <a:srgbClr val="002060"/>
                </a:solidFill>
              </a:rPr>
              <a:t>không nên tiếp tục di chuyển</a:t>
            </a:r>
            <a:r>
              <a:rPr lang="vi-VN" sz="1600" dirty="0">
                <a:solidFill>
                  <a:srgbClr val="002060"/>
                </a:solidFill>
              </a:rPr>
              <a:t>. Nên đội mũ bảo hiểm dù là đi xe hay đi bộ</a:t>
            </a:r>
          </a:p>
        </p:txBody>
      </p:sp>
      <p:sp>
        <p:nvSpPr>
          <p:cNvPr id="9" name="Rectangle 8"/>
          <p:cNvSpPr/>
          <p:nvPr/>
        </p:nvSpPr>
        <p:spPr>
          <a:xfrm>
            <a:off x="463072" y="2570500"/>
            <a:ext cx="2028119" cy="1815882"/>
          </a:xfrm>
          <a:prstGeom prst="rect">
            <a:avLst/>
          </a:prstGeom>
          <a:noFill/>
        </p:spPr>
        <p:txBody>
          <a:bodyPr wrap="none" lIns="91436" tIns="45718" rIns="91436" bIns="45718">
            <a:spAutoFit/>
          </a:bodyPr>
          <a:lstStyle/>
          <a:p>
            <a:pPr algn="ctr"/>
            <a:r>
              <a:rPr lang="vi-VN" sz="2800" b="1" dirty="0">
                <a:ln w="10541" cmpd="sng">
                  <a:solidFill>
                    <a:schemeClr val="accent1">
                      <a:shade val="88000"/>
                      <a:satMod val="110000"/>
                    </a:schemeClr>
                  </a:solidFill>
                  <a:prstDash val="solid"/>
                </a:ln>
                <a:solidFill>
                  <a:srgbClr val="002060"/>
                </a:solidFill>
                <a:latin typeface="+mj-lt"/>
                <a:hlinkClick r:id="rId4" action="ppaction://hlinkfile"/>
              </a:rPr>
              <a:t>Video </a:t>
            </a:r>
          </a:p>
          <a:p>
            <a:pPr algn="ctr"/>
            <a:r>
              <a:rPr lang="vi-VN" sz="2800" b="1" dirty="0">
                <a:ln w="10541" cmpd="sng">
                  <a:solidFill>
                    <a:schemeClr val="accent1">
                      <a:shade val="88000"/>
                      <a:satMod val="110000"/>
                    </a:schemeClr>
                  </a:solidFill>
                  <a:prstDash val="solid"/>
                </a:ln>
                <a:solidFill>
                  <a:srgbClr val="002060"/>
                </a:solidFill>
                <a:latin typeface="+mj-lt"/>
                <a:hlinkClick r:id="rId4" action="ppaction://hlinkfile"/>
              </a:rPr>
              <a:t>hướng dẫn </a:t>
            </a:r>
          </a:p>
          <a:p>
            <a:pPr algn="ctr"/>
            <a:r>
              <a:rPr lang="vi-VN" sz="2800" b="1" dirty="0">
                <a:ln w="10541" cmpd="sng">
                  <a:solidFill>
                    <a:schemeClr val="accent1">
                      <a:shade val="88000"/>
                      <a:satMod val="110000"/>
                    </a:schemeClr>
                  </a:solidFill>
                  <a:prstDash val="solid"/>
                </a:ln>
                <a:solidFill>
                  <a:srgbClr val="002060"/>
                </a:solidFill>
                <a:latin typeface="+mj-lt"/>
                <a:hlinkClick r:id="rId4" action="ppaction://hlinkfile"/>
              </a:rPr>
              <a:t>Kỹ năng </a:t>
            </a:r>
          </a:p>
          <a:p>
            <a:pPr algn="ctr"/>
            <a:r>
              <a:rPr lang="vi-VN" sz="2800" b="1" dirty="0">
                <a:ln w="10541" cmpd="sng">
                  <a:solidFill>
                    <a:schemeClr val="accent1">
                      <a:shade val="88000"/>
                      <a:satMod val="110000"/>
                    </a:schemeClr>
                  </a:solidFill>
                  <a:prstDash val="solid"/>
                </a:ln>
                <a:solidFill>
                  <a:srgbClr val="002060"/>
                </a:solidFill>
                <a:latin typeface="+mj-lt"/>
                <a:hlinkClick r:id="rId4" action="ppaction://hlinkfile"/>
              </a:rPr>
              <a:t>Ứng phó sét</a:t>
            </a:r>
            <a:endParaRPr lang="en-US" sz="2800" b="1" dirty="0">
              <a:ln w="10541" cmpd="sng">
                <a:solidFill>
                  <a:schemeClr val="accent1">
                    <a:shade val="88000"/>
                    <a:satMod val="110000"/>
                  </a:schemeClr>
                </a:solidFill>
                <a:prstDash val="solid"/>
              </a:ln>
              <a:solidFill>
                <a:srgbClr val="002060"/>
              </a:solidFill>
              <a:latin typeface="+mj-lt"/>
            </a:endParaRPr>
          </a:p>
        </p:txBody>
      </p:sp>
      <p:sp>
        <p:nvSpPr>
          <p:cNvPr id="10" name="Rectangle 9"/>
          <p:cNvSpPr/>
          <p:nvPr/>
        </p:nvSpPr>
        <p:spPr>
          <a:xfrm>
            <a:off x="135396" y="4483840"/>
            <a:ext cx="2780422" cy="45983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sz="2800" b="1" dirty="0">
                <a:latin typeface="Times New Roman" panose="02020603050405020304" pitchFamily="18" charset="0"/>
                <a:cs typeface="Times New Roman" panose="02020603050405020304" pitchFamily="18" charset="0"/>
                <a:hlinkClick r:id="rId5" action="ppaction://hlinksldjump"/>
              </a:rPr>
              <a:t>Quay lại Slide 5</a:t>
            </a:r>
            <a:endParaRPr lang="vi-VN"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6509359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23530" y="30924"/>
            <a:ext cx="8496944" cy="421555"/>
          </a:xfrm>
          <a:prstGeom prst="rect">
            <a:avLst/>
          </a:prstGeom>
        </p:spPr>
        <p:txBody>
          <a:bodyPr vert="horz" lIns="91436" tIns="45718" rIns="91436" bIns="45718" rtlCol="0" anchor="ctr">
            <a:noAutofit/>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r>
              <a:rPr lang="en-US" sz="3200" b="1" dirty="0">
                <a:solidFill>
                  <a:srgbClr val="002060"/>
                </a:solidFill>
                <a:latin typeface="Times New Roman" panose="02020603050405020304" pitchFamily="18" charset="0"/>
                <a:cs typeface="Times New Roman" panose="02020603050405020304" pitchFamily="18" charset="0"/>
              </a:rPr>
              <a:t>Một số kỹ năng ứng phó lũ lụt</a:t>
            </a:r>
            <a:endParaRPr lang="vi-VN" sz="3200" b="1" dirty="0">
              <a:solidFill>
                <a:srgbClr val="002060"/>
              </a:solidFill>
              <a:latin typeface="Times New Roman" panose="02020603050405020304" pitchFamily="18" charset="0"/>
              <a:cs typeface="Times New Roman" panose="02020603050405020304" pitchFamily="18" charset="0"/>
            </a:endParaRPr>
          </a:p>
        </p:txBody>
      </p:sp>
      <p:pic>
        <p:nvPicPr>
          <p:cNvPr id="5" name="Shape 235"/>
          <p:cNvPicPr/>
          <p:nvPr/>
        </p:nvPicPr>
        <p:blipFill>
          <a:blip r:embed="rId2"/>
          <a:stretch/>
        </p:blipFill>
        <p:spPr>
          <a:xfrm>
            <a:off x="106740" y="553545"/>
            <a:ext cx="2746290" cy="1802183"/>
          </a:xfrm>
          <a:prstGeom prst="rect">
            <a:avLst/>
          </a:prstGeom>
        </p:spPr>
      </p:pic>
      <p:sp>
        <p:nvSpPr>
          <p:cNvPr id="6" name="Rectangle 5"/>
          <p:cNvSpPr/>
          <p:nvPr/>
        </p:nvSpPr>
        <p:spPr>
          <a:xfrm>
            <a:off x="270261" y="2355726"/>
            <a:ext cx="2419252" cy="1815882"/>
          </a:xfrm>
          <a:prstGeom prst="rect">
            <a:avLst/>
          </a:prstGeom>
          <a:noFill/>
        </p:spPr>
        <p:txBody>
          <a:bodyPr wrap="none" lIns="91436" tIns="45718" rIns="91436" bIns="45718">
            <a:spAutoFit/>
          </a:bodyPr>
          <a:lstStyle/>
          <a:p>
            <a:pPr algn="ctr"/>
            <a:r>
              <a:rPr lang="vi-VN" sz="2800" b="1" dirty="0">
                <a:ln w="10541" cmpd="sng">
                  <a:solidFill>
                    <a:schemeClr val="accent1">
                      <a:shade val="88000"/>
                      <a:satMod val="110000"/>
                    </a:schemeClr>
                  </a:solidFill>
                  <a:prstDash val="solid"/>
                </a:ln>
                <a:solidFill>
                  <a:srgbClr val="002060"/>
                </a:solidFill>
                <a:latin typeface="+mj-lt"/>
                <a:hlinkClick r:id="rId3" action="ppaction://hlinkfile"/>
              </a:rPr>
              <a:t>Video </a:t>
            </a:r>
          </a:p>
          <a:p>
            <a:pPr algn="ctr"/>
            <a:r>
              <a:rPr lang="vi-VN" sz="2800" b="1" dirty="0">
                <a:ln w="10541" cmpd="sng">
                  <a:solidFill>
                    <a:schemeClr val="accent1">
                      <a:shade val="88000"/>
                      <a:satMod val="110000"/>
                    </a:schemeClr>
                  </a:solidFill>
                  <a:prstDash val="solid"/>
                </a:ln>
                <a:solidFill>
                  <a:srgbClr val="002060"/>
                </a:solidFill>
                <a:latin typeface="+mj-lt"/>
                <a:hlinkClick r:id="rId3" action="ppaction://hlinkfile"/>
              </a:rPr>
              <a:t>hướng dẫn </a:t>
            </a:r>
          </a:p>
          <a:p>
            <a:pPr algn="ctr"/>
            <a:r>
              <a:rPr lang="vi-VN" sz="2800" b="1" dirty="0">
                <a:ln w="10541" cmpd="sng">
                  <a:solidFill>
                    <a:schemeClr val="accent1">
                      <a:shade val="88000"/>
                      <a:satMod val="110000"/>
                    </a:schemeClr>
                  </a:solidFill>
                  <a:prstDash val="solid"/>
                </a:ln>
                <a:solidFill>
                  <a:srgbClr val="002060"/>
                </a:solidFill>
                <a:latin typeface="+mj-lt"/>
                <a:hlinkClick r:id="rId3" action="ppaction://hlinkfile"/>
              </a:rPr>
              <a:t>Kỹ năng </a:t>
            </a:r>
          </a:p>
          <a:p>
            <a:pPr algn="ctr"/>
            <a:r>
              <a:rPr lang="vi-VN" sz="2800" b="1" dirty="0">
                <a:ln w="10541" cmpd="sng">
                  <a:solidFill>
                    <a:schemeClr val="accent1">
                      <a:shade val="88000"/>
                      <a:satMod val="110000"/>
                    </a:schemeClr>
                  </a:solidFill>
                  <a:prstDash val="solid"/>
                </a:ln>
                <a:solidFill>
                  <a:srgbClr val="002060"/>
                </a:solidFill>
                <a:latin typeface="+mj-lt"/>
                <a:hlinkClick r:id="rId3" action="ppaction://hlinkfile"/>
              </a:rPr>
              <a:t>Ứng phó lũ lụt</a:t>
            </a:r>
            <a:endParaRPr lang="en-US" sz="2800" b="1" dirty="0">
              <a:ln w="10541" cmpd="sng">
                <a:solidFill>
                  <a:schemeClr val="accent1">
                    <a:shade val="88000"/>
                    <a:satMod val="110000"/>
                  </a:schemeClr>
                </a:solidFill>
                <a:prstDash val="solid"/>
              </a:ln>
              <a:solidFill>
                <a:srgbClr val="002060"/>
              </a:solidFill>
              <a:latin typeface="+mj-lt"/>
            </a:endParaRPr>
          </a:p>
        </p:txBody>
      </p:sp>
      <p:sp>
        <p:nvSpPr>
          <p:cNvPr id="7" name="TextBox 6"/>
          <p:cNvSpPr txBox="1"/>
          <p:nvPr/>
        </p:nvSpPr>
        <p:spPr>
          <a:xfrm>
            <a:off x="3131840" y="658538"/>
            <a:ext cx="5904656" cy="461665"/>
          </a:xfrm>
          <a:prstGeom prst="rect">
            <a:avLst/>
          </a:prstGeom>
          <a:solidFill>
            <a:schemeClr val="accent6">
              <a:lumMod val="20000"/>
              <a:lumOff val="80000"/>
            </a:schemeClr>
          </a:solidFill>
          <a:ln w="3175">
            <a:solidFill>
              <a:schemeClr val="tx1"/>
            </a:solidFill>
          </a:ln>
        </p:spPr>
        <p:txBody>
          <a:bodyPr wrap="square" lIns="91436" tIns="45718" rIns="91436" bIns="45718" rtlCol="0">
            <a:spAutoFit/>
          </a:bodyPr>
          <a:lstStyle/>
          <a:p>
            <a:r>
              <a:rPr lang="vi-VN" sz="2400" dirty="0">
                <a:latin typeface="+mj-lt"/>
              </a:rPr>
              <a:t>1. Theo dõi thời tiết qua </a:t>
            </a:r>
            <a:r>
              <a:rPr lang="vi-VN" sz="2400" b="1" dirty="0">
                <a:latin typeface="+mj-lt"/>
              </a:rPr>
              <a:t>tivi, radio, internet</a:t>
            </a:r>
          </a:p>
        </p:txBody>
      </p:sp>
      <p:sp>
        <p:nvSpPr>
          <p:cNvPr id="8" name="TextBox 7"/>
          <p:cNvSpPr txBox="1"/>
          <p:nvPr/>
        </p:nvSpPr>
        <p:spPr>
          <a:xfrm>
            <a:off x="3131840" y="1182161"/>
            <a:ext cx="5904656" cy="830997"/>
          </a:xfrm>
          <a:prstGeom prst="rect">
            <a:avLst/>
          </a:prstGeom>
          <a:solidFill>
            <a:schemeClr val="accent2">
              <a:lumMod val="40000"/>
              <a:lumOff val="60000"/>
            </a:schemeClr>
          </a:solidFill>
          <a:ln w="3175">
            <a:solidFill>
              <a:schemeClr val="tx1"/>
            </a:solidFill>
          </a:ln>
        </p:spPr>
        <p:txBody>
          <a:bodyPr wrap="square" lIns="91436" tIns="45718" rIns="91436" bIns="45718" rtlCol="0">
            <a:spAutoFit/>
          </a:bodyPr>
          <a:lstStyle/>
          <a:p>
            <a:r>
              <a:rPr lang="vi-VN" sz="2400" dirty="0">
                <a:latin typeface="+mj-lt"/>
              </a:rPr>
              <a:t>2. Chuẩn bị đồ sơ tán: Tiền, thực phẩm, thuốc, giấy tờ, phương tiện liên lạc…</a:t>
            </a:r>
            <a:endParaRPr lang="vi-VN" sz="2400" b="1" dirty="0">
              <a:latin typeface="+mj-lt"/>
            </a:endParaRPr>
          </a:p>
        </p:txBody>
      </p:sp>
      <p:sp>
        <p:nvSpPr>
          <p:cNvPr id="9" name="TextBox 8"/>
          <p:cNvSpPr txBox="1"/>
          <p:nvPr/>
        </p:nvSpPr>
        <p:spPr>
          <a:xfrm>
            <a:off x="3131840" y="2084498"/>
            <a:ext cx="5904656" cy="830997"/>
          </a:xfrm>
          <a:prstGeom prst="rect">
            <a:avLst/>
          </a:prstGeom>
          <a:solidFill>
            <a:schemeClr val="accent5">
              <a:lumMod val="20000"/>
              <a:lumOff val="80000"/>
            </a:schemeClr>
          </a:solidFill>
          <a:ln w="3175">
            <a:solidFill>
              <a:schemeClr val="tx1"/>
            </a:solidFill>
          </a:ln>
        </p:spPr>
        <p:txBody>
          <a:bodyPr wrap="square" lIns="91436" tIns="45718" rIns="91436" bIns="45718" rtlCol="0">
            <a:spAutoFit/>
          </a:bodyPr>
          <a:lstStyle/>
          <a:p>
            <a:r>
              <a:rPr lang="vi-VN" sz="2400" dirty="0">
                <a:latin typeface="+mj-lt"/>
              </a:rPr>
              <a:t>3. Bảo vệ nhà: tắt các thiết bị điện,gar, nước; di chuyển đồ có giá trị lên vị trí cao</a:t>
            </a:r>
            <a:endParaRPr lang="vi-VN" sz="2400" b="1" dirty="0">
              <a:latin typeface="+mj-lt"/>
            </a:endParaRPr>
          </a:p>
        </p:txBody>
      </p:sp>
      <p:sp>
        <p:nvSpPr>
          <p:cNvPr id="10" name="TextBox 9"/>
          <p:cNvSpPr txBox="1"/>
          <p:nvPr/>
        </p:nvSpPr>
        <p:spPr>
          <a:xfrm>
            <a:off x="3131840" y="3003799"/>
            <a:ext cx="5904656" cy="1938992"/>
          </a:xfrm>
          <a:prstGeom prst="rect">
            <a:avLst/>
          </a:prstGeom>
          <a:solidFill>
            <a:schemeClr val="accent6">
              <a:lumMod val="40000"/>
              <a:lumOff val="60000"/>
            </a:schemeClr>
          </a:solidFill>
          <a:ln w="3175">
            <a:solidFill>
              <a:schemeClr val="tx1"/>
            </a:solidFill>
          </a:ln>
        </p:spPr>
        <p:txBody>
          <a:bodyPr wrap="square" lIns="91436" tIns="45718" rIns="91436" bIns="45718" rtlCol="0">
            <a:spAutoFit/>
          </a:bodyPr>
          <a:lstStyle/>
          <a:p>
            <a:r>
              <a:rPr lang="vi-VN" sz="2400" dirty="0">
                <a:latin typeface="+mj-lt"/>
              </a:rPr>
              <a:t>4. Tuân thủ các qui định an toàn </a:t>
            </a:r>
            <a:r>
              <a:rPr lang="vi-VN" sz="2400" i="1" dirty="0">
                <a:latin typeface="+mj-lt"/>
              </a:rPr>
              <a:t>(Không lại gần bờ sông, dùng gậy kiểm tra đường, không đi đường tắt, không mang vác nhiều đồ, cảnh giác cây to, không đi trên đường cống…); </a:t>
            </a:r>
            <a:r>
              <a:rPr lang="vi-VN" sz="2400" dirty="0">
                <a:latin typeface="+mj-lt"/>
              </a:rPr>
              <a:t>làm theo chỉ dẫn của cơ quan chức năng</a:t>
            </a:r>
            <a:endParaRPr lang="vi-VN" sz="2400" b="1" dirty="0">
              <a:latin typeface="+mj-lt"/>
            </a:endParaRPr>
          </a:p>
        </p:txBody>
      </p:sp>
      <p:sp>
        <p:nvSpPr>
          <p:cNvPr id="12" name="Rectangle 11"/>
          <p:cNvSpPr/>
          <p:nvPr/>
        </p:nvSpPr>
        <p:spPr>
          <a:xfrm>
            <a:off x="135396" y="4371952"/>
            <a:ext cx="2780422" cy="45983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sz="2400" b="1" dirty="0">
                <a:latin typeface="Times New Roman" panose="02020603050405020304" pitchFamily="18" charset="0"/>
                <a:cs typeface="Times New Roman" panose="02020603050405020304" pitchFamily="18" charset="0"/>
                <a:hlinkClick r:id="rId4" action="ppaction://hlinksldjump"/>
              </a:rPr>
              <a:t>Quay lại Slide 5</a:t>
            </a:r>
            <a:endParaRPr lang="vi-VN"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0506999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hape 237"/>
          <p:cNvPicPr/>
          <p:nvPr/>
        </p:nvPicPr>
        <p:blipFill>
          <a:blip r:embed="rId2"/>
          <a:stretch/>
        </p:blipFill>
        <p:spPr>
          <a:xfrm>
            <a:off x="172313" y="555526"/>
            <a:ext cx="2699119" cy="1929176"/>
          </a:xfrm>
          <a:prstGeom prst="rect">
            <a:avLst/>
          </a:prstGeom>
        </p:spPr>
      </p:pic>
      <p:sp>
        <p:nvSpPr>
          <p:cNvPr id="5" name="Title 1"/>
          <p:cNvSpPr txBox="1">
            <a:spLocks/>
          </p:cNvSpPr>
          <p:nvPr/>
        </p:nvSpPr>
        <p:spPr>
          <a:xfrm>
            <a:off x="323530" y="102"/>
            <a:ext cx="8496944" cy="421555"/>
          </a:xfrm>
          <a:prstGeom prst="rect">
            <a:avLst/>
          </a:prstGeom>
        </p:spPr>
        <p:txBody>
          <a:bodyPr vert="horz" lIns="91436" tIns="45718" rIns="91436" bIns="45718" rtlCol="0" anchor="ctr">
            <a:noAutofit/>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r>
              <a:rPr lang="en-US" sz="2800" b="1" dirty="0">
                <a:solidFill>
                  <a:srgbClr val="002060"/>
                </a:solidFill>
                <a:latin typeface="Times New Roman" panose="02020603050405020304" pitchFamily="18" charset="0"/>
                <a:cs typeface="Times New Roman" panose="02020603050405020304" pitchFamily="18" charset="0"/>
              </a:rPr>
              <a:t>Một số kỹ năng ứng phó đuối nước</a:t>
            </a:r>
            <a:endParaRPr lang="vi-VN" sz="2800" b="1" dirty="0">
              <a:solidFill>
                <a:srgbClr val="002060"/>
              </a:solidFill>
              <a:latin typeface="Times New Roman" panose="02020603050405020304" pitchFamily="18" charset="0"/>
              <a:cs typeface="Times New Roman" panose="02020603050405020304" pitchFamily="18" charset="0"/>
            </a:endParaRPr>
          </a:p>
        </p:txBody>
      </p:sp>
      <p:sp>
        <p:nvSpPr>
          <p:cNvPr id="7" name="Rectangle 6"/>
          <p:cNvSpPr/>
          <p:nvPr/>
        </p:nvSpPr>
        <p:spPr>
          <a:xfrm>
            <a:off x="14788" y="2484856"/>
            <a:ext cx="3151824" cy="1815882"/>
          </a:xfrm>
          <a:prstGeom prst="rect">
            <a:avLst/>
          </a:prstGeom>
          <a:noFill/>
        </p:spPr>
        <p:txBody>
          <a:bodyPr wrap="none" lIns="91436" tIns="45718" rIns="91436" bIns="45718">
            <a:spAutoFit/>
          </a:bodyPr>
          <a:lstStyle/>
          <a:p>
            <a:pPr algn="ctr"/>
            <a:r>
              <a:rPr lang="vi-VN" sz="2800" b="1" dirty="0">
                <a:ln w="10541" cmpd="sng">
                  <a:solidFill>
                    <a:schemeClr val="accent1">
                      <a:shade val="88000"/>
                      <a:satMod val="110000"/>
                    </a:schemeClr>
                  </a:solidFill>
                  <a:prstDash val="solid"/>
                </a:ln>
                <a:solidFill>
                  <a:srgbClr val="002060"/>
                </a:solidFill>
                <a:latin typeface="+mj-lt"/>
                <a:hlinkClick r:id="rId3" action="ppaction://hlinkfile"/>
              </a:rPr>
              <a:t>Video </a:t>
            </a:r>
          </a:p>
          <a:p>
            <a:pPr algn="ctr"/>
            <a:r>
              <a:rPr lang="vi-VN" sz="2800" b="1" dirty="0">
                <a:ln w="10541" cmpd="sng">
                  <a:solidFill>
                    <a:schemeClr val="accent1">
                      <a:shade val="88000"/>
                      <a:satMod val="110000"/>
                    </a:schemeClr>
                  </a:solidFill>
                  <a:prstDash val="solid"/>
                </a:ln>
                <a:solidFill>
                  <a:srgbClr val="002060"/>
                </a:solidFill>
                <a:latin typeface="+mj-lt"/>
                <a:hlinkClick r:id="rId3" action="ppaction://hlinkfile"/>
              </a:rPr>
              <a:t>hướng dẫn </a:t>
            </a:r>
          </a:p>
          <a:p>
            <a:pPr algn="ctr"/>
            <a:r>
              <a:rPr lang="vi-VN" sz="2800" b="1" dirty="0">
                <a:ln w="10541" cmpd="sng">
                  <a:solidFill>
                    <a:schemeClr val="accent1">
                      <a:shade val="88000"/>
                      <a:satMod val="110000"/>
                    </a:schemeClr>
                  </a:solidFill>
                  <a:prstDash val="solid"/>
                </a:ln>
                <a:solidFill>
                  <a:srgbClr val="002060"/>
                </a:solidFill>
                <a:latin typeface="+mj-lt"/>
                <a:hlinkClick r:id="rId3" action="ppaction://hlinkfile"/>
              </a:rPr>
              <a:t>Kỹ năng </a:t>
            </a:r>
          </a:p>
          <a:p>
            <a:pPr algn="ctr"/>
            <a:r>
              <a:rPr lang="vi-VN" sz="2800" b="1" dirty="0">
                <a:ln w="10541" cmpd="sng">
                  <a:solidFill>
                    <a:schemeClr val="accent1">
                      <a:shade val="88000"/>
                      <a:satMod val="110000"/>
                    </a:schemeClr>
                  </a:solidFill>
                  <a:prstDash val="solid"/>
                </a:ln>
                <a:solidFill>
                  <a:srgbClr val="002060"/>
                </a:solidFill>
                <a:latin typeface="+mj-lt"/>
                <a:hlinkClick r:id="rId3" action="ppaction://hlinkfile"/>
              </a:rPr>
              <a:t>Ứng phó đuối nước</a:t>
            </a:r>
            <a:endParaRPr lang="en-US" sz="2800" b="1" dirty="0">
              <a:ln w="10541" cmpd="sng">
                <a:solidFill>
                  <a:schemeClr val="accent1">
                    <a:shade val="88000"/>
                    <a:satMod val="110000"/>
                  </a:schemeClr>
                </a:solidFill>
                <a:prstDash val="solid"/>
              </a:ln>
              <a:solidFill>
                <a:srgbClr val="002060"/>
              </a:solidFill>
              <a:latin typeface="+mj-lt"/>
            </a:endParaRPr>
          </a:p>
        </p:txBody>
      </p:sp>
      <p:sp>
        <p:nvSpPr>
          <p:cNvPr id="8" name="TextBox 7"/>
          <p:cNvSpPr txBox="1"/>
          <p:nvPr/>
        </p:nvSpPr>
        <p:spPr>
          <a:xfrm>
            <a:off x="3203849" y="442694"/>
            <a:ext cx="5908263" cy="646327"/>
          </a:xfrm>
          <a:prstGeom prst="rect">
            <a:avLst/>
          </a:prstGeom>
          <a:solidFill>
            <a:schemeClr val="accent1">
              <a:lumMod val="20000"/>
              <a:lumOff val="80000"/>
            </a:schemeClr>
          </a:solidFill>
          <a:ln w="3175">
            <a:solidFill>
              <a:schemeClr val="tx1"/>
            </a:solidFill>
          </a:ln>
        </p:spPr>
        <p:txBody>
          <a:bodyPr wrap="square" lIns="91436" tIns="45718" rIns="91436" bIns="45718" rtlCol="0">
            <a:spAutoFit/>
          </a:bodyPr>
          <a:lstStyle/>
          <a:p>
            <a:pPr algn="just"/>
            <a:r>
              <a:rPr lang="vi-VN" dirty="0">
                <a:latin typeface="+mj-lt"/>
              </a:rPr>
              <a:t>1. Tránh xa mặt nước, không cố nhặt đồ rơi trên nước. </a:t>
            </a:r>
            <a:r>
              <a:rPr lang="vi-VN" b="1" dirty="0">
                <a:solidFill>
                  <a:srgbClr val="FF0000"/>
                </a:solidFill>
                <a:latin typeface="+mj-lt"/>
              </a:rPr>
              <a:t>Nhất định phải học bơi.</a:t>
            </a:r>
          </a:p>
        </p:txBody>
      </p:sp>
      <p:sp>
        <p:nvSpPr>
          <p:cNvPr id="9" name="TextBox 8"/>
          <p:cNvSpPr txBox="1"/>
          <p:nvPr/>
        </p:nvSpPr>
        <p:spPr>
          <a:xfrm>
            <a:off x="3203848" y="1212047"/>
            <a:ext cx="5760640" cy="400105"/>
          </a:xfrm>
          <a:prstGeom prst="rect">
            <a:avLst/>
          </a:prstGeom>
          <a:noFill/>
        </p:spPr>
        <p:txBody>
          <a:bodyPr wrap="square" lIns="91436" tIns="45718" rIns="91436" bIns="45718" rtlCol="0">
            <a:spAutoFit/>
          </a:bodyPr>
          <a:lstStyle/>
          <a:p>
            <a:r>
              <a:rPr lang="vi-VN" sz="2000" dirty="0">
                <a:latin typeface="+mj-lt"/>
              </a:rPr>
              <a:t>2. Không rủ nhau đi bơi ở ao, hồ, nơi vắng vẻ</a:t>
            </a:r>
          </a:p>
        </p:txBody>
      </p:sp>
      <p:sp>
        <p:nvSpPr>
          <p:cNvPr id="10" name="TextBox 9"/>
          <p:cNvSpPr txBox="1"/>
          <p:nvPr/>
        </p:nvSpPr>
        <p:spPr>
          <a:xfrm>
            <a:off x="2987824" y="1673712"/>
            <a:ext cx="6124287" cy="769437"/>
          </a:xfrm>
          <a:prstGeom prst="rect">
            <a:avLst/>
          </a:prstGeom>
          <a:solidFill>
            <a:schemeClr val="accent6">
              <a:lumMod val="20000"/>
              <a:lumOff val="80000"/>
            </a:schemeClr>
          </a:solidFill>
          <a:ln w="3175">
            <a:solidFill>
              <a:schemeClr val="tx1"/>
            </a:solidFill>
          </a:ln>
        </p:spPr>
        <p:txBody>
          <a:bodyPr wrap="square" lIns="91436" tIns="45718" rIns="91436" bIns="45718" rtlCol="0">
            <a:spAutoFit/>
          </a:bodyPr>
          <a:lstStyle/>
          <a:p>
            <a:pPr algn="just"/>
            <a:r>
              <a:rPr lang="vi-VN" sz="2400" dirty="0">
                <a:latin typeface="+mj-lt"/>
              </a:rPr>
              <a:t>3. </a:t>
            </a:r>
            <a:r>
              <a:rPr lang="vi-VN" sz="2000" dirty="0">
                <a:latin typeface="+mj-lt"/>
              </a:rPr>
              <a:t>Không nhảy xuống cứu người bị đuối </a:t>
            </a:r>
            <a:r>
              <a:rPr lang="vi-VN" sz="2000" dirty="0" smtClean="0">
                <a:latin typeface="+mj-lt"/>
              </a:rPr>
              <a:t>nước</a:t>
            </a:r>
            <a:r>
              <a:rPr lang="en-US" sz="2000" dirty="0" smtClean="0">
                <a:latin typeface="+mj-lt"/>
              </a:rPr>
              <a:t> </a:t>
            </a:r>
            <a:r>
              <a:rPr lang="en-US" sz="2000" dirty="0" err="1" smtClean="0">
                <a:latin typeface="+mj-lt"/>
              </a:rPr>
              <a:t>khi</a:t>
            </a:r>
            <a:r>
              <a:rPr lang="en-US" sz="2000" dirty="0" smtClean="0">
                <a:latin typeface="+mj-lt"/>
              </a:rPr>
              <a:t> </a:t>
            </a:r>
            <a:r>
              <a:rPr lang="en-US" sz="2000" dirty="0" err="1" smtClean="0">
                <a:latin typeface="+mj-lt"/>
              </a:rPr>
              <a:t>mình</a:t>
            </a:r>
            <a:r>
              <a:rPr lang="en-US" sz="2000" dirty="0" smtClean="0">
                <a:latin typeface="+mj-lt"/>
              </a:rPr>
              <a:t> </a:t>
            </a:r>
            <a:r>
              <a:rPr lang="en-US" sz="2000" dirty="0" err="1" smtClean="0">
                <a:latin typeface="+mj-lt"/>
              </a:rPr>
              <a:t>không</a:t>
            </a:r>
            <a:r>
              <a:rPr lang="en-US" sz="2000" dirty="0" smtClean="0">
                <a:latin typeface="+mj-lt"/>
              </a:rPr>
              <a:t> </a:t>
            </a:r>
            <a:r>
              <a:rPr lang="en-US" sz="2000" dirty="0" err="1" smtClean="0">
                <a:latin typeface="+mj-lt"/>
              </a:rPr>
              <a:t>biết</a:t>
            </a:r>
            <a:r>
              <a:rPr lang="en-US" sz="2000" dirty="0" smtClean="0">
                <a:latin typeface="+mj-lt"/>
              </a:rPr>
              <a:t> </a:t>
            </a:r>
            <a:r>
              <a:rPr lang="en-US" sz="2000" dirty="0" err="1" smtClean="0">
                <a:latin typeface="+mj-lt"/>
              </a:rPr>
              <a:t>bơi</a:t>
            </a:r>
            <a:r>
              <a:rPr lang="en-US" sz="2000" dirty="0" smtClean="0">
                <a:latin typeface="+mj-lt"/>
              </a:rPr>
              <a:t>.</a:t>
            </a:r>
            <a:endParaRPr lang="vi-VN" sz="2000" dirty="0">
              <a:latin typeface="+mj-lt"/>
            </a:endParaRPr>
          </a:p>
        </p:txBody>
      </p:sp>
      <p:sp>
        <p:nvSpPr>
          <p:cNvPr id="11" name="TextBox 10"/>
          <p:cNvSpPr txBox="1"/>
          <p:nvPr/>
        </p:nvSpPr>
        <p:spPr>
          <a:xfrm>
            <a:off x="2987824" y="2135377"/>
            <a:ext cx="6124289" cy="1631212"/>
          </a:xfrm>
          <a:prstGeom prst="rect">
            <a:avLst/>
          </a:prstGeom>
          <a:noFill/>
        </p:spPr>
        <p:txBody>
          <a:bodyPr wrap="square" lIns="91436" tIns="45718" rIns="91436" bIns="45718" rtlCol="0">
            <a:spAutoFit/>
          </a:bodyPr>
          <a:lstStyle/>
          <a:p>
            <a:endParaRPr lang="en-US" sz="2000" b="1" dirty="0" smtClean="0">
              <a:latin typeface="+mj-lt"/>
            </a:endParaRPr>
          </a:p>
          <a:p>
            <a:r>
              <a:rPr lang="vi-VN" sz="2000" b="1" dirty="0" smtClean="0">
                <a:latin typeface="+mj-lt"/>
              </a:rPr>
              <a:t>4</a:t>
            </a:r>
            <a:r>
              <a:rPr lang="vi-VN" sz="2000" b="1" dirty="0">
                <a:latin typeface="+mj-lt"/>
              </a:rPr>
              <a:t>. Nhanh chóng hỗ trợ người bị đuối nước:</a:t>
            </a:r>
          </a:p>
          <a:p>
            <a:r>
              <a:rPr lang="en-US" sz="2000" dirty="0" smtClean="0">
                <a:latin typeface="+mj-lt"/>
              </a:rPr>
              <a:t>       </a:t>
            </a:r>
            <a:r>
              <a:rPr lang="vi-VN" sz="2000" dirty="0" smtClean="0">
                <a:latin typeface="+mj-lt"/>
              </a:rPr>
              <a:t>+ </a:t>
            </a:r>
            <a:r>
              <a:rPr lang="vi-VN" sz="2000" dirty="0">
                <a:latin typeface="+mj-lt"/>
              </a:rPr>
              <a:t>Hô hoán tìm người giúp đỡ</a:t>
            </a:r>
          </a:p>
          <a:p>
            <a:r>
              <a:rPr lang="en-US" sz="2000" dirty="0" smtClean="0">
                <a:latin typeface="+mj-lt"/>
              </a:rPr>
              <a:t>       </a:t>
            </a:r>
            <a:r>
              <a:rPr lang="vi-VN" sz="2000" dirty="0" smtClean="0">
                <a:latin typeface="+mj-lt"/>
              </a:rPr>
              <a:t>+ </a:t>
            </a:r>
            <a:r>
              <a:rPr lang="vi-VN" sz="2000" dirty="0">
                <a:latin typeface="+mj-lt"/>
              </a:rPr>
              <a:t>Tìm cách kéo họ lên bờ an toàn</a:t>
            </a:r>
          </a:p>
          <a:p>
            <a:r>
              <a:rPr lang="en-US" sz="2000" dirty="0" smtClean="0">
                <a:latin typeface="+mj-lt"/>
              </a:rPr>
              <a:t>       </a:t>
            </a:r>
            <a:r>
              <a:rPr lang="vi-VN" sz="2000" dirty="0" smtClean="0">
                <a:latin typeface="+mj-lt"/>
              </a:rPr>
              <a:t>+ </a:t>
            </a:r>
            <a:r>
              <a:rPr lang="vi-VN" sz="2000" dirty="0">
                <a:latin typeface="+mj-lt"/>
              </a:rPr>
              <a:t>Hỗ trợ hồi sức (cấp cứu đuối nước)</a:t>
            </a:r>
          </a:p>
        </p:txBody>
      </p:sp>
      <p:sp>
        <p:nvSpPr>
          <p:cNvPr id="12" name="TextBox 11"/>
          <p:cNvSpPr txBox="1"/>
          <p:nvPr/>
        </p:nvSpPr>
        <p:spPr>
          <a:xfrm>
            <a:off x="3275856" y="3795885"/>
            <a:ext cx="5702692" cy="1323435"/>
          </a:xfrm>
          <a:prstGeom prst="rect">
            <a:avLst/>
          </a:prstGeom>
          <a:solidFill>
            <a:schemeClr val="accent6">
              <a:lumMod val="40000"/>
              <a:lumOff val="60000"/>
            </a:schemeClr>
          </a:solidFill>
          <a:ln w="3175">
            <a:solidFill>
              <a:schemeClr val="tx1"/>
            </a:solidFill>
          </a:ln>
        </p:spPr>
        <p:txBody>
          <a:bodyPr wrap="square" lIns="91436" tIns="45718" rIns="91436" bIns="45718" rtlCol="0">
            <a:spAutoFit/>
          </a:bodyPr>
          <a:lstStyle/>
          <a:p>
            <a:r>
              <a:rPr lang="vi-VN" sz="2000" b="1" dirty="0" smtClean="0">
                <a:latin typeface="+mj-lt"/>
              </a:rPr>
              <a:t>5</a:t>
            </a:r>
            <a:r>
              <a:rPr lang="vi-VN" sz="2000" b="1" dirty="0">
                <a:latin typeface="+mj-lt"/>
              </a:rPr>
              <a:t>. Nếu bản thân bị đuối nước:</a:t>
            </a:r>
          </a:p>
          <a:p>
            <a:r>
              <a:rPr lang="vi-VN" sz="2000" dirty="0">
                <a:latin typeface="+mj-lt"/>
              </a:rPr>
              <a:t>+ La lớn tìm hỗ trợ, không vùng vẫy mất sức</a:t>
            </a:r>
          </a:p>
          <a:p>
            <a:r>
              <a:rPr lang="vi-VN" sz="2000" dirty="0">
                <a:latin typeface="+mj-lt"/>
              </a:rPr>
              <a:t>+ Nín thở, thả lỏng người, tìm vật nổi hoặc cố gắng vào bờ</a:t>
            </a:r>
          </a:p>
        </p:txBody>
      </p:sp>
      <p:sp>
        <p:nvSpPr>
          <p:cNvPr id="14" name="Rectangle 13"/>
          <p:cNvSpPr/>
          <p:nvPr/>
        </p:nvSpPr>
        <p:spPr>
          <a:xfrm>
            <a:off x="131661" y="4402690"/>
            <a:ext cx="2780422" cy="45983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sz="2400" b="1" dirty="0">
                <a:latin typeface="Times New Roman" panose="02020603050405020304" pitchFamily="18" charset="0"/>
                <a:cs typeface="Times New Roman" panose="02020603050405020304" pitchFamily="18" charset="0"/>
                <a:hlinkClick r:id="rId4" action="ppaction://hlinksldjump"/>
              </a:rPr>
              <a:t>Quay lại Slide 5</a:t>
            </a:r>
            <a:endParaRPr lang="vi-VN"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26319481"/>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11" grpId="0"/>
      <p:bldP spid="1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0.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56&quot;/&gt;&lt;/object&gt;&lt;object type=&quot;3&quot; unique_id=&quot;10005&quot;&gt;&lt;property id=&quot;20148&quot; value=&quot;5&quot;/&gt;&lt;property id=&quot;20300&quot; value=&quot;Slide 2&quot;/&gt;&lt;property id=&quot;20307&quot; value=&quot;257&quot;/&gt;&lt;/object&gt;&lt;object type=&quot;3&quot; unique_id=&quot;10006&quot;&gt;&lt;property id=&quot;20148&quot; value=&quot;5&quot;/&gt;&lt;property id=&quot;20300&quot; value=&quot;Slide 3&quot;/&gt;&lt;property id=&quot;20307&quot; value=&quot;258&quot;/&gt;&lt;/object&gt;&lt;object type=&quot;3&quot; unique_id=&quot;10007&quot;&gt;&lt;property id=&quot;20148&quot; value=&quot;5&quot;/&gt;&lt;property id=&quot;20300&quot; value=&quot;Slide 4&quot;/&gt;&lt;property id=&quot;20307&quot; value=&quot;259&quot;/&gt;&lt;/object&gt;&lt;object type=&quot;3&quot; unique_id=&quot;10026&quot;&gt;&lt;property id=&quot;20148&quot; value=&quot;5&quot;/&gt;&lt;property id=&quot;20300&quot; value=&quot;Slide 5&quot;/&gt;&lt;property id=&quot;20307&quot; value=&quot;260&quot;/&gt;&lt;/object&gt;&lt;object type=&quot;3&quot; unique_id=&quot;10076&quot;&gt;&lt;property id=&quot;20148&quot; value=&quot;5&quot;/&gt;&lt;property id=&quot;20300&quot; value=&quot;Slide 6 - &amp;quot;     Một số kỹ năng cần ứng phó khi gặp sấm sét&amp;quot;&quot;/&gt;&lt;property id=&quot;20307&quot; value=&quot;261&quot;/&gt;&lt;/object&gt;&lt;object type=&quot;3&quot; unique_id=&quot;10077&quot;&gt;&lt;property id=&quot;20148&quot; value=&quot;5&quot;/&gt;&lt;property id=&quot;20300&quot; value=&quot;Slide 7&quot;/&gt;&lt;property id=&quot;20307&quot; value=&quot;262&quot;/&gt;&lt;/object&gt;&lt;object type=&quot;3&quot; unique_id=&quot;10078&quot;&gt;&lt;property id=&quot;20148&quot; value=&quot;5&quot;/&gt;&lt;property id=&quot;20300&quot; value=&quot;Slide 8&quot;/&gt;&lt;property id=&quot;20307&quot; value=&quot;263&quot;/&gt;&lt;/object&gt;&lt;object type=&quot;3&quot; unique_id=&quot;10079&quot;&gt;&lt;property id=&quot;20148&quot; value=&quot;5&quot;/&gt;&lt;property id=&quot;20300&quot; value=&quot;Slide 9&quot;/&gt;&lt;property id=&quot;20307&quot; value=&quot;264&quot;/&gt;&lt;/object&gt;&lt;object type=&quot;3&quot; unique_id=&quot;10135&quot;&gt;&lt;property id=&quot;20148&quot; value=&quot;5&quot;/&gt;&lt;property id=&quot;20300&quot; value=&quot;Slide 10&quot;/&gt;&lt;property id=&quot;20307&quot; value=&quot;265&quot;/&gt;&lt;/object&gt;&lt;object type=&quot;3&quot; unique_id=&quot;10184&quot;&gt;&lt;property id=&quot;20148&quot; value=&quot;5&quot;/&gt;&lt;property id=&quot;20300&quot; value=&quot;Slide 11&quot;/&gt;&lt;property id=&quot;20307&quot; value=&quot;266&quot;/&gt;&lt;/object&gt;&lt;object type=&quot;3&quot; unique_id=&quot;10185&quot;&gt;&lt;property id=&quot;20148&quot; value=&quot;5&quot;/&gt;&lt;property id=&quot;20300&quot; value=&quot;Slide 12&quot;/&gt;&lt;property id=&quot;20307&quot; value=&quot;267&quot;/&gt;&lt;/object&gt;&lt;object type=&quot;3&quot; unique_id=&quot;10228&quot;&gt;&lt;property id=&quot;20148&quot; value=&quot;5&quot;/&gt;&lt;property id=&quot;20300&quot; value=&quot;Slide 13&quot;/&gt;&lt;property id=&quot;20307&quot; value=&quot;268&quot;/&gt;&lt;/object&gt;&lt;object type=&quot;3&quot; unique_id=&quot;10349&quot;&gt;&lt;property id=&quot;20148&quot; value=&quot;5&quot;/&gt;&lt;property id=&quot;20300&quot; value=&quot;Slide 14&quot;/&gt;&lt;property id=&quot;20307&quot; value=&quot;269&quot;/&gt;&lt;/object&gt;&lt;object type=&quot;3&quot; unique_id=&quot;10350&quot;&gt;&lt;property id=&quot;20148&quot; value=&quot;5&quot;/&gt;&lt;property id=&quot;20300&quot; value=&quot;Slide 16&quot;/&gt;&lt;property id=&quot;20307&quot; value=&quot;270&quot;/&gt;&lt;/object&gt;&lt;object type=&quot;3&quot; unique_id=&quot;10351&quot;&gt;&lt;property id=&quot;20148&quot; value=&quot;5&quot;/&gt;&lt;property id=&quot;20300&quot; value=&quot;Slide 15&quot;/&gt;&lt;property id=&quot;20307&quot; value=&quot;272&quot;/&gt;&lt;/object&gt;&lt;object type=&quot;3&quot; unique_id=&quot;10352&quot;&gt;&lt;property id=&quot;20148&quot; value=&quot;5&quot;/&gt;&lt;property id=&quot;20300&quot; value=&quot;Slide 17&quot;/&gt;&lt;property id=&quot;20307&quot; value=&quot;271&quot;/&gt;&lt;/object&gt;&lt;object type=&quot;3&quot; unique_id=&quot;10733&quot;&gt;&lt;property id=&quot;20148&quot; value=&quot;5&quot;/&gt;&lt;property id=&quot;20300&quot; value=&quot;Slide 18&quot;/&gt;&lt;property id=&quot;20307&quot; value=&quot;273&quot;/&gt;&lt;/object&gt;&lt;object type=&quot;3&quot; unique_id=&quot;10734&quot;&gt;&lt;property id=&quot;20148&quot; value=&quot;5&quot;/&gt;&lt;property id=&quot;20300&quot; value=&quot;Slide 32&quot;/&gt;&lt;property id=&quot;20307&quot; value=&quot;274&quot;/&gt;&lt;/object&gt;&lt;object type=&quot;3&quot; unique_id=&quot;10819&quot;&gt;&lt;property id=&quot;20148&quot; value=&quot;5&quot;/&gt;&lt;property id=&quot;20300&quot; value=&quot;Slide 19&quot;/&gt;&lt;property id=&quot;20307&quot; value=&quot;275&quot;/&gt;&lt;/object&gt;&lt;object type=&quot;3&quot; unique_id=&quot;10820&quot;&gt;&lt;property id=&quot;20148&quot; value=&quot;5&quot;/&gt;&lt;property id=&quot;20300&quot; value=&quot;Slide 20&quot;/&gt;&lt;property id=&quot;20307&quot; value=&quot;276&quot;/&gt;&lt;/object&gt;&lt;object type=&quot;3&quot; unique_id=&quot;11150&quot;&gt;&lt;property id=&quot;20148&quot; value=&quot;5&quot;/&gt;&lt;property id=&quot;20300&quot; value=&quot;Slide 22&quot;/&gt;&lt;property id=&quot;20307&quot; value=&quot;277&quot;/&gt;&lt;/object&gt;&lt;object type=&quot;3&quot; unique_id=&quot;11151&quot;&gt;&lt;property id=&quot;20148&quot; value=&quot;5&quot;/&gt;&lt;property id=&quot;20300&quot; value=&quot;Slide 23&quot;/&gt;&lt;property id=&quot;20307&quot; value=&quot;278&quot;/&gt;&lt;/object&gt;&lt;object type=&quot;3&quot; unique_id=&quot;11152&quot;&gt;&lt;property id=&quot;20148&quot; value=&quot;5&quot;/&gt;&lt;property id=&quot;20300&quot; value=&quot;Slide 24&quot;/&gt;&lt;property id=&quot;20307&quot; value=&quot;280&quot;/&gt;&lt;/object&gt;&lt;object type=&quot;3&quot; unique_id=&quot;11153&quot;&gt;&lt;property id=&quot;20148&quot; value=&quot;5&quot;/&gt;&lt;property id=&quot;20300&quot; value=&quot;Slide 25&quot;/&gt;&lt;property id=&quot;20307&quot; value=&quot;281&quot;/&gt;&lt;/object&gt;&lt;object type=&quot;3&quot; unique_id=&quot;11154&quot;&gt;&lt;property id=&quot;20148&quot; value=&quot;5&quot;/&gt;&lt;property id=&quot;20300&quot; value=&quot;Slide 26&quot;/&gt;&lt;property id=&quot;20307&quot; value=&quot;285&quot;/&gt;&lt;/object&gt;&lt;object type=&quot;3&quot; unique_id=&quot;11155&quot;&gt;&lt;property id=&quot;20148&quot; value=&quot;5&quot;/&gt;&lt;property id=&quot;20300&quot; value=&quot;Slide 27&quot;/&gt;&lt;property id=&quot;20307&quot; value=&quot;279&quot;/&gt;&lt;/object&gt;&lt;object type=&quot;3&quot; unique_id=&quot;11156&quot;&gt;&lt;property id=&quot;20148&quot; value=&quot;5&quot;/&gt;&lt;property id=&quot;20300&quot; value=&quot;Slide 28&quot;/&gt;&lt;property id=&quot;20307&quot; value=&quot;283&quot;/&gt;&lt;/object&gt;&lt;object type=&quot;3&quot; unique_id=&quot;11157&quot;&gt;&lt;property id=&quot;20148&quot; value=&quot;5&quot;/&gt;&lt;property id=&quot;20300&quot; value=&quot;Slide 29&quot;/&gt;&lt;property id=&quot;20307&quot; value=&quot;284&quot;/&gt;&lt;/object&gt;&lt;object type=&quot;3&quot; unique_id=&quot;11158&quot;&gt;&lt;property id=&quot;20148&quot; value=&quot;5&quot;/&gt;&lt;property id=&quot;20300&quot; value=&quot;Slide 30&quot;/&gt;&lt;property id=&quot;20307&quot; value=&quot;286&quot;/&gt;&lt;/object&gt;&lt;object type=&quot;3&quot; unique_id=&quot;11351&quot;&gt;&lt;property id=&quot;20148&quot; value=&quot;5&quot;/&gt;&lt;property id=&quot;20300&quot; value=&quot;Slide 21&quot;/&gt;&lt;property id=&quot;20307&quot; value=&quot;289&quot;/&gt;&lt;/object&gt;&lt;object type=&quot;3&quot; unique_id=&quot;11352&quot;&gt;&lt;property id=&quot;20148&quot; value=&quot;5&quot;/&gt;&lt;property id=&quot;20300&quot; value=&quot;Slide 31&quot;/&gt;&lt;property id=&quot;20307&quot; value=&quot;287&quot;/&gt;&lt;/object&gt;&lt;object type=&quot;3&quot; unique_id=&quot;11353&quot;&gt;&lt;property id=&quot;20148&quot; value=&quot;5&quot;/&gt;&lt;property id=&quot;20300&quot; value=&quot;Slide 33&quot;/&gt;&lt;property id=&quot;20307&quot; value=&quot;288&quot;/&gt;&lt;/objec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1756</TotalTime>
  <Words>2664</Words>
  <Application>Microsoft Office PowerPoint</Application>
  <PresentationFormat>On-screen Show (16:9)</PresentationFormat>
  <Paragraphs>394</Paragraphs>
  <Slides>43</Slides>
  <Notes>1</Notes>
  <HiddenSlides>0</HiddenSlides>
  <MMClips>1</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43</vt:i4>
      </vt:variant>
    </vt:vector>
  </HeadingPairs>
  <TitlesOfParts>
    <vt:vector size="51" baseType="lpstr">
      <vt:lpstr>Arial</vt:lpstr>
      <vt:lpstr>Calibri</vt:lpstr>
      <vt:lpstr>Calibri Light</vt:lpstr>
      <vt:lpstr>Times New Roman</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   Một số kỹ năng cần ứng phó khi gặp sấm sét, cây đổ.</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Một số tác hại của thuốc lá</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Admin</cp:lastModifiedBy>
  <cp:revision>109</cp:revision>
  <dcterms:created xsi:type="dcterms:W3CDTF">2021-07-19T13:55:01Z</dcterms:created>
  <dcterms:modified xsi:type="dcterms:W3CDTF">2024-01-05T13:54:40Z</dcterms:modified>
</cp:coreProperties>
</file>