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08" r:id="rId48"/>
    <p:sldId id="309" r:id="rId49"/>
    <p:sldId id="310" r:id="rId50"/>
    <p:sldId id="311" r:id="rId51"/>
    <p:sldId id="313" r:id="rId52"/>
    <p:sldId id="314" r:id="rId53"/>
    <p:sldId id="315" r:id="rId54"/>
    <p:sldId id="317" r:id="rId55"/>
    <p:sldId id="318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EBB9-B3CD-3286-9EB4-EF0B3164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DA651-3366-2411-2058-BAAD0460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664E-6292-47B8-A24C-8736C8B73C4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22F5-BACB-8A4E-8C0B-2403A4BE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B2CB3-6DCA-5182-7BE1-39E7F48E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38D5-CCF8-43B5-BD3B-6EB8052D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3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4CB03-446D-5514-2312-E18299FD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9F03F-2AED-5C64-FF5B-9666C0C61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37D70-BCE0-05AE-08DB-F28981973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664E-6292-47B8-A24C-8736C8B73C4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3AA5-7E02-B237-EBDA-7D2877509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ED11-6FE8-EC9F-2248-D39C5C56D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F38D5-CCF8-43B5-BD3B-6EB8052D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ctor school cartoon template Frame with office and student supplies and stationery">
            <a:extLst>
              <a:ext uri="{FF2B5EF4-FFF2-40B4-BE49-F238E27FC236}">
                <a16:creationId xmlns:a16="http://schemas.microsoft.com/office/drawing/2014/main" id="{C53EEC5C-9DC3-2EE7-3CFE-C98B5AD85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7F3D4-33B9-FF12-671C-842658883D98}"/>
              </a:ext>
            </a:extLst>
          </p:cNvPr>
          <p:cNvSpPr txBox="1"/>
          <p:nvPr/>
        </p:nvSpPr>
        <p:spPr>
          <a:xfrm>
            <a:off x="1103971" y="1017669"/>
            <a:ext cx="6936058" cy="27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#9Slide07 Cadena" panose="02000503000000020004" pitchFamily="2" charset="-93"/>
              </a:rPr>
              <a:t>KÍNH CHÀO THẦY CÔ 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latin typeface="#9Slide07 Cadena" panose="02000503000000020004" pitchFamily="2" charset="-93"/>
              </a:rPr>
              <a:t>CÙNG CÁC EM HỌC SINH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-93"/>
              </a:rPr>
              <a:t>HÓA HỌC 9 – CÁNH DIỀU</a:t>
            </a:r>
          </a:p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2060"/>
                </a:solidFill>
                <a:latin typeface="#9Slide07 Cadena" panose="02000503000000020004" pitchFamily="2" charset="-93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#9Slide07 Cadena" panose="02000503000000020004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7 Cadena" panose="02000503000000020004" pitchFamily="2" charset="-93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#9Slide07 Cadena" panose="02000503000000020004" pitchFamily="2" charset="-93"/>
              </a:rPr>
              <a:t>: 2024 - 2025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498CB-3377-7CB2-9DCC-FCD976732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0"/>
            <a:ext cx="914399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24234-9ED4-91C1-FF02-062E6B818BDF}"/>
              </a:ext>
            </a:extLst>
          </p:cNvPr>
          <p:cNvSpPr txBox="1"/>
          <p:nvPr/>
        </p:nvSpPr>
        <p:spPr>
          <a:xfrm>
            <a:off x="4269921" y="4408713"/>
            <a:ext cx="4049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highlight>
                  <a:srgbClr val="FFFFFF"/>
                </a:highlight>
              </a:rPr>
              <a:t>GVBM: NGUYỄN MINH QUÂN</a:t>
            </a:r>
          </a:p>
        </p:txBody>
      </p:sp>
    </p:spTree>
    <p:extLst>
      <p:ext uri="{BB962C8B-B14F-4D97-AF65-F5344CB8AC3E}">
        <p14:creationId xmlns:p14="http://schemas.microsoft.com/office/powerpoint/2010/main" val="139971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4345D-D2D8-7FAC-0210-C6C7CAF4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EC9F3-CAE8-935D-A49F-448BAFB3E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188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A9C082-B2C7-4B2A-4FED-8690A98B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990D6-8851-E7AE-8F93-D44D95BE29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40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4599F-CFFF-DCE4-8F78-E6647149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A8592-BB66-5CB2-8BBD-655E9C742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8707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0F505-D3DC-C79B-252E-7685AA13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FFE63-086D-58E0-40FB-08498E8D6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178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2E64E5-5490-414D-A861-A029CF97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C4082-4013-5BFE-0F1F-7B4A335AC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2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B97BF8-5850-4074-D60D-79925F7C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D748E-71D3-0213-9E3C-7A21D9564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7BAE8E-F71D-3A27-2309-4121BDBB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FF511-EBAA-81FF-FDCC-4C8BE1051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548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08C4D5-294A-3311-41CB-6DC0E701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FBEFA-D3A7-7277-0A44-46C2E4A1A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E62D7-0E68-60B0-6778-8784AC88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0F69-7412-6A29-E56E-8E4E28441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466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9B78FA-6857-BDAB-857C-6244960E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8779F-7130-FA4A-2252-912EB3655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051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4CD81E-9455-03F6-9BB9-A6F1A3DB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9BC5F-2EB4-5757-A1A5-A9F505191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F79F00-BA1C-123B-7703-4FFAB666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8853E-F944-BEFE-0D2B-5FFF062FB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0021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6F2672-7B6A-A1C1-BA62-0E87E65E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73EEC-30F8-F262-A313-8B4F511DE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1F6EB4-FEFC-7583-DFDA-B8DA5F61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1: Tinh bột phản ứng với iodine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94869-310E-6CD2-AFE2-FB475E3EC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3B79A4-5035-40BE-7FEF-D1D78D9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88C1-C52D-B2A3-BE7A-D83959165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FF3134-16D8-480F-2280-E5A4EE33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A2D09-BFE1-8B56-37B7-126C356E0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3574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162D93-5A4D-A12F-0CCE-8F206C0C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320CF-F5F7-2513-EE9D-58A8AC5B8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497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E714A-48FA-D236-DBE8-D13A9279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 là thuốc thử nhận biết tinh bột và ngược lại</a:t>
            </a:r>
            <a:endParaRPr lang="en-US" sz="2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6717B-9CB9-98F2-E936-7B2E4FFE5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B5430-4377-31D3-FFB1-F3B9CEC7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8C448-52CE-0896-4DF1-1CAE27BE6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0515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A7C655-D637-FE8E-47A4-88958E9C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D89D6-24D7-EA76-E223-B0785B395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949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A76602-1DEC-4E22-F12E-6C634733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714F8-C1EB-1B02-187D-659650EFD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A5E7A-A1C5-EAD4-A76A-7B88480F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latin typeface="Fira Sans Medium" panose="020B0603050000020004" pitchFamily="34" charset="0"/>
                <a:cs typeface="Arial" panose="020B0604020202020204" pitchFamily="34" charset="0"/>
              </a:rPr>
              <a:t>Bài 27:</a:t>
            </a:r>
            <a:br>
              <a:rPr lang="en-US" sz="4800" u="sng">
                <a:latin typeface="Fira Sans Medium" panose="020B0603050000020004" pitchFamily="34" charset="0"/>
                <a:cs typeface="Arial" panose="020B0604020202020204" pitchFamily="34" charset="0"/>
              </a:rPr>
            </a:br>
            <a:r>
              <a:rPr lang="en-US" sz="5400">
                <a:latin typeface="Fira Sans Medium" panose="020B0603050000020004" pitchFamily="34" charset="0"/>
                <a:cs typeface="Arial" panose="020B0604020202020204" pitchFamily="34" charset="0"/>
              </a:rPr>
              <a:t>TINH BỘT VÀ CELLULOSE</a:t>
            </a:r>
            <a:endParaRPr lang="en-US" sz="54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D3DF0-D6D8-0A4F-9FFD-9B9D3976F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037FAE-679F-7ACA-D163-6221AB5A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2: Sự thủy phân tinh bột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6CD3D-A2BE-525B-9A52-286FB4558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34BE8-DAAB-C6A5-AA6B-8D527D5D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D0A68-F8D5-64D0-FAE7-26B37CE73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3071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B9A7A-BB77-6858-F760-F084E598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F0300-B23A-0F9A-B47E-1A8869D2E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540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83742-5A45-9B0D-DBF3-914A2A66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49A42-4B6F-3B67-33EF-0857BBADB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21C523-A2E0-C503-BC24-8477BC7D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DD9F-77BA-32BC-A4A5-BB455B8CD9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8052F-00E8-4C25-F84E-0F6C4835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51AF1-1033-7B6D-E237-0CCAA1353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0466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878E9-8E14-2E1A-EAFF-50304521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F182A-9D5C-CB01-C02D-DDB3147B5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5459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BAE734-F9F9-7B6A-6C88-A67AEEB4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B326C-3DDF-5E15-F96A-436924F2C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6551A0-BAC9-E174-FB19-A40E1153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1662A-C21B-B9A5-5D2C-6974FD45B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2B2449-AF55-01DE-C376-DCCB0B5F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99F17-FAC0-E596-B163-47FD905BB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9449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F9D13-08E1-7F54-5D12-4D265788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304800">
              <a:lnSpc>
                <a:spcPct val="125000"/>
              </a:lnSpc>
              <a:spcAft>
                <a:spcPts val="300"/>
              </a:spcAft>
            </a:pPr>
            <a:r>
              <a:rPr lang="en-US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220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220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2200" b="1" dirty="0">
              <a:solidFill>
                <a:srgbClr val="295021"/>
              </a:solidFill>
              <a:effectLst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AC732-1BF4-33D6-01F0-9882E3619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A2F8E-4953-05CA-3D21-7D92729B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99458-A9E4-C504-63F2-2A302CEB3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5407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BA169-60CE-CD0F-02C3-A2B56253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69168-B8E6-DE75-24D0-E3D64B712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6938EE-6E94-FE15-A5A2-C575B27F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F5FA0-CE08-1D3A-20FE-BD59624E4A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4CE0FB-5B5E-4775-5B79-4DFFFE96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6FFC-9F7D-EE37-6F16-958D752780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D4758-01A9-6BAE-5322-4172E60D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8EAEF-53F1-F6E5-20D7-8C7D7955AC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80489-1203-0C6E-C26D-086E310C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BF3B3-962D-05E0-3DB7-A47D9492C7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42439-6894-8151-DCDB-C9BDDCF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226CB-7E9B-5EE0-5753-870FB8F00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6891FC-EC29-93CE-4C76-1E9D13F8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6EC89-F712-C691-7F99-7BFC930A1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4878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19FAA8-730B-0DD1-025D-93177ED2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EAD42-D0F7-C7B1-DDD9-56BBC5E3A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0271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CE7440-51DE-0F12-2054-615480D8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EC7ED-7938-3540-6413-ADA5FAB9D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E4AE94-50F0-E185-D622-1F25551E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D5A7-87F4-7563-3DAB-9115529D2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E87C88-E0E0-F0D4-75B0-0101A83BF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CFC5B-5611-0ED1-119A-49FDB3F0E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C595E6-7E09-C1EE-E25A-D0A44192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47184-F9F1-0645-3E38-690D48AE1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A0CDA-DAA0-A6FD-6369-ED7A16CE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1D6C4-CB2C-7A42-17D5-F1225E817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FACF4-4270-9CB7-F7A2-76C3F3C3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xanh tạo ra tinh bột và cellulose từ CO</a:t>
            </a:r>
            <a:r>
              <a:rPr lang="en-US" sz="2400" b="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H</a:t>
            </a:r>
            <a:r>
              <a:rPr lang="en-US" sz="2400" b="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E4466-DA61-A169-AF76-50ED0AA3E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738C9B-EE2E-085A-4E95-F9127780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9B8CF-4213-1582-8389-C053E9D10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7C28E-26D5-3575-B8DF-3CEDBE3F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597D7-23B4-007F-88BF-8E53389A4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742D95-E794-A42A-6136-91ACDC9E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18EA4-985B-7695-6A5E-ECF7A9499B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1634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F52D80-7F38-E83A-BCF7-147CFAA7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16108-CC3D-4C8F-4533-5DCBE0EEB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0498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7E4B49-CAE5-B3C8-0B23-5DDC7C7E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32A3E-5940-9AD2-716C-68E559A2D1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573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00B63-D939-27F1-4CDC-46F113BB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1FB9D-A607-9CB9-88F4-4B23FB6EB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80A84-4CEE-91E4-86A9-4875475A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ED3A8-3A5C-148C-9D72-C22F90B72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A7BA2-AB0B-0514-18C3-E775A96E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1C94F-2752-E470-C46E-67BC1E37CF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4CEF38-1FA5-257A-4B96-5F4B8A46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14AA9-B269-30DC-B2C8-EF1259BAF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88375-4C58-89E4-F4B8-32F91E03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99EAF-F440-D841-18F6-E7182C1C7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CCE62B-14FA-D7D2-1155-50C66E27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A0A79-72A9-6FD2-97A3-C48839478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50866A-D202-0FC3-BEDB-A4201743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BA98-48B6-49CC-35BF-B2425FEEB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1E64B-4316-D02B-3966-740B24A2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60CA3-8156-F8C7-11F4-400A2189AE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952F4-5C21-A41D-E70E-741D27FC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5E68-2966-A5A3-328D-37744D8E39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6CC3BF-5BFC-88EA-EA16-AC414ED1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8F47C-41E3-CBFD-9546-DA1410310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876EAF-55A8-40A1-A282-F1BC7DA3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8BE8E-70D0-C076-F17D-43DB007ABE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B1797B-FDDC-AEF2-6547-ECC59F54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EF3DB-903A-0203-8B4B-E5C84AF777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509A9F-BE9C-75FB-3BAF-CEF5C170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A0A25-C4D0-E159-2A0E-ECBDBD0BA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52BAE-9988-9649-0FEF-C1B6A207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E6241-B925-B290-9E64-0801F4F81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0A2B0-4AFE-C910-4AD8-4DDFD855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6BE68-FD91-5221-0456-8A429EF44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F28B68-A10D-B811-C314-41CFCB43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62CDC-83FD-1237-DD73-6A3E53D85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1060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91</Words>
  <Application>Microsoft Office PowerPoint</Application>
  <PresentationFormat>On-screen Show (16:9)</PresentationFormat>
  <Paragraphs>12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#9Slide07 Cadena</vt:lpstr>
      <vt:lpstr>Arial</vt:lpstr>
      <vt:lpstr>Calibri</vt:lpstr>
      <vt:lpstr>Calibri Light</vt:lpstr>
      <vt:lpstr>Fira Sans Medium</vt:lpstr>
      <vt:lpstr>Office Theme</vt:lpstr>
      <vt:lpstr>PowerPoint Presentation</vt:lpstr>
      <vt:lpstr>PowerPoint Presentation</vt:lpstr>
      <vt:lpstr>Bài 27: TINH BỘT VÀ CELLULOSE</vt:lpstr>
      <vt:lpstr>I. TRẠNG THÁI TỰ NHIÊN, TÍNH CHẤT VẬT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1: Tinh bột phản ứng với iodine</vt:lpstr>
      <vt:lpstr>PowerPoint Presentation</vt:lpstr>
      <vt:lpstr>PowerPoint Presentation</vt:lpstr>
      <vt:lpstr>PowerPoint Presentation</vt:lpstr>
      <vt:lpstr>Iodine là thuốc thử nhận biết tinh bột và ngược lại</vt:lpstr>
      <vt:lpstr>PowerPoint Presentation</vt:lpstr>
      <vt:lpstr>PowerPoint Presentation</vt:lpstr>
      <vt:lpstr>PowerPoint Presentation</vt:lpstr>
      <vt:lpstr>Thí nghiệm 2: Sự thủy phân tinh bột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xanh tạo ra tinh bột và cellulose từ CO2 và H2O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Phạm</dc:creator>
  <cp:lastModifiedBy>huyennghiadong@gmail.com</cp:lastModifiedBy>
  <cp:revision>5</cp:revision>
  <dcterms:created xsi:type="dcterms:W3CDTF">2024-07-03T05:28:08Z</dcterms:created>
  <dcterms:modified xsi:type="dcterms:W3CDTF">2024-10-12T00:54:45Z</dcterms:modified>
</cp:coreProperties>
</file>