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361" r:id="rId5"/>
    <p:sldId id="369" r:id="rId6"/>
    <p:sldId id="370" r:id="rId8"/>
    <p:sldId id="448" r:id="rId9"/>
    <p:sldId id="327" r:id="rId10"/>
    <p:sldId id="377" r:id="rId11"/>
    <p:sldId id="462" r:id="rId12"/>
    <p:sldId id="455" r:id="rId13"/>
    <p:sldId id="456" r:id="rId14"/>
    <p:sldId id="461" r:id="rId15"/>
    <p:sldId id="457" r:id="rId16"/>
    <p:sldId id="458" r:id="rId17"/>
    <p:sldId id="460" r:id="rId18"/>
    <p:sldId id="378" r:id="rId19"/>
    <p:sldId id="463" r:id="rId20"/>
    <p:sldId id="382" r:id="rId21"/>
    <p:sldId id="464" r:id="rId22"/>
    <p:sldId id="404" r:id="rId23"/>
    <p:sldId id="452" r:id="rId24"/>
    <p:sldId id="466" r:id="rId25"/>
    <p:sldId id="465" r:id="rId26"/>
    <p:sldId id="453" r:id="rId27"/>
    <p:sldId id="467" r:id="rId28"/>
    <p:sldId id="468" r:id="rId29"/>
    <p:sldId id="471" r:id="rId30"/>
    <p:sldId id="472" r:id="rId31"/>
    <p:sldId id="474" r:id="rId32"/>
    <p:sldId id="473" r:id="rId33"/>
    <p:sldId id="446" r:id="rId34"/>
    <p:sldId id="396" r:id="rId35"/>
    <p:sldId id="475" r:id="rId36"/>
    <p:sldId id="476" r:id="rId37"/>
    <p:sldId id="454" r:id="rId38"/>
    <p:sldId id="282" r:id="rId39"/>
    <p:sldId id="308" r:id="rId40"/>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6600CC"/>
    <a:srgbClr val="FFCC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5"/>
    <p:restoredTop sz="94660"/>
  </p:normalViewPr>
  <p:slideViewPr>
    <p:cSldViewPr snapToGrid="0" showGuides="1">
      <p:cViewPr>
        <p:scale>
          <a:sx n="64" d="100"/>
          <a:sy n="64" d="100"/>
        </p:scale>
        <p:origin x="-900"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F5B3E2E0-5FBC-4DEF-A67B-1E3E1612E379}"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0963" name="Rectangle 2"/>
          <p:cNvSpPr>
            <a:spLocks noGrp="1" noRot="1" noChangeAspect="1" noTextEdit="1"/>
          </p:cNvSpPr>
          <p:nvPr>
            <p:ph type="sldImg"/>
          </p:nvPr>
        </p:nvSpPr>
        <p:spPr>
          <a:ln>
            <a:solidFill>
              <a:srgbClr val="000000">
                <a:alpha val="100000"/>
              </a:srgbClr>
            </a:solidFill>
            <a:miter lim="800000"/>
          </a:ln>
        </p:spPr>
      </p:sp>
      <p:sp>
        <p:nvSpPr>
          <p:cNvPr id="409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0179" name="Rectangle 2"/>
          <p:cNvSpPr>
            <a:spLocks noGrp="1" noRot="1" noChangeAspect="1" noTextEdit="1"/>
          </p:cNvSpPr>
          <p:nvPr>
            <p:ph type="sldImg"/>
          </p:nvPr>
        </p:nvSpPr>
        <p:spPr>
          <a:ln>
            <a:solidFill>
              <a:srgbClr val="000000">
                <a:alpha val="100000"/>
              </a:srgbClr>
            </a:solidFill>
            <a:miter lim="800000"/>
          </a:ln>
        </p:spPr>
      </p:sp>
      <p:sp>
        <p:nvSpPr>
          <p:cNvPr id="5018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1203" name="Rectangle 2"/>
          <p:cNvSpPr>
            <a:spLocks noGrp="1" noRot="1" noChangeAspect="1" noTextEdit="1"/>
          </p:cNvSpPr>
          <p:nvPr>
            <p:ph type="sldImg"/>
          </p:nvPr>
        </p:nvSpPr>
        <p:spPr>
          <a:ln>
            <a:solidFill>
              <a:srgbClr val="000000">
                <a:alpha val="100000"/>
              </a:srgbClr>
            </a:solidFill>
            <a:miter lim="800000"/>
          </a:ln>
        </p:spPr>
      </p:sp>
      <p:sp>
        <p:nvSpPr>
          <p:cNvPr id="5120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2227" name="Rectangle 2"/>
          <p:cNvSpPr>
            <a:spLocks noGrp="1" noRot="1" noChangeAspect="1" noTextEdit="1"/>
          </p:cNvSpPr>
          <p:nvPr>
            <p:ph type="sldImg"/>
          </p:nvPr>
        </p:nvSpPr>
        <p:spPr>
          <a:ln>
            <a:solidFill>
              <a:srgbClr val="000000">
                <a:alpha val="100000"/>
              </a:srgbClr>
            </a:solidFill>
            <a:miter lim="800000"/>
          </a:ln>
        </p:spPr>
      </p:sp>
      <p:sp>
        <p:nvSpPr>
          <p:cNvPr id="5222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3251" name="Rectangle 2"/>
          <p:cNvSpPr>
            <a:spLocks noGrp="1" noRot="1" noChangeAspect="1" noTextEdit="1"/>
          </p:cNvSpPr>
          <p:nvPr>
            <p:ph type="sldImg"/>
          </p:nvPr>
        </p:nvSpPr>
        <p:spPr>
          <a:ln>
            <a:solidFill>
              <a:srgbClr val="000000">
                <a:alpha val="100000"/>
              </a:srgbClr>
            </a:solidFill>
            <a:miter lim="800000"/>
          </a:ln>
        </p:spPr>
      </p:sp>
      <p:sp>
        <p:nvSpPr>
          <p:cNvPr id="5325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4275" name="Rectangle 2"/>
          <p:cNvSpPr>
            <a:spLocks noGrp="1" noRot="1" noChangeAspect="1" noTextEdit="1"/>
          </p:cNvSpPr>
          <p:nvPr>
            <p:ph type="sldImg"/>
          </p:nvPr>
        </p:nvSpPr>
        <p:spPr>
          <a:ln>
            <a:solidFill>
              <a:srgbClr val="000000">
                <a:alpha val="100000"/>
              </a:srgbClr>
            </a:solidFill>
            <a:miter lim="800000"/>
          </a:ln>
        </p:spPr>
      </p:sp>
      <p:sp>
        <p:nvSpPr>
          <p:cNvPr id="5427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5299" name="Rectangle 2"/>
          <p:cNvSpPr>
            <a:spLocks noGrp="1" noRot="1" noChangeAspect="1" noTextEdit="1"/>
          </p:cNvSpPr>
          <p:nvPr>
            <p:ph type="sldImg"/>
          </p:nvPr>
        </p:nvSpPr>
        <p:spPr>
          <a:ln>
            <a:solidFill>
              <a:srgbClr val="000000">
                <a:alpha val="100000"/>
              </a:srgbClr>
            </a:solidFill>
            <a:miter lim="800000"/>
          </a:ln>
        </p:spPr>
      </p:sp>
      <p:sp>
        <p:nvSpPr>
          <p:cNvPr id="553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6323" name="Rectangle 2"/>
          <p:cNvSpPr>
            <a:spLocks noGrp="1" noRot="1" noChangeAspect="1" noTextEdit="1"/>
          </p:cNvSpPr>
          <p:nvPr>
            <p:ph type="sldImg"/>
          </p:nvPr>
        </p:nvSpPr>
        <p:spPr>
          <a:ln>
            <a:solidFill>
              <a:srgbClr val="000000">
                <a:alpha val="100000"/>
              </a:srgbClr>
            </a:solidFill>
            <a:miter lim="800000"/>
          </a:ln>
        </p:spPr>
      </p:sp>
      <p:sp>
        <p:nvSpPr>
          <p:cNvPr id="5632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7347" name="Rectangle 2"/>
          <p:cNvSpPr>
            <a:spLocks noGrp="1" noRot="1" noChangeAspect="1" noTextEdit="1"/>
          </p:cNvSpPr>
          <p:nvPr>
            <p:ph type="sldImg"/>
          </p:nvPr>
        </p:nvSpPr>
        <p:spPr>
          <a:ln>
            <a:solidFill>
              <a:srgbClr val="000000">
                <a:alpha val="100000"/>
              </a:srgbClr>
            </a:solidFill>
            <a:miter lim="800000"/>
          </a:ln>
        </p:spPr>
      </p:sp>
      <p:sp>
        <p:nvSpPr>
          <p:cNvPr id="5734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8371" name="Rectangle 2"/>
          <p:cNvSpPr>
            <a:spLocks noGrp="1" noRot="1" noChangeAspect="1" noTextEdit="1"/>
          </p:cNvSpPr>
          <p:nvPr>
            <p:ph type="sldImg"/>
          </p:nvPr>
        </p:nvSpPr>
        <p:spPr>
          <a:ln>
            <a:solidFill>
              <a:srgbClr val="000000">
                <a:alpha val="100000"/>
              </a:srgbClr>
            </a:solidFill>
            <a:miter lim="800000"/>
          </a:ln>
        </p:spPr>
      </p:sp>
      <p:sp>
        <p:nvSpPr>
          <p:cNvPr id="5837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59395" name="Rectangle 2"/>
          <p:cNvSpPr>
            <a:spLocks noGrp="1" noRot="1" noChangeAspect="1" noTextEdit="1"/>
          </p:cNvSpPr>
          <p:nvPr>
            <p:ph type="sldImg"/>
          </p:nvPr>
        </p:nvSpPr>
        <p:spPr>
          <a:ln>
            <a:solidFill>
              <a:srgbClr val="000000">
                <a:alpha val="100000"/>
              </a:srgbClr>
            </a:solidFill>
            <a:miter lim="800000"/>
          </a:ln>
        </p:spPr>
      </p:sp>
      <p:sp>
        <p:nvSpPr>
          <p:cNvPr id="5939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1987" name="Rectangle 2"/>
          <p:cNvSpPr>
            <a:spLocks noGrp="1" noRot="1" noChangeAspect="1" noTextEdit="1"/>
          </p:cNvSpPr>
          <p:nvPr>
            <p:ph type="sldImg"/>
          </p:nvPr>
        </p:nvSpPr>
        <p:spPr>
          <a:ln>
            <a:solidFill>
              <a:srgbClr val="000000">
                <a:alpha val="100000"/>
              </a:srgbClr>
            </a:solidFill>
            <a:miter lim="800000"/>
          </a:ln>
        </p:spPr>
      </p:sp>
      <p:sp>
        <p:nvSpPr>
          <p:cNvPr id="419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0419" name="Rectangle 2"/>
          <p:cNvSpPr>
            <a:spLocks noGrp="1" noRot="1" noChangeAspect="1" noTextEdit="1"/>
          </p:cNvSpPr>
          <p:nvPr>
            <p:ph type="sldImg"/>
          </p:nvPr>
        </p:nvSpPr>
        <p:spPr>
          <a:ln>
            <a:solidFill>
              <a:srgbClr val="000000">
                <a:alpha val="100000"/>
              </a:srgbClr>
            </a:solidFill>
            <a:miter lim="800000"/>
          </a:ln>
        </p:spPr>
      </p:sp>
      <p:sp>
        <p:nvSpPr>
          <p:cNvPr id="6042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1443" name="Rectangle 2"/>
          <p:cNvSpPr>
            <a:spLocks noGrp="1" noRot="1" noChangeAspect="1" noTextEdit="1"/>
          </p:cNvSpPr>
          <p:nvPr>
            <p:ph type="sldImg"/>
          </p:nvPr>
        </p:nvSpPr>
        <p:spPr>
          <a:ln>
            <a:solidFill>
              <a:srgbClr val="000000">
                <a:alpha val="100000"/>
              </a:srgbClr>
            </a:solidFill>
            <a:miter lim="800000"/>
          </a:ln>
        </p:spPr>
      </p:sp>
      <p:sp>
        <p:nvSpPr>
          <p:cNvPr id="6144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2467" name="Rectangle 2"/>
          <p:cNvSpPr>
            <a:spLocks noGrp="1" noRot="1" noChangeAspect="1" noTextEdit="1"/>
          </p:cNvSpPr>
          <p:nvPr>
            <p:ph type="sldImg"/>
          </p:nvPr>
        </p:nvSpPr>
        <p:spPr>
          <a:ln>
            <a:solidFill>
              <a:srgbClr val="000000">
                <a:alpha val="100000"/>
              </a:srgbClr>
            </a:solidFill>
            <a:miter lim="800000"/>
          </a:ln>
        </p:spPr>
      </p:sp>
      <p:sp>
        <p:nvSpPr>
          <p:cNvPr id="6246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3491" name="Rectangle 2"/>
          <p:cNvSpPr>
            <a:spLocks noGrp="1" noRot="1" noChangeAspect="1" noTextEdit="1"/>
          </p:cNvSpPr>
          <p:nvPr>
            <p:ph type="sldImg"/>
          </p:nvPr>
        </p:nvSpPr>
        <p:spPr>
          <a:ln>
            <a:solidFill>
              <a:srgbClr val="000000">
                <a:alpha val="100000"/>
              </a:srgbClr>
            </a:solidFill>
            <a:miter lim="800000"/>
          </a:ln>
        </p:spPr>
      </p:sp>
      <p:sp>
        <p:nvSpPr>
          <p:cNvPr id="6349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4515" name="Rectangle 2"/>
          <p:cNvSpPr>
            <a:spLocks noGrp="1" noRot="1" noChangeAspect="1" noTextEdit="1"/>
          </p:cNvSpPr>
          <p:nvPr>
            <p:ph type="sldImg"/>
          </p:nvPr>
        </p:nvSpPr>
        <p:spPr>
          <a:ln>
            <a:solidFill>
              <a:srgbClr val="000000">
                <a:alpha val="100000"/>
              </a:srgbClr>
            </a:solidFill>
            <a:miter lim="800000"/>
          </a:ln>
        </p:spPr>
      </p:sp>
      <p:sp>
        <p:nvSpPr>
          <p:cNvPr id="6451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5539" name="Rectangle 2"/>
          <p:cNvSpPr>
            <a:spLocks noGrp="1" noRot="1" noChangeAspect="1" noTextEdit="1"/>
          </p:cNvSpPr>
          <p:nvPr>
            <p:ph type="sldImg"/>
          </p:nvPr>
        </p:nvSpPr>
        <p:spPr>
          <a:ln>
            <a:solidFill>
              <a:srgbClr val="000000">
                <a:alpha val="100000"/>
              </a:srgbClr>
            </a:solidFill>
            <a:miter lim="800000"/>
          </a:ln>
        </p:spPr>
      </p:sp>
      <p:sp>
        <p:nvSpPr>
          <p:cNvPr id="6554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6563" name="Rectangle 2"/>
          <p:cNvSpPr>
            <a:spLocks noGrp="1" noRot="1" noChangeAspect="1" noTextEdit="1"/>
          </p:cNvSpPr>
          <p:nvPr>
            <p:ph type="sldImg"/>
          </p:nvPr>
        </p:nvSpPr>
        <p:spPr>
          <a:ln>
            <a:solidFill>
              <a:srgbClr val="000000">
                <a:alpha val="100000"/>
              </a:srgbClr>
            </a:solidFill>
            <a:miter lim="800000"/>
          </a:ln>
        </p:spPr>
      </p:sp>
      <p:sp>
        <p:nvSpPr>
          <p:cNvPr id="6656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7587" name="Rectangle 2"/>
          <p:cNvSpPr>
            <a:spLocks noGrp="1" noRot="1" noChangeAspect="1" noTextEdit="1"/>
          </p:cNvSpPr>
          <p:nvPr>
            <p:ph type="sldImg"/>
          </p:nvPr>
        </p:nvSpPr>
        <p:spPr>
          <a:ln>
            <a:solidFill>
              <a:srgbClr val="000000">
                <a:alpha val="100000"/>
              </a:srgbClr>
            </a:solidFill>
            <a:miter lim="800000"/>
          </a:ln>
        </p:spPr>
      </p:sp>
      <p:sp>
        <p:nvSpPr>
          <p:cNvPr id="6758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8611" name="Rectangle 2"/>
          <p:cNvSpPr>
            <a:spLocks noGrp="1" noRot="1" noChangeAspect="1" noTextEdit="1"/>
          </p:cNvSpPr>
          <p:nvPr>
            <p:ph type="sldImg"/>
          </p:nvPr>
        </p:nvSpPr>
        <p:spPr>
          <a:ln>
            <a:solidFill>
              <a:srgbClr val="000000">
                <a:alpha val="100000"/>
              </a:srgbClr>
            </a:solidFill>
            <a:miter lim="800000"/>
          </a:ln>
        </p:spPr>
      </p:sp>
      <p:sp>
        <p:nvSpPr>
          <p:cNvPr id="686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69635" name="Rectangle 2"/>
          <p:cNvSpPr>
            <a:spLocks noGrp="1" noRot="1" noChangeAspect="1" noTextEdit="1"/>
          </p:cNvSpPr>
          <p:nvPr>
            <p:ph type="sldImg"/>
          </p:nvPr>
        </p:nvSpPr>
        <p:spPr>
          <a:ln>
            <a:solidFill>
              <a:srgbClr val="000000">
                <a:alpha val="100000"/>
              </a:srgbClr>
            </a:solidFill>
            <a:miter lim="800000"/>
          </a:ln>
        </p:spPr>
      </p:sp>
      <p:sp>
        <p:nvSpPr>
          <p:cNvPr id="696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3011" name="Rectangle 2"/>
          <p:cNvSpPr>
            <a:spLocks noGrp="1" noRot="1" noChangeAspect="1" noTextEdit="1"/>
          </p:cNvSpPr>
          <p:nvPr>
            <p:ph type="sldImg"/>
          </p:nvPr>
        </p:nvSpPr>
        <p:spPr>
          <a:ln>
            <a:solidFill>
              <a:srgbClr val="000000">
                <a:alpha val="100000"/>
              </a:srgbClr>
            </a:solidFill>
            <a:miter lim="800000"/>
          </a:ln>
        </p:spPr>
      </p:sp>
      <p:sp>
        <p:nvSpPr>
          <p:cNvPr id="4301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0659" name="Rectangle 2"/>
          <p:cNvSpPr>
            <a:spLocks noGrp="1" noRot="1" noChangeAspect="1" noTextEdit="1"/>
          </p:cNvSpPr>
          <p:nvPr>
            <p:ph type="sldImg"/>
          </p:nvPr>
        </p:nvSpPr>
        <p:spPr>
          <a:ln>
            <a:solidFill>
              <a:srgbClr val="000000">
                <a:alpha val="100000"/>
              </a:srgbClr>
            </a:solidFill>
            <a:miter lim="800000"/>
          </a:ln>
        </p:spPr>
      </p:sp>
      <p:sp>
        <p:nvSpPr>
          <p:cNvPr id="706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71683" name="Rectangle 2"/>
          <p:cNvSpPr>
            <a:spLocks noGrp="1" noRot="1" noChangeAspect="1" noTextEdit="1"/>
          </p:cNvSpPr>
          <p:nvPr>
            <p:ph type="sldImg"/>
          </p:nvPr>
        </p:nvSpPr>
        <p:spPr>
          <a:ln>
            <a:solidFill>
              <a:srgbClr val="000000">
                <a:alpha val="100000"/>
              </a:srgbClr>
            </a:solidFill>
            <a:miter lim="800000"/>
          </a:ln>
        </p:spPr>
      </p:sp>
      <p:sp>
        <p:nvSpPr>
          <p:cNvPr id="716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Slide Image Placeholder 1"/>
          <p:cNvSpPr>
            <a:spLocks noGrp="1" noRot="1" noChangeAspect="1" noTextEdit="1"/>
          </p:cNvSpPr>
          <p:nvPr>
            <p:ph type="sldImg"/>
          </p:nvPr>
        </p:nvSpPr>
        <p:spPr>
          <a:ln>
            <a:solidFill>
              <a:srgbClr val="000000">
                <a:alpha val="100000"/>
              </a:srgbClr>
            </a:solidFill>
            <a:miter lim="800000"/>
          </a:ln>
        </p:spPr>
      </p:sp>
      <p:sp>
        <p:nvSpPr>
          <p:cNvPr id="7270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7270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en-US" altLang="en-US" sz="1200" dirty="0">
                <a:latin typeface="Calibri" panose="020F0502020204030204" pitchFamily="34" charset="0"/>
              </a:rPr>
            </a:fld>
            <a:endParaRPr lang="en-US"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4035" name="Rectangle 2"/>
          <p:cNvSpPr>
            <a:spLocks noGrp="1" noRot="1" noChangeAspect="1" noTextEdit="1"/>
          </p:cNvSpPr>
          <p:nvPr>
            <p:ph type="sldImg"/>
          </p:nvPr>
        </p:nvSpPr>
        <p:spPr>
          <a:ln>
            <a:solidFill>
              <a:srgbClr val="000000">
                <a:alpha val="100000"/>
              </a:srgbClr>
            </a:solidFill>
            <a:miter lim="800000"/>
          </a:ln>
        </p:spPr>
      </p:sp>
      <p:sp>
        <p:nvSpPr>
          <p:cNvPr id="4403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5059" name="Rectangle 2"/>
          <p:cNvSpPr>
            <a:spLocks noGrp="1" noRot="1" noChangeAspect="1" noTextEdit="1"/>
          </p:cNvSpPr>
          <p:nvPr>
            <p:ph type="sldImg"/>
          </p:nvPr>
        </p:nvSpPr>
        <p:spPr>
          <a:ln>
            <a:solidFill>
              <a:srgbClr val="000000">
                <a:alpha val="100000"/>
              </a:srgbClr>
            </a:solidFill>
            <a:miter lim="800000"/>
          </a:ln>
        </p:spPr>
      </p:sp>
      <p:sp>
        <p:nvSpPr>
          <p:cNvPr id="4506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6083" name="Rectangle 2"/>
          <p:cNvSpPr>
            <a:spLocks noGrp="1" noRot="1" noChangeAspect="1" noTextEdit="1"/>
          </p:cNvSpPr>
          <p:nvPr>
            <p:ph type="sldImg"/>
          </p:nvPr>
        </p:nvSpPr>
        <p:spPr>
          <a:ln>
            <a:solidFill>
              <a:srgbClr val="000000">
                <a:alpha val="100000"/>
              </a:srgbClr>
            </a:solidFill>
            <a:miter lim="800000"/>
          </a:ln>
        </p:spPr>
      </p:sp>
      <p:sp>
        <p:nvSpPr>
          <p:cNvPr id="46084"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7107" name="Rectangle 2"/>
          <p:cNvSpPr>
            <a:spLocks noGrp="1" noRot="1" noChangeAspect="1" noTextEdit="1"/>
          </p:cNvSpPr>
          <p:nvPr>
            <p:ph type="sldImg"/>
          </p:nvPr>
        </p:nvSpPr>
        <p:spPr>
          <a:ln>
            <a:solidFill>
              <a:srgbClr val="000000">
                <a:alpha val="100000"/>
              </a:srgbClr>
            </a:solidFill>
            <a:miter lim="800000"/>
          </a:ln>
        </p:spPr>
      </p:sp>
      <p:sp>
        <p:nvSpPr>
          <p:cNvPr id="47108"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8131" name="Rectangle 2"/>
          <p:cNvSpPr>
            <a:spLocks noGrp="1" noRot="1" noChangeAspect="1" noTextEdit="1"/>
          </p:cNvSpPr>
          <p:nvPr>
            <p:ph type="sldImg"/>
          </p:nvPr>
        </p:nvSpPr>
        <p:spPr>
          <a:ln>
            <a:solidFill>
              <a:srgbClr val="000000">
                <a:alpha val="100000"/>
              </a:srgbClr>
            </a:solidFill>
            <a:miter lim="800000"/>
          </a:ln>
        </p:spPr>
      </p:sp>
      <p:sp>
        <p:nvSpPr>
          <p:cNvPr id="48132"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txBox="1">
            <a:spLocks noGrp="1"/>
          </p:cNvSpPr>
          <p:nvPr/>
        </p:nvSpPr>
        <p:spPr>
          <a:xfrm>
            <a:off x="3884613" y="8685213"/>
            <a:ext cx="2971800" cy="457200"/>
          </a:xfrm>
          <a:prstGeom prst="rect">
            <a:avLst/>
          </a:prstGeom>
          <a:noFill/>
          <a:ln w="9525">
            <a:noFill/>
          </a:ln>
        </p:spPr>
        <p:txBody>
          <a:bodyPr anchor="b" anchorCtr="0"/>
          <a:p>
            <a:pPr lvl="0" algn="r" defTabSz="914400" eaLnBrk="1" hangingPunct="1"/>
            <a:fld id="{9A0DB2DC-4C9A-4742-B13C-FB6460FD3503}" type="slidenum">
              <a:rPr lang="en-US" altLang="en-US" sz="1200" b="1" dirty="0">
                <a:solidFill>
                  <a:srgbClr val="000000"/>
                </a:solidFill>
                <a:latin typeface="Arial" panose="020B0604020202020204" pitchFamily="34" charset="0"/>
                <a:cs typeface="Tahoma" panose="020B0604030504040204" pitchFamily="34" charset="0"/>
              </a:rPr>
            </a:fld>
            <a:endParaRPr lang="en-US" altLang="en-US" sz="1200" b="1" dirty="0">
              <a:solidFill>
                <a:srgbClr val="000000"/>
              </a:solidFill>
              <a:latin typeface="Arial" panose="020B0604020202020204" pitchFamily="34" charset="0"/>
              <a:ea typeface="Tahoma" panose="020B0604030504040204" pitchFamily="34" charset="0"/>
              <a:cs typeface="Tahoma" panose="020B0604030504040204" pitchFamily="34" charset="0"/>
            </a:endParaRPr>
          </a:p>
        </p:txBody>
      </p:sp>
      <p:sp>
        <p:nvSpPr>
          <p:cNvPr id="49155" name="Rectangle 2"/>
          <p:cNvSpPr>
            <a:spLocks noGrp="1" noRot="1" noChangeAspect="1" noTextEdit="1"/>
          </p:cNvSpPr>
          <p:nvPr>
            <p:ph type="sldImg"/>
          </p:nvPr>
        </p:nvSpPr>
        <p:spPr>
          <a:ln>
            <a:solidFill>
              <a:srgbClr val="000000">
                <a:alpha val="100000"/>
              </a:srgbClr>
            </a:solidFill>
            <a:miter lim="800000"/>
          </a:ln>
        </p:spPr>
      </p:sp>
      <p:sp>
        <p:nvSpPr>
          <p:cNvPr id="49156"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2925" indent="0" algn="ctr">
              <a:buNone/>
              <a:defRPr/>
            </a:lvl2pPr>
            <a:lvl3pPr marL="1085215" indent="0" algn="ctr">
              <a:buNone/>
              <a:defRPr/>
            </a:lvl3pPr>
            <a:lvl4pPr marL="1628140" indent="0" algn="ctr">
              <a:buNone/>
              <a:defRPr/>
            </a:lvl4pPr>
            <a:lvl5pPr marL="2171065" indent="0" algn="ctr">
              <a:buNone/>
              <a:defRPr/>
            </a:lvl5pPr>
            <a:lvl6pPr marL="2713990" indent="0" algn="ctr">
              <a:buNone/>
              <a:defRPr/>
            </a:lvl6pPr>
            <a:lvl7pPr marL="3256280" indent="0" algn="ctr">
              <a:buNone/>
              <a:defRPr/>
            </a:lvl7pPr>
            <a:lvl8pPr marL="3799205" indent="0" algn="ctr">
              <a:buNone/>
              <a:defRPr/>
            </a:lvl8pPr>
            <a:lvl9pPr marL="43421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0"/>
            <a:ext cx="10363200" cy="1362075"/>
          </a:xfrm>
        </p:spPr>
        <p:txBody>
          <a:bodyPr anchor="t"/>
          <a:lstStyle>
            <a:lvl1pPr algn="l">
              <a:defRPr sz="4725" b="1" cap="all"/>
            </a:lvl1pPr>
          </a:lstStyle>
          <a:p>
            <a:r>
              <a:rPr lang="en-US"/>
              <a:t>Click to edit Master title style</a:t>
            </a:r>
            <a:endParaRPr lang="en-US"/>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400"/>
            </a:lvl1pPr>
            <a:lvl2pPr marL="542925" indent="0">
              <a:buNone/>
              <a:defRPr sz="2100"/>
            </a:lvl2pPr>
            <a:lvl3pPr marL="1085215" indent="0">
              <a:buNone/>
              <a:defRPr sz="1875"/>
            </a:lvl3pPr>
            <a:lvl4pPr marL="1628140" indent="0">
              <a:buNone/>
              <a:defRPr sz="1650"/>
            </a:lvl4pPr>
            <a:lvl5pPr marL="2171065" indent="0">
              <a:buNone/>
              <a:defRPr sz="1650"/>
            </a:lvl5pPr>
            <a:lvl6pPr marL="2713990" indent="0">
              <a:buNone/>
              <a:defRPr sz="1650"/>
            </a:lvl6pPr>
            <a:lvl7pPr marL="3256280" indent="0">
              <a:buNone/>
              <a:defRPr sz="1650"/>
            </a:lvl7pPr>
            <a:lvl8pPr marL="3799205" indent="0">
              <a:buNone/>
              <a:defRPr sz="1650"/>
            </a:lvl8pPr>
            <a:lvl9pPr marL="4342130" indent="0">
              <a:buNone/>
              <a:defRPr sz="165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300"/>
            </a:lvl1pPr>
            <a:lvl2pPr>
              <a:defRPr sz="285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8"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50" b="1"/>
            </a:lvl1pPr>
            <a:lvl2pPr marL="542925" indent="0">
              <a:buNone/>
              <a:defRPr sz="2400" b="1"/>
            </a:lvl2pPr>
            <a:lvl3pPr marL="1085215" indent="0">
              <a:buNone/>
              <a:defRPr sz="2100" b="1"/>
            </a:lvl3pPr>
            <a:lvl4pPr marL="1628140" indent="0">
              <a:buNone/>
              <a:defRPr sz="1875" b="1"/>
            </a:lvl4pPr>
            <a:lvl5pPr marL="2171065" indent="0">
              <a:buNone/>
              <a:defRPr sz="1875" b="1"/>
            </a:lvl5pPr>
            <a:lvl6pPr marL="2713990" indent="0">
              <a:buNone/>
              <a:defRPr sz="1875" b="1"/>
            </a:lvl6pPr>
            <a:lvl7pPr marL="3256280" indent="0">
              <a:buNone/>
              <a:defRPr sz="1875" b="1"/>
            </a:lvl7pPr>
            <a:lvl8pPr marL="3799205" indent="0">
              <a:buNone/>
              <a:defRPr sz="1875" b="1"/>
            </a:lvl8pPr>
            <a:lvl9pPr marL="4342130" indent="0">
              <a:buNone/>
              <a:defRPr sz="1875" b="1"/>
            </a:lvl9pPr>
          </a:lstStyle>
          <a:p>
            <a:pPr lvl="0"/>
            <a:r>
              <a:rPr lang="en-US"/>
              <a:t>Click to edit Master text styles</a:t>
            </a:r>
            <a:endParaRPr lang="en-US"/>
          </a:p>
        </p:txBody>
      </p:sp>
      <p:sp>
        <p:nvSpPr>
          <p:cNvPr id="6" name="Content Placeholder 5"/>
          <p:cNvSpPr>
            <a:spLocks noGrp="1"/>
          </p:cNvSpPr>
          <p:nvPr>
            <p:ph sz="quarter" idx="4"/>
          </p:nvPr>
        </p:nvSpPr>
        <p:spPr>
          <a:xfrm>
            <a:off x="6193367" y="2174875"/>
            <a:ext cx="5389034" cy="3951288"/>
          </a:xfrm>
        </p:spPr>
        <p:txBody>
          <a:bodyPr/>
          <a:lstStyle>
            <a:lvl1pPr>
              <a:defRPr sz="2850"/>
            </a:lvl1pPr>
            <a:lvl2pPr>
              <a:defRPr sz="2400"/>
            </a:lvl2pPr>
            <a:lvl3pPr>
              <a:defRPr sz="210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00" b="1"/>
            </a:lvl1pPr>
          </a:lstStyle>
          <a:p>
            <a:r>
              <a:rPr lang="en-US"/>
              <a:t>Click to edit Master title style</a:t>
            </a:r>
            <a:endParaRPr lang="en-US"/>
          </a:p>
        </p:txBody>
      </p:sp>
      <p:sp>
        <p:nvSpPr>
          <p:cNvPr id="3" name="Content Placeholder 2"/>
          <p:cNvSpPr>
            <a:spLocks noGrp="1"/>
          </p:cNvSpPr>
          <p:nvPr>
            <p:ph idx="1"/>
          </p:nvPr>
        </p:nvSpPr>
        <p:spPr>
          <a:xfrm>
            <a:off x="4766734" y="273051"/>
            <a:ext cx="6815666" cy="5853113"/>
          </a:xfrm>
        </p:spPr>
        <p:txBody>
          <a:bodyPr/>
          <a:lstStyle>
            <a:lvl1pPr>
              <a:defRPr sz="3825"/>
            </a:lvl1pPr>
            <a:lvl2pPr>
              <a:defRPr sz="3300"/>
            </a:lvl2pPr>
            <a:lvl3pPr>
              <a:defRPr sz="285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00" b="1"/>
            </a:lvl1pPr>
          </a:lstStyle>
          <a:p>
            <a:r>
              <a:rPr lang="en-US"/>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vert="horz" wrap="square" lIns="144731" tIns="72366" rIns="144731" bIns="72366" numCol="1" anchor="t" anchorCtr="0" compatLnSpc="1"/>
          <a:lstStyle>
            <a:lvl1pPr marL="0" indent="0">
              <a:buNone/>
              <a:defRPr sz="3825"/>
            </a:lvl1pPr>
            <a:lvl2pPr marL="542925" indent="0">
              <a:buNone/>
              <a:defRPr sz="3300"/>
            </a:lvl2pPr>
            <a:lvl3pPr marL="1085215" indent="0">
              <a:buNone/>
              <a:defRPr sz="2850"/>
            </a:lvl3pPr>
            <a:lvl4pPr marL="1628140" indent="0">
              <a:buNone/>
              <a:defRPr sz="2400"/>
            </a:lvl4pPr>
            <a:lvl5pPr marL="2171065" indent="0">
              <a:buNone/>
              <a:defRPr sz="2400"/>
            </a:lvl5pPr>
            <a:lvl6pPr marL="2713990" indent="0">
              <a:buNone/>
              <a:defRPr sz="2400"/>
            </a:lvl6pPr>
            <a:lvl7pPr marL="3256280" indent="0">
              <a:buNone/>
              <a:defRPr sz="2400"/>
            </a:lvl7pPr>
            <a:lvl8pPr marL="3799205" indent="0">
              <a:buNone/>
              <a:defRPr sz="2400"/>
            </a:lvl8pPr>
            <a:lvl9pPr marL="4342130" indent="0">
              <a:buNone/>
              <a:defRPr sz="24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825"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50"/>
            </a:lvl1pPr>
            <a:lvl2pPr marL="542925" indent="0">
              <a:buNone/>
              <a:defRPr sz="1425"/>
            </a:lvl2pPr>
            <a:lvl3pPr marL="1085215" indent="0">
              <a:buNone/>
              <a:defRPr sz="1200"/>
            </a:lvl3pPr>
            <a:lvl4pPr marL="1628140" indent="0">
              <a:buNone/>
              <a:defRPr sz="1050"/>
            </a:lvl4pPr>
            <a:lvl5pPr marL="2171065" indent="0">
              <a:buNone/>
              <a:defRPr sz="1050"/>
            </a:lvl5pPr>
            <a:lvl6pPr marL="2713990" indent="0">
              <a:buNone/>
              <a:defRPr sz="1050"/>
            </a:lvl6pPr>
            <a:lvl7pPr marL="3256280" indent="0">
              <a:buNone/>
              <a:defRPr sz="1050"/>
            </a:lvl7pPr>
            <a:lvl8pPr marL="3799205" indent="0">
              <a:buNone/>
              <a:defRPr sz="1050"/>
            </a:lvl8pPr>
            <a:lvl9pPr marL="4342130" indent="0">
              <a:buNone/>
              <a:defRPr sz="105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A9015110-2D2F-4E9C-BB91-F402481B07A7}"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en-US" dirty="0">
                <a:latin typeface="Times New Roman" panose="02020603050405020304" pitchFamily="18" charset="0"/>
              </a:rPr>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60269FAC-A649-40A6-955A-9E4F0407503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lIns="144731" tIns="72366" rIns="144731" bIns="72366"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609600" y="1600200"/>
            <a:ext cx="10972800" cy="4525963"/>
          </a:xfrm>
          <a:prstGeom prst="rect">
            <a:avLst/>
          </a:prstGeom>
          <a:noFill/>
          <a:ln w="9525">
            <a:noFill/>
          </a:ln>
        </p:spPr>
        <p:txBody>
          <a:bodyPr lIns="144731" tIns="72366" rIns="144731" bIns="72366"/>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eaLnBrk="1" fontAlgn="auto" hangingPunct="1">
              <a:spcBef>
                <a:spcPts val="0"/>
              </a:spcBef>
              <a:spcAft>
                <a:spcPts val="0"/>
              </a:spcAft>
              <a:defRPr sz="1650" b="0">
                <a:latin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ctr" eaLnBrk="1" fontAlgn="auto" hangingPunct="1">
              <a:spcBef>
                <a:spcPts val="0"/>
              </a:spcBef>
              <a:spcAft>
                <a:spcPts val="0"/>
              </a:spcAft>
              <a:defRPr sz="1650" b="0">
                <a:latin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6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731" tIns="72366" rIns="144731" bIns="72366" numCol="1" anchor="t" anchorCtr="0" compatLnSpc="1"/>
          <a:lstStyle>
            <a:lvl1pPr algn="r">
              <a:defRPr sz="16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5200">
          <a:solidFill>
            <a:schemeClr val="tx2"/>
          </a:solidFill>
          <a:latin typeface="+mj-lt"/>
          <a:ea typeface="+mj-ea"/>
          <a:cs typeface="+mj-cs"/>
        </a:defRPr>
      </a:lvl1pPr>
      <a:lvl2pPr algn="ctr" rtl="0" eaLnBrk="0" fontAlgn="base" hangingPunct="0">
        <a:spcBef>
          <a:spcPct val="0"/>
        </a:spcBef>
        <a:spcAft>
          <a:spcPct val="0"/>
        </a:spcAft>
        <a:defRPr sz="5200">
          <a:solidFill>
            <a:schemeClr val="tx2"/>
          </a:solidFill>
          <a:latin typeface="Arial" panose="020B0604020202020204" pitchFamily="34" charset="0"/>
        </a:defRPr>
      </a:lvl2pPr>
      <a:lvl3pPr algn="ctr" rtl="0" eaLnBrk="0" fontAlgn="base" hangingPunct="0">
        <a:spcBef>
          <a:spcPct val="0"/>
        </a:spcBef>
        <a:spcAft>
          <a:spcPct val="0"/>
        </a:spcAft>
        <a:defRPr sz="5200">
          <a:solidFill>
            <a:schemeClr val="tx2"/>
          </a:solidFill>
          <a:latin typeface="Arial" panose="020B0604020202020204" pitchFamily="34" charset="0"/>
        </a:defRPr>
      </a:lvl3pPr>
      <a:lvl4pPr algn="ctr" rtl="0" eaLnBrk="0" fontAlgn="base" hangingPunct="0">
        <a:spcBef>
          <a:spcPct val="0"/>
        </a:spcBef>
        <a:spcAft>
          <a:spcPct val="0"/>
        </a:spcAft>
        <a:defRPr sz="5200">
          <a:solidFill>
            <a:schemeClr val="tx2"/>
          </a:solidFill>
          <a:latin typeface="Arial" panose="020B0604020202020204" pitchFamily="34" charset="0"/>
        </a:defRPr>
      </a:lvl4pPr>
      <a:lvl5pPr algn="ctr" rtl="0" eaLnBrk="0" fontAlgn="base" hangingPunct="0">
        <a:spcBef>
          <a:spcPct val="0"/>
        </a:spcBef>
        <a:spcAft>
          <a:spcPct val="0"/>
        </a:spcAft>
        <a:defRPr sz="5200">
          <a:solidFill>
            <a:schemeClr val="tx2"/>
          </a:solidFill>
          <a:latin typeface="Arial" panose="020B0604020202020204" pitchFamily="34" charset="0"/>
        </a:defRPr>
      </a:lvl5pPr>
      <a:lvl6pPr marL="542925" algn="ctr" rtl="0" fontAlgn="base">
        <a:spcBef>
          <a:spcPct val="0"/>
        </a:spcBef>
        <a:spcAft>
          <a:spcPct val="0"/>
        </a:spcAft>
        <a:defRPr sz="5250">
          <a:solidFill>
            <a:schemeClr val="tx2"/>
          </a:solidFill>
          <a:latin typeface="Arial" panose="020B0604020202020204" pitchFamily="34" charset="0"/>
        </a:defRPr>
      </a:lvl6pPr>
      <a:lvl7pPr marL="1085215" algn="ctr" rtl="0" fontAlgn="base">
        <a:spcBef>
          <a:spcPct val="0"/>
        </a:spcBef>
        <a:spcAft>
          <a:spcPct val="0"/>
        </a:spcAft>
        <a:defRPr sz="5250">
          <a:solidFill>
            <a:schemeClr val="tx2"/>
          </a:solidFill>
          <a:latin typeface="Arial" panose="020B0604020202020204" pitchFamily="34" charset="0"/>
        </a:defRPr>
      </a:lvl7pPr>
      <a:lvl8pPr marL="1628140" algn="ctr" rtl="0" fontAlgn="base">
        <a:spcBef>
          <a:spcPct val="0"/>
        </a:spcBef>
        <a:spcAft>
          <a:spcPct val="0"/>
        </a:spcAft>
        <a:defRPr sz="5250">
          <a:solidFill>
            <a:schemeClr val="tx2"/>
          </a:solidFill>
          <a:latin typeface="Arial" panose="020B0604020202020204" pitchFamily="34" charset="0"/>
        </a:defRPr>
      </a:lvl8pPr>
      <a:lvl9pPr marL="2171065" algn="ctr" rtl="0" fontAlgn="base">
        <a:spcBef>
          <a:spcPct val="0"/>
        </a:spcBef>
        <a:spcAft>
          <a:spcPct val="0"/>
        </a:spcAft>
        <a:defRPr sz="5250">
          <a:solidFill>
            <a:schemeClr val="tx2"/>
          </a:solidFill>
          <a:latin typeface="Arial" panose="020B0604020202020204" pitchFamily="34" charset="0"/>
        </a:defRPr>
      </a:lvl9pPr>
    </p:titleStyle>
    <p:bodyStyle>
      <a:lvl1pPr marL="405130" indent="-405130" algn="l" rtl="0" eaLnBrk="0" fontAlgn="base" hangingPunct="0">
        <a:spcBef>
          <a:spcPct val="20000"/>
        </a:spcBef>
        <a:spcAft>
          <a:spcPct val="0"/>
        </a:spcAft>
        <a:buChar char="•"/>
        <a:defRPr sz="3800">
          <a:solidFill>
            <a:schemeClr val="tx1"/>
          </a:solidFill>
          <a:latin typeface="+mn-lt"/>
          <a:ea typeface="+mn-ea"/>
          <a:cs typeface="+mn-cs"/>
        </a:defRPr>
      </a:lvl1pPr>
      <a:lvl2pPr marL="881380" indent="-338455" algn="l" rtl="0" eaLnBrk="0" fontAlgn="base" hangingPunct="0">
        <a:spcBef>
          <a:spcPct val="20000"/>
        </a:spcBef>
        <a:spcAft>
          <a:spcPct val="0"/>
        </a:spcAft>
        <a:buChar char="–"/>
        <a:defRPr sz="3300">
          <a:solidFill>
            <a:schemeClr val="tx1"/>
          </a:solidFill>
          <a:latin typeface="+mn-lt"/>
        </a:defRPr>
      </a:lvl2pPr>
      <a:lvl3pPr marL="1355725" indent="-269875" algn="l" rtl="0" eaLnBrk="0" fontAlgn="base" hangingPunct="0">
        <a:spcBef>
          <a:spcPct val="20000"/>
        </a:spcBef>
        <a:spcAft>
          <a:spcPct val="0"/>
        </a:spcAft>
        <a:buChar char="•"/>
        <a:defRPr sz="2800">
          <a:solidFill>
            <a:schemeClr val="tx1"/>
          </a:solidFill>
          <a:latin typeface="+mn-lt"/>
        </a:defRPr>
      </a:lvl3pPr>
      <a:lvl4pPr marL="1898650" indent="-269875" algn="l" rtl="0" eaLnBrk="0" fontAlgn="base" hangingPunct="0">
        <a:spcBef>
          <a:spcPct val="20000"/>
        </a:spcBef>
        <a:spcAft>
          <a:spcPct val="0"/>
        </a:spcAft>
        <a:buChar char="–"/>
        <a:defRPr sz="2400">
          <a:solidFill>
            <a:schemeClr val="tx1"/>
          </a:solidFill>
          <a:latin typeface="+mn-lt"/>
        </a:defRPr>
      </a:lvl4pPr>
      <a:lvl5pPr marL="2441575" indent="-269875" algn="l" rtl="0" eaLnBrk="0" fontAlgn="base" hangingPunct="0">
        <a:spcBef>
          <a:spcPct val="20000"/>
        </a:spcBef>
        <a:spcAft>
          <a:spcPct val="0"/>
        </a:spcAft>
        <a:buChar char="»"/>
        <a:defRPr sz="2400">
          <a:solidFill>
            <a:schemeClr val="tx1"/>
          </a:solidFill>
          <a:latin typeface="+mn-lt"/>
        </a:defRPr>
      </a:lvl5pPr>
      <a:lvl6pPr marL="2985135" indent="-271145" algn="l" rtl="0" fontAlgn="base">
        <a:spcBef>
          <a:spcPct val="20000"/>
        </a:spcBef>
        <a:spcAft>
          <a:spcPct val="0"/>
        </a:spcAft>
        <a:buChar char="»"/>
        <a:defRPr sz="2400">
          <a:solidFill>
            <a:schemeClr val="tx1"/>
          </a:solidFill>
          <a:latin typeface="+mn-lt"/>
        </a:defRPr>
      </a:lvl6pPr>
      <a:lvl7pPr marL="3528060" indent="-271145" algn="l" rtl="0" fontAlgn="base">
        <a:spcBef>
          <a:spcPct val="20000"/>
        </a:spcBef>
        <a:spcAft>
          <a:spcPct val="0"/>
        </a:spcAft>
        <a:buChar char="»"/>
        <a:defRPr sz="2400">
          <a:solidFill>
            <a:schemeClr val="tx1"/>
          </a:solidFill>
          <a:latin typeface="+mn-lt"/>
        </a:defRPr>
      </a:lvl7pPr>
      <a:lvl8pPr marL="4070350" indent="-271145" algn="l" rtl="0" fontAlgn="base">
        <a:spcBef>
          <a:spcPct val="20000"/>
        </a:spcBef>
        <a:spcAft>
          <a:spcPct val="0"/>
        </a:spcAft>
        <a:buChar char="»"/>
        <a:defRPr sz="2400">
          <a:solidFill>
            <a:schemeClr val="tx1"/>
          </a:solidFill>
          <a:latin typeface="+mn-lt"/>
        </a:defRPr>
      </a:lvl8pPr>
      <a:lvl9pPr marL="4613275" indent="-271145" algn="l" rtl="0" fontAlgn="base">
        <a:spcBef>
          <a:spcPct val="20000"/>
        </a:spcBef>
        <a:spcAft>
          <a:spcPct val="0"/>
        </a:spcAft>
        <a:buChar char="»"/>
        <a:defRPr sz="2400">
          <a:solidFill>
            <a:schemeClr val="tx1"/>
          </a:solidFill>
          <a:latin typeface="+mn-lt"/>
        </a:defRPr>
      </a:lvl9pPr>
    </p:bodyStyle>
    <p:otherStyle>
      <a:defPPr>
        <a:defRPr lang="en-US"/>
      </a:defPPr>
      <a:lvl1pPr marL="0" algn="l" defTabSz="1085215" rtl="0" eaLnBrk="1" latinLnBrk="0" hangingPunct="1">
        <a:defRPr sz="2100" kern="1200">
          <a:solidFill>
            <a:schemeClr val="tx1"/>
          </a:solidFill>
          <a:latin typeface="+mn-lt"/>
          <a:ea typeface="+mn-ea"/>
          <a:cs typeface="+mn-cs"/>
        </a:defRPr>
      </a:lvl1pPr>
      <a:lvl2pPr marL="542925" algn="l" defTabSz="1085215" rtl="0" eaLnBrk="1" latinLnBrk="0" hangingPunct="1">
        <a:defRPr sz="2100" kern="1200">
          <a:solidFill>
            <a:schemeClr val="tx1"/>
          </a:solidFill>
          <a:latin typeface="+mn-lt"/>
          <a:ea typeface="+mn-ea"/>
          <a:cs typeface="+mn-cs"/>
        </a:defRPr>
      </a:lvl2pPr>
      <a:lvl3pPr marL="1085215" algn="l" defTabSz="1085215" rtl="0" eaLnBrk="1" latinLnBrk="0" hangingPunct="1">
        <a:defRPr sz="2100" kern="1200">
          <a:solidFill>
            <a:schemeClr val="tx1"/>
          </a:solidFill>
          <a:latin typeface="+mn-lt"/>
          <a:ea typeface="+mn-ea"/>
          <a:cs typeface="+mn-cs"/>
        </a:defRPr>
      </a:lvl3pPr>
      <a:lvl4pPr marL="1628140" algn="l" defTabSz="1085215" rtl="0" eaLnBrk="1" latinLnBrk="0" hangingPunct="1">
        <a:defRPr sz="2100" kern="1200">
          <a:solidFill>
            <a:schemeClr val="tx1"/>
          </a:solidFill>
          <a:latin typeface="+mn-lt"/>
          <a:ea typeface="+mn-ea"/>
          <a:cs typeface="+mn-cs"/>
        </a:defRPr>
      </a:lvl4pPr>
      <a:lvl5pPr marL="2171065" algn="l" defTabSz="1085215" rtl="0" eaLnBrk="1" latinLnBrk="0" hangingPunct="1">
        <a:defRPr sz="2100" kern="1200">
          <a:solidFill>
            <a:schemeClr val="tx1"/>
          </a:solidFill>
          <a:latin typeface="+mn-lt"/>
          <a:ea typeface="+mn-ea"/>
          <a:cs typeface="+mn-cs"/>
        </a:defRPr>
      </a:lvl5pPr>
      <a:lvl6pPr marL="2713990" algn="l" defTabSz="1085215" rtl="0" eaLnBrk="1" latinLnBrk="0" hangingPunct="1">
        <a:defRPr sz="2100" kern="1200">
          <a:solidFill>
            <a:schemeClr val="tx1"/>
          </a:solidFill>
          <a:latin typeface="+mn-lt"/>
          <a:ea typeface="+mn-ea"/>
          <a:cs typeface="+mn-cs"/>
        </a:defRPr>
      </a:lvl6pPr>
      <a:lvl7pPr marL="3256280" algn="l" defTabSz="1085215" rtl="0" eaLnBrk="1" latinLnBrk="0" hangingPunct="1">
        <a:defRPr sz="2100" kern="1200">
          <a:solidFill>
            <a:schemeClr val="tx1"/>
          </a:solidFill>
          <a:latin typeface="+mn-lt"/>
          <a:ea typeface="+mn-ea"/>
          <a:cs typeface="+mn-cs"/>
        </a:defRPr>
      </a:lvl7pPr>
      <a:lvl8pPr marL="3799205" algn="l" defTabSz="1085215" rtl="0" eaLnBrk="1" latinLnBrk="0" hangingPunct="1">
        <a:defRPr sz="2100" kern="1200">
          <a:solidFill>
            <a:schemeClr val="tx1"/>
          </a:solidFill>
          <a:latin typeface="+mn-lt"/>
          <a:ea typeface="+mn-ea"/>
          <a:cs typeface="+mn-cs"/>
        </a:defRPr>
      </a:lvl8pPr>
      <a:lvl9pPr marL="4342130" algn="l" defTabSz="10852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4.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4.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image" Target="../media/image3.wmf"/></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4.xml"/><Relationship Id="rId5" Type="http://schemas.openxmlformats.org/officeDocument/2006/relationships/image" Target="../media/image21.png"/><Relationship Id="rId4" Type="http://schemas.microsoft.com/office/2007/relationships/media" Target="file:///C:\Users\Admin\Downloads\5%20Minutes%20timer%20(&#272;&#7891;ng%20h&#7891;%20&#273;&#7871;m%20ng&#432;&#7907;c%205%20ph&#250;t).mp4" TargetMode="External"/><Relationship Id="rId3" Type="http://schemas.openxmlformats.org/officeDocument/2006/relationships/video" Target="file:///C:\Users\Admin\Downloads\5%20Minutes%20timer%20(&#272;&#7891;ng%20h&#7891;%20&#273;&#7871;m%20ng&#432;&#7907;c%205%20ph&#250;t).mp4" TargetMode="External"/><Relationship Id="rId2" Type="http://schemas.openxmlformats.org/officeDocument/2006/relationships/image" Target="../media/image4.jpeg"/><Relationship Id="rId1" Type="http://schemas.openxmlformats.org/officeDocument/2006/relationships/image" Target="../media/image3.wmf"/></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wmf"/></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23.xml"/><Relationship Id="rId5" Type="http://schemas.openxmlformats.org/officeDocument/2006/relationships/image" Target="../media/image4.jpeg"/><Relationship Id="rId4" Type="http://schemas.openxmlformats.org/officeDocument/2006/relationships/image" Target="../media/image3.wmf"/><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wmf"/><Relationship Id="rId1"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4.xml"/><Relationship Id="rId3" Type="http://schemas.openxmlformats.org/officeDocument/2006/relationships/image" Target="../media/image7.wmf"/><Relationship Id="rId2" Type="http://schemas.openxmlformats.org/officeDocument/2006/relationships/image" Target="../media/image3.wmf"/><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4.xml"/><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wm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image" Target="../media/image3.wm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p:txBody>
          <a:bodyPr vert="horz" wrap="square" lIns="91440" tIns="45720" rIns="91440" bIns="45720" anchor="ctr" anchorCtr="0"/>
          <a:p>
            <a:pPr eaLnBrk="1" hangingPunct="1"/>
            <a:endParaRPr lang="en-US" altLang="en-US" dirty="0"/>
          </a:p>
        </p:txBody>
      </p:sp>
      <p:sp>
        <p:nvSpPr>
          <p:cNvPr id="4099" name="Content Placeholder 2"/>
          <p:cNvSpPr>
            <a:spLocks noGrp="1"/>
          </p:cNvSpPr>
          <p:nvPr>
            <p:ph idx="1"/>
          </p:nvPr>
        </p:nvSpPr>
        <p:spPr/>
        <p:txBody>
          <a:bodyPr vert="horz" wrap="square" lIns="91440" tIns="45720" rIns="91440" bIns="45720" anchor="t" anchorCtr="0"/>
          <a:p>
            <a:pPr eaLnBrk="1" hangingPunct="1"/>
            <a:endParaRPr lang="en-US" altLang="en-US" dirty="0"/>
          </a:p>
        </p:txBody>
      </p:sp>
      <p:pic>
        <p:nvPicPr>
          <p:cNvPr id="4100" name="Picture 2" descr="Hình ảnh Powerpoint - - Tổng hợp hình ảnh dành cho Powerpoint đẹp nhất"/>
          <p:cNvPicPr>
            <a:picLocks noChangeAspect="1"/>
          </p:cNvPicPr>
          <p:nvPr/>
        </p:nvPicPr>
        <p:blipFill>
          <a:blip r:embed="rId1"/>
          <a:stretch>
            <a:fillRect/>
          </a:stretch>
        </p:blipFill>
        <p:spPr>
          <a:xfrm>
            <a:off x="-127000" y="-285750"/>
            <a:ext cx="12755563" cy="7143750"/>
          </a:xfrm>
          <a:prstGeom prst="rect">
            <a:avLst/>
          </a:prstGeom>
          <a:noFill/>
          <a:ln w="9525">
            <a:noFill/>
          </a:ln>
        </p:spPr>
      </p:pic>
      <p:sp>
        <p:nvSpPr>
          <p:cNvPr id="4101" name="TextBox 4"/>
          <p:cNvSpPr txBox="1"/>
          <p:nvPr/>
        </p:nvSpPr>
        <p:spPr>
          <a:xfrm>
            <a:off x="47625" y="84138"/>
            <a:ext cx="11811000" cy="1031875"/>
          </a:xfrm>
          <a:prstGeom prst="rect">
            <a:avLst/>
          </a:prstGeom>
          <a:noFill/>
          <a:ln w="9525">
            <a:noFill/>
          </a:ln>
        </p:spPr>
        <p:txBody>
          <a:bodyPr>
            <a:spAutoFit/>
          </a:bodyPr>
          <a:p>
            <a:pPr algn="ctr" eaLnBrk="1" hangingPunct="1">
              <a:lnSpc>
                <a:spcPct val="200000"/>
              </a:lnSpc>
            </a:pP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2381250" y="2928938"/>
            <a:ext cx="8201025" cy="645160"/>
          </a:xfrm>
          <a:prstGeom prst="rect">
            <a:avLst/>
          </a:prstGeom>
          <a:noFill/>
          <a:ln w="9525">
            <a:noFill/>
          </a:ln>
        </p:spPr>
        <p:txBody>
          <a:bodyPr>
            <a:spAutoFit/>
          </a:bodyPr>
          <a:p>
            <a:pPr algn="ctr" eaLnBrk="1" hangingPunct="1"/>
            <a:r>
              <a:rPr lang="en-US" altLang="en-US" sz="3600" b="1" dirty="0">
                <a:solidFill>
                  <a:srgbClr val="6600CC"/>
                </a:solidFill>
                <a:latin typeface="Times New Roman" panose="02020603050405020304" pitchFamily="18" charset="0"/>
                <a:cs typeface="Times New Roman" panose="02020603050405020304" pitchFamily="18" charset="0"/>
              </a:rPr>
              <a:t> Giáo viên: Trần Thị Thu Thúy</a:t>
            </a:r>
            <a:endParaRPr lang="en-US" altLang="en-US" sz="3600" b="1" dirty="0">
              <a:solidFill>
                <a:srgbClr val="6600CC"/>
              </a:solidFill>
              <a:latin typeface="Times New Roman" panose="02020603050405020304" pitchFamily="18" charset="0"/>
              <a:ea typeface="Times New Roman" panose="02020603050405020304" pitchFamily="18" charset="0"/>
            </a:endParaRPr>
          </a:p>
        </p:txBody>
      </p:sp>
      <p:sp>
        <p:nvSpPr>
          <p:cNvPr id="7" name="Rectangle 6"/>
          <p:cNvSpPr/>
          <p:nvPr/>
        </p:nvSpPr>
        <p:spPr>
          <a:xfrm>
            <a:off x="2796208" y="883069"/>
            <a:ext cx="6599583" cy="1323439"/>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rPr>
              <a:t>ĐỊA LÍ 6</a:t>
            </a:r>
            <a:endParaRPr kumimoji="0" lang="en-US" sz="8000" b="1" i="0" u="none" strike="noStrike" kern="1200" cap="none" spc="0" normalizeH="0" baseline="0" noProof="0" dirty="0">
              <a:ln w="22225">
                <a:solidFill>
                  <a:schemeClr val="accent2"/>
                </a:solidFill>
                <a:prstDash val="solid"/>
              </a:ln>
              <a:solidFill>
                <a:srgbClr val="C00000"/>
              </a:solidFill>
              <a:effectLst/>
              <a:uLnTx/>
              <a:uFillTx/>
              <a:latin typeface="+mn-lt"/>
              <a:ea typeface="+mn-ea"/>
              <a:cs typeface="+mn-cs"/>
            </a:endParaRPr>
          </a:p>
        </p:txBody>
      </p:sp>
      <p:pic>
        <p:nvPicPr>
          <p:cNvPr id="4104" name="Picture 5" descr="POINSET2"/>
          <p:cNvPicPr>
            <a:picLocks noChangeAspect="1"/>
          </p:cNvPicPr>
          <p:nvPr/>
        </p:nvPicPr>
        <p:blipFill>
          <a:blip r:embed="rId2"/>
          <a:stretch>
            <a:fillRect/>
          </a:stretch>
        </p:blipFill>
        <p:spPr>
          <a:xfrm rot="5400000" flipV="1">
            <a:off x="166688" y="-514350"/>
            <a:ext cx="2262187" cy="2851150"/>
          </a:xfrm>
          <a:prstGeom prst="rect">
            <a:avLst/>
          </a:prstGeom>
          <a:noFill/>
          <a:ln w="9525">
            <a:noFill/>
          </a:ln>
        </p:spPr>
      </p:pic>
      <p:pic>
        <p:nvPicPr>
          <p:cNvPr id="4105" name="Picture 5" descr="POINSET2"/>
          <p:cNvPicPr>
            <a:picLocks noChangeAspect="1"/>
          </p:cNvPicPr>
          <p:nvPr/>
        </p:nvPicPr>
        <p:blipFill>
          <a:blip r:embed="rId2"/>
          <a:stretch>
            <a:fillRect/>
          </a:stretch>
        </p:blipFill>
        <p:spPr>
          <a:xfrm rot="5400000">
            <a:off x="10183813" y="-417512"/>
            <a:ext cx="2262187" cy="2625725"/>
          </a:xfrm>
          <a:prstGeom prst="rect">
            <a:avLst/>
          </a:prstGeom>
          <a:noFill/>
          <a:ln w="9525">
            <a:noFill/>
          </a:ln>
        </p:spPr>
      </p:pic>
      <p:pic>
        <p:nvPicPr>
          <p:cNvPr id="4106" name="Picture 5" descr="POINSET2"/>
          <p:cNvPicPr>
            <a:picLocks noChangeAspect="1"/>
          </p:cNvPicPr>
          <p:nvPr/>
        </p:nvPicPr>
        <p:blipFill>
          <a:blip r:embed="rId2"/>
          <a:stretch>
            <a:fillRect/>
          </a:stretch>
        </p:blipFill>
        <p:spPr>
          <a:xfrm rot="-5400000">
            <a:off x="53975" y="4413250"/>
            <a:ext cx="2262188" cy="2625725"/>
          </a:xfrm>
          <a:prstGeom prst="rect">
            <a:avLst/>
          </a:prstGeom>
          <a:noFill/>
          <a:ln w="9525">
            <a:noFill/>
          </a:ln>
        </p:spPr>
      </p:pic>
      <p:pic>
        <p:nvPicPr>
          <p:cNvPr id="4107" name="Picture 5" descr="POINSET2"/>
          <p:cNvPicPr>
            <a:picLocks noChangeAspect="1"/>
          </p:cNvPicPr>
          <p:nvPr/>
        </p:nvPicPr>
        <p:blipFill>
          <a:blip r:embed="rId2"/>
          <a:stretch>
            <a:fillRect/>
          </a:stretch>
        </p:blipFill>
        <p:spPr>
          <a:xfrm rot="-5400000" flipV="1">
            <a:off x="10072688" y="4418013"/>
            <a:ext cx="2260600" cy="2849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5" descr="POINSET2"/>
          <p:cNvPicPr>
            <a:picLocks noChangeAspect="1"/>
          </p:cNvPicPr>
          <p:nvPr/>
        </p:nvPicPr>
        <p:blipFill>
          <a:blip r:embed="rId1"/>
          <a:stretch>
            <a:fillRect/>
          </a:stretch>
        </p:blipFill>
        <p:spPr>
          <a:xfrm rot="5400000">
            <a:off x="11004550" y="227013"/>
            <a:ext cx="846138" cy="982662"/>
          </a:xfrm>
          <a:prstGeom prst="rect">
            <a:avLst/>
          </a:prstGeom>
          <a:noFill/>
          <a:ln w="9525">
            <a:noFill/>
          </a:ln>
        </p:spPr>
      </p:pic>
      <p:pic>
        <p:nvPicPr>
          <p:cNvPr id="13315" name="Picture 5" descr="POINSET2"/>
          <p:cNvPicPr>
            <a:picLocks noChangeAspect="1"/>
          </p:cNvPicPr>
          <p:nvPr/>
        </p:nvPicPr>
        <p:blipFill>
          <a:blip r:embed="rId1"/>
          <a:stretch>
            <a:fillRect/>
          </a:stretch>
        </p:blipFill>
        <p:spPr>
          <a:xfrm rot="5400000" flipV="1">
            <a:off x="384175" y="66675"/>
            <a:ext cx="858838" cy="1081088"/>
          </a:xfrm>
          <a:prstGeom prst="rect">
            <a:avLst/>
          </a:prstGeom>
          <a:noFill/>
          <a:ln w="9525">
            <a:noFill/>
          </a:ln>
        </p:spPr>
      </p:pic>
      <p:pic>
        <p:nvPicPr>
          <p:cNvPr id="13316" name="Picture 5" descr="POINSET2"/>
          <p:cNvPicPr>
            <a:picLocks noChangeAspect="1"/>
          </p:cNvPicPr>
          <p:nvPr/>
        </p:nvPicPr>
        <p:blipFill>
          <a:blip r:embed="rId1"/>
          <a:stretch>
            <a:fillRect/>
          </a:stretch>
        </p:blipFill>
        <p:spPr>
          <a:xfrm rot="-5400000">
            <a:off x="236538" y="5562600"/>
            <a:ext cx="1033462" cy="1200150"/>
          </a:xfrm>
          <a:prstGeom prst="rect">
            <a:avLst/>
          </a:prstGeom>
          <a:noFill/>
          <a:ln w="9525">
            <a:noFill/>
          </a:ln>
        </p:spPr>
      </p:pic>
      <p:pic>
        <p:nvPicPr>
          <p:cNvPr id="13317" name="Picture 6" descr="Diagram&#10;&#10;Description automatically generated"/>
          <p:cNvPicPr>
            <a:picLocks noChangeAspect="1"/>
          </p:cNvPicPr>
          <p:nvPr/>
        </p:nvPicPr>
        <p:blipFill>
          <a:blip r:embed="rId2"/>
          <a:srcRect b="8304"/>
          <a:stretch>
            <a:fillRect/>
          </a:stretch>
        </p:blipFill>
        <p:spPr>
          <a:xfrm>
            <a:off x="10936288" y="5611813"/>
            <a:ext cx="1122362" cy="1109662"/>
          </a:xfrm>
          <a:prstGeom prst="rect">
            <a:avLst/>
          </a:prstGeom>
          <a:noFill/>
          <a:ln w="9525">
            <a:noFill/>
          </a:ln>
        </p:spPr>
      </p:pic>
      <p:sp>
        <p:nvSpPr>
          <p:cNvPr id="13318" name="Rectangle 10"/>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13319" name="Rectangle 4"/>
          <p:cNvSpPr/>
          <p:nvPr/>
        </p:nvSpPr>
        <p:spPr>
          <a:xfrm>
            <a:off x="609600" y="517525"/>
            <a:ext cx="10799763" cy="5632450"/>
          </a:xfrm>
          <a:prstGeom prst="rect">
            <a:avLst/>
          </a:prstGeom>
          <a:noFill/>
          <a:ln w="9525">
            <a:noFill/>
          </a:ln>
        </p:spPr>
        <p:txBody>
          <a:bodyPr>
            <a:spAutoFit/>
          </a:bodyPr>
          <a:p>
            <a:pPr algn="just"/>
            <a:r>
              <a:rPr sz="3600" dirty="0">
                <a:latin typeface="Times New Roman" panose="02020603050405020304" pitchFamily="18" charset="0"/>
              </a:rPr>
              <a:t> - Để xác định phương hướng trên bản đồ người ta sử dụng hệ thống kinh, vĩ tuyến và quy ước như sau: </a:t>
            </a:r>
            <a:endParaRPr sz="3600" dirty="0">
              <a:latin typeface="Times New Roman" panose="02020603050405020304" pitchFamily="18" charset="0"/>
            </a:endParaRPr>
          </a:p>
          <a:p>
            <a:pPr algn="just"/>
            <a:r>
              <a:rPr sz="3600" dirty="0">
                <a:latin typeface="Times New Roman" panose="02020603050405020304" pitchFamily="18" charset="0"/>
              </a:rPr>
              <a:t>+ Đầu trên của các kinh tuyến chỉ hướng bắc, đầu dưới chỉ hướng nam.</a:t>
            </a:r>
            <a:endParaRPr sz="3600" dirty="0">
              <a:latin typeface="Times New Roman" panose="02020603050405020304" pitchFamily="18" charset="0"/>
            </a:endParaRPr>
          </a:p>
          <a:p>
            <a:pPr algn="just"/>
            <a:r>
              <a:rPr sz="3600" dirty="0">
                <a:latin typeface="Times New Roman" panose="02020603050405020304" pitchFamily="18" charset="0"/>
              </a:rPr>
              <a:t>+ Đầu bên trái của các vĩ tuyến chỉ hướng tây, đầu bên phải chỉ hướng đông.</a:t>
            </a:r>
            <a:endParaRPr sz="3600" dirty="0">
              <a:latin typeface="Times New Roman" panose="02020603050405020304" pitchFamily="18" charset="0"/>
            </a:endParaRPr>
          </a:p>
          <a:p>
            <a:pPr algn="just"/>
            <a:r>
              <a:rPr sz="3600" dirty="0">
                <a:latin typeface="Times New Roman" panose="02020603050405020304" pitchFamily="18" charset="0"/>
              </a:rPr>
              <a:t>- Đối với những bản đồ không thể hiện lưới kinh, vĩ tuyến chúng ta cần dựa vào kim chỉ nam hoặc mũi tên chỉ hướng Bắc để xác định hướng Bắc, sau đó tìm các hướng còn lại.</a:t>
            </a:r>
            <a:endParaRPr sz="3600" b="1" dirty="0">
              <a:solidFill>
                <a:srgbClr val="00B050"/>
              </a:solidFill>
              <a:latin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sp>
        <p:nvSpPr>
          <p:cNvPr id="8" name="Rectangle 7"/>
          <p:cNvSpPr/>
          <p:nvPr/>
        </p:nvSpPr>
        <p:spPr>
          <a:xfrm>
            <a:off x="6280150" y="1220788"/>
            <a:ext cx="5324475" cy="4246562"/>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Xác định vị trí của Hội trường Thống Nhất (Dinh Độc Lập), chợ Bến Thành, Nhà hát Thành phố và Nhà thờ Đức Bà.</a:t>
            </a:r>
            <a:endParaRPr sz="3600" b="1" dirty="0">
              <a:solidFill>
                <a:srgbClr val="0000FF"/>
              </a:solidFill>
              <a:latin typeface="Times New Roman" panose="02020603050405020304" pitchFamily="18" charset="0"/>
            </a:endParaRPr>
          </a:p>
        </p:txBody>
      </p:sp>
      <p:pic>
        <p:nvPicPr>
          <p:cNvPr id="14340"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14341" name="Picture 14"/>
          <p:cNvPicPr>
            <a:picLocks noChangeAspect="1"/>
          </p:cNvPicPr>
          <p:nvPr/>
        </p:nvPicPr>
        <p:blipFill>
          <a:blip r:embed="rId3"/>
          <a:stretch>
            <a:fillRect/>
          </a:stretch>
        </p:blipFill>
        <p:spPr>
          <a:xfrm>
            <a:off x="506413" y="812800"/>
            <a:ext cx="5773737" cy="5167313"/>
          </a:xfrm>
          <a:prstGeom prst="rect">
            <a:avLst/>
          </a:prstGeom>
          <a:noFill/>
          <a:ln w="9525">
            <a:noFill/>
          </a:ln>
        </p:spPr>
      </p:pic>
      <p:pic>
        <p:nvPicPr>
          <p:cNvPr id="14342"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pic>
        <p:nvPicPr>
          <p:cNvPr id="14343"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2" name="5-Point Star 1"/>
          <p:cNvSpPr/>
          <p:nvPr/>
        </p:nvSpPr>
        <p:spPr bwMode="auto">
          <a:xfrm>
            <a:off x="2998788" y="2533650"/>
            <a:ext cx="228600" cy="239713"/>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5-Point Star 8"/>
          <p:cNvSpPr/>
          <p:nvPr/>
        </p:nvSpPr>
        <p:spPr bwMode="auto">
          <a:xfrm>
            <a:off x="3825875" y="4094163"/>
            <a:ext cx="228600" cy="239713"/>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5-Point Star 9"/>
          <p:cNvSpPr/>
          <p:nvPr/>
        </p:nvSpPr>
        <p:spPr bwMode="auto">
          <a:xfrm>
            <a:off x="5675313" y="2773363"/>
            <a:ext cx="228600" cy="239713"/>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5-Point Star 10"/>
          <p:cNvSpPr/>
          <p:nvPr/>
        </p:nvSpPr>
        <p:spPr bwMode="auto">
          <a:xfrm>
            <a:off x="4351338" y="1801813"/>
            <a:ext cx="228600" cy="239713"/>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sp>
        <p:nvSpPr>
          <p:cNvPr id="8" name="Rectangle 7"/>
          <p:cNvSpPr/>
          <p:nvPr/>
        </p:nvSpPr>
        <p:spPr>
          <a:xfrm>
            <a:off x="6280150" y="935038"/>
            <a:ext cx="5688013" cy="5078412"/>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Cho biết Bảo tàng Thành phố Hồ Chí Minh ở phía nào của Hội trường Thống Nhất, Bảo tàng Thành phố Hồ Chí Minh ở phía nào của chợ Bến Thành? </a:t>
            </a:r>
            <a:endParaRPr sz="3600" b="1" dirty="0">
              <a:solidFill>
                <a:srgbClr val="0000FF"/>
              </a:solidFill>
              <a:latin typeface="Times New Roman" panose="02020603050405020304" pitchFamily="18" charset="0"/>
            </a:endParaRPr>
          </a:p>
        </p:txBody>
      </p:sp>
      <p:pic>
        <p:nvPicPr>
          <p:cNvPr id="1536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15365" name="Picture 14"/>
          <p:cNvPicPr>
            <a:picLocks noChangeAspect="1"/>
          </p:cNvPicPr>
          <p:nvPr/>
        </p:nvPicPr>
        <p:blipFill>
          <a:blip r:embed="rId3"/>
          <a:stretch>
            <a:fillRect/>
          </a:stretch>
        </p:blipFill>
        <p:spPr>
          <a:xfrm>
            <a:off x="506413" y="812800"/>
            <a:ext cx="5773737" cy="5167313"/>
          </a:xfrm>
          <a:prstGeom prst="rect">
            <a:avLst/>
          </a:prstGeom>
          <a:noFill/>
          <a:ln w="9525">
            <a:noFill/>
          </a:ln>
        </p:spPr>
      </p:pic>
      <p:pic>
        <p:nvPicPr>
          <p:cNvPr id="15366"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pic>
        <p:nvPicPr>
          <p:cNvPr id="15367"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9" name="5-Point Star 8"/>
          <p:cNvSpPr/>
          <p:nvPr/>
        </p:nvSpPr>
        <p:spPr bwMode="auto">
          <a:xfrm>
            <a:off x="2998788" y="2533650"/>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5-Point Star 9"/>
          <p:cNvSpPr/>
          <p:nvPr/>
        </p:nvSpPr>
        <p:spPr bwMode="auto">
          <a:xfrm>
            <a:off x="4486275" y="3030538"/>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5-Point Star 10"/>
          <p:cNvSpPr/>
          <p:nvPr/>
        </p:nvSpPr>
        <p:spPr bwMode="auto">
          <a:xfrm>
            <a:off x="3825875" y="4110038"/>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sp>
        <p:nvSpPr>
          <p:cNvPr id="8" name="Rectangle 7"/>
          <p:cNvSpPr/>
          <p:nvPr/>
        </p:nvSpPr>
        <p:spPr>
          <a:xfrm>
            <a:off x="6245225" y="687388"/>
            <a:ext cx="5181600" cy="590867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Bảo tàng Thành phố Hồ Chí Minh ở phía Đông Nam của Hội trường Thống Nhất. Bảo tàng Thành phố Hồ Chí Minh ở phía Đông Bắc của chợ Bến Thành.</a:t>
            </a:r>
            <a:endParaRPr sz="3600" b="1" dirty="0">
              <a:solidFill>
                <a:srgbClr val="00B050"/>
              </a:solidFill>
              <a:latin typeface="Times New Roman" panose="02020603050405020304" pitchFamily="18" charset="0"/>
            </a:endParaRPr>
          </a:p>
        </p:txBody>
      </p:sp>
      <p:pic>
        <p:nvPicPr>
          <p:cNvPr id="16388" name="Picture 6" descr="Diagram&#10;&#10;Description automatically generated"/>
          <p:cNvPicPr>
            <a:picLocks noChangeAspect="1"/>
          </p:cNvPicPr>
          <p:nvPr/>
        </p:nvPicPr>
        <p:blipFill>
          <a:blip r:embed="rId2"/>
          <a:srcRect b="8304"/>
          <a:stretch>
            <a:fillRect/>
          </a:stretch>
        </p:blipFill>
        <p:spPr>
          <a:xfrm>
            <a:off x="10955338" y="5621338"/>
            <a:ext cx="1012825" cy="1000125"/>
          </a:xfrm>
          <a:prstGeom prst="rect">
            <a:avLst/>
          </a:prstGeom>
          <a:noFill/>
          <a:ln w="9525">
            <a:noFill/>
          </a:ln>
        </p:spPr>
      </p:pic>
      <p:pic>
        <p:nvPicPr>
          <p:cNvPr id="16389" name="Picture 14"/>
          <p:cNvPicPr>
            <a:picLocks noChangeAspect="1"/>
          </p:cNvPicPr>
          <p:nvPr/>
        </p:nvPicPr>
        <p:blipFill>
          <a:blip r:embed="rId3"/>
          <a:stretch>
            <a:fillRect/>
          </a:stretch>
        </p:blipFill>
        <p:spPr>
          <a:xfrm>
            <a:off x="506413" y="812800"/>
            <a:ext cx="5773737" cy="5167313"/>
          </a:xfrm>
          <a:prstGeom prst="rect">
            <a:avLst/>
          </a:prstGeom>
          <a:noFill/>
          <a:ln w="9525">
            <a:noFill/>
          </a:ln>
        </p:spPr>
      </p:pic>
      <p:pic>
        <p:nvPicPr>
          <p:cNvPr id="16390"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pic>
        <p:nvPicPr>
          <p:cNvPr id="16391"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9" name="5-Point Star 8"/>
          <p:cNvSpPr/>
          <p:nvPr/>
        </p:nvSpPr>
        <p:spPr bwMode="auto">
          <a:xfrm>
            <a:off x="2998788" y="2533650"/>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5-Point Star 9"/>
          <p:cNvSpPr/>
          <p:nvPr/>
        </p:nvSpPr>
        <p:spPr bwMode="auto">
          <a:xfrm>
            <a:off x="3784600" y="4110038"/>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5-Point Star 10"/>
          <p:cNvSpPr/>
          <p:nvPr/>
        </p:nvSpPr>
        <p:spPr bwMode="auto">
          <a:xfrm>
            <a:off x="4487863" y="3078163"/>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10253" name="Picture 13"/>
          <p:cNvPicPr>
            <a:picLocks noChangeAspect="1"/>
          </p:cNvPicPr>
          <p:nvPr/>
        </p:nvPicPr>
        <p:blipFill>
          <a:blip r:embed="rId1"/>
          <a:stretch>
            <a:fillRect/>
          </a:stretch>
        </p:blipFill>
        <p:spPr>
          <a:xfrm>
            <a:off x="358775" y="157163"/>
            <a:ext cx="5367338" cy="3286125"/>
          </a:xfrm>
          <a:prstGeom prst="rect">
            <a:avLst/>
          </a:prstGeom>
          <a:noFill/>
          <a:ln w="9525">
            <a:noFill/>
          </a:ln>
        </p:spPr>
      </p:pic>
      <p:sp>
        <p:nvSpPr>
          <p:cNvPr id="2" name="Rectangle 1"/>
          <p:cNvSpPr/>
          <p:nvPr/>
        </p:nvSpPr>
        <p:spPr>
          <a:xfrm>
            <a:off x="946150" y="190500"/>
            <a:ext cx="3727450" cy="646113"/>
          </a:xfrm>
          <a:prstGeom prst="rect">
            <a:avLst/>
          </a:prstGeom>
          <a:solidFill>
            <a:schemeClr val="accent3">
              <a:lumMod val="95000"/>
            </a:schemeClr>
          </a:solid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BẢO TÀNG </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THÀNH PHỐ HỒ CHÍ MINH</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pic>
        <p:nvPicPr>
          <p:cNvPr id="10255" name="Picture 15"/>
          <p:cNvPicPr>
            <a:picLocks noChangeAspect="1"/>
          </p:cNvPicPr>
          <p:nvPr/>
        </p:nvPicPr>
        <p:blipFill>
          <a:blip r:embed="rId2"/>
          <a:stretch>
            <a:fillRect/>
          </a:stretch>
        </p:blipFill>
        <p:spPr>
          <a:xfrm>
            <a:off x="6565900" y="157163"/>
            <a:ext cx="5141913" cy="3252787"/>
          </a:xfrm>
          <a:prstGeom prst="rect">
            <a:avLst/>
          </a:prstGeom>
          <a:noFill/>
          <a:ln w="9525">
            <a:noFill/>
          </a:ln>
        </p:spPr>
      </p:pic>
      <p:sp>
        <p:nvSpPr>
          <p:cNvPr id="15" name="Rectangle 14"/>
          <p:cNvSpPr/>
          <p:nvPr/>
        </p:nvSpPr>
        <p:spPr>
          <a:xfrm>
            <a:off x="7940675" y="176213"/>
            <a:ext cx="2714625" cy="368300"/>
          </a:xfrm>
          <a:prstGeom prst="rect">
            <a:avLst/>
          </a:prstGeom>
          <a:solidFill>
            <a:schemeClr val="accent3">
              <a:lumMod val="95000"/>
            </a:schemeClr>
          </a:solid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NHÀ THỜ ĐỨC BÀ</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pic>
        <p:nvPicPr>
          <p:cNvPr id="10256" name="Picture 16"/>
          <p:cNvPicPr>
            <a:picLocks noChangeAspect="1"/>
          </p:cNvPicPr>
          <p:nvPr/>
        </p:nvPicPr>
        <p:blipFill>
          <a:blip r:embed="rId3"/>
          <a:stretch>
            <a:fillRect/>
          </a:stretch>
        </p:blipFill>
        <p:spPr>
          <a:xfrm>
            <a:off x="358775" y="3705225"/>
            <a:ext cx="5367338" cy="2979738"/>
          </a:xfrm>
          <a:prstGeom prst="rect">
            <a:avLst/>
          </a:prstGeom>
          <a:noFill/>
          <a:ln w="9525">
            <a:noFill/>
          </a:ln>
        </p:spPr>
      </p:pic>
      <p:sp>
        <p:nvSpPr>
          <p:cNvPr id="17" name="Rectangle 16"/>
          <p:cNvSpPr/>
          <p:nvPr/>
        </p:nvSpPr>
        <p:spPr>
          <a:xfrm>
            <a:off x="1098550" y="3705225"/>
            <a:ext cx="3727450" cy="646113"/>
          </a:xfrm>
          <a:prstGeom prst="rect">
            <a:avLst/>
          </a:prstGeom>
          <a:solidFill>
            <a:schemeClr val="accent3">
              <a:lumMod val="95000"/>
            </a:schemeClr>
          </a:solid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HỘI TRƯỜNG THỐNG NHẤT</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(DINH ĐỘC LẬP)</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pic>
        <p:nvPicPr>
          <p:cNvPr id="10257" name="Picture 17"/>
          <p:cNvPicPr>
            <a:picLocks noChangeAspect="1"/>
          </p:cNvPicPr>
          <p:nvPr/>
        </p:nvPicPr>
        <p:blipFill>
          <a:blip r:embed="rId4"/>
          <a:stretch>
            <a:fillRect/>
          </a:stretch>
        </p:blipFill>
        <p:spPr>
          <a:xfrm>
            <a:off x="6565900" y="3705225"/>
            <a:ext cx="5141913" cy="2979738"/>
          </a:xfrm>
          <a:prstGeom prst="rect">
            <a:avLst/>
          </a:prstGeom>
          <a:noFill/>
          <a:ln w="9525">
            <a:noFill/>
          </a:ln>
        </p:spPr>
      </p:pic>
      <p:sp>
        <p:nvSpPr>
          <p:cNvPr id="19" name="Rectangle 18"/>
          <p:cNvSpPr/>
          <p:nvPr/>
        </p:nvSpPr>
        <p:spPr>
          <a:xfrm>
            <a:off x="7618413" y="3579813"/>
            <a:ext cx="3729038" cy="647700"/>
          </a:xfrm>
          <a:prstGeom prst="rect">
            <a:avLst/>
          </a:prstGeom>
          <a:solidFill>
            <a:schemeClr val="accent3">
              <a:lumMod val="95000"/>
            </a:schemeClr>
          </a:solid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BẢO TÀNG </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CHỨNG TÍCH CHIẾN TRANH</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53"/>
                                        </p:tgtEl>
                                        <p:attrNameLst>
                                          <p:attrName>style.visibility</p:attrName>
                                        </p:attrNameLst>
                                      </p:cBhvr>
                                      <p:to>
                                        <p:strVal val="visible"/>
                                      </p:to>
                                    </p:set>
                                    <p:animEffect transition="in" filter="fade">
                                      <p:cBhvr>
                                        <p:cTn id="7" dur="1000"/>
                                        <p:tgtEl>
                                          <p:spTgt spid="10253"/>
                                        </p:tgtEl>
                                      </p:cBhvr>
                                    </p:animEffect>
                                    <p:anim calcmode="lin" valueType="num">
                                      <p:cBhvr>
                                        <p:cTn id="8" dur="1000" fill="hold"/>
                                        <p:tgtEl>
                                          <p:spTgt spid="10253"/>
                                        </p:tgtEl>
                                        <p:attrNameLst>
                                          <p:attrName>ppt_x</p:attrName>
                                        </p:attrNameLst>
                                      </p:cBhvr>
                                      <p:tavLst>
                                        <p:tav tm="0">
                                          <p:val>
                                            <p:strVal val="#ppt_x"/>
                                          </p:val>
                                        </p:tav>
                                        <p:tav tm="100000">
                                          <p:val>
                                            <p:strVal val="#ppt_x"/>
                                          </p:val>
                                        </p:tav>
                                      </p:tavLst>
                                    </p:anim>
                                    <p:anim calcmode="lin" valueType="num">
                                      <p:cBhvr>
                                        <p:cTn id="9" dur="1000" fill="hold"/>
                                        <p:tgtEl>
                                          <p:spTgt spid="1025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10256"/>
                                        </p:tgtEl>
                                        <p:attrNameLst>
                                          <p:attrName>style.visibility</p:attrName>
                                        </p:attrNameLst>
                                      </p:cBhvr>
                                      <p:to>
                                        <p:strVal val="visible"/>
                                      </p:to>
                                    </p:set>
                                    <p:animEffect transition="in" filter="barn(inVertical)">
                                      <p:cBhvr>
                                        <p:cTn id="22" dur="500"/>
                                        <p:tgtEl>
                                          <p:spTgt spid="102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55"/>
                                        </p:tgtEl>
                                        <p:attrNameLst>
                                          <p:attrName>style.visibility</p:attrName>
                                        </p:attrNameLst>
                                      </p:cBhvr>
                                      <p:to>
                                        <p:strVal val="visible"/>
                                      </p:to>
                                    </p:set>
                                    <p:animEffect transition="in" filter="wipe(down)">
                                      <p:cBhvr>
                                        <p:cTn id="27" dur="500"/>
                                        <p:tgtEl>
                                          <p:spTgt spid="1025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par>
                                <p:cTn id="36" presetID="6" presetClass="entr" presetSubtype="16" fill="hold" nodeType="withEffect">
                                  <p:stCondLst>
                                    <p:cond delay="0"/>
                                  </p:stCondLst>
                                  <p:childTnLst>
                                    <p:set>
                                      <p:cBhvr>
                                        <p:cTn id="37" dur="1" fill="hold">
                                          <p:stCondLst>
                                            <p:cond delay="0"/>
                                          </p:stCondLst>
                                        </p:cTn>
                                        <p:tgtEl>
                                          <p:spTgt spid="10257"/>
                                        </p:tgtEl>
                                        <p:attrNameLst>
                                          <p:attrName>style.visibility</p:attrName>
                                        </p:attrNameLst>
                                      </p:cBhvr>
                                      <p:to>
                                        <p:strVal val="visible"/>
                                      </p:to>
                                    </p:set>
                                    <p:animEffect transition="in" filter="circle(in)">
                                      <p:cBhvr>
                                        <p:cTn id="38" dur="20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9"/>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18435" name="AutoShape 2" descr="Chợ Bến Thành – Wikipedia tiếng Việt"/>
          <p:cNvSpPr>
            <a:spLocks noChangeAspect="1"/>
          </p:cNvSpPr>
          <p:nvPr/>
        </p:nvSpPr>
        <p:spPr>
          <a:xfrm>
            <a:off x="149225" y="-144462"/>
            <a:ext cx="304800" cy="304800"/>
          </a:xfrm>
          <a:prstGeom prst="rect">
            <a:avLst/>
          </a:prstGeom>
          <a:noFill/>
          <a:ln w="9525">
            <a:noFill/>
          </a:ln>
        </p:spPr>
        <p:txBody>
          <a:bodyPr/>
          <a:p>
            <a:endParaRPr dirty="0">
              <a:latin typeface="Times New Roman" panose="02020603050405020304" pitchFamily="18" charset="0"/>
            </a:endParaRPr>
          </a:p>
        </p:txBody>
      </p:sp>
      <p:pic>
        <p:nvPicPr>
          <p:cNvPr id="130051" name="Picture 3"/>
          <p:cNvPicPr>
            <a:picLocks noChangeAspect="1"/>
          </p:cNvPicPr>
          <p:nvPr/>
        </p:nvPicPr>
        <p:blipFill>
          <a:blip r:embed="rId1"/>
          <a:stretch>
            <a:fillRect/>
          </a:stretch>
        </p:blipFill>
        <p:spPr>
          <a:xfrm>
            <a:off x="358775" y="176213"/>
            <a:ext cx="5367338" cy="3233737"/>
          </a:xfrm>
          <a:prstGeom prst="rect">
            <a:avLst/>
          </a:prstGeom>
          <a:noFill/>
          <a:ln w="9525">
            <a:noFill/>
          </a:ln>
        </p:spPr>
      </p:pic>
      <p:sp>
        <p:nvSpPr>
          <p:cNvPr id="13" name="Rectangle 12"/>
          <p:cNvSpPr/>
          <p:nvPr/>
        </p:nvSpPr>
        <p:spPr>
          <a:xfrm>
            <a:off x="358775" y="3144838"/>
            <a:ext cx="2713038" cy="369888"/>
          </a:xfrm>
          <a:prstGeom prst="rect">
            <a:avLst/>
          </a:prstGeom>
          <a:solidFill>
            <a:schemeClr val="accent3">
              <a:lumMod val="95000"/>
            </a:schemeClr>
          </a:solid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CHỢ BẾN THÀNH</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pic>
        <p:nvPicPr>
          <p:cNvPr id="130053" name="Picture 5" descr="NHÀ HÁT THÀNH PHỐ HỒ CHÍ MINH"/>
          <p:cNvPicPr>
            <a:picLocks noChangeAspect="1"/>
          </p:cNvPicPr>
          <p:nvPr/>
        </p:nvPicPr>
        <p:blipFill>
          <a:blip r:embed="rId2"/>
          <a:stretch>
            <a:fillRect/>
          </a:stretch>
        </p:blipFill>
        <p:spPr>
          <a:xfrm>
            <a:off x="358775" y="3525838"/>
            <a:ext cx="5367338" cy="3159125"/>
          </a:xfrm>
          <a:prstGeom prst="rect">
            <a:avLst/>
          </a:prstGeom>
          <a:noFill/>
          <a:ln w="9525">
            <a:noFill/>
          </a:ln>
        </p:spPr>
      </p:pic>
      <p:sp>
        <p:nvSpPr>
          <p:cNvPr id="16" name="Rectangle 15"/>
          <p:cNvSpPr/>
          <p:nvPr/>
        </p:nvSpPr>
        <p:spPr>
          <a:xfrm>
            <a:off x="358775" y="6307138"/>
            <a:ext cx="2713038" cy="369888"/>
          </a:xfrm>
          <a:prstGeom prst="rect">
            <a:avLst/>
          </a:prstGeom>
          <a:solidFill>
            <a:schemeClr val="accent3">
              <a:lumMod val="95000"/>
            </a:schemeClr>
          </a:solid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NHÀ HÁT THÀNH PHỐ</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pic>
        <p:nvPicPr>
          <p:cNvPr id="130056" name="Picture 8" descr="Ủy ban nhân dân Thành phố Hồ Chí Minh – Wikipedia tiếng Việt"/>
          <p:cNvPicPr>
            <a:picLocks noChangeAspect="1"/>
          </p:cNvPicPr>
          <p:nvPr/>
        </p:nvPicPr>
        <p:blipFill>
          <a:blip r:embed="rId3"/>
          <a:stretch>
            <a:fillRect/>
          </a:stretch>
        </p:blipFill>
        <p:spPr>
          <a:xfrm>
            <a:off x="6370638" y="1184275"/>
            <a:ext cx="5546725" cy="3921125"/>
          </a:xfrm>
          <a:prstGeom prst="rect">
            <a:avLst/>
          </a:prstGeom>
          <a:noFill/>
          <a:ln w="9525">
            <a:noFill/>
          </a:ln>
        </p:spPr>
      </p:pic>
      <p:sp>
        <p:nvSpPr>
          <p:cNvPr id="20" name="Rectangle 19"/>
          <p:cNvSpPr/>
          <p:nvPr/>
        </p:nvSpPr>
        <p:spPr>
          <a:xfrm>
            <a:off x="6370638" y="1193800"/>
            <a:ext cx="2459038" cy="369888"/>
          </a:xfrm>
          <a:prstGeom prst="rect">
            <a:avLst/>
          </a:prstGeom>
          <a:solidFill>
            <a:schemeClr val="accent3">
              <a:lumMod val="95000"/>
            </a:schemeClr>
          </a:solid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UBND THÀNH PHỐ</a:t>
            </a:r>
            <a:endPar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fade">
                                      <p:cBhvr>
                                        <p:cTn id="7" dur="1000"/>
                                        <p:tgtEl>
                                          <p:spTgt spid="130051"/>
                                        </p:tgtEl>
                                      </p:cBhvr>
                                    </p:animEffect>
                                    <p:anim calcmode="lin" valueType="num">
                                      <p:cBhvr>
                                        <p:cTn id="8" dur="1000" fill="hold"/>
                                        <p:tgtEl>
                                          <p:spTgt spid="130051"/>
                                        </p:tgtEl>
                                        <p:attrNameLst>
                                          <p:attrName>ppt_x</p:attrName>
                                        </p:attrNameLst>
                                      </p:cBhvr>
                                      <p:tavLst>
                                        <p:tav tm="0">
                                          <p:val>
                                            <p:strVal val="#ppt_x"/>
                                          </p:val>
                                        </p:tav>
                                        <p:tav tm="100000">
                                          <p:val>
                                            <p:strVal val="#ppt_x"/>
                                          </p:val>
                                        </p:tav>
                                      </p:tavLst>
                                    </p:anim>
                                    <p:anim calcmode="lin" valueType="num">
                                      <p:cBhvr>
                                        <p:cTn id="9" dur="1000" fill="hold"/>
                                        <p:tgtEl>
                                          <p:spTgt spid="130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0053"/>
                                        </p:tgtEl>
                                        <p:attrNameLst>
                                          <p:attrName>style.visibility</p:attrName>
                                        </p:attrNameLst>
                                      </p:cBhvr>
                                      <p:to>
                                        <p:strVal val="visible"/>
                                      </p:to>
                                    </p:set>
                                    <p:animEffect transition="in" filter="barn(inVertical)">
                                      <p:cBhvr>
                                        <p:cTn id="19" dur="500"/>
                                        <p:tgtEl>
                                          <p:spTgt spid="13005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0056"/>
                                        </p:tgtEl>
                                        <p:attrNameLst>
                                          <p:attrName>style.visibility</p:attrName>
                                        </p:attrNameLst>
                                      </p:cBhvr>
                                      <p:to>
                                        <p:strVal val="visible"/>
                                      </p:to>
                                    </p:set>
                                    <p:animEffect transition="in" filter="wheel(1)">
                                      <p:cBhvr>
                                        <p:cTn id="27" dur="2000"/>
                                        <p:tgtEl>
                                          <p:spTgt spid="13005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19459"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905056"/>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II. TỈ LỆ BẢN ĐỒ</a:t>
            </a:r>
            <a:endPar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9461"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9462"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19463" name="Picture 11"/>
          <p:cNvPicPr>
            <a:picLocks noChangeAspect="1"/>
          </p:cNvPicPr>
          <p:nvPr/>
        </p:nvPicPr>
        <p:blipFill>
          <a:blip r:embed="rId3"/>
          <a:stretch>
            <a:fillRect/>
          </a:stretch>
        </p:blipFill>
        <p:spPr>
          <a:xfrm>
            <a:off x="0" y="2349500"/>
            <a:ext cx="2903538" cy="2776538"/>
          </a:xfrm>
          <a:prstGeom prst="rect">
            <a:avLst/>
          </a:prstGeom>
          <a:noFill/>
          <a:ln w="9525">
            <a:noFill/>
          </a:ln>
        </p:spPr>
      </p:pic>
      <p:pic>
        <p:nvPicPr>
          <p:cNvPr id="19464" name="Picture 12"/>
          <p:cNvPicPr>
            <a:picLocks noChangeAspect="1"/>
          </p:cNvPicPr>
          <p:nvPr/>
        </p:nvPicPr>
        <p:blipFill>
          <a:blip r:embed="rId4"/>
          <a:stretch>
            <a:fillRect/>
          </a:stretch>
        </p:blipFill>
        <p:spPr>
          <a:xfrm>
            <a:off x="3325813" y="1889125"/>
            <a:ext cx="3284537" cy="4191000"/>
          </a:xfrm>
          <a:prstGeom prst="rect">
            <a:avLst/>
          </a:prstGeom>
          <a:noFill/>
          <a:ln w="9525">
            <a:noFill/>
          </a:ln>
        </p:spPr>
      </p:pic>
      <p:sp>
        <p:nvSpPr>
          <p:cNvPr id="13" name="Rectangle 4"/>
          <p:cNvSpPr txBox="1">
            <a:spLocks noChangeArrowheads="1"/>
          </p:cNvSpPr>
          <p:nvPr/>
        </p:nvSpPr>
        <p:spPr bwMode="auto">
          <a:xfrm>
            <a:off x="4646613" y="5732463"/>
            <a:ext cx="1619250" cy="327025"/>
          </a:xfrm>
          <a:prstGeom prst="rect">
            <a:avLst/>
          </a:prstGeom>
          <a:noFill/>
          <a:ln>
            <a:noFill/>
          </a:ln>
        </p:spPr>
        <p:txBody>
          <a:bodyPr/>
          <a:p>
            <a:pPr algn="ctr" eaLnBrk="1" hangingPunct="1">
              <a:spcBef>
                <a:spcPct val="50000"/>
              </a:spcBef>
              <a:buNone/>
            </a:pPr>
            <a:r>
              <a:rPr lang="en-US" altLang="en-US" sz="1200" b="1" dirty="0">
                <a:latin typeface="Times New Roman" panose="02020603050405020304" pitchFamily="18" charset="0"/>
                <a:cs typeface="Times New Roman" panose="02020603050405020304" pitchFamily="18" charset="0"/>
              </a:rPr>
              <a:t>Tỉ lệ: 1: 10 000 000</a:t>
            </a:r>
            <a:endParaRPr lang="en-US" altLang="en-US" sz="1200" b="1" dirty="0">
              <a:latin typeface="Times New Roman" panose="02020603050405020304" pitchFamily="18" charset="0"/>
              <a:cs typeface="Times New Roman" panose="02020603050405020304" pitchFamily="18" charset="0"/>
            </a:endParaRPr>
          </a:p>
          <a:p>
            <a:pPr algn="ctr" eaLnBrk="1" hangingPunct="1">
              <a:spcBef>
                <a:spcPct val="20000"/>
              </a:spcBef>
              <a:buChar char="•"/>
            </a:pPr>
            <a:endParaRPr lang="en-US" altLang="en-US" sz="1200" b="1" dirty="0">
              <a:latin typeface="Times New Roman" panose="02020603050405020304" pitchFamily="18" charset="0"/>
              <a:ea typeface="Times New Roman" panose="02020603050405020304" pitchFamily="18" charset="0"/>
            </a:endParaRPr>
          </a:p>
        </p:txBody>
      </p:sp>
      <p:pic>
        <p:nvPicPr>
          <p:cNvPr id="19466" name="Picture 13"/>
          <p:cNvPicPr>
            <a:picLocks noChangeAspect="1"/>
          </p:cNvPicPr>
          <p:nvPr/>
        </p:nvPicPr>
        <p:blipFill>
          <a:blip r:embed="rId5"/>
          <a:stretch>
            <a:fillRect/>
          </a:stretch>
        </p:blipFill>
        <p:spPr>
          <a:xfrm>
            <a:off x="6610350" y="2111375"/>
            <a:ext cx="5357813" cy="3209925"/>
          </a:xfrm>
          <a:prstGeom prst="rect">
            <a:avLst/>
          </a:prstGeom>
          <a:no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pic>
        <p:nvPicPr>
          <p:cNvPr id="20483"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20484" name="Picture 14"/>
          <p:cNvPicPr>
            <a:picLocks noChangeAspect="1"/>
          </p:cNvPicPr>
          <p:nvPr/>
        </p:nvPicPr>
        <p:blipFill>
          <a:blip r:embed="rId3"/>
          <a:stretch>
            <a:fillRect/>
          </a:stretch>
        </p:blipFill>
        <p:spPr>
          <a:xfrm>
            <a:off x="1454150" y="252413"/>
            <a:ext cx="9039225" cy="6369050"/>
          </a:xfrm>
          <a:prstGeom prst="rect">
            <a:avLst/>
          </a:prstGeom>
          <a:noFill/>
          <a:ln w="9525">
            <a:noFill/>
          </a:ln>
        </p:spPr>
      </p:pic>
      <p:pic>
        <p:nvPicPr>
          <p:cNvPr id="2048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048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150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1508"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22535" name="Rectangle 2"/>
          <p:cNvSpPr/>
          <p:nvPr/>
        </p:nvSpPr>
        <p:spPr>
          <a:xfrm>
            <a:off x="1931988" y="15875"/>
            <a:ext cx="7602537" cy="904875"/>
          </a:xfrm>
          <a:prstGeom prst="rect">
            <a:avLst/>
          </a:prstGeom>
          <a:noFill/>
          <a:ln w="9525">
            <a:noFill/>
          </a:ln>
        </p:spPr>
        <p:txBody>
          <a:bodyPr>
            <a:spAutoFit/>
          </a:bodyPr>
          <a:p>
            <a:pPr algn="just" eaLnBrk="1" hangingPunct="1">
              <a:lnSpc>
                <a:spcPct val="150000"/>
              </a:lnSpc>
            </a:pPr>
            <a:r>
              <a:rPr lang="en-US" altLang="vi-VN" sz="4000" b="1" dirty="0">
                <a:solidFill>
                  <a:srgbClr val="7030A0"/>
                </a:solidFill>
                <a:latin typeface="Times New Roman" panose="02020603050405020304" pitchFamily="18" charset="0"/>
              </a:rPr>
              <a:t>THẢO LUẬN NHÓM ( 5 PHÚT )</a:t>
            </a:r>
            <a:endParaRPr lang="vi-VN" altLang="vi-VN" sz="4000" b="1" dirty="0">
              <a:solidFill>
                <a:srgbClr val="7030A0"/>
              </a:solidFill>
              <a:latin typeface="Times New Roman" panose="02020603050405020304" pitchFamily="18" charset="0"/>
              <a:ea typeface="Times New Roman" panose="02020603050405020304" pitchFamily="18" charset="0"/>
            </a:endParaRPr>
          </a:p>
        </p:txBody>
      </p:sp>
      <p:sp>
        <p:nvSpPr>
          <p:cNvPr id="3" name="Rectangle 2"/>
          <p:cNvSpPr/>
          <p:nvPr/>
        </p:nvSpPr>
        <p:spPr>
          <a:xfrm>
            <a:off x="938213" y="1246188"/>
            <a:ext cx="10125075" cy="4708525"/>
          </a:xfrm>
          <a:prstGeom prst="rect">
            <a:avLst/>
          </a:prstGeom>
          <a:noFill/>
          <a:ln w="9525">
            <a:noFill/>
          </a:ln>
        </p:spPr>
        <p:txBody>
          <a:bodyPr>
            <a:spAutoFit/>
          </a:bodyPr>
          <a:p>
            <a:pPr algn="just"/>
            <a:r>
              <a:rPr sz="3000" b="1" dirty="0">
                <a:solidFill>
                  <a:srgbClr val="0000FF"/>
                </a:solidFill>
                <a:latin typeface="Times New Roman" panose="02020603050405020304" pitchFamily="18" charset="0"/>
              </a:rPr>
              <a:t>- Nhóm 1, 2</a:t>
            </a:r>
            <a:endParaRPr sz="3000" b="1" dirty="0">
              <a:solidFill>
                <a:srgbClr val="0000FF"/>
              </a:solidFill>
              <a:latin typeface="Times New Roman" panose="02020603050405020304" pitchFamily="18" charset="0"/>
            </a:endParaRPr>
          </a:p>
          <a:p>
            <a:pPr algn="just"/>
            <a:r>
              <a:rPr sz="3000" b="1" dirty="0">
                <a:solidFill>
                  <a:srgbClr val="0000FF"/>
                </a:solidFill>
                <a:latin typeface="Times New Roman" panose="02020603050405020304" pitchFamily="18" charset="0"/>
              </a:rPr>
              <a:t>+ Tỉ lệ bản đồ cho ta biết điều gì? Có mấy loại tỉ lệ bản đồ.</a:t>
            </a:r>
            <a:endParaRPr sz="3000" b="1" dirty="0">
              <a:solidFill>
                <a:srgbClr val="0000FF"/>
              </a:solidFill>
              <a:latin typeface="Times New Roman" panose="02020603050405020304" pitchFamily="18" charset="0"/>
            </a:endParaRPr>
          </a:p>
          <a:p>
            <a:pPr algn="just"/>
            <a:r>
              <a:rPr sz="3000" b="1" dirty="0">
                <a:solidFill>
                  <a:srgbClr val="0000FF"/>
                </a:solidFill>
                <a:latin typeface="Times New Roman" panose="02020603050405020304" pitchFamily="18" charset="0"/>
              </a:rPr>
              <a:t>+ Bản đồ hình 3.4 có tỉ lệ bao nhiêu? Nêu ý nghĩa của tỉ lệ đó.</a:t>
            </a:r>
            <a:endParaRPr sz="3000" b="1" dirty="0">
              <a:solidFill>
                <a:srgbClr val="0000FF"/>
              </a:solidFill>
              <a:latin typeface="Times New Roman" panose="02020603050405020304" pitchFamily="18" charset="0"/>
            </a:endParaRPr>
          </a:p>
          <a:p>
            <a:pPr algn="just"/>
            <a:r>
              <a:rPr sz="3000" b="1" dirty="0">
                <a:solidFill>
                  <a:srgbClr val="0000FF"/>
                </a:solidFill>
                <a:latin typeface="Times New Roman" panose="02020603050405020304" pitchFamily="18" charset="0"/>
              </a:rPr>
              <a:t>- Nhóm 3, 4</a:t>
            </a:r>
            <a:endParaRPr sz="3000" b="1" dirty="0">
              <a:solidFill>
                <a:srgbClr val="0000FF"/>
              </a:solidFill>
              <a:latin typeface="Times New Roman" panose="02020603050405020304" pitchFamily="18" charset="0"/>
            </a:endParaRPr>
          </a:p>
          <a:p>
            <a:pPr algn="just"/>
            <a:r>
              <a:rPr sz="3000" b="1" dirty="0">
                <a:solidFill>
                  <a:srgbClr val="0000FF"/>
                </a:solidFill>
                <a:latin typeface="Times New Roman" panose="02020603050405020304" pitchFamily="18" charset="0"/>
              </a:rPr>
              <a:t>+ Nêu các bước tính khoảng cách thực tế giữa 2 địa điểm trên bản đồ theo tỉ lệ bản đồ.</a:t>
            </a:r>
            <a:endParaRPr sz="3000" b="1" dirty="0">
              <a:solidFill>
                <a:srgbClr val="0000FF"/>
              </a:solidFill>
              <a:latin typeface="Times New Roman" panose="02020603050405020304" pitchFamily="18" charset="0"/>
            </a:endParaRPr>
          </a:p>
          <a:p>
            <a:pPr algn="just"/>
            <a:r>
              <a:rPr sz="3000" b="1" dirty="0">
                <a:solidFill>
                  <a:srgbClr val="0000FF"/>
                </a:solidFill>
                <a:latin typeface="Times New Roman" panose="02020603050405020304" pitchFamily="18" charset="0"/>
              </a:rPr>
              <a:t>+ Khoảng cách trên bản đồ từ Bảo tàng chứng tích chiến tranh đến Nhà thờ Đức Bà là 6cm, vậy khoảng cách ngoài thực địa từ Bảo tàng chứng tích chiến tranh đến Nhà thờ Đức Bà là bao nhiêu? Biết bản đồ có tỉ lệ 1:10 000</a:t>
            </a:r>
            <a:endParaRPr sz="3000" b="1" dirty="0">
              <a:solidFill>
                <a:srgbClr val="0000FF"/>
              </a:solidFill>
              <a:latin typeface="Times New Roman" panose="02020603050405020304" pitchFamily="18" charset="0"/>
            </a:endParaRPr>
          </a:p>
        </p:txBody>
      </p:sp>
      <p:pic>
        <p:nvPicPr>
          <p:cNvPr id="21511"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4" name="5 Minutes timer (Đồng hồ đếm ngược 5 phút).mp4">
            <a:hlinkClick r:id="" action="ppaction://media"/>
          </p:cNvPr>
          <p:cNvPicPr>
            <a:picLocks noRot="1" noChangeAspect="1"/>
          </p:cNvPicPr>
          <p:nvPr>
            <a:videoFile r:link="rId3"/>
            <p:extLst>
              <p:ext uri="{DAA4B4D4-6D71-4841-9C94-3DE7FCFB9230}">
                <p14:media xmlns:p14="http://schemas.microsoft.com/office/powerpoint/2010/main" r:link="rId4"/>
              </p:ext>
            </p:extLst>
          </p:nvPr>
        </p:nvPicPr>
        <p:blipFill>
          <a:blip r:embed="rId5"/>
          <a:stretch>
            <a:fillRect/>
          </a:stretch>
        </p:blipFill>
        <p:spPr>
          <a:xfrm>
            <a:off x="9453563" y="666750"/>
            <a:ext cx="1028700" cy="5794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535"/>
                                        </p:tgtEl>
                                        <p:attrNameLst>
                                          <p:attrName>style.visibility</p:attrName>
                                        </p:attrNameLst>
                                      </p:cBhvr>
                                      <p:to>
                                        <p:strVal val="visible"/>
                                      </p:to>
                                    </p:set>
                                    <p:animEffect transition="in" filter="wipe(down)">
                                      <p:cBhvr>
                                        <p:cTn id="10" dur="500"/>
                                        <p:tgtEl>
                                          <p:spTgt spid="2253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childTnLst>
        </p:cTn>
      </p:par>
    </p:tnLst>
    <p:bldLst>
      <p:bldP spid="2253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253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253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3" name="Rectangle 2"/>
          <p:cNvSpPr/>
          <p:nvPr/>
        </p:nvSpPr>
        <p:spPr>
          <a:xfrm>
            <a:off x="495300" y="1076325"/>
            <a:ext cx="11472863" cy="4940300"/>
          </a:xfrm>
          <a:prstGeom prst="rect">
            <a:avLst/>
          </a:prstGeom>
          <a:noFill/>
          <a:ln w="9525">
            <a:noFill/>
          </a:ln>
        </p:spPr>
        <p:txBody>
          <a:bodyPr>
            <a:spAutoFit/>
          </a:bodyPr>
          <a:p>
            <a:pPr algn="just">
              <a:lnSpc>
                <a:spcPct val="150000"/>
              </a:lnSpc>
            </a:pPr>
            <a:r>
              <a:rPr lang="nl-NL" altLang="x-none" sz="3500" b="1" dirty="0">
                <a:solidFill>
                  <a:srgbClr val="00B050"/>
                </a:solidFill>
                <a:latin typeface="Times New Roman" panose="02020603050405020304" pitchFamily="18" charset="0"/>
              </a:rPr>
              <a:t>NHÓM 1, 2: </a:t>
            </a:r>
            <a:endParaRPr lang="nl-NL" altLang="x-none" sz="3500" b="1" dirty="0">
              <a:solidFill>
                <a:srgbClr val="00B050"/>
              </a:solidFill>
              <a:latin typeface="Times New Roman" panose="02020603050405020304" pitchFamily="18" charset="0"/>
            </a:endParaRPr>
          </a:p>
          <a:p>
            <a:pPr algn="just">
              <a:lnSpc>
                <a:spcPct val="150000"/>
              </a:lnSpc>
            </a:pPr>
            <a:r>
              <a:rPr lang="nl-NL" altLang="x-none" sz="3500" b="1" dirty="0">
                <a:solidFill>
                  <a:srgbClr val="00B050"/>
                </a:solidFill>
                <a:latin typeface="Times New Roman" panose="02020603050405020304" pitchFamily="18" charset="0"/>
              </a:rPr>
              <a:t>- Ý nghĩa: tỉ lệ bản đồ cho biết mức độ thu nhỏ của khoảng cách trên bản đồ so với khoảng cách trên thực địa. </a:t>
            </a:r>
            <a:endParaRPr sz="3500" b="1" dirty="0">
              <a:solidFill>
                <a:srgbClr val="00B050"/>
              </a:solidFill>
              <a:latin typeface="Times New Roman" panose="02020603050405020304" pitchFamily="18" charset="0"/>
            </a:endParaRPr>
          </a:p>
          <a:p>
            <a:pPr algn="just">
              <a:lnSpc>
                <a:spcPct val="150000"/>
              </a:lnSpc>
            </a:pPr>
            <a:r>
              <a:rPr lang="nl-NL" altLang="x-none" sz="3500" b="1" dirty="0">
                <a:solidFill>
                  <a:srgbClr val="00B050"/>
                </a:solidFill>
                <a:latin typeface="Times New Roman" panose="02020603050405020304" pitchFamily="18" charset="0"/>
              </a:rPr>
              <a:t>- Để thể hiện lệ bản đồ người ta dùng tỉ lệ số và tỉ lệ thước. </a:t>
            </a:r>
            <a:endParaRPr sz="3500" b="1" dirty="0">
              <a:solidFill>
                <a:srgbClr val="00B050"/>
              </a:solidFill>
              <a:latin typeface="Times New Roman" panose="02020603050405020304" pitchFamily="18" charset="0"/>
            </a:endParaRPr>
          </a:p>
          <a:p>
            <a:pPr algn="just">
              <a:lnSpc>
                <a:spcPct val="150000"/>
              </a:lnSpc>
            </a:pPr>
            <a:r>
              <a:rPr sz="3500" b="1" dirty="0">
                <a:solidFill>
                  <a:srgbClr val="00B050"/>
                </a:solidFill>
                <a:latin typeface="Times New Roman" panose="02020603050405020304" pitchFamily="18" charset="0"/>
              </a:rPr>
              <a:t>+ Bản đồ hình 3.4 có tỉ lệ 10000 nghĩa là 1cm trên bản đồ bằng 10000cm hay 100m trên thực tế.</a:t>
            </a:r>
            <a:endParaRPr sz="3500" b="1" dirty="0">
              <a:solidFill>
                <a:srgbClr val="00B050"/>
              </a:solidFill>
              <a:latin typeface="Times New Roman" panose="02020603050405020304" pitchFamily="18" charset="0"/>
            </a:endParaRPr>
          </a:p>
        </p:txBody>
      </p:sp>
      <p:pic>
        <p:nvPicPr>
          <p:cNvPr id="2253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sp>
        <p:nvSpPr>
          <p:cNvPr id="8" name="Rectangle 7"/>
          <p:cNvSpPr/>
          <p:nvPr/>
        </p:nvSpPr>
        <p:spPr>
          <a:xfrm>
            <a:off x="7456488" y="928688"/>
            <a:ext cx="4148137" cy="5016500"/>
          </a:xfrm>
          <a:prstGeom prst="rect">
            <a:avLst/>
          </a:prstGeom>
          <a:noFill/>
          <a:ln w="9525">
            <a:noFill/>
          </a:ln>
        </p:spPr>
        <p:txBody>
          <a:bodyPr>
            <a:spAutoFit/>
          </a:bodyPr>
          <a:p>
            <a:pPr algn="just"/>
            <a:r>
              <a:rPr sz="3200" b="1" dirty="0">
                <a:solidFill>
                  <a:srgbClr val="0000FF"/>
                </a:solidFill>
                <a:latin typeface="Times New Roman" panose="02020603050405020304" pitchFamily="18" charset="0"/>
              </a:rPr>
              <a:t>Quan sát hình 3.4 em hãy cho biết hướng đi từ Bảo tàng chứng tích chiến tranh đến Nhà thờ Đức Bà? Khoảng cách trên bản đồ từ Bảo tàng chứng tích chiến tranh đến Nhà thờ Đức Bà là bao nhiêu cm?</a:t>
            </a:r>
            <a:endParaRPr sz="3200" b="1" dirty="0">
              <a:solidFill>
                <a:srgbClr val="0000FF"/>
              </a:solidFill>
              <a:latin typeface="Times New Roman" panose="02020603050405020304" pitchFamily="18" charset="0"/>
            </a:endParaRPr>
          </a:p>
        </p:txBody>
      </p:sp>
      <p:pic>
        <p:nvPicPr>
          <p:cNvPr id="512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5125" name="Picture 14"/>
          <p:cNvPicPr>
            <a:picLocks noChangeAspect="1"/>
          </p:cNvPicPr>
          <p:nvPr/>
        </p:nvPicPr>
        <p:blipFill>
          <a:blip r:embed="rId3"/>
          <a:stretch>
            <a:fillRect/>
          </a:stretch>
        </p:blipFill>
        <p:spPr>
          <a:xfrm>
            <a:off x="236538" y="252413"/>
            <a:ext cx="7116762" cy="6369050"/>
          </a:xfrm>
          <a:prstGeom prst="rect">
            <a:avLst/>
          </a:prstGeom>
          <a:noFill/>
          <a:ln w="9525">
            <a:noFill/>
          </a:ln>
        </p:spPr>
      </p:pic>
      <p:cxnSp>
        <p:nvCxnSpPr>
          <p:cNvPr id="17" name="Straight Arrow Connector 16"/>
          <p:cNvCxnSpPr/>
          <p:nvPr/>
        </p:nvCxnSpPr>
        <p:spPr>
          <a:xfrm>
            <a:off x="1747838" y="1649413"/>
            <a:ext cx="3319463"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000000"/>
                                          </p:val>
                                        </p:tav>
                                        <p:tav tm="100000">
                                          <p:val>
                                            <p:strVal val="#ppt_w"/>
                                          </p:val>
                                        </p:tav>
                                      </p:tavLst>
                                    </p:anim>
                                    <p:anim calcmode="lin" valueType="num">
                                      <p:cBhvr>
                                        <p:cTn id="13" dur="1000" fill="hold"/>
                                        <p:tgtEl>
                                          <p:spTgt spid="17"/>
                                        </p:tgtEl>
                                        <p:attrNameLst>
                                          <p:attrName>ppt_h</p:attrName>
                                        </p:attrNameLst>
                                      </p:cBhvr>
                                      <p:tavLst>
                                        <p:tav tm="0">
                                          <p:val>
                                            <p:fltVal val="0.000000"/>
                                          </p:val>
                                        </p:tav>
                                        <p:tav tm="100000">
                                          <p:val>
                                            <p:strVal val="#ppt_h"/>
                                          </p:val>
                                        </p:tav>
                                      </p:tavLst>
                                    </p:anim>
                                    <p:anim calcmode="lin" valueType="num">
                                      <p:cBhvr>
                                        <p:cTn id="14" dur="1000" fill="hold"/>
                                        <p:tgtEl>
                                          <p:spTgt spid="17"/>
                                        </p:tgtEl>
                                        <p:attrNameLst>
                                          <p:attrName>style.rotation</p:attrName>
                                        </p:attrNameLst>
                                      </p:cBhvr>
                                      <p:tavLst>
                                        <p:tav tm="0">
                                          <p:val>
                                            <p:fltVal val="90.000000"/>
                                          </p:val>
                                        </p:tav>
                                        <p:tav tm="100000">
                                          <p:val>
                                            <p:fltVal val="0.000000"/>
                                          </p:val>
                                        </p:tav>
                                      </p:tavLst>
                                    </p:anim>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355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355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3" name="Rectangle 2"/>
          <p:cNvSpPr/>
          <p:nvPr/>
        </p:nvSpPr>
        <p:spPr>
          <a:xfrm>
            <a:off x="1063625" y="915988"/>
            <a:ext cx="10256838" cy="4708525"/>
          </a:xfrm>
          <a:prstGeom prst="rect">
            <a:avLst/>
          </a:prstGeom>
          <a:noFill/>
          <a:ln w="9525">
            <a:noFill/>
          </a:ln>
        </p:spPr>
        <p:txBody>
          <a:bodyPr>
            <a:spAutoFit/>
          </a:bodyPr>
          <a:p>
            <a:pPr algn="just">
              <a:lnSpc>
                <a:spcPct val="150000"/>
              </a:lnSpc>
            </a:pPr>
            <a:r>
              <a:rPr lang="nl-NL" altLang="x-none" sz="4000" b="1" dirty="0">
                <a:latin typeface="Times New Roman" panose="02020603050405020304" pitchFamily="18" charset="0"/>
              </a:rPr>
              <a:t>- Ý nghĩa: tỉ lệ bản đồ cho biết mức độ thu nhỏ của khoảng cách trên bản đồ so với khoảng cách trên thực địa. </a:t>
            </a:r>
            <a:endParaRPr sz="4000" b="1" dirty="0">
              <a:latin typeface="Times New Roman" panose="02020603050405020304" pitchFamily="18" charset="0"/>
            </a:endParaRPr>
          </a:p>
          <a:p>
            <a:pPr algn="just">
              <a:lnSpc>
                <a:spcPct val="150000"/>
              </a:lnSpc>
            </a:pPr>
            <a:r>
              <a:rPr lang="nl-NL" altLang="x-none" sz="4000" b="1" dirty="0">
                <a:latin typeface="Times New Roman" panose="02020603050405020304" pitchFamily="18" charset="0"/>
              </a:rPr>
              <a:t>- Để thể hiện lệ bản đồ người ta dùng tỉ lệ số và tỉ lệ thước.</a:t>
            </a:r>
            <a:endParaRPr sz="4000" b="1" dirty="0">
              <a:latin typeface="Times New Roman" panose="02020603050405020304" pitchFamily="18" charset="0"/>
            </a:endParaRPr>
          </a:p>
        </p:txBody>
      </p:sp>
      <p:pic>
        <p:nvPicPr>
          <p:cNvPr id="23558"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5" descr="POINSET2"/>
          <p:cNvPicPr>
            <a:picLocks noChangeAspect="1"/>
          </p:cNvPicPr>
          <p:nvPr/>
        </p:nvPicPr>
        <p:blipFill>
          <a:blip r:embed="rId1"/>
          <a:stretch>
            <a:fillRect/>
          </a:stretch>
        </p:blipFill>
        <p:spPr>
          <a:xfrm rot="5400000">
            <a:off x="10912475" y="219075"/>
            <a:ext cx="930275" cy="1081088"/>
          </a:xfrm>
          <a:prstGeom prst="rect">
            <a:avLst/>
          </a:prstGeom>
          <a:noFill/>
          <a:ln w="9525">
            <a:noFill/>
          </a:ln>
        </p:spPr>
      </p:pic>
      <p:pic>
        <p:nvPicPr>
          <p:cNvPr id="24579" name="Picture 5" descr="POINSET2"/>
          <p:cNvPicPr>
            <a:picLocks noChangeAspect="1"/>
          </p:cNvPicPr>
          <p:nvPr/>
        </p:nvPicPr>
        <p:blipFill>
          <a:blip r:embed="rId1"/>
          <a:stretch>
            <a:fillRect/>
          </a:stretch>
        </p:blipFill>
        <p:spPr>
          <a:xfrm rot="5400000" flipV="1">
            <a:off x="290513" y="85725"/>
            <a:ext cx="696912" cy="879475"/>
          </a:xfrm>
          <a:prstGeom prst="rect">
            <a:avLst/>
          </a:prstGeom>
          <a:noFill/>
          <a:ln w="9525">
            <a:noFill/>
          </a:ln>
        </p:spPr>
      </p:pic>
      <p:pic>
        <p:nvPicPr>
          <p:cNvPr id="24580" name="Picture 5" descr="POINSET2"/>
          <p:cNvPicPr>
            <a:picLocks noChangeAspect="1"/>
          </p:cNvPicPr>
          <p:nvPr/>
        </p:nvPicPr>
        <p:blipFill>
          <a:blip r:embed="rId1"/>
          <a:stretch>
            <a:fillRect/>
          </a:stretch>
        </p:blipFill>
        <p:spPr>
          <a:xfrm rot="-5400000">
            <a:off x="285750" y="5837238"/>
            <a:ext cx="858838" cy="996950"/>
          </a:xfrm>
          <a:prstGeom prst="rect">
            <a:avLst/>
          </a:prstGeom>
          <a:noFill/>
          <a:ln w="9525">
            <a:noFill/>
          </a:ln>
        </p:spPr>
      </p:pic>
      <p:sp>
        <p:nvSpPr>
          <p:cNvPr id="3" name="Rectangle 2"/>
          <p:cNvSpPr/>
          <p:nvPr/>
        </p:nvSpPr>
        <p:spPr>
          <a:xfrm>
            <a:off x="454025" y="158750"/>
            <a:ext cx="11514138" cy="6738938"/>
          </a:xfrm>
          <a:prstGeom prst="rect">
            <a:avLst/>
          </a:prstGeom>
          <a:noFill/>
          <a:ln w="9525">
            <a:noFill/>
          </a:ln>
        </p:spPr>
        <p:txBody>
          <a:bodyPr>
            <a:spAutoFit/>
          </a:bodyPr>
          <a:p>
            <a:pPr algn="just">
              <a:lnSpc>
                <a:spcPct val="150000"/>
              </a:lnSpc>
            </a:pPr>
            <a:r>
              <a:rPr lang="nl-NL" altLang="x-none" sz="3200" b="1" dirty="0">
                <a:solidFill>
                  <a:srgbClr val="00B050"/>
                </a:solidFill>
                <a:latin typeface="Times New Roman" panose="02020603050405020304" pitchFamily="18" charset="0"/>
              </a:rPr>
              <a:t>NHÓM 3, 4: </a:t>
            </a:r>
            <a:endParaRPr lang="nl-NL" altLang="x-none" sz="3200" b="1" dirty="0">
              <a:solidFill>
                <a:srgbClr val="00B050"/>
              </a:solidFill>
              <a:latin typeface="Times New Roman" panose="02020603050405020304" pitchFamily="18" charset="0"/>
            </a:endParaRPr>
          </a:p>
          <a:p>
            <a:pPr algn="just">
              <a:lnSpc>
                <a:spcPct val="150000"/>
              </a:lnSpc>
            </a:pPr>
            <a:r>
              <a:rPr lang="nl-NL" altLang="x-none" sz="3200" b="1" dirty="0">
                <a:solidFill>
                  <a:srgbClr val="00B050"/>
                </a:solidFill>
                <a:latin typeface="Times New Roman" panose="02020603050405020304" pitchFamily="18" charset="0"/>
              </a:rPr>
              <a:t>- Để tính khoảng cách trên thực địa (theo đường chim bay) dựa vào tỉ lệ bản đồ, chúng ta cần thao tác như sau:</a:t>
            </a:r>
            <a:endParaRPr sz="3200" b="1" dirty="0">
              <a:solidFill>
                <a:srgbClr val="00B050"/>
              </a:solidFill>
              <a:latin typeface="Times New Roman" panose="02020603050405020304" pitchFamily="18" charset="0"/>
            </a:endParaRPr>
          </a:p>
          <a:p>
            <a:pPr algn="just">
              <a:lnSpc>
                <a:spcPct val="150000"/>
              </a:lnSpc>
            </a:pPr>
            <a:r>
              <a:rPr lang="nl-NL" altLang="x-none" sz="3200" b="1" dirty="0">
                <a:solidFill>
                  <a:srgbClr val="00B050"/>
                </a:solidFill>
                <a:latin typeface="Times New Roman" panose="02020603050405020304" pitchFamily="18" charset="0"/>
              </a:rPr>
              <a:t>Đo khoảng cách giữa hai điểm trên tờ bản đó bằng thước kẻ.</a:t>
            </a:r>
            <a:endParaRPr sz="3200" b="1" dirty="0">
              <a:solidFill>
                <a:srgbClr val="00B050"/>
              </a:solidFill>
              <a:latin typeface="Times New Roman" panose="02020603050405020304" pitchFamily="18" charset="0"/>
            </a:endParaRPr>
          </a:p>
          <a:p>
            <a:pPr algn="just">
              <a:lnSpc>
                <a:spcPct val="150000"/>
              </a:lnSpc>
            </a:pPr>
            <a:r>
              <a:rPr lang="nl-NL" altLang="x-none" sz="3200" b="1" dirty="0">
                <a:solidFill>
                  <a:srgbClr val="00B050"/>
                </a:solidFill>
                <a:latin typeface="Times New Roman" panose="02020603050405020304" pitchFamily="18" charset="0"/>
              </a:rPr>
              <a:t>Đọc độ dài đoạn vừa đo trên thước kẻ.</a:t>
            </a:r>
            <a:endParaRPr sz="3200" b="1" dirty="0">
              <a:solidFill>
                <a:srgbClr val="00B050"/>
              </a:solidFill>
              <a:latin typeface="Times New Roman" panose="02020603050405020304" pitchFamily="18" charset="0"/>
            </a:endParaRPr>
          </a:p>
          <a:p>
            <a:pPr algn="just">
              <a:lnSpc>
                <a:spcPct val="150000"/>
              </a:lnSpc>
            </a:pPr>
            <a:r>
              <a:rPr lang="nl-NL" altLang="x-none" sz="3200" b="1" dirty="0">
                <a:solidFill>
                  <a:srgbClr val="00B050"/>
                </a:solidFill>
                <a:latin typeface="Times New Roman" panose="02020603050405020304" pitchFamily="18" charset="0"/>
              </a:rPr>
              <a:t>Dựa vào tỉ lệ bản đồ để tính khoảng cách trên thực địa.</a:t>
            </a:r>
            <a:endParaRPr sz="3200" b="1" dirty="0">
              <a:solidFill>
                <a:srgbClr val="00B050"/>
              </a:solidFill>
              <a:latin typeface="Times New Roman" panose="02020603050405020304" pitchFamily="18" charset="0"/>
            </a:endParaRPr>
          </a:p>
          <a:p>
            <a:pPr algn="just">
              <a:lnSpc>
                <a:spcPct val="150000"/>
              </a:lnSpc>
            </a:pPr>
            <a:r>
              <a:rPr sz="3200" b="1" dirty="0">
                <a:solidFill>
                  <a:srgbClr val="00B050"/>
                </a:solidFill>
                <a:latin typeface="Times New Roman" panose="02020603050405020304" pitchFamily="18" charset="0"/>
              </a:rPr>
              <a:t>+ Khoảng cách ngoài thực địa từ Bảo tàng chứng tích chiến tranh đến Nhà thờ Đức Bà là: </a:t>
            </a:r>
            <a:endParaRPr sz="3200" b="1" dirty="0">
              <a:solidFill>
                <a:srgbClr val="00B050"/>
              </a:solidFill>
              <a:latin typeface="Times New Roman" panose="02020603050405020304" pitchFamily="18" charset="0"/>
            </a:endParaRPr>
          </a:p>
          <a:p>
            <a:pPr algn="just">
              <a:lnSpc>
                <a:spcPct val="150000"/>
              </a:lnSpc>
            </a:pPr>
            <a:r>
              <a:rPr sz="3200" b="1" dirty="0">
                <a:solidFill>
                  <a:srgbClr val="00B050"/>
                </a:solidFill>
                <a:latin typeface="Times New Roman" panose="02020603050405020304" pitchFamily="18" charset="0"/>
              </a:rPr>
              <a:t>                          6cm x 10 000 = 60 000cm hay 600m.</a:t>
            </a:r>
            <a:endParaRPr sz="3200" b="1" dirty="0">
              <a:solidFill>
                <a:srgbClr val="00B050"/>
              </a:solidFill>
              <a:latin typeface="Times New Roman" panose="02020603050405020304" pitchFamily="18" charset="0"/>
            </a:endParaRPr>
          </a:p>
        </p:txBody>
      </p:sp>
      <p:pic>
        <p:nvPicPr>
          <p:cNvPr id="24582" name="Picture 6" descr="Diagram&#10;&#10;Description automatically generated"/>
          <p:cNvPicPr>
            <a:picLocks noChangeAspect="1"/>
          </p:cNvPicPr>
          <p:nvPr/>
        </p:nvPicPr>
        <p:blipFill>
          <a:blip r:embed="rId2"/>
          <a:srcRect b="8304"/>
          <a:stretch>
            <a:fillRect/>
          </a:stretch>
        </p:blipFill>
        <p:spPr>
          <a:xfrm>
            <a:off x="11456988" y="6116638"/>
            <a:ext cx="511175" cy="5048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5" descr="POINSET2"/>
          <p:cNvPicPr>
            <a:picLocks noChangeAspect="1"/>
          </p:cNvPicPr>
          <p:nvPr/>
        </p:nvPicPr>
        <p:blipFill>
          <a:blip r:embed="rId1"/>
          <a:stretch>
            <a:fillRect/>
          </a:stretch>
        </p:blipFill>
        <p:spPr>
          <a:xfrm rot="5400000">
            <a:off x="11093450" y="233363"/>
            <a:ext cx="763588" cy="885825"/>
          </a:xfrm>
          <a:prstGeom prst="rect">
            <a:avLst/>
          </a:prstGeom>
          <a:noFill/>
          <a:ln w="9525">
            <a:noFill/>
          </a:ln>
        </p:spPr>
      </p:pic>
      <p:pic>
        <p:nvPicPr>
          <p:cNvPr id="25603" name="Picture 5" descr="POINSET2"/>
          <p:cNvPicPr>
            <a:picLocks noChangeAspect="1"/>
          </p:cNvPicPr>
          <p:nvPr/>
        </p:nvPicPr>
        <p:blipFill>
          <a:blip r:embed="rId1"/>
          <a:stretch>
            <a:fillRect/>
          </a:stretch>
        </p:blipFill>
        <p:spPr>
          <a:xfrm rot="5400000" flipV="1">
            <a:off x="300038" y="76200"/>
            <a:ext cx="768350" cy="969963"/>
          </a:xfrm>
          <a:prstGeom prst="rect">
            <a:avLst/>
          </a:prstGeom>
          <a:noFill/>
          <a:ln w="9525">
            <a:noFill/>
          </a:ln>
        </p:spPr>
      </p:pic>
      <p:pic>
        <p:nvPicPr>
          <p:cNvPr id="25604" name="Picture 5" descr="POINSET2"/>
          <p:cNvPicPr>
            <a:picLocks noChangeAspect="1"/>
          </p:cNvPicPr>
          <p:nvPr/>
        </p:nvPicPr>
        <p:blipFill>
          <a:blip r:embed="rId1"/>
          <a:stretch>
            <a:fillRect/>
          </a:stretch>
        </p:blipFill>
        <p:spPr>
          <a:xfrm rot="-5400000">
            <a:off x="284163" y="5880100"/>
            <a:ext cx="819150" cy="952500"/>
          </a:xfrm>
          <a:prstGeom prst="rect">
            <a:avLst/>
          </a:prstGeom>
          <a:noFill/>
          <a:ln w="9525">
            <a:noFill/>
          </a:ln>
        </p:spPr>
      </p:pic>
      <p:sp>
        <p:nvSpPr>
          <p:cNvPr id="3" name="Rectangle 2"/>
          <p:cNvSpPr/>
          <p:nvPr/>
        </p:nvSpPr>
        <p:spPr>
          <a:xfrm>
            <a:off x="554038" y="490538"/>
            <a:ext cx="11137900" cy="6000750"/>
          </a:xfrm>
          <a:prstGeom prst="rect">
            <a:avLst/>
          </a:prstGeom>
          <a:noFill/>
          <a:ln w="9525">
            <a:noFill/>
          </a:ln>
        </p:spPr>
        <p:txBody>
          <a:bodyPr>
            <a:spAutoFit/>
          </a:bodyPr>
          <a:p>
            <a:pPr>
              <a:lnSpc>
                <a:spcPct val="150000"/>
              </a:lnSpc>
            </a:pPr>
            <a:r>
              <a:rPr lang="nl-NL" altLang="x-none" sz="3200" b="1" dirty="0">
                <a:latin typeface="Times New Roman" panose="02020603050405020304" pitchFamily="18" charset="0"/>
              </a:rPr>
              <a:t>- Để tính khoảng cách trên thực địa (theo đường chim bay) dựa vào tỉ lệ bản đồ, chúng ta cần thao tác như sau:</a:t>
            </a:r>
            <a:endParaRPr sz="3200" b="1" dirty="0">
              <a:latin typeface="Times New Roman" panose="02020603050405020304" pitchFamily="18" charset="0"/>
            </a:endParaRPr>
          </a:p>
          <a:p>
            <a:pPr>
              <a:lnSpc>
                <a:spcPct val="150000"/>
              </a:lnSpc>
            </a:pPr>
            <a:r>
              <a:rPr lang="nl-NL" altLang="x-none" sz="3200" b="1" dirty="0">
                <a:latin typeface="Times New Roman" panose="02020603050405020304" pitchFamily="18" charset="0"/>
              </a:rPr>
              <a:t>+ Đo khoảng cách giữa hai điểm trên tờ bản đó bằng thước kẻ.</a:t>
            </a:r>
            <a:endParaRPr sz="3200" b="1" dirty="0">
              <a:latin typeface="Times New Roman" panose="02020603050405020304" pitchFamily="18" charset="0"/>
            </a:endParaRPr>
          </a:p>
          <a:p>
            <a:pPr>
              <a:lnSpc>
                <a:spcPct val="150000"/>
              </a:lnSpc>
            </a:pPr>
            <a:r>
              <a:rPr lang="nl-NL" altLang="x-none" sz="3200" b="1" dirty="0">
                <a:latin typeface="Times New Roman" panose="02020603050405020304" pitchFamily="18" charset="0"/>
              </a:rPr>
              <a:t>+ Đọc độ dài đoạn vừa đo trên thước kẻ.</a:t>
            </a:r>
            <a:endParaRPr sz="3200" b="1" dirty="0">
              <a:latin typeface="Times New Roman" panose="02020603050405020304" pitchFamily="18" charset="0"/>
            </a:endParaRPr>
          </a:p>
          <a:p>
            <a:pPr>
              <a:lnSpc>
                <a:spcPct val="150000"/>
              </a:lnSpc>
            </a:pPr>
            <a:r>
              <a:rPr lang="nl-NL" altLang="x-none" sz="3200" b="1" dirty="0">
                <a:latin typeface="Times New Roman" panose="02020603050405020304" pitchFamily="18" charset="0"/>
              </a:rPr>
              <a:t>+ Dựa vào tỉ lệ bản đồ để tính khoảng cách trên thực địa.</a:t>
            </a:r>
            <a:endParaRPr sz="3200" b="1" dirty="0">
              <a:latin typeface="Times New Roman" panose="02020603050405020304" pitchFamily="18" charset="0"/>
            </a:endParaRPr>
          </a:p>
          <a:p>
            <a:pPr>
              <a:lnSpc>
                <a:spcPct val="150000"/>
              </a:lnSpc>
            </a:pPr>
            <a:r>
              <a:rPr sz="3200" b="1" dirty="0">
                <a:latin typeface="Times New Roman" panose="02020603050405020304" pitchFamily="18" charset="0"/>
              </a:rPr>
              <a:t>- Khoảng cách ngoài thực địa từ Bảo tàng chứng tích chiến tranh đến Nhà thờ Đức Bà là 6cm x 10 000 = 60 000cm hay 600m.</a:t>
            </a:r>
            <a:endParaRPr sz="3200" b="1" dirty="0">
              <a:latin typeface="Times New Roman" panose="02020603050405020304" pitchFamily="18" charset="0"/>
            </a:endParaRPr>
          </a:p>
        </p:txBody>
      </p:sp>
      <p:pic>
        <p:nvPicPr>
          <p:cNvPr id="25606" name="Picture 6" descr="Diagram&#10;&#10;Description automatically generated"/>
          <p:cNvPicPr>
            <a:picLocks noChangeAspect="1"/>
          </p:cNvPicPr>
          <p:nvPr/>
        </p:nvPicPr>
        <p:blipFill>
          <a:blip r:embed="rId2"/>
          <a:srcRect b="8304"/>
          <a:stretch>
            <a:fillRect/>
          </a:stretch>
        </p:blipFill>
        <p:spPr>
          <a:xfrm>
            <a:off x="11033125" y="5697538"/>
            <a:ext cx="935038" cy="9239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6627"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sp>
        <p:nvSpPr>
          <p:cNvPr id="7" name="Rectangle 6"/>
          <p:cNvSpPr/>
          <p:nvPr/>
        </p:nvSpPr>
        <p:spPr>
          <a:xfrm>
            <a:off x="980659" y="92156"/>
            <a:ext cx="10204174" cy="905056"/>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III. TÌM ĐƯỜNG ĐI TRÊN BẢN ĐỒ</a:t>
            </a:r>
            <a:endParaRPr kumimoji="0" lang="en-US" sz="4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6629"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26630"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2" name="Rectangle 1"/>
          <p:cNvSpPr/>
          <p:nvPr/>
        </p:nvSpPr>
        <p:spPr>
          <a:xfrm>
            <a:off x="530225" y="1782763"/>
            <a:ext cx="4071938" cy="3322637"/>
          </a:xfrm>
          <a:prstGeom prst="rect">
            <a:avLst/>
          </a:prstGeom>
          <a:noFill/>
          <a:ln w="9525" cap="flat" cmpd="sng">
            <a:solidFill>
              <a:srgbClr val="0000FF"/>
            </a:solidFill>
            <a:prstDash val="solid"/>
            <a:miter/>
            <a:headEnd type="none" w="med" len="med"/>
            <a:tailEnd type="none" w="med" len="med"/>
          </a:ln>
        </p:spPr>
        <p:txBody>
          <a:bodyPr>
            <a:spAutoFit/>
          </a:bodyPr>
          <a:p>
            <a:pPr algn="just">
              <a:lnSpc>
                <a:spcPct val="150000"/>
              </a:lnSpc>
            </a:pPr>
            <a:r>
              <a:rPr sz="3500" b="1" dirty="0">
                <a:solidFill>
                  <a:srgbClr val="0000FF"/>
                </a:solidFill>
                <a:latin typeface="Times New Roman" panose="02020603050405020304" pitchFamily="18" charset="0"/>
              </a:rPr>
              <a:t>Để đọc bản đồ chọn tuyến đường đi, ta cần có những kĩ năng nào?</a:t>
            </a:r>
            <a:endParaRPr sz="3500" b="1" dirty="0">
              <a:solidFill>
                <a:srgbClr val="0000FF"/>
              </a:solidFill>
              <a:latin typeface="Times New Roman" panose="02020603050405020304" pitchFamily="18" charset="0"/>
            </a:endParaRPr>
          </a:p>
        </p:txBody>
      </p:sp>
      <p:sp>
        <p:nvSpPr>
          <p:cNvPr id="3" name="Rectangle 2"/>
          <p:cNvSpPr/>
          <p:nvPr/>
        </p:nvSpPr>
        <p:spPr>
          <a:xfrm>
            <a:off x="5081588" y="1263650"/>
            <a:ext cx="6550025" cy="4130675"/>
          </a:xfrm>
          <a:prstGeom prst="rect">
            <a:avLst/>
          </a:prstGeom>
          <a:noFill/>
          <a:ln w="9525" cap="flat" cmpd="sng">
            <a:solidFill>
              <a:srgbClr val="00B050"/>
            </a:solidFill>
            <a:prstDash val="solid"/>
            <a:miter/>
            <a:headEnd type="none" w="med" len="med"/>
            <a:tailEnd type="none" w="med" len="med"/>
          </a:ln>
        </p:spPr>
        <p:txBody>
          <a:bodyPr>
            <a:spAutoFit/>
          </a:bodyPr>
          <a:p>
            <a:pPr algn="just">
              <a:lnSpc>
                <a:spcPct val="150000"/>
              </a:lnSpc>
            </a:pPr>
            <a:r>
              <a:rPr lang="nl-NL" altLang="x-none" sz="3500" b="1" dirty="0">
                <a:solidFill>
                  <a:srgbClr val="00B050"/>
                </a:solidFill>
                <a:latin typeface="Times New Roman" panose="02020603050405020304" pitchFamily="18" charset="0"/>
              </a:rPr>
              <a:t>- Để đọc bản đồ ta cần có nhiều kĩ năng đã được thực hành trước đó, bao gồm: cách xác định phương hướng, đo tính khoảng cách, sử dụng bằng chủ giải,...</a:t>
            </a:r>
            <a:endParaRPr sz="3500" b="1" dirty="0">
              <a:solidFill>
                <a:srgbClr val="00B05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2765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2765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3" name="Rectangle 2"/>
          <p:cNvSpPr/>
          <p:nvPr/>
        </p:nvSpPr>
        <p:spPr>
          <a:xfrm>
            <a:off x="365760" y="1276985"/>
            <a:ext cx="11188700" cy="4246245"/>
          </a:xfrm>
          <a:prstGeom prst="rect">
            <a:avLst/>
          </a:prstGeom>
          <a:noFill/>
          <a:ln w="9525">
            <a:noFill/>
          </a:ln>
        </p:spPr>
        <p:txBody>
          <a:bodyPr wrap="square">
            <a:spAutoFit/>
          </a:bodyPr>
          <a:p>
            <a:pPr algn="just">
              <a:lnSpc>
                <a:spcPct val="150000"/>
              </a:lnSpc>
            </a:pPr>
            <a:r>
              <a:rPr lang="nl-NL" altLang="x-none" sz="3000" b="1" dirty="0">
                <a:latin typeface="Times New Roman" panose="02020603050405020304" pitchFamily="18" charset="0"/>
              </a:rPr>
              <a:t>Để tìm đường đi trên bản đồ, ta có thể thực hiện theo các bước sau:</a:t>
            </a:r>
            <a:endParaRPr lang="nl-NL" altLang="x-none" sz="3000" b="1" dirty="0">
              <a:latin typeface="Times New Roman" panose="02020603050405020304" pitchFamily="18" charset="0"/>
            </a:endParaRPr>
          </a:p>
          <a:p>
            <a:pPr algn="just">
              <a:lnSpc>
                <a:spcPct val="150000"/>
              </a:lnSpc>
            </a:pPr>
            <a:r>
              <a:rPr lang="nl-NL" altLang="x-none" sz="3000" b="1" u="sng" dirty="0">
                <a:latin typeface="Times New Roman" panose="02020603050405020304" pitchFamily="18" charset="0"/>
              </a:rPr>
              <a:t>Bước 1</a:t>
            </a:r>
            <a:r>
              <a:rPr lang="nl-NL" altLang="x-none" sz="3000" b="1" dirty="0">
                <a:latin typeface="Times New Roman" panose="02020603050405020304" pitchFamily="18" charset="0"/>
              </a:rPr>
              <a:t>: Xác định nơi đi và nơi đến, xác định hướng đi trên bản đồ.</a:t>
            </a:r>
            <a:endParaRPr lang="nl-NL" altLang="x-none" sz="3000" b="1" dirty="0">
              <a:latin typeface="Times New Roman" panose="02020603050405020304" pitchFamily="18" charset="0"/>
            </a:endParaRPr>
          </a:p>
          <a:p>
            <a:pPr algn="just">
              <a:lnSpc>
                <a:spcPct val="150000"/>
              </a:lnSpc>
            </a:pPr>
            <a:r>
              <a:rPr lang="nl-NL" altLang="x-none" sz="3000" b="1" u="sng" dirty="0">
                <a:latin typeface="Times New Roman" panose="02020603050405020304" pitchFamily="18" charset="0"/>
              </a:rPr>
              <a:t>Bước 2</a:t>
            </a:r>
            <a:r>
              <a:rPr lang="nl-NL" altLang="x-none" sz="3000" b="1" dirty="0">
                <a:latin typeface="Times New Roman" panose="02020603050405020304" pitchFamily="18" charset="0"/>
              </a:rPr>
              <a:t>: Sử dụng bảng chú giải để tìm các cung đường có thể đi và lựa chọn cung đường thích hợp với mục đích (ngắn nhất, thuận lợi nhất), đảm bảo tuân thủ theo quy định của luật an toàn giao thông.</a:t>
            </a:r>
            <a:endParaRPr lang="nl-NL" altLang="x-none" sz="3000" b="1" dirty="0">
              <a:latin typeface="Times New Roman" panose="02020603050405020304" pitchFamily="18" charset="0"/>
            </a:endParaRPr>
          </a:p>
          <a:p>
            <a:pPr algn="just">
              <a:lnSpc>
                <a:spcPct val="150000"/>
              </a:lnSpc>
            </a:pPr>
            <a:r>
              <a:rPr lang="nl-NL" altLang="x-none" sz="3000" b="1" u="sng" dirty="0">
                <a:latin typeface="Times New Roman" panose="02020603050405020304" pitchFamily="18" charset="0"/>
              </a:rPr>
              <a:t>Bước 3</a:t>
            </a:r>
            <a:r>
              <a:rPr lang="nl-NL" altLang="x-none" sz="3000" b="1" dirty="0">
                <a:latin typeface="Times New Roman" panose="02020603050405020304" pitchFamily="18" charset="0"/>
              </a:rPr>
              <a:t>: Dựa vào tỉ lệ bản đồ để xác định khoảng cách thực tế sẽ đi.</a:t>
            </a:r>
            <a:endParaRPr lang="nl-NL" altLang="x-none" sz="3000" b="1" dirty="0">
              <a:latin typeface="Times New Roman" panose="02020603050405020304" pitchFamily="18" charset="0"/>
            </a:endParaRPr>
          </a:p>
        </p:txBody>
      </p:sp>
      <p:pic>
        <p:nvPicPr>
          <p:cNvPr id="2765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sp>
        <p:nvSpPr>
          <p:cNvPr id="8" name="Rectangle 7"/>
          <p:cNvSpPr/>
          <p:nvPr/>
        </p:nvSpPr>
        <p:spPr>
          <a:xfrm>
            <a:off x="6610350" y="935038"/>
            <a:ext cx="5357813" cy="5078412"/>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Xác định hướng đi từ Hội trường Thống Nhất (Dinh Độc Lập) đến Nhà hát Thành phố. Sau đó từ Nhà hát Thành phố đến chợ Bến Thành</a:t>
            </a:r>
            <a:endParaRPr sz="3600" b="1" dirty="0">
              <a:solidFill>
                <a:srgbClr val="0000FF"/>
              </a:solidFill>
              <a:latin typeface="Times New Roman" panose="02020603050405020304" pitchFamily="18" charset="0"/>
            </a:endParaRPr>
          </a:p>
        </p:txBody>
      </p:sp>
      <p:pic>
        <p:nvPicPr>
          <p:cNvPr id="28676"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28677" name="Picture 14"/>
          <p:cNvPicPr>
            <a:picLocks noChangeAspect="1"/>
          </p:cNvPicPr>
          <p:nvPr/>
        </p:nvPicPr>
        <p:blipFill>
          <a:blip r:embed="rId3"/>
          <a:stretch>
            <a:fillRect/>
          </a:stretch>
        </p:blipFill>
        <p:spPr>
          <a:xfrm>
            <a:off x="506413" y="812800"/>
            <a:ext cx="5773737" cy="5167313"/>
          </a:xfrm>
          <a:prstGeom prst="rect">
            <a:avLst/>
          </a:prstGeom>
          <a:noFill/>
          <a:ln w="9525">
            <a:noFill/>
          </a:ln>
        </p:spPr>
      </p:pic>
      <p:pic>
        <p:nvPicPr>
          <p:cNvPr id="28678"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pic>
        <p:nvPicPr>
          <p:cNvPr id="28679"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9" name="5-Point Star 8"/>
          <p:cNvSpPr/>
          <p:nvPr/>
        </p:nvSpPr>
        <p:spPr bwMode="auto">
          <a:xfrm>
            <a:off x="2998788" y="2533650"/>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5-Point Star 9"/>
          <p:cNvSpPr/>
          <p:nvPr/>
        </p:nvSpPr>
        <p:spPr bwMode="auto">
          <a:xfrm>
            <a:off x="5684838" y="2746375"/>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5-Point Star 10"/>
          <p:cNvSpPr/>
          <p:nvPr/>
        </p:nvSpPr>
        <p:spPr bwMode="auto">
          <a:xfrm>
            <a:off x="3825875" y="4110038"/>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Picture 5" descr="POINSET2"/>
          <p:cNvPicPr>
            <a:picLocks noChangeAspect="1"/>
          </p:cNvPicPr>
          <p:nvPr/>
        </p:nvPicPr>
        <p:blipFill>
          <a:blip r:embed="rId1"/>
          <a:stretch>
            <a:fillRect/>
          </a:stretch>
        </p:blipFill>
        <p:spPr>
          <a:xfrm rot="5400000">
            <a:off x="11214100" y="96838"/>
            <a:ext cx="765175" cy="889000"/>
          </a:xfrm>
          <a:prstGeom prst="rect">
            <a:avLst/>
          </a:prstGeom>
          <a:noFill/>
          <a:ln w="9525">
            <a:noFill/>
          </a:ln>
        </p:spPr>
      </p:pic>
      <p:sp>
        <p:nvSpPr>
          <p:cNvPr id="8" name="Rectangle 7"/>
          <p:cNvSpPr/>
          <p:nvPr/>
        </p:nvSpPr>
        <p:spPr>
          <a:xfrm>
            <a:off x="6445250" y="309563"/>
            <a:ext cx="5357813" cy="590867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 Hướng đi từ Hội trường Thống Nhất (Dinh Độc Lập) đến Nhà hát Thành phố: hướng Đông.</a:t>
            </a:r>
            <a:endParaRPr sz="3600" b="1" dirty="0">
              <a:solidFill>
                <a:srgbClr val="00B050"/>
              </a:solidFill>
              <a:latin typeface="Times New Roman" panose="02020603050405020304" pitchFamily="18" charset="0"/>
            </a:endParaRPr>
          </a:p>
          <a:p>
            <a:pPr algn="just">
              <a:lnSpc>
                <a:spcPct val="150000"/>
              </a:lnSpc>
            </a:pPr>
            <a:r>
              <a:rPr sz="3600" b="1" dirty="0">
                <a:solidFill>
                  <a:srgbClr val="00B050"/>
                </a:solidFill>
                <a:latin typeface="Times New Roman" panose="02020603050405020304" pitchFamily="18" charset="0"/>
              </a:rPr>
              <a:t>+  Hướng đi từ Nhà hát Thành phố đến chợ Bến Thành: hướng Tây Nam</a:t>
            </a:r>
            <a:endParaRPr sz="3600" b="1" dirty="0">
              <a:solidFill>
                <a:srgbClr val="00B050"/>
              </a:solidFill>
              <a:latin typeface="Times New Roman" panose="02020603050405020304" pitchFamily="18" charset="0"/>
            </a:endParaRPr>
          </a:p>
        </p:txBody>
      </p:sp>
      <p:pic>
        <p:nvPicPr>
          <p:cNvPr id="29700" name="Picture 6" descr="Diagram&#10;&#10;Description automatically generated"/>
          <p:cNvPicPr>
            <a:picLocks noChangeAspect="1"/>
          </p:cNvPicPr>
          <p:nvPr/>
        </p:nvPicPr>
        <p:blipFill>
          <a:blip r:embed="rId2"/>
          <a:srcRect b="8304"/>
          <a:stretch>
            <a:fillRect/>
          </a:stretch>
        </p:blipFill>
        <p:spPr>
          <a:xfrm>
            <a:off x="11317288" y="5978525"/>
            <a:ext cx="650875" cy="642938"/>
          </a:xfrm>
          <a:prstGeom prst="rect">
            <a:avLst/>
          </a:prstGeom>
          <a:noFill/>
          <a:ln w="9525">
            <a:noFill/>
          </a:ln>
        </p:spPr>
      </p:pic>
      <p:pic>
        <p:nvPicPr>
          <p:cNvPr id="29701" name="Picture 14"/>
          <p:cNvPicPr>
            <a:picLocks noChangeAspect="1"/>
          </p:cNvPicPr>
          <p:nvPr/>
        </p:nvPicPr>
        <p:blipFill>
          <a:blip r:embed="rId3"/>
          <a:stretch>
            <a:fillRect/>
          </a:stretch>
        </p:blipFill>
        <p:spPr>
          <a:xfrm>
            <a:off x="506413" y="812800"/>
            <a:ext cx="5773737" cy="5167313"/>
          </a:xfrm>
          <a:prstGeom prst="rect">
            <a:avLst/>
          </a:prstGeom>
          <a:noFill/>
          <a:ln w="9525">
            <a:noFill/>
          </a:ln>
        </p:spPr>
      </p:pic>
      <p:pic>
        <p:nvPicPr>
          <p:cNvPr id="29702" name="Picture 5" descr="POINSET2"/>
          <p:cNvPicPr>
            <a:picLocks noChangeAspect="1"/>
          </p:cNvPicPr>
          <p:nvPr/>
        </p:nvPicPr>
        <p:blipFill>
          <a:blip r:embed="rId1"/>
          <a:stretch>
            <a:fillRect/>
          </a:stretch>
        </p:blipFill>
        <p:spPr>
          <a:xfrm rot="5400000" flipV="1">
            <a:off x="366713" y="82550"/>
            <a:ext cx="722312" cy="911225"/>
          </a:xfrm>
          <a:prstGeom prst="rect">
            <a:avLst/>
          </a:prstGeom>
          <a:noFill/>
          <a:ln w="9525">
            <a:noFill/>
          </a:ln>
        </p:spPr>
      </p:pic>
      <p:pic>
        <p:nvPicPr>
          <p:cNvPr id="29703" name="Picture 5" descr="POINSET2"/>
          <p:cNvPicPr>
            <a:picLocks noChangeAspect="1"/>
          </p:cNvPicPr>
          <p:nvPr/>
        </p:nvPicPr>
        <p:blipFill>
          <a:blip r:embed="rId1"/>
          <a:stretch>
            <a:fillRect/>
          </a:stretch>
        </p:blipFill>
        <p:spPr>
          <a:xfrm rot="-5400000">
            <a:off x="225425" y="5721350"/>
            <a:ext cx="885825" cy="1030288"/>
          </a:xfrm>
          <a:prstGeom prst="rect">
            <a:avLst/>
          </a:prstGeom>
          <a:noFill/>
          <a:ln w="9525">
            <a:noFill/>
          </a:ln>
        </p:spPr>
      </p:pic>
      <p:sp>
        <p:nvSpPr>
          <p:cNvPr id="9" name="5-Point Star 8"/>
          <p:cNvSpPr/>
          <p:nvPr/>
        </p:nvSpPr>
        <p:spPr bwMode="auto">
          <a:xfrm>
            <a:off x="2998788" y="2533650"/>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5-Point Star 9"/>
          <p:cNvSpPr/>
          <p:nvPr/>
        </p:nvSpPr>
        <p:spPr bwMode="auto">
          <a:xfrm>
            <a:off x="5684838" y="2746375"/>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5-Point Star 10"/>
          <p:cNvSpPr/>
          <p:nvPr/>
        </p:nvSpPr>
        <p:spPr bwMode="auto">
          <a:xfrm>
            <a:off x="3825875" y="4110038"/>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5" descr="POINSET2"/>
          <p:cNvPicPr>
            <a:picLocks noChangeAspect="1"/>
          </p:cNvPicPr>
          <p:nvPr/>
        </p:nvPicPr>
        <p:blipFill>
          <a:blip r:embed="rId1"/>
          <a:stretch>
            <a:fillRect/>
          </a:stretch>
        </p:blipFill>
        <p:spPr>
          <a:xfrm rot="5400000">
            <a:off x="10898188" y="73025"/>
            <a:ext cx="1057275" cy="1228725"/>
          </a:xfrm>
          <a:prstGeom prst="rect">
            <a:avLst/>
          </a:prstGeom>
          <a:noFill/>
          <a:ln w="9525">
            <a:noFill/>
          </a:ln>
        </p:spPr>
      </p:pic>
      <p:sp>
        <p:nvSpPr>
          <p:cNvPr id="8" name="Rectangle 7"/>
          <p:cNvSpPr/>
          <p:nvPr/>
        </p:nvSpPr>
        <p:spPr>
          <a:xfrm>
            <a:off x="6610350" y="2001838"/>
            <a:ext cx="5357813" cy="3317875"/>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Xác định tuyến đường ngắn nhất để đi từ Hội trường Thống Nhất đến chợ Bến Thành.</a:t>
            </a:r>
            <a:endParaRPr sz="3600" b="1" dirty="0">
              <a:solidFill>
                <a:srgbClr val="0000FF"/>
              </a:solidFill>
              <a:latin typeface="Times New Roman" panose="02020603050405020304" pitchFamily="18" charset="0"/>
            </a:endParaRPr>
          </a:p>
        </p:txBody>
      </p:sp>
      <p:pic>
        <p:nvPicPr>
          <p:cNvPr id="3072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30725" name="Picture 14"/>
          <p:cNvPicPr>
            <a:picLocks noChangeAspect="1"/>
          </p:cNvPicPr>
          <p:nvPr/>
        </p:nvPicPr>
        <p:blipFill>
          <a:blip r:embed="rId3"/>
          <a:stretch>
            <a:fillRect/>
          </a:stretch>
        </p:blipFill>
        <p:spPr>
          <a:xfrm>
            <a:off x="506413" y="812800"/>
            <a:ext cx="5773737" cy="5167313"/>
          </a:xfrm>
          <a:prstGeom prst="rect">
            <a:avLst/>
          </a:prstGeom>
          <a:noFill/>
          <a:ln w="9525">
            <a:noFill/>
          </a:ln>
        </p:spPr>
      </p:pic>
      <p:pic>
        <p:nvPicPr>
          <p:cNvPr id="30726"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pic>
        <p:nvPicPr>
          <p:cNvPr id="30727"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sp>
        <p:nvSpPr>
          <p:cNvPr id="9" name="5-Point Star 8"/>
          <p:cNvSpPr/>
          <p:nvPr/>
        </p:nvSpPr>
        <p:spPr bwMode="auto">
          <a:xfrm>
            <a:off x="2998788" y="2533650"/>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5-Point Star 10"/>
          <p:cNvSpPr/>
          <p:nvPr/>
        </p:nvSpPr>
        <p:spPr bwMode="auto">
          <a:xfrm>
            <a:off x="3825875" y="4110038"/>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5" descr="POINSET2"/>
          <p:cNvPicPr>
            <a:picLocks noChangeAspect="1"/>
          </p:cNvPicPr>
          <p:nvPr/>
        </p:nvPicPr>
        <p:blipFill>
          <a:blip r:embed="rId1"/>
          <a:stretch>
            <a:fillRect/>
          </a:stretch>
        </p:blipFill>
        <p:spPr>
          <a:xfrm rot="5400000">
            <a:off x="11214100" y="96838"/>
            <a:ext cx="765175" cy="889000"/>
          </a:xfrm>
          <a:prstGeom prst="rect">
            <a:avLst/>
          </a:prstGeom>
          <a:noFill/>
          <a:ln w="9525">
            <a:noFill/>
          </a:ln>
        </p:spPr>
      </p:pic>
      <p:sp>
        <p:nvSpPr>
          <p:cNvPr id="8" name="Rectangle 7"/>
          <p:cNvSpPr/>
          <p:nvPr/>
        </p:nvSpPr>
        <p:spPr>
          <a:xfrm>
            <a:off x="6445250" y="809625"/>
            <a:ext cx="5357813" cy="4978400"/>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Tuyến đường ngắn nhất để đi từ Hội trường Thống Nhất đến chợ Bến Thành: Nam Kỳ Khởi Nghĩa quẹo phải Lê Thánh Tôn.</a:t>
            </a:r>
            <a:endParaRPr sz="3600" b="1" dirty="0">
              <a:solidFill>
                <a:srgbClr val="00B050"/>
              </a:solidFill>
              <a:latin typeface="Times New Roman" panose="02020603050405020304" pitchFamily="18" charset="0"/>
            </a:endParaRPr>
          </a:p>
        </p:txBody>
      </p:sp>
      <p:pic>
        <p:nvPicPr>
          <p:cNvPr id="31748" name="Picture 6" descr="Diagram&#10;&#10;Description automatically generated"/>
          <p:cNvPicPr>
            <a:picLocks noChangeAspect="1"/>
          </p:cNvPicPr>
          <p:nvPr/>
        </p:nvPicPr>
        <p:blipFill>
          <a:blip r:embed="rId2"/>
          <a:srcRect b="8304"/>
          <a:stretch>
            <a:fillRect/>
          </a:stretch>
        </p:blipFill>
        <p:spPr>
          <a:xfrm>
            <a:off x="11317288" y="5978525"/>
            <a:ext cx="650875" cy="642938"/>
          </a:xfrm>
          <a:prstGeom prst="rect">
            <a:avLst/>
          </a:prstGeom>
          <a:noFill/>
          <a:ln w="9525">
            <a:noFill/>
          </a:ln>
        </p:spPr>
      </p:pic>
      <p:pic>
        <p:nvPicPr>
          <p:cNvPr id="31749" name="Picture 14"/>
          <p:cNvPicPr>
            <a:picLocks noChangeAspect="1"/>
          </p:cNvPicPr>
          <p:nvPr/>
        </p:nvPicPr>
        <p:blipFill>
          <a:blip r:embed="rId3"/>
          <a:stretch>
            <a:fillRect/>
          </a:stretch>
        </p:blipFill>
        <p:spPr>
          <a:xfrm>
            <a:off x="506413" y="812800"/>
            <a:ext cx="5773737" cy="5167313"/>
          </a:xfrm>
          <a:prstGeom prst="rect">
            <a:avLst/>
          </a:prstGeom>
          <a:noFill/>
          <a:ln w="9525">
            <a:noFill/>
          </a:ln>
        </p:spPr>
      </p:pic>
      <p:pic>
        <p:nvPicPr>
          <p:cNvPr id="31750" name="Picture 5" descr="POINSET2"/>
          <p:cNvPicPr>
            <a:picLocks noChangeAspect="1"/>
          </p:cNvPicPr>
          <p:nvPr/>
        </p:nvPicPr>
        <p:blipFill>
          <a:blip r:embed="rId1"/>
          <a:stretch>
            <a:fillRect/>
          </a:stretch>
        </p:blipFill>
        <p:spPr>
          <a:xfrm rot="5400000" flipV="1">
            <a:off x="366713" y="82550"/>
            <a:ext cx="722312" cy="911225"/>
          </a:xfrm>
          <a:prstGeom prst="rect">
            <a:avLst/>
          </a:prstGeom>
          <a:noFill/>
          <a:ln w="9525">
            <a:noFill/>
          </a:ln>
        </p:spPr>
      </p:pic>
      <p:pic>
        <p:nvPicPr>
          <p:cNvPr id="31751" name="Picture 5" descr="POINSET2"/>
          <p:cNvPicPr>
            <a:picLocks noChangeAspect="1"/>
          </p:cNvPicPr>
          <p:nvPr/>
        </p:nvPicPr>
        <p:blipFill>
          <a:blip r:embed="rId1"/>
          <a:stretch>
            <a:fillRect/>
          </a:stretch>
        </p:blipFill>
        <p:spPr>
          <a:xfrm rot="-5400000">
            <a:off x="225425" y="5721350"/>
            <a:ext cx="885825" cy="1030288"/>
          </a:xfrm>
          <a:prstGeom prst="rect">
            <a:avLst/>
          </a:prstGeom>
          <a:noFill/>
          <a:ln w="9525">
            <a:noFill/>
          </a:ln>
        </p:spPr>
      </p:pic>
      <p:sp>
        <p:nvSpPr>
          <p:cNvPr id="9" name="5-Point Star 8"/>
          <p:cNvSpPr/>
          <p:nvPr/>
        </p:nvSpPr>
        <p:spPr bwMode="auto">
          <a:xfrm>
            <a:off x="2998788" y="2533650"/>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5-Point Star 10"/>
          <p:cNvSpPr/>
          <p:nvPr/>
        </p:nvSpPr>
        <p:spPr bwMode="auto">
          <a:xfrm>
            <a:off x="3825875" y="4110038"/>
            <a:ext cx="228600" cy="239713"/>
          </a:xfrm>
          <a:prstGeom prst="star5">
            <a:avLst/>
          </a:prstGeom>
          <a:solidFill>
            <a:srgbClr val="FFC000"/>
          </a:solidFill>
          <a:ln w="9525" cap="flat" cmpd="sng" algn="ctr">
            <a:solidFill>
              <a:srgbClr val="FF0000"/>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32771"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2772"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sp>
        <p:nvSpPr>
          <p:cNvPr id="7" name="Rectangle 6"/>
          <p:cNvSpPr/>
          <p:nvPr/>
        </p:nvSpPr>
        <p:spPr>
          <a:xfrm>
            <a:off x="2770822" y="2357482"/>
            <a:ext cx="6720908" cy="1246495"/>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Luyện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tập</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vận</a:t>
            </a:r>
            <a:r>
              <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000" b="1" i="0" u="none" strike="noStrike" kern="1200" cap="none" spc="0" normalizeH="0" baseline="0" noProof="0" dirty="0" err="1">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dụng</a:t>
            </a:r>
            <a:endParaRPr kumimoji="0" lang="en-US" sz="50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2774"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5" descr="POINSET2"/>
          <p:cNvPicPr>
            <a:picLocks noChangeAspect="1"/>
          </p:cNvPicPr>
          <p:nvPr/>
        </p:nvPicPr>
        <p:blipFill>
          <a:blip r:embed="rId1"/>
          <a:stretch>
            <a:fillRect/>
          </a:stretch>
        </p:blipFill>
        <p:spPr>
          <a:xfrm rot="5400000">
            <a:off x="10698163" y="92075"/>
            <a:ext cx="1241425" cy="1443038"/>
          </a:xfrm>
          <a:prstGeom prst="rect">
            <a:avLst/>
          </a:prstGeom>
          <a:noFill/>
          <a:ln w="9525">
            <a:noFill/>
          </a:ln>
        </p:spPr>
      </p:pic>
      <p:pic>
        <p:nvPicPr>
          <p:cNvPr id="614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pic>
        <p:nvPicPr>
          <p:cNvPr id="6148"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6149"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sp>
        <p:nvSpPr>
          <p:cNvPr id="6150" name="Rectangle 3"/>
          <p:cNvSpPr/>
          <p:nvPr/>
        </p:nvSpPr>
        <p:spPr>
          <a:xfrm>
            <a:off x="1279525" y="1687513"/>
            <a:ext cx="9790113" cy="3416300"/>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 Hướng đi từ Bảo tàng chứng tích chiến tranh đến Nhà thờ Đức Bà là hướng đông.</a:t>
            </a:r>
            <a:endParaRPr sz="3600" b="1" dirty="0">
              <a:solidFill>
                <a:srgbClr val="00B050"/>
              </a:solidFill>
              <a:latin typeface="Times New Roman" panose="02020603050405020304" pitchFamily="18" charset="0"/>
            </a:endParaRPr>
          </a:p>
          <a:p>
            <a:pPr algn="just">
              <a:lnSpc>
                <a:spcPct val="150000"/>
              </a:lnSpc>
            </a:pPr>
            <a:r>
              <a:rPr sz="3600" b="1" dirty="0">
                <a:solidFill>
                  <a:srgbClr val="00B050"/>
                </a:solidFill>
                <a:latin typeface="Times New Roman" panose="02020603050405020304" pitchFamily="18" charset="0"/>
              </a:rPr>
              <a:t>+ Khoảng cách trên bản đồ từ Bảo tàng chứng tích chiến tranh đến Nhà thờ Đức Bà là 6cm.</a:t>
            </a:r>
            <a:endParaRPr sz="3600" b="1" dirty="0">
              <a:solidFill>
                <a:srgbClr val="00B050"/>
              </a:solidFill>
              <a:latin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5" descr="POINSET2"/>
          <p:cNvPicPr>
            <a:picLocks noChangeAspect="1"/>
          </p:cNvPicPr>
          <p:nvPr/>
        </p:nvPicPr>
        <p:blipFill>
          <a:blip r:embed="rId1"/>
          <a:stretch>
            <a:fillRect/>
          </a:stretch>
        </p:blipFill>
        <p:spPr>
          <a:xfrm rot="5400000">
            <a:off x="10626725" y="77788"/>
            <a:ext cx="1241425" cy="1441450"/>
          </a:xfrm>
          <a:prstGeom prst="rect">
            <a:avLst/>
          </a:prstGeom>
          <a:noFill/>
          <a:ln w="9525">
            <a:noFill/>
          </a:ln>
        </p:spPr>
      </p:pic>
      <p:pic>
        <p:nvPicPr>
          <p:cNvPr id="33795" name="Picture 5" descr="POINSET2"/>
          <p:cNvPicPr>
            <a:picLocks noChangeAspect="1"/>
          </p:cNvPicPr>
          <p:nvPr/>
        </p:nvPicPr>
        <p:blipFill>
          <a:blip r:embed="rId1"/>
          <a:stretch>
            <a:fillRect/>
          </a:stretch>
        </p:blipFill>
        <p:spPr>
          <a:xfrm rot="5400000" flipV="1">
            <a:off x="352425" y="23813"/>
            <a:ext cx="1171575" cy="1477962"/>
          </a:xfrm>
          <a:prstGeom prst="rect">
            <a:avLst/>
          </a:prstGeom>
          <a:noFill/>
          <a:ln w="9525">
            <a:noFill/>
          </a:ln>
        </p:spPr>
      </p:pic>
      <p:pic>
        <p:nvPicPr>
          <p:cNvPr id="33796" name="Picture 5" descr="POINSET2"/>
          <p:cNvPicPr>
            <a:picLocks noChangeAspect="1"/>
          </p:cNvPicPr>
          <p:nvPr/>
        </p:nvPicPr>
        <p:blipFill>
          <a:blip r:embed="rId1"/>
          <a:stretch>
            <a:fillRect/>
          </a:stretch>
        </p:blipFill>
        <p:spPr>
          <a:xfrm rot="-5400000">
            <a:off x="317500" y="5422900"/>
            <a:ext cx="1243013" cy="1443038"/>
          </a:xfrm>
          <a:prstGeom prst="rect">
            <a:avLst/>
          </a:prstGeom>
          <a:noFill/>
          <a:ln w="9525">
            <a:noFill/>
          </a:ln>
        </p:spPr>
      </p:pic>
      <p:pic>
        <p:nvPicPr>
          <p:cNvPr id="33797"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6" name="Rectangle 5"/>
          <p:cNvSpPr/>
          <p:nvPr/>
        </p:nvSpPr>
        <p:spPr>
          <a:xfrm>
            <a:off x="1127125" y="228600"/>
            <a:ext cx="9937750" cy="1200150"/>
          </a:xfrm>
          <a:prstGeom prst="rect">
            <a:avLst/>
          </a:prstGeom>
          <a:noFill/>
          <a:ln w="9525">
            <a:noFill/>
          </a:ln>
        </p:spPr>
        <p:txBody>
          <a:bodyPr>
            <a:spAutoFit/>
          </a:bodyPr>
          <a:p>
            <a:r>
              <a:rPr sz="3600" b="1" dirty="0">
                <a:solidFill>
                  <a:srgbClr val="0000FF"/>
                </a:solidFill>
                <a:latin typeface="Times New Roman" panose="02020603050405020304" pitchFamily="18" charset="0"/>
              </a:rPr>
              <a:t>Câu 1. Cho biết với tỉ lệ 1:10 000 thì 1cm trên bản đồ tương ứng với bao nhiêu m trên thực địa?</a:t>
            </a:r>
            <a:endParaRPr sz="3600" b="1" dirty="0">
              <a:solidFill>
                <a:srgbClr val="0000FF"/>
              </a:solidFill>
              <a:latin typeface="Times New Roman" panose="02020603050405020304" pitchFamily="18" charset="0"/>
            </a:endParaRPr>
          </a:p>
        </p:txBody>
      </p:sp>
      <p:sp>
        <p:nvSpPr>
          <p:cNvPr id="8" name="Rectangle 7"/>
          <p:cNvSpPr/>
          <p:nvPr/>
        </p:nvSpPr>
        <p:spPr>
          <a:xfrm>
            <a:off x="6284913" y="2528888"/>
            <a:ext cx="5537200" cy="2486025"/>
          </a:xfrm>
          <a:prstGeom prst="rect">
            <a:avLst/>
          </a:prstGeom>
          <a:noFill/>
          <a:ln w="9525">
            <a:noFill/>
          </a:ln>
        </p:spPr>
        <p:txBody>
          <a:bodyPr>
            <a:spAutoFit/>
          </a:bodyPr>
          <a:p>
            <a:pPr algn="just">
              <a:lnSpc>
                <a:spcPct val="150000"/>
              </a:lnSpc>
            </a:pPr>
            <a:r>
              <a:rPr sz="3600" b="1" dirty="0">
                <a:solidFill>
                  <a:srgbClr val="00B050"/>
                </a:solidFill>
                <a:latin typeface="Times New Roman" panose="02020603050405020304" pitchFamily="18" charset="0"/>
              </a:rPr>
              <a:t>Với tỉ lệ 1:10 000 thì 1cm trên bản đồ tương ứng với 100 m trên thực địa.</a:t>
            </a:r>
            <a:endParaRPr sz="3600" b="1" dirty="0">
              <a:solidFill>
                <a:srgbClr val="00B050"/>
              </a:solidFill>
              <a:latin typeface="Times New Roman" panose="02020603050405020304" pitchFamily="18" charset="0"/>
            </a:endParaRPr>
          </a:p>
        </p:txBody>
      </p:sp>
      <p:sp>
        <p:nvSpPr>
          <p:cNvPr id="33800" name="Rectangle 11"/>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33801" name="Picture 14"/>
          <p:cNvPicPr>
            <a:picLocks noChangeAspect="1"/>
          </p:cNvPicPr>
          <p:nvPr/>
        </p:nvPicPr>
        <p:blipFill>
          <a:blip r:embed="rId3"/>
          <a:stretch>
            <a:fillRect/>
          </a:stretch>
        </p:blipFill>
        <p:spPr>
          <a:xfrm>
            <a:off x="938213" y="1563688"/>
            <a:ext cx="4935537" cy="44164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5" descr="POINSET2"/>
          <p:cNvPicPr>
            <a:picLocks noChangeAspect="1"/>
          </p:cNvPicPr>
          <p:nvPr/>
        </p:nvPicPr>
        <p:blipFill>
          <a:blip r:embed="rId1"/>
          <a:stretch>
            <a:fillRect/>
          </a:stretch>
        </p:blipFill>
        <p:spPr>
          <a:xfrm rot="5400000">
            <a:off x="10993438" y="104775"/>
            <a:ext cx="901700" cy="1046163"/>
          </a:xfrm>
          <a:prstGeom prst="rect">
            <a:avLst/>
          </a:prstGeom>
          <a:noFill/>
          <a:ln w="9525">
            <a:noFill/>
          </a:ln>
        </p:spPr>
      </p:pic>
      <p:pic>
        <p:nvPicPr>
          <p:cNvPr id="34819" name="Picture 5" descr="POINSET2"/>
          <p:cNvPicPr>
            <a:picLocks noChangeAspect="1"/>
          </p:cNvPicPr>
          <p:nvPr/>
        </p:nvPicPr>
        <p:blipFill>
          <a:blip r:embed="rId1"/>
          <a:stretch>
            <a:fillRect/>
          </a:stretch>
        </p:blipFill>
        <p:spPr>
          <a:xfrm rot="5400000" flipV="1">
            <a:off x="323850" y="53975"/>
            <a:ext cx="946150" cy="1193800"/>
          </a:xfrm>
          <a:prstGeom prst="rect">
            <a:avLst/>
          </a:prstGeom>
          <a:noFill/>
          <a:ln w="9525">
            <a:noFill/>
          </a:ln>
        </p:spPr>
      </p:pic>
      <p:pic>
        <p:nvPicPr>
          <p:cNvPr id="34820" name="Picture 5" descr="POINSET2"/>
          <p:cNvPicPr>
            <a:picLocks noChangeAspect="1"/>
          </p:cNvPicPr>
          <p:nvPr/>
        </p:nvPicPr>
        <p:blipFill>
          <a:blip r:embed="rId1"/>
          <a:stretch>
            <a:fillRect/>
          </a:stretch>
        </p:blipFill>
        <p:spPr>
          <a:xfrm rot="-5400000">
            <a:off x="298450" y="5670550"/>
            <a:ext cx="1012825" cy="1176338"/>
          </a:xfrm>
          <a:prstGeom prst="rect">
            <a:avLst/>
          </a:prstGeom>
          <a:noFill/>
          <a:ln w="9525">
            <a:noFill/>
          </a:ln>
        </p:spPr>
      </p:pic>
      <p:pic>
        <p:nvPicPr>
          <p:cNvPr id="34821" name="Picture 6" descr="Diagram&#10;&#10;Description automatically generated"/>
          <p:cNvPicPr>
            <a:picLocks noChangeAspect="1"/>
          </p:cNvPicPr>
          <p:nvPr/>
        </p:nvPicPr>
        <p:blipFill>
          <a:blip r:embed="rId2"/>
          <a:srcRect b="8304"/>
          <a:stretch>
            <a:fillRect/>
          </a:stretch>
        </p:blipFill>
        <p:spPr>
          <a:xfrm>
            <a:off x="11320463" y="5980113"/>
            <a:ext cx="647700" cy="641350"/>
          </a:xfrm>
          <a:prstGeom prst="rect">
            <a:avLst/>
          </a:prstGeom>
          <a:noFill/>
          <a:ln w="9525">
            <a:noFill/>
          </a:ln>
        </p:spPr>
      </p:pic>
      <p:sp>
        <p:nvSpPr>
          <p:cNvPr id="6" name="Rectangle 5"/>
          <p:cNvSpPr/>
          <p:nvPr/>
        </p:nvSpPr>
        <p:spPr>
          <a:xfrm>
            <a:off x="4872038" y="422275"/>
            <a:ext cx="6902450" cy="6037263"/>
          </a:xfrm>
          <a:prstGeom prst="rect">
            <a:avLst/>
          </a:prstGeom>
          <a:noFill/>
          <a:ln w="9525">
            <a:noFill/>
          </a:ln>
        </p:spPr>
        <p:txBody>
          <a:bodyPr>
            <a:spAutoFit/>
          </a:bodyPr>
          <a:p>
            <a:pPr algn="just">
              <a:lnSpc>
                <a:spcPct val="150000"/>
              </a:lnSpc>
            </a:pPr>
            <a:r>
              <a:rPr sz="2900" b="1" dirty="0">
                <a:solidFill>
                  <a:srgbClr val="0000FF"/>
                </a:solidFill>
                <a:latin typeface="Times New Roman" panose="02020603050405020304" pitchFamily="18" charset="0"/>
              </a:rPr>
              <a:t>Câu 2. Đo và tính khoảng cách trên thực địa theo đường chim bay giữa các địa điểm sau:</a:t>
            </a:r>
            <a:endParaRPr sz="2900" b="1" dirty="0">
              <a:solidFill>
                <a:srgbClr val="0000FF"/>
              </a:solidFill>
              <a:latin typeface="Times New Roman" panose="02020603050405020304" pitchFamily="18" charset="0"/>
            </a:endParaRPr>
          </a:p>
          <a:p>
            <a:pPr algn="just">
              <a:lnSpc>
                <a:spcPct val="150000"/>
              </a:lnSpc>
            </a:pPr>
            <a:r>
              <a:rPr sz="2900" b="1" dirty="0">
                <a:solidFill>
                  <a:srgbClr val="0000FF"/>
                </a:solidFill>
                <a:latin typeface="Times New Roman" panose="02020603050405020304" pitchFamily="18" charset="0"/>
              </a:rPr>
              <a:t>- Khoảng cách từ Bảo tàng Chứng tích chiến tranh đến UBND Thành phố Hồ Chí Minh.</a:t>
            </a:r>
            <a:endParaRPr sz="2900" b="1" dirty="0">
              <a:solidFill>
                <a:srgbClr val="0000FF"/>
              </a:solidFill>
              <a:latin typeface="Times New Roman" panose="02020603050405020304" pitchFamily="18" charset="0"/>
            </a:endParaRPr>
          </a:p>
          <a:p>
            <a:pPr algn="just">
              <a:lnSpc>
                <a:spcPct val="150000"/>
              </a:lnSpc>
            </a:pPr>
            <a:r>
              <a:rPr sz="2900" b="1" dirty="0">
                <a:solidFill>
                  <a:srgbClr val="0000FF"/>
                </a:solidFill>
                <a:latin typeface="Times New Roman" panose="02020603050405020304" pitchFamily="18" charset="0"/>
              </a:rPr>
              <a:t>- Chiều dài đường Nam Kì Khởi Nghĩa đoạn từ ngã tư với đường Nguyễn Đình Chiểu đến ngã tư với đường Lý Tự Trọng.</a:t>
            </a:r>
            <a:endParaRPr sz="2900" b="1" dirty="0">
              <a:solidFill>
                <a:srgbClr val="0000FF"/>
              </a:solidFill>
              <a:latin typeface="Times New Roman" panose="02020603050405020304" pitchFamily="18" charset="0"/>
            </a:endParaRPr>
          </a:p>
        </p:txBody>
      </p:sp>
      <p:sp>
        <p:nvSpPr>
          <p:cNvPr id="34823" name="Rectangle 11"/>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34824" name="Picture 14"/>
          <p:cNvPicPr>
            <a:picLocks noChangeAspect="1"/>
          </p:cNvPicPr>
          <p:nvPr/>
        </p:nvPicPr>
        <p:blipFill>
          <a:blip r:embed="rId3"/>
          <a:stretch>
            <a:fillRect/>
          </a:stretch>
        </p:blipFill>
        <p:spPr>
          <a:xfrm>
            <a:off x="200025" y="1349375"/>
            <a:ext cx="4672013" cy="41814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5" descr="POINSET2"/>
          <p:cNvPicPr>
            <a:picLocks noChangeAspect="1"/>
          </p:cNvPicPr>
          <p:nvPr/>
        </p:nvPicPr>
        <p:blipFill>
          <a:blip r:embed="rId1"/>
          <a:stretch>
            <a:fillRect/>
          </a:stretch>
        </p:blipFill>
        <p:spPr>
          <a:xfrm rot="5400000">
            <a:off x="10993438" y="104775"/>
            <a:ext cx="901700" cy="1046163"/>
          </a:xfrm>
          <a:prstGeom prst="rect">
            <a:avLst/>
          </a:prstGeom>
          <a:noFill/>
          <a:ln w="9525">
            <a:noFill/>
          </a:ln>
        </p:spPr>
      </p:pic>
      <p:pic>
        <p:nvPicPr>
          <p:cNvPr id="35843" name="Picture 5" descr="POINSET2"/>
          <p:cNvPicPr>
            <a:picLocks noChangeAspect="1"/>
          </p:cNvPicPr>
          <p:nvPr/>
        </p:nvPicPr>
        <p:blipFill>
          <a:blip r:embed="rId1"/>
          <a:stretch>
            <a:fillRect/>
          </a:stretch>
        </p:blipFill>
        <p:spPr>
          <a:xfrm rot="5400000" flipV="1">
            <a:off x="323850" y="53975"/>
            <a:ext cx="946150" cy="1193800"/>
          </a:xfrm>
          <a:prstGeom prst="rect">
            <a:avLst/>
          </a:prstGeom>
          <a:noFill/>
          <a:ln w="9525">
            <a:noFill/>
          </a:ln>
        </p:spPr>
      </p:pic>
      <p:pic>
        <p:nvPicPr>
          <p:cNvPr id="35844" name="Picture 5" descr="POINSET2"/>
          <p:cNvPicPr>
            <a:picLocks noChangeAspect="1"/>
          </p:cNvPicPr>
          <p:nvPr/>
        </p:nvPicPr>
        <p:blipFill>
          <a:blip r:embed="rId1"/>
          <a:stretch>
            <a:fillRect/>
          </a:stretch>
        </p:blipFill>
        <p:spPr>
          <a:xfrm rot="-5400000">
            <a:off x="298450" y="5670550"/>
            <a:ext cx="1012825" cy="1176338"/>
          </a:xfrm>
          <a:prstGeom prst="rect">
            <a:avLst/>
          </a:prstGeom>
          <a:noFill/>
          <a:ln w="9525">
            <a:noFill/>
          </a:ln>
        </p:spPr>
      </p:pic>
      <p:pic>
        <p:nvPicPr>
          <p:cNvPr id="35845" name="Picture 6" descr="Diagram&#10;&#10;Description automatically generated"/>
          <p:cNvPicPr>
            <a:picLocks noChangeAspect="1"/>
          </p:cNvPicPr>
          <p:nvPr/>
        </p:nvPicPr>
        <p:blipFill>
          <a:blip r:embed="rId2"/>
          <a:srcRect b="8304"/>
          <a:stretch>
            <a:fillRect/>
          </a:stretch>
        </p:blipFill>
        <p:spPr>
          <a:xfrm>
            <a:off x="11320463" y="5980113"/>
            <a:ext cx="647700" cy="641350"/>
          </a:xfrm>
          <a:prstGeom prst="rect">
            <a:avLst/>
          </a:prstGeom>
          <a:noFill/>
          <a:ln w="9525">
            <a:noFill/>
          </a:ln>
        </p:spPr>
      </p:pic>
      <p:sp>
        <p:nvSpPr>
          <p:cNvPr id="6" name="Rectangle 5"/>
          <p:cNvSpPr/>
          <p:nvPr/>
        </p:nvSpPr>
        <p:spPr>
          <a:xfrm>
            <a:off x="4872038" y="225425"/>
            <a:ext cx="6902450" cy="6740525"/>
          </a:xfrm>
          <a:prstGeom prst="rect">
            <a:avLst/>
          </a:prstGeom>
          <a:noFill/>
          <a:ln w="9525">
            <a:noFill/>
          </a:ln>
        </p:spPr>
        <p:txBody>
          <a:bodyPr>
            <a:spAutoFit/>
          </a:bodyPr>
          <a:p>
            <a:pPr algn="just">
              <a:lnSpc>
                <a:spcPct val="150000"/>
              </a:lnSpc>
            </a:pPr>
            <a:r>
              <a:rPr sz="3200" b="1" dirty="0">
                <a:solidFill>
                  <a:srgbClr val="00B050"/>
                </a:solidFill>
                <a:latin typeface="Times New Roman" panose="02020603050405020304" pitchFamily="18" charset="0"/>
              </a:rPr>
              <a:t>- Khoảng cách từ Bảo tàng Chứng tích chiến tranh đến UBND Thành phố Hồ Chí Minh là: 7.4cm x 10 000 = 74 000cm hay 740m.</a:t>
            </a:r>
            <a:endParaRPr sz="3200" b="1" dirty="0">
              <a:solidFill>
                <a:srgbClr val="00B050"/>
              </a:solidFill>
              <a:latin typeface="Times New Roman" panose="02020603050405020304" pitchFamily="18" charset="0"/>
            </a:endParaRPr>
          </a:p>
          <a:p>
            <a:pPr algn="just">
              <a:lnSpc>
                <a:spcPct val="150000"/>
              </a:lnSpc>
            </a:pPr>
            <a:r>
              <a:rPr sz="3200" b="1" dirty="0">
                <a:solidFill>
                  <a:srgbClr val="00B050"/>
                </a:solidFill>
                <a:latin typeface="Times New Roman" panose="02020603050405020304" pitchFamily="18" charset="0"/>
              </a:rPr>
              <a:t>- Chiều dài đường Nam Kì Khởi Nghĩa đoạn từ ngã tư với đường Nguyễn Đình Chiểu đến ngã tư với đường Lý Tự Trọng là 7.5cm x 10 000 = 75 000cm hay 750m.</a:t>
            </a:r>
            <a:endParaRPr sz="3200" b="1" dirty="0">
              <a:solidFill>
                <a:srgbClr val="00B050"/>
              </a:solidFill>
              <a:latin typeface="Times New Roman" panose="02020603050405020304" pitchFamily="18" charset="0"/>
            </a:endParaRPr>
          </a:p>
        </p:txBody>
      </p:sp>
      <p:sp>
        <p:nvSpPr>
          <p:cNvPr id="35847" name="Rectangle 11"/>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35848" name="Picture 14"/>
          <p:cNvPicPr>
            <a:picLocks noChangeAspect="1"/>
          </p:cNvPicPr>
          <p:nvPr/>
        </p:nvPicPr>
        <p:blipFill>
          <a:blip r:embed="rId3"/>
          <a:stretch>
            <a:fillRect/>
          </a:stretch>
        </p:blipFill>
        <p:spPr>
          <a:xfrm>
            <a:off x="200025" y="1503363"/>
            <a:ext cx="4672013" cy="41830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itle 1"/>
          <p:cNvSpPr>
            <a:spLocks noGrp="1"/>
          </p:cNvSpPr>
          <p:nvPr>
            <p:ph type="ctrTitle"/>
          </p:nvPr>
        </p:nvSpPr>
        <p:spPr>
          <a:xfrm>
            <a:off x="-133350" y="65088"/>
            <a:ext cx="12161838" cy="1057275"/>
          </a:xfrm>
        </p:spPr>
        <p:txBody>
          <a:bodyPr vert="horz" wrap="square" lIns="144731" tIns="72366" rIns="144731" bIns="72366" anchor="ctr" anchorCtr="0"/>
          <a:p>
            <a:pPr eaLnBrk="1" hangingPunct="1">
              <a:buClrTx/>
              <a:buSzTx/>
              <a:buFontTx/>
            </a:pPr>
            <a:r>
              <a:rPr lang="en-US" altLang="en-US" sz="5300" b="1" dirty="0">
                <a:solidFill>
                  <a:srgbClr val="00B050"/>
                </a:solidFill>
                <a:latin typeface="Times New Roman" panose="02020603050405020304" pitchFamily="18" charset="0"/>
                <a:cs typeface="Times New Roman" panose="02020603050405020304" pitchFamily="18" charset="0"/>
              </a:rPr>
              <a:t>THỬ THÁCH CHO EM</a:t>
            </a:r>
            <a:endParaRPr lang="en-US" altLang="en-US" sz="5300" b="1" dirty="0">
              <a:solidFill>
                <a:srgbClr val="00B050"/>
              </a:solidFill>
              <a:latin typeface="Times New Roman" panose="02020603050405020304" pitchFamily="18" charset="0"/>
              <a:ea typeface="Times New Roman" panose="02020603050405020304" pitchFamily="18" charset="0"/>
            </a:endParaRPr>
          </a:p>
        </p:txBody>
      </p:sp>
      <p:pic>
        <p:nvPicPr>
          <p:cNvPr id="1026" name="Picture 2" descr="Analog Alarm Clock Icon Image Vector Illustration Design Royalty Free  Cliparts, Vectors, And Stock Illustration. Image 82032642."/>
          <p:cNvPicPr>
            <a:picLocks noChangeAspect="1"/>
          </p:cNvPicPr>
          <p:nvPr/>
        </p:nvPicPr>
        <p:blipFill>
          <a:blip r:embed="rId1"/>
          <a:stretch>
            <a:fillRect/>
          </a:stretch>
        </p:blipFill>
        <p:spPr>
          <a:xfrm>
            <a:off x="2603500" y="4141788"/>
            <a:ext cx="1611313" cy="1611312"/>
          </a:xfrm>
          <a:prstGeom prst="rect">
            <a:avLst/>
          </a:prstGeom>
          <a:noFill/>
          <a:ln w="9525">
            <a:noFill/>
          </a:ln>
        </p:spPr>
      </p:pic>
      <p:pic>
        <p:nvPicPr>
          <p:cNvPr id="1028" name="Picture 4" descr="UPSC Notes Only Pack"/>
          <p:cNvPicPr>
            <a:picLocks noChangeAspect="1"/>
          </p:cNvPicPr>
          <p:nvPr/>
        </p:nvPicPr>
        <p:blipFill>
          <a:blip r:embed="rId2"/>
          <a:stretch>
            <a:fillRect/>
          </a:stretch>
        </p:blipFill>
        <p:spPr>
          <a:xfrm>
            <a:off x="947738" y="2932113"/>
            <a:ext cx="1454150" cy="1454150"/>
          </a:xfrm>
          <a:prstGeom prst="rect">
            <a:avLst/>
          </a:prstGeom>
          <a:noFill/>
          <a:ln w="9525">
            <a:noFill/>
          </a:ln>
        </p:spPr>
      </p:pic>
      <p:sp>
        <p:nvSpPr>
          <p:cNvPr id="10" name="Subtitle 2"/>
          <p:cNvSpPr txBox="1"/>
          <p:nvPr/>
        </p:nvSpPr>
        <p:spPr>
          <a:xfrm>
            <a:off x="1892300" y="3294063"/>
            <a:ext cx="10129838" cy="511175"/>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Tìm kiếm thông tin trên sách, báo v</a:t>
            </a:r>
            <a:r>
              <a:rPr lang="en-US" altLang="en-US" sz="3500" b="1" dirty="0">
                <a:solidFill>
                  <a:srgbClr val="7030A0"/>
                </a:solidFill>
                <a:latin typeface="Times New Roman" panose="02020603050405020304" pitchFamily="18" charset="0"/>
                <a:ea typeface="Times New Roman" panose="02020603050405020304" pitchFamily="18" charset="0"/>
              </a:rPr>
              <a:t>à</a:t>
            </a:r>
            <a:r>
              <a:rPr lang="en-US" altLang="en-US" sz="3500" b="1" dirty="0">
                <a:solidFill>
                  <a:srgbClr val="7030A0"/>
                </a:solidFill>
                <a:latin typeface="Times New Roman" panose="02020603050405020304" pitchFamily="18" charset="0"/>
                <a:cs typeface="Times New Roman" panose="02020603050405020304" pitchFamily="18" charset="0"/>
              </a:rPr>
              <a:t> Internet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19" name="Frame 18"/>
          <p:cNvSpPr/>
          <p:nvPr/>
        </p:nvSpPr>
        <p:spPr>
          <a:xfrm>
            <a:off x="0" y="0"/>
            <a:ext cx="12192000" cy="6858000"/>
          </a:xfrm>
          <a:prstGeom prst="frame">
            <a:avLst>
              <a:gd name="adj1" fmla="val 2659"/>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871" name="Rectangle 2"/>
          <p:cNvSpPr/>
          <p:nvPr/>
        </p:nvSpPr>
        <p:spPr>
          <a:xfrm>
            <a:off x="658813" y="1030288"/>
            <a:ext cx="10898187" cy="1724025"/>
          </a:xfrm>
          <a:prstGeom prst="rect">
            <a:avLst/>
          </a:prstGeom>
          <a:noFill/>
          <a:ln w="9525" cap="flat" cmpd="sng">
            <a:solidFill>
              <a:srgbClr val="00B0F0"/>
            </a:solidFill>
            <a:prstDash val="sysDash"/>
            <a:miter/>
            <a:headEnd type="none" w="med" len="med"/>
            <a:tailEnd type="none" w="med" len="med"/>
          </a:ln>
        </p:spPr>
        <p:txBody>
          <a:bodyPr lIns="121917" tIns="60958" rIns="121917" bIns="60958">
            <a:spAutoFit/>
          </a:bodyPr>
          <a:p>
            <a:pPr algn="just"/>
            <a:r>
              <a:rPr sz="2600" b="1" dirty="0">
                <a:solidFill>
                  <a:srgbClr val="0000FF"/>
                </a:solidFill>
                <a:latin typeface="Times New Roman" panose="02020603050405020304" pitchFamily="18" charset="0"/>
              </a:rPr>
              <a:t>Sử dụng bản đồ du lịch Việt Nam để lên kế hoạch cho một chuyến tham quan trong 3 ngày. Hãy chọn các điểm dừng chân và lên kế hoạch cụ thể cho chuyến đi, chọn phương tiện di chuyển, nơi em dự định tham quan, nghỉ đêm, món ăn sẽ thưởng thức,..nêu rõ những lí do lựa chọn của em.</a:t>
            </a:r>
            <a:endParaRPr sz="2600" b="1" dirty="0">
              <a:solidFill>
                <a:srgbClr val="0000FF"/>
              </a:solidFill>
              <a:latin typeface="Times New Roman" panose="02020603050405020304" pitchFamily="18" charset="0"/>
            </a:endParaRPr>
          </a:p>
        </p:txBody>
      </p:sp>
      <p:sp>
        <p:nvSpPr>
          <p:cNvPr id="8" name="Subtitle 2"/>
          <p:cNvSpPr txBox="1"/>
          <p:nvPr/>
        </p:nvSpPr>
        <p:spPr>
          <a:xfrm>
            <a:off x="2927350" y="4870450"/>
            <a:ext cx="6183313" cy="512763"/>
          </a:xfrm>
          <a:prstGeom prst="rect">
            <a:avLst/>
          </a:prstGeom>
          <a:noFill/>
          <a:ln w="9525">
            <a:noFill/>
          </a:ln>
        </p:spPr>
        <p:txBody>
          <a:bodyPr lIns="91438" tIns="45719" rIns="91438" bIns="45719"/>
          <a:p>
            <a:pPr marL="455930" indent="-455930" algn="ctr" eaLnBrk="1" hangingPunct="1">
              <a:lnSpc>
                <a:spcPct val="90000"/>
              </a:lnSpc>
              <a:spcBef>
                <a:spcPts val="1340"/>
              </a:spcBef>
              <a:buFont typeface="Wingdings" panose="05000000000000000000" pitchFamily="2" charset="2"/>
              <a:buChar char="ü"/>
            </a:pPr>
            <a:r>
              <a:rPr lang="vi-VN" altLang="en-US" sz="3500" b="1" dirty="0">
                <a:solidFill>
                  <a:srgbClr val="7030A0"/>
                </a:solidFill>
                <a:latin typeface="Times New Roman" panose="02020603050405020304" pitchFamily="18" charset="0"/>
                <a:cs typeface="Times New Roman" panose="02020603050405020304" pitchFamily="18" charset="0"/>
              </a:rPr>
              <a:t>Thời gian 1 tuần</a:t>
            </a:r>
            <a:r>
              <a:rPr lang="en-US" altLang="en-US" sz="3500" b="1" dirty="0">
                <a:solidFill>
                  <a:srgbClr val="7030A0"/>
                </a:solidFill>
                <a:latin typeface="Times New Roman" panose="02020603050405020304" pitchFamily="18" charset="0"/>
                <a:cs typeface="Times New Roman" panose="02020603050405020304" pitchFamily="18" charset="0"/>
              </a:rPr>
              <a:t> </a:t>
            </a:r>
            <a:endParaRPr lang="en-US" altLang="en-US" sz="3500" b="1" dirty="0">
              <a:solidFill>
                <a:srgbClr val="7030A0"/>
              </a:solidFill>
              <a:latin typeface="Times New Roman" panose="02020603050405020304" pitchFamily="18" charset="0"/>
              <a:ea typeface="Tahoma" panose="020B0604030504040204" pitchFamily="34" charset="0"/>
            </a:endParaRPr>
          </a:p>
        </p:txBody>
      </p:sp>
      <p:sp>
        <p:nvSpPr>
          <p:cNvPr id="9" name="TextBox 8"/>
          <p:cNvSpPr txBox="1"/>
          <p:nvPr/>
        </p:nvSpPr>
        <p:spPr>
          <a:xfrm>
            <a:off x="8599488" y="5848350"/>
            <a:ext cx="5529262" cy="661988"/>
          </a:xfrm>
          <a:prstGeom prst="rect">
            <a:avLst/>
          </a:prstGeom>
          <a:noFill/>
          <a:ln w="9525">
            <a:noFill/>
          </a:ln>
        </p:spPr>
        <p:txBody>
          <a:bodyPr lIns="121917" tIns="60958" rIns="121917" bIns="60958">
            <a:spAutoFit/>
          </a:bodyPr>
          <a:p>
            <a:pPr marL="455930" indent="-455930" eaLnBrk="1" hangingPunct="1">
              <a:buFont typeface="Wingdings" panose="05000000000000000000" pitchFamily="2" charset="2"/>
              <a:buChar char="ü"/>
            </a:pPr>
            <a:r>
              <a:rPr lang="en-US" altLang="en-US" sz="3500" b="1" dirty="0">
                <a:solidFill>
                  <a:srgbClr val="7030A0"/>
                </a:solidFill>
                <a:latin typeface="Times New Roman" panose="02020603050405020304" pitchFamily="18" charset="0"/>
                <a:cs typeface="Times New Roman" panose="02020603050405020304" pitchFamily="18" charset="0"/>
              </a:rPr>
              <a:t> Cá nhân</a:t>
            </a:r>
            <a:endParaRPr lang="en-US" altLang="en-US" sz="3500" b="1" dirty="0">
              <a:solidFill>
                <a:srgbClr val="7030A0"/>
              </a:solidFill>
              <a:latin typeface="Times New Roman" panose="02020603050405020304" pitchFamily="18" charset="0"/>
              <a:ea typeface="Times New Roman" panose="02020603050405020304" pitchFamily="18" charset="0"/>
            </a:endParaRPr>
          </a:p>
        </p:txBody>
      </p:sp>
      <p:pic>
        <p:nvPicPr>
          <p:cNvPr id="11" name="Picture 4" descr="Chương trình đào tạo học sinh thi tuyển vào các đại học hàng đầu tại Mỹ"/>
          <p:cNvPicPr>
            <a:picLocks noChangeAspect="1"/>
          </p:cNvPicPr>
          <p:nvPr/>
        </p:nvPicPr>
        <p:blipFill>
          <a:blip r:embed="rId3"/>
          <a:srcRect l="20467" t="13295" r="14207" b="13728"/>
          <a:stretch>
            <a:fillRect/>
          </a:stretch>
        </p:blipFill>
        <p:spPr>
          <a:xfrm>
            <a:off x="7827963" y="5592763"/>
            <a:ext cx="831850" cy="928687"/>
          </a:xfrm>
          <a:prstGeom prst="rect">
            <a:avLst/>
          </a:prstGeom>
          <a:noFill/>
          <a:ln w="9525">
            <a:noFill/>
          </a:ln>
        </p:spPr>
      </p:pic>
      <p:pic>
        <p:nvPicPr>
          <p:cNvPr id="36875" name="Picture 5" descr="POINSET2"/>
          <p:cNvPicPr>
            <a:picLocks noChangeAspect="1"/>
          </p:cNvPicPr>
          <p:nvPr/>
        </p:nvPicPr>
        <p:blipFill>
          <a:blip r:embed="rId4"/>
          <a:stretch>
            <a:fillRect/>
          </a:stretch>
        </p:blipFill>
        <p:spPr>
          <a:xfrm rot="5400000" flipV="1">
            <a:off x="323850" y="53975"/>
            <a:ext cx="946150" cy="1193800"/>
          </a:xfrm>
          <a:prstGeom prst="rect">
            <a:avLst/>
          </a:prstGeom>
          <a:noFill/>
          <a:ln w="9525">
            <a:noFill/>
          </a:ln>
        </p:spPr>
      </p:pic>
      <p:pic>
        <p:nvPicPr>
          <p:cNvPr id="36876" name="Picture 5" descr="POINSET2"/>
          <p:cNvPicPr>
            <a:picLocks noChangeAspect="1"/>
          </p:cNvPicPr>
          <p:nvPr/>
        </p:nvPicPr>
        <p:blipFill>
          <a:blip r:embed="rId4"/>
          <a:stretch>
            <a:fillRect/>
          </a:stretch>
        </p:blipFill>
        <p:spPr>
          <a:xfrm rot="-5400000">
            <a:off x="298450" y="5670550"/>
            <a:ext cx="1012825" cy="1176338"/>
          </a:xfrm>
          <a:prstGeom prst="rect">
            <a:avLst/>
          </a:prstGeom>
          <a:noFill/>
          <a:ln w="9525">
            <a:noFill/>
          </a:ln>
        </p:spPr>
      </p:pic>
      <p:pic>
        <p:nvPicPr>
          <p:cNvPr id="36877" name="Picture 5" descr="POINSET2"/>
          <p:cNvPicPr>
            <a:picLocks noChangeAspect="1"/>
          </p:cNvPicPr>
          <p:nvPr/>
        </p:nvPicPr>
        <p:blipFill>
          <a:blip r:embed="rId4"/>
          <a:stretch>
            <a:fillRect/>
          </a:stretch>
        </p:blipFill>
        <p:spPr>
          <a:xfrm rot="5400000">
            <a:off x="10993438" y="104775"/>
            <a:ext cx="901700" cy="1046163"/>
          </a:xfrm>
          <a:prstGeom prst="rect">
            <a:avLst/>
          </a:prstGeom>
          <a:noFill/>
          <a:ln w="9525">
            <a:noFill/>
          </a:ln>
        </p:spPr>
      </p:pic>
      <p:pic>
        <p:nvPicPr>
          <p:cNvPr id="36878" name="Picture 6" descr="Diagram&#10;&#10;Description automatically generated"/>
          <p:cNvPicPr>
            <a:picLocks noChangeAspect="1"/>
          </p:cNvPicPr>
          <p:nvPr/>
        </p:nvPicPr>
        <p:blipFill>
          <a:blip r:embed="rId5"/>
          <a:srcRect b="8304"/>
          <a:stretch>
            <a:fillRect/>
          </a:stretch>
        </p:blipFill>
        <p:spPr>
          <a:xfrm>
            <a:off x="11320463" y="5980113"/>
            <a:ext cx="647700" cy="641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left)">
                                      <p:cBhvr>
                                        <p:cTn id="7" dur="500"/>
                                        <p:tgtEl>
                                          <p:spTgt spid="10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3"/>
          <p:cNvPicPr>
            <a:picLocks noChangeAspect="1"/>
          </p:cNvPicPr>
          <p:nvPr/>
        </p:nvPicPr>
        <p:blipFill>
          <a:blip r:embed="rId1"/>
          <a:stretch>
            <a:fillRect/>
          </a:stretch>
        </p:blipFill>
        <p:spPr>
          <a:xfrm>
            <a:off x="6069013" y="4241800"/>
            <a:ext cx="6122987" cy="2505075"/>
          </a:xfrm>
          <a:prstGeom prst="rect">
            <a:avLst/>
          </a:prstGeom>
          <a:noFill/>
          <a:ln w="9525">
            <a:noFill/>
          </a:ln>
        </p:spPr>
      </p:pic>
      <p:pic>
        <p:nvPicPr>
          <p:cNvPr id="37891" name="Picture 8"/>
          <p:cNvPicPr>
            <a:picLocks noChangeAspect="1"/>
          </p:cNvPicPr>
          <p:nvPr/>
        </p:nvPicPr>
        <p:blipFill>
          <a:blip r:embed="rId1"/>
          <a:stretch>
            <a:fillRect/>
          </a:stretch>
        </p:blipFill>
        <p:spPr>
          <a:xfrm>
            <a:off x="114300" y="4241800"/>
            <a:ext cx="6122988" cy="2505075"/>
          </a:xfrm>
          <a:prstGeom prst="rect">
            <a:avLst/>
          </a:prstGeom>
          <a:noFill/>
          <a:ln w="9525">
            <a:noFill/>
          </a:ln>
        </p:spPr>
      </p:pic>
      <p:sp>
        <p:nvSpPr>
          <p:cNvPr id="3" name="Rectangle 2"/>
          <p:cNvSpPr/>
          <p:nvPr/>
        </p:nvSpPr>
        <p:spPr>
          <a:xfrm>
            <a:off x="-270957" y="707205"/>
            <a:ext cx="12680575" cy="304698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XÂY DỰNG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MÔI TR</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HỌC Đ</a:t>
            </a:r>
            <a:r>
              <a:rPr kumimoji="0" lang="vi-VN"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Ư</a:t>
            </a: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ỜNG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HẠNH PHÚC, AN TOÀN, </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rPr>
              <a:t>THÂN THIỆN VÀ VĂN MINH.</a:t>
            </a:r>
            <a:endParaRPr kumimoji="0" lang="en-US" sz="4800" b="1" i="0" u="none" strike="noStrike" kern="1200" cap="none" spc="0" normalizeH="0" baseline="0" noProof="0" dirty="0">
              <a:ln w="22225">
                <a:solidFill>
                  <a:schemeClr val="accent2"/>
                </a:solidFill>
                <a:prstDash val="solid"/>
              </a:ln>
              <a:solidFill>
                <a:srgbClr val="0000FF"/>
              </a:solidFill>
              <a:effectLst/>
              <a:uLnTx/>
              <a:uFillTx/>
              <a:latin typeface="+mn-lt"/>
              <a:ea typeface="+mn-ea"/>
              <a:cs typeface="+mn-cs"/>
            </a:endParaRPr>
          </a:p>
        </p:txBody>
      </p:sp>
      <p:pic>
        <p:nvPicPr>
          <p:cNvPr id="37893" name="Picture 5" descr="POINSET2"/>
          <p:cNvPicPr>
            <a:picLocks noChangeAspect="1"/>
          </p:cNvPicPr>
          <p:nvPr/>
        </p:nvPicPr>
        <p:blipFill>
          <a:blip r:embed="rId2"/>
          <a:stretch>
            <a:fillRect/>
          </a:stretch>
        </p:blipFill>
        <p:spPr>
          <a:xfrm rot="5400000" flipV="1">
            <a:off x="152400" y="-103187"/>
            <a:ext cx="1171575" cy="1476375"/>
          </a:xfrm>
          <a:prstGeom prst="rect">
            <a:avLst/>
          </a:prstGeom>
          <a:noFill/>
          <a:ln w="9525">
            <a:noFill/>
          </a:ln>
        </p:spPr>
      </p:pic>
      <p:pic>
        <p:nvPicPr>
          <p:cNvPr id="37894" name="Picture 5" descr="POINSET2"/>
          <p:cNvPicPr>
            <a:picLocks noChangeAspect="1"/>
          </p:cNvPicPr>
          <p:nvPr/>
        </p:nvPicPr>
        <p:blipFill>
          <a:blip r:embed="rId2"/>
          <a:stretch>
            <a:fillRect/>
          </a:stretch>
        </p:blipFill>
        <p:spPr>
          <a:xfrm rot="5400000">
            <a:off x="10848975" y="-63500"/>
            <a:ext cx="1243013" cy="1443038"/>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4" descr="Tổng hợp 50 mẫu phông nền powerpoint chuyên nghiệp | ADV Solutions"/>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4" name="Rectangle 3"/>
          <p:cNvSpPr/>
          <p:nvPr/>
        </p:nvSpPr>
        <p:spPr>
          <a:xfrm>
            <a:off x="2060575" y="2135188"/>
            <a:ext cx="8070850" cy="193833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Chúc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các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em</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chăm</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ngoan</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học</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 </a:t>
            </a:r>
            <a:r>
              <a:rPr kumimoji="0" lang="en-US" sz="6000" b="1" i="0" u="none" strike="noStrike" kern="1200" cap="none" spc="0" normalizeH="0" baseline="0" noProof="0" dirty="0" err="1">
                <a:ln w="0"/>
                <a:solidFill>
                  <a:srgbClr val="6600CC"/>
                </a:solidFill>
                <a:effectLst>
                  <a:outerShdw blurRad="38100" dist="25400" dir="5400000" algn="ctr" rotWithShape="0">
                    <a:srgbClr val="6E747A">
                      <a:alpha val="43000"/>
                    </a:srgbClr>
                  </a:outerShdw>
                </a:effectLst>
                <a:uLnTx/>
                <a:uFillTx/>
                <a:latin typeface="+mn-lt"/>
                <a:ea typeface="+mn-ea"/>
                <a:cs typeface="+mn-cs"/>
              </a:rPr>
              <a:t>giỏi</a:t>
            </a:r>
            <a:r>
              <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rPr>
              <a:t>.</a:t>
            </a:r>
            <a:endParaRPr kumimoji="0" lang="en-US" sz="6000" b="1" i="0" u="none" strike="noStrike" kern="1200" cap="none" spc="0" normalizeH="0" baseline="0" noProof="0" dirty="0">
              <a:ln w="0"/>
              <a:solidFill>
                <a:srgbClr val="6600CC"/>
              </a:solidFill>
              <a:effectLst>
                <a:outerShdw blurRad="38100" dist="25400" dir="5400000" algn="ctr" rotWithShape="0">
                  <a:srgbClr val="6E747A">
                    <a:alpha val="43000"/>
                  </a:srgbClr>
                </a:outerShdw>
              </a:effectLst>
              <a:uLnTx/>
              <a:uFillTx/>
              <a:latin typeface="+mn-lt"/>
              <a:ea typeface="+mn-ea"/>
              <a:cs typeface="+mn-cs"/>
            </a:endParaRPr>
          </a:p>
        </p:txBody>
      </p:sp>
    </p:spTree>
  </p:cSld>
  <p:clrMapOvr>
    <a:masterClrMapping/>
  </p:clrMapOvr>
  <p:transition spd="slow" advClick="0" advTm="3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5" descr="POINSET2"/>
          <p:cNvPicPr>
            <a:picLocks noChangeAspect="1"/>
          </p:cNvPicPr>
          <p:nvPr/>
        </p:nvPicPr>
        <p:blipFill>
          <a:blip r:embed="rId1"/>
          <a:stretch>
            <a:fillRect/>
          </a:stretch>
        </p:blipFill>
        <p:spPr>
          <a:xfrm rot="5400000">
            <a:off x="10698163" y="92075"/>
            <a:ext cx="1241425" cy="1443038"/>
          </a:xfrm>
          <a:prstGeom prst="rect">
            <a:avLst/>
          </a:prstGeom>
          <a:noFill/>
          <a:ln w="9525">
            <a:noFill/>
          </a:ln>
        </p:spPr>
      </p:pic>
      <p:pic>
        <p:nvPicPr>
          <p:cNvPr id="7171" name="Picture 5" descr="POINSET2"/>
          <p:cNvPicPr>
            <a:picLocks noChangeAspect="1"/>
          </p:cNvPicPr>
          <p:nvPr/>
        </p:nvPicPr>
        <p:blipFill>
          <a:blip r:embed="rId1"/>
          <a:stretch>
            <a:fillRect/>
          </a:stretch>
        </p:blipFill>
        <p:spPr>
          <a:xfrm rot="5400000" flipV="1">
            <a:off x="342900" y="41275"/>
            <a:ext cx="1171575" cy="1476375"/>
          </a:xfrm>
          <a:prstGeom prst="rect">
            <a:avLst/>
          </a:prstGeom>
          <a:noFill/>
          <a:ln w="9525">
            <a:noFill/>
          </a:ln>
        </p:spPr>
      </p:pic>
      <p:pic>
        <p:nvPicPr>
          <p:cNvPr id="7172" name="Picture 5" descr="POINSET2"/>
          <p:cNvPicPr>
            <a:picLocks noChangeAspect="1"/>
          </p:cNvPicPr>
          <p:nvPr/>
        </p:nvPicPr>
        <p:blipFill>
          <a:blip r:embed="rId1"/>
          <a:stretch>
            <a:fillRect/>
          </a:stretch>
        </p:blipFill>
        <p:spPr>
          <a:xfrm rot="-5400000">
            <a:off x="323850" y="5337175"/>
            <a:ext cx="1241425" cy="1443038"/>
          </a:xfrm>
          <a:prstGeom prst="rect">
            <a:avLst/>
          </a:prstGeom>
          <a:noFill/>
          <a:ln w="9525">
            <a:noFill/>
          </a:ln>
        </p:spPr>
      </p:pic>
      <p:pic>
        <p:nvPicPr>
          <p:cNvPr id="7173" name="Picture 6" descr="Diagram&#10;&#10;Description automatically generated"/>
          <p:cNvPicPr>
            <a:picLocks noChangeAspect="1"/>
          </p:cNvPicPr>
          <p:nvPr/>
        </p:nvPicPr>
        <p:blipFill>
          <a:blip r:embed="rId2"/>
          <a:srcRect b="8304"/>
          <a:stretch>
            <a:fillRect/>
          </a:stretch>
        </p:blipFill>
        <p:spPr>
          <a:xfrm>
            <a:off x="10671175" y="5340350"/>
            <a:ext cx="1296988" cy="1281113"/>
          </a:xfrm>
          <a:prstGeom prst="rect">
            <a:avLst/>
          </a:prstGeom>
          <a:noFill/>
          <a:ln w="9525">
            <a:noFill/>
          </a:ln>
        </p:spPr>
      </p:pic>
      <p:sp>
        <p:nvSpPr>
          <p:cNvPr id="7174" name="Rectangle 3"/>
          <p:cNvSpPr/>
          <p:nvPr/>
        </p:nvSpPr>
        <p:spPr>
          <a:xfrm>
            <a:off x="946150" y="407988"/>
            <a:ext cx="10199688" cy="6324600"/>
          </a:xfrm>
          <a:prstGeom prst="rect">
            <a:avLst/>
          </a:prstGeom>
          <a:noFill/>
          <a:ln w="9525">
            <a:noFill/>
          </a:ln>
        </p:spPr>
        <p:txBody>
          <a:bodyPr>
            <a:spAutoFit/>
          </a:bodyPr>
          <a:p>
            <a:pPr algn="just">
              <a:lnSpc>
                <a:spcPct val="150000"/>
              </a:lnSpc>
            </a:pPr>
            <a:r>
              <a:rPr sz="3000" b="1" dirty="0">
                <a:solidFill>
                  <a:srgbClr val="7030A0"/>
                </a:solidFill>
                <a:latin typeface="Times New Roman" panose="02020603050405020304" pitchFamily="18" charset="0"/>
              </a:rPr>
              <a:t>Kĩ thuật và công nghệ giúp chúng ta tìm kiếm đường đi một cách dễ dàng. Chỉ cần một thiết bị di động kết nối Internet, với vài thao tác đơn giản, người tham gia giao thông được hướng dẫn chỉnh xác nơi họ muốn đến. Tuy nhiên, ngay cả với công nghệ này, chúng ta vần cần đến bản đồ đường đi. Bởi vì nó rất hữu ích để lựa chọn tuyến đường sẽ đi trong chuyến hành trình, tìm vị trí cùa các địa điểm, ước tính thời gian di chuyển và bổ sung thông tin cần thiết. Để biết được điều này, lớp chúng ta cùng tìm hiểu qua bài học hôm nay.</a:t>
            </a:r>
            <a:endParaRPr sz="3000" b="1" dirty="0">
              <a:solidFill>
                <a:srgbClr val="7030A0"/>
              </a:solidFill>
              <a:latin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8194" name="Picture 5" descr="POINSET2"/>
          <p:cNvPicPr>
            <a:picLocks noChangeAspect="1"/>
          </p:cNvPicPr>
          <p:nvPr/>
        </p:nvPicPr>
        <p:blipFill>
          <a:blip r:embed="rId2"/>
          <a:stretch>
            <a:fillRect/>
          </a:stretch>
        </p:blipFill>
        <p:spPr>
          <a:xfrm rot="5400000">
            <a:off x="10253663" y="265113"/>
            <a:ext cx="1243012" cy="1443037"/>
          </a:xfrm>
          <a:prstGeom prst="rect">
            <a:avLst/>
          </a:prstGeom>
          <a:noFill/>
          <a:ln w="9525">
            <a:noFill/>
          </a:ln>
        </p:spPr>
      </p:pic>
      <p:pic>
        <p:nvPicPr>
          <p:cNvPr id="8195" name="Picture 6" descr="POINSET3"/>
          <p:cNvPicPr>
            <a:picLocks noChangeAspect="1"/>
          </p:cNvPicPr>
          <p:nvPr/>
        </p:nvPicPr>
        <p:blipFill>
          <a:blip r:embed="rId3"/>
          <a:stretch>
            <a:fillRect/>
          </a:stretch>
        </p:blipFill>
        <p:spPr>
          <a:xfrm>
            <a:off x="9983788" y="5260975"/>
            <a:ext cx="2139950" cy="1597025"/>
          </a:xfrm>
          <a:prstGeom prst="rect">
            <a:avLst/>
          </a:prstGeom>
          <a:noFill/>
          <a:ln w="9525">
            <a:noFill/>
          </a:ln>
        </p:spPr>
      </p:pic>
      <p:pic>
        <p:nvPicPr>
          <p:cNvPr id="8196" name="Picture 5" descr="POINSET2"/>
          <p:cNvPicPr>
            <a:picLocks noChangeAspect="1"/>
          </p:cNvPicPr>
          <p:nvPr/>
        </p:nvPicPr>
        <p:blipFill>
          <a:blip r:embed="rId2"/>
          <a:stretch>
            <a:fillRect/>
          </a:stretch>
        </p:blipFill>
        <p:spPr>
          <a:xfrm rot="5400000" flipV="1">
            <a:off x="819150" y="322263"/>
            <a:ext cx="1171575" cy="1476375"/>
          </a:xfrm>
          <a:prstGeom prst="rect">
            <a:avLst/>
          </a:prstGeom>
          <a:noFill/>
          <a:ln w="9525">
            <a:noFill/>
          </a:ln>
        </p:spPr>
      </p:pic>
      <p:sp>
        <p:nvSpPr>
          <p:cNvPr id="9" name="Rectangle 8"/>
          <p:cNvSpPr/>
          <p:nvPr/>
        </p:nvSpPr>
        <p:spPr>
          <a:xfrm>
            <a:off x="1201806" y="517056"/>
            <a:ext cx="9978887" cy="1754326"/>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BÀI </a:t>
            </a: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 3</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smtClean="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TÌM ĐƯỜNG ĐI TRÊN BẢN ĐỒ</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Arrow Connector 9"/>
          <p:cNvCxnSpPr/>
          <p:nvPr/>
        </p:nvCxnSpPr>
        <p:spPr>
          <a:xfrm flipH="1">
            <a:off x="2266950" y="2076450"/>
            <a:ext cx="3255963" cy="1301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Terminator 13"/>
          <p:cNvSpPr/>
          <p:nvPr/>
        </p:nvSpPr>
        <p:spPr>
          <a:xfrm>
            <a:off x="666750" y="3378200"/>
            <a:ext cx="3479800" cy="1241425"/>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PHƯƠNG HƯỚNG TRÊN BẢN ĐỒ</a:t>
            </a:r>
            <a:endParaRPr sz="2000" dirty="0">
              <a:solidFill>
                <a:srgbClr val="0000FF"/>
              </a:solidFill>
              <a:latin typeface="Times New Roman" panose="02020603050405020304" pitchFamily="18" charset="0"/>
              <a:ea typeface="Times New Roman" panose="02020603050405020304" pitchFamily="18" charset="0"/>
            </a:endParaRPr>
          </a:p>
        </p:txBody>
      </p:sp>
      <p:cxnSp>
        <p:nvCxnSpPr>
          <p:cNvPr id="33" name="Straight Arrow Connector 32"/>
          <p:cNvCxnSpPr/>
          <p:nvPr/>
        </p:nvCxnSpPr>
        <p:spPr>
          <a:xfrm>
            <a:off x="6515100" y="2060575"/>
            <a:ext cx="3924300" cy="1301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owchart: Terminator 39"/>
          <p:cNvSpPr/>
          <p:nvPr/>
        </p:nvSpPr>
        <p:spPr>
          <a:xfrm>
            <a:off x="8477250" y="3406775"/>
            <a:ext cx="3119438" cy="1252538"/>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TÌM ĐƯỜNG ĐI TRÊN BẢN ĐỒ</a:t>
            </a:r>
            <a:endParaRPr sz="2000" dirty="0">
              <a:solidFill>
                <a:srgbClr val="0000FF"/>
              </a:solidFill>
              <a:latin typeface="Times New Roman" panose="02020603050405020304" pitchFamily="18" charset="0"/>
              <a:ea typeface="Times New Roman" panose="02020603050405020304" pitchFamily="18" charset="0"/>
            </a:endParaRPr>
          </a:p>
        </p:txBody>
      </p:sp>
      <p:pic>
        <p:nvPicPr>
          <p:cNvPr id="8202" name="Picture 11" descr="POINSET2"/>
          <p:cNvPicPr>
            <a:picLocks noChangeAspect="1"/>
          </p:cNvPicPr>
          <p:nvPr/>
        </p:nvPicPr>
        <p:blipFill>
          <a:blip r:embed="rId2"/>
          <a:stretch>
            <a:fillRect/>
          </a:stretch>
        </p:blipFill>
        <p:spPr>
          <a:xfrm rot="-5400000">
            <a:off x="766763" y="4678363"/>
            <a:ext cx="1243012" cy="1443037"/>
          </a:xfrm>
          <a:prstGeom prst="rect">
            <a:avLst/>
          </a:prstGeom>
          <a:noFill/>
          <a:ln w="9525">
            <a:noFill/>
          </a:ln>
        </p:spPr>
      </p:pic>
      <p:cxnSp>
        <p:nvCxnSpPr>
          <p:cNvPr id="13" name="Straight Arrow Connector 12"/>
          <p:cNvCxnSpPr/>
          <p:nvPr/>
        </p:nvCxnSpPr>
        <p:spPr>
          <a:xfrm>
            <a:off x="6238875" y="2105025"/>
            <a:ext cx="0" cy="1244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Terminator 15"/>
          <p:cNvSpPr/>
          <p:nvPr/>
        </p:nvSpPr>
        <p:spPr>
          <a:xfrm>
            <a:off x="4841875" y="3384550"/>
            <a:ext cx="2833688" cy="1241425"/>
          </a:xfrm>
          <a:prstGeom prst="flowChartTerminator">
            <a:avLst/>
          </a:prstGeom>
          <a:solidFill>
            <a:srgbClr val="FFCCCC"/>
          </a:solidFill>
        </p:spPr>
        <p:style>
          <a:lnRef idx="1">
            <a:schemeClr val="accent6"/>
          </a:lnRef>
          <a:fillRef idx="2">
            <a:schemeClr val="accent6"/>
          </a:fillRef>
          <a:effectRef idx="1">
            <a:schemeClr val="accent6"/>
          </a:effectRef>
          <a:fontRef idx="minor">
            <a:schemeClr val="dk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1" algn="ctr" eaLnBrk="1" hangingPunct="1">
              <a:buNone/>
            </a:pPr>
            <a:r>
              <a:rPr sz="2000" b="1" dirty="0">
                <a:solidFill>
                  <a:srgbClr val="C00000"/>
                </a:solidFill>
                <a:latin typeface="Times New Roman" panose="02020603050405020304" pitchFamily="18" charset="0"/>
                <a:cs typeface="Times New Roman" panose="02020603050405020304" pitchFamily="18" charset="0"/>
              </a:rPr>
              <a:t>TỈ LỆ BẢN ĐỒ</a:t>
            </a:r>
            <a:endParaRPr sz="20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circle(in)">
                                      <p:cBhvr>
                                        <p:cTn id="26"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5" descr="POINSET2"/>
          <p:cNvPicPr>
            <a:picLocks noChangeAspect="1"/>
          </p:cNvPicPr>
          <p:nvPr/>
        </p:nvPicPr>
        <p:blipFill>
          <a:blip r:embed="rId1"/>
          <a:stretch>
            <a:fillRect/>
          </a:stretch>
        </p:blipFill>
        <p:spPr>
          <a:xfrm rot="5400000">
            <a:off x="10577513" y="195263"/>
            <a:ext cx="1241425" cy="1441450"/>
          </a:xfrm>
          <a:prstGeom prst="rect">
            <a:avLst/>
          </a:prstGeom>
          <a:noFill/>
          <a:ln w="9525">
            <a:noFill/>
          </a:ln>
        </p:spPr>
      </p:pic>
      <p:pic>
        <p:nvPicPr>
          <p:cNvPr id="9219" name="Picture 5" descr="POINSET2"/>
          <p:cNvPicPr>
            <a:picLocks noChangeAspect="1"/>
          </p:cNvPicPr>
          <p:nvPr/>
        </p:nvPicPr>
        <p:blipFill>
          <a:blip r:embed="rId1"/>
          <a:stretch>
            <a:fillRect/>
          </a:stretch>
        </p:blipFill>
        <p:spPr>
          <a:xfrm rot="5400000" flipV="1">
            <a:off x="425450" y="25400"/>
            <a:ext cx="1171575" cy="1476375"/>
          </a:xfrm>
          <a:prstGeom prst="rect">
            <a:avLst/>
          </a:prstGeom>
          <a:noFill/>
          <a:ln w="9525">
            <a:noFill/>
          </a:ln>
        </p:spPr>
      </p:pic>
      <p:sp>
        <p:nvSpPr>
          <p:cNvPr id="7" name="Rectangle 6"/>
          <p:cNvSpPr/>
          <p:nvPr/>
        </p:nvSpPr>
        <p:spPr>
          <a:xfrm>
            <a:off x="980659" y="92156"/>
            <a:ext cx="10204174" cy="923330"/>
          </a:xfrm>
          <a:prstGeom prst="rect">
            <a:avLst/>
          </a:prstGeom>
          <a:noFill/>
        </p:spPr>
        <p:txBody>
          <a:bodyPr>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rPr>
              <a:t>I. PHƯƠNG HƯỚNG TRÊN BẢN ĐỒ</a:t>
            </a:r>
            <a:endParaRPr kumimoji="0" lang="en-US" sz="3600" b="1" i="0" u="none" strike="noStrike" kern="1200" cap="none" spc="0" normalizeH="0" baseline="0" noProof="0" dirty="0">
              <a:ln w="22225">
                <a:solidFill>
                  <a:schemeClr val="accent2"/>
                </a:solidFill>
                <a:prstDash val="solid"/>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486400" y="1349375"/>
            <a:ext cx="6572250" cy="1662113"/>
          </a:xfrm>
          <a:prstGeom prst="rect">
            <a:avLst/>
          </a:prstGeom>
          <a:noFill/>
          <a:ln w="9525">
            <a:noFill/>
          </a:ln>
        </p:spPr>
        <p:txBody>
          <a:bodyPr>
            <a:spAutoFit/>
          </a:bodyPr>
          <a:p>
            <a:pPr algn="just">
              <a:lnSpc>
                <a:spcPct val="150000"/>
              </a:lnSpc>
            </a:pPr>
            <a:r>
              <a:rPr sz="3400" b="1" dirty="0">
                <a:solidFill>
                  <a:srgbClr val="0000FF"/>
                </a:solidFill>
                <a:latin typeface="Times New Roman" panose="02020603050405020304" pitchFamily="18" charset="0"/>
              </a:rPr>
              <a:t>Quan sát hình 3.1 Nêu tên các hướng chính và hướng trung gian.</a:t>
            </a:r>
            <a:endParaRPr sz="3400" b="1" dirty="0">
              <a:solidFill>
                <a:srgbClr val="0000FF"/>
              </a:solidFill>
              <a:latin typeface="Times New Roman" panose="02020603050405020304" pitchFamily="18" charset="0"/>
            </a:endParaRPr>
          </a:p>
        </p:txBody>
      </p:sp>
      <p:pic>
        <p:nvPicPr>
          <p:cNvPr id="9222"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9223"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2" name="Rectangle 1"/>
          <p:cNvSpPr/>
          <p:nvPr/>
        </p:nvSpPr>
        <p:spPr>
          <a:xfrm>
            <a:off x="5316538" y="3011488"/>
            <a:ext cx="6327775" cy="3324225"/>
          </a:xfrm>
          <a:prstGeom prst="rect">
            <a:avLst/>
          </a:prstGeom>
          <a:noFill/>
          <a:ln w="9525">
            <a:noFill/>
          </a:ln>
        </p:spPr>
        <p:txBody>
          <a:bodyPr>
            <a:spAutoFit/>
          </a:bodyPr>
          <a:p>
            <a:pPr algn="just">
              <a:lnSpc>
                <a:spcPct val="150000"/>
              </a:lnSpc>
            </a:pPr>
            <a:r>
              <a:rPr sz="3500" b="1" dirty="0">
                <a:solidFill>
                  <a:srgbClr val="00B050"/>
                </a:solidFill>
                <a:latin typeface="Times New Roman" panose="02020603050405020304" pitchFamily="18" charset="0"/>
              </a:rPr>
              <a:t>Các hướng chính trên bản đồ là Bắc, Nam, Đông, Tây. Các hướng trung gian là Đông Bắc, Tây Bắc, Đông Nam, Tây Nam.</a:t>
            </a:r>
            <a:endParaRPr sz="3500" b="1" dirty="0">
              <a:solidFill>
                <a:srgbClr val="00B050"/>
              </a:solidFill>
              <a:latin typeface="Times New Roman" panose="02020603050405020304" pitchFamily="18" charset="0"/>
            </a:endParaRPr>
          </a:p>
        </p:txBody>
      </p:sp>
      <p:sp>
        <p:nvSpPr>
          <p:cNvPr id="9225" name="Rectangle 10"/>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8205" name="Picture 1"/>
          <p:cNvPicPr>
            <a:picLocks noChangeAspect="1"/>
          </p:cNvPicPr>
          <p:nvPr/>
        </p:nvPicPr>
        <p:blipFill>
          <a:blip r:embed="rId3"/>
          <a:stretch>
            <a:fillRect/>
          </a:stretch>
        </p:blipFill>
        <p:spPr>
          <a:xfrm>
            <a:off x="565150" y="1465263"/>
            <a:ext cx="4738688" cy="41433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inVertical)">
                                      <p:cBhvr>
                                        <p:cTn id="7" dur="500"/>
                                        <p:tgtEl>
                                          <p:spTgt spid="82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5" descr="POINSET2"/>
          <p:cNvPicPr>
            <a:picLocks noChangeAspect="1"/>
          </p:cNvPicPr>
          <p:nvPr/>
        </p:nvPicPr>
        <p:blipFill>
          <a:blip r:embed="rId1"/>
          <a:stretch>
            <a:fillRect/>
          </a:stretch>
        </p:blipFill>
        <p:spPr>
          <a:xfrm rot="5400000">
            <a:off x="10309225" y="174625"/>
            <a:ext cx="1489075" cy="1728788"/>
          </a:xfrm>
          <a:prstGeom prst="rect">
            <a:avLst/>
          </a:prstGeom>
          <a:noFill/>
          <a:ln w="9525">
            <a:noFill/>
          </a:ln>
        </p:spPr>
      </p:pic>
      <p:pic>
        <p:nvPicPr>
          <p:cNvPr id="10243" name="Picture 5" descr="POINSET2"/>
          <p:cNvPicPr>
            <a:picLocks noChangeAspect="1"/>
          </p:cNvPicPr>
          <p:nvPr/>
        </p:nvPicPr>
        <p:blipFill>
          <a:blip r:embed="rId1"/>
          <a:stretch>
            <a:fillRect/>
          </a:stretch>
        </p:blipFill>
        <p:spPr>
          <a:xfrm rot="5400000" flipV="1">
            <a:off x="449263" y="1588"/>
            <a:ext cx="1350962" cy="1703387"/>
          </a:xfrm>
          <a:prstGeom prst="rect">
            <a:avLst/>
          </a:prstGeom>
          <a:noFill/>
          <a:ln w="9525">
            <a:noFill/>
          </a:ln>
        </p:spPr>
      </p:pic>
      <p:pic>
        <p:nvPicPr>
          <p:cNvPr id="10244" name="Picture 5" descr="POINSET2"/>
          <p:cNvPicPr>
            <a:picLocks noChangeAspect="1"/>
          </p:cNvPicPr>
          <p:nvPr/>
        </p:nvPicPr>
        <p:blipFill>
          <a:blip r:embed="rId1"/>
          <a:stretch>
            <a:fillRect/>
          </a:stretch>
        </p:blipFill>
        <p:spPr>
          <a:xfrm rot="-5400000">
            <a:off x="382588" y="5181600"/>
            <a:ext cx="1354137" cy="1573213"/>
          </a:xfrm>
          <a:prstGeom prst="rect">
            <a:avLst/>
          </a:prstGeom>
          <a:noFill/>
          <a:ln w="9525">
            <a:noFill/>
          </a:ln>
        </p:spPr>
      </p:pic>
      <p:pic>
        <p:nvPicPr>
          <p:cNvPr id="10245" name="Picture 6" descr="Diagram&#10;&#10;Description automatically generated"/>
          <p:cNvPicPr>
            <a:picLocks noChangeAspect="1"/>
          </p:cNvPicPr>
          <p:nvPr/>
        </p:nvPicPr>
        <p:blipFill>
          <a:blip r:embed="rId2"/>
          <a:srcRect b="8304"/>
          <a:stretch>
            <a:fillRect/>
          </a:stretch>
        </p:blipFill>
        <p:spPr>
          <a:xfrm>
            <a:off x="10418763" y="5024438"/>
            <a:ext cx="1639887" cy="1622425"/>
          </a:xfrm>
          <a:prstGeom prst="rect">
            <a:avLst/>
          </a:prstGeom>
          <a:noFill/>
          <a:ln w="9525">
            <a:noFill/>
          </a:ln>
        </p:spPr>
      </p:pic>
      <p:sp>
        <p:nvSpPr>
          <p:cNvPr id="10246" name="Rectangle 10"/>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10247" name="Rectangle 4"/>
          <p:cNvSpPr/>
          <p:nvPr/>
        </p:nvSpPr>
        <p:spPr>
          <a:xfrm>
            <a:off x="1279525" y="1539875"/>
            <a:ext cx="9632950" cy="2862263"/>
          </a:xfrm>
          <a:prstGeom prst="rect">
            <a:avLst/>
          </a:prstGeom>
          <a:noFill/>
          <a:ln w="9525">
            <a:noFill/>
          </a:ln>
        </p:spPr>
        <p:txBody>
          <a:bodyPr>
            <a:spAutoFit/>
          </a:bodyPr>
          <a:p>
            <a:pPr algn="just">
              <a:lnSpc>
                <a:spcPct val="150000"/>
              </a:lnSpc>
            </a:pPr>
            <a:r>
              <a:rPr sz="4000" b="1" dirty="0">
                <a:latin typeface="Times New Roman" panose="02020603050405020304" pitchFamily="18" charset="0"/>
              </a:rPr>
              <a:t> - Các hướng chính trên bản đồ là Bắc, Nam, Đông, Tây. Các hướng trung gian là Đông Bắc, Tây Bắc, Đông Nam, Tây Nam.</a:t>
            </a:r>
            <a:endParaRPr sz="4000" b="1" dirty="0">
              <a:latin typeface="Times New Roman" panose="02020603050405020304"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374775" y="3983038"/>
            <a:ext cx="9386888" cy="2493962"/>
          </a:xfrm>
          <a:prstGeom prst="rect">
            <a:avLst/>
          </a:prstGeom>
          <a:noFill/>
          <a:ln w="9525">
            <a:noFill/>
          </a:ln>
        </p:spPr>
        <p:txBody>
          <a:bodyPr>
            <a:spAutoFit/>
          </a:bodyPr>
          <a:p>
            <a:pPr algn="just">
              <a:lnSpc>
                <a:spcPct val="150000"/>
              </a:lnSpc>
            </a:pPr>
            <a:r>
              <a:rPr sz="3600" b="1" dirty="0">
                <a:solidFill>
                  <a:srgbClr val="0000FF"/>
                </a:solidFill>
                <a:latin typeface="Times New Roman" panose="02020603050405020304" pitchFamily="18" charset="0"/>
              </a:rPr>
              <a:t>Quan sát hình 3.1, 3.2, 3.3 và nội dung SGK </a:t>
            </a:r>
            <a:endParaRPr sz="3600" b="1" dirty="0">
              <a:solidFill>
                <a:srgbClr val="0000FF"/>
              </a:solidFill>
              <a:latin typeface="Times New Roman" panose="02020603050405020304" pitchFamily="18" charset="0"/>
            </a:endParaRPr>
          </a:p>
          <a:p>
            <a:pPr algn="just">
              <a:lnSpc>
                <a:spcPct val="150000"/>
              </a:lnSpc>
            </a:pPr>
            <a:r>
              <a:rPr sz="3600" b="1" dirty="0">
                <a:solidFill>
                  <a:srgbClr val="0000FF"/>
                </a:solidFill>
                <a:latin typeface="Times New Roman" panose="02020603050405020304" pitchFamily="18" charset="0"/>
              </a:rPr>
              <a:t>Nêu cách xác định phương hướng trên bản đồ.</a:t>
            </a:r>
            <a:endParaRPr sz="3600" b="1" dirty="0">
              <a:solidFill>
                <a:srgbClr val="0000FF"/>
              </a:solidFill>
              <a:latin typeface="Times New Roman" panose="02020603050405020304" pitchFamily="18" charset="0"/>
            </a:endParaRPr>
          </a:p>
          <a:p>
            <a:pPr algn="just">
              <a:lnSpc>
                <a:spcPct val="150000"/>
              </a:lnSpc>
            </a:pPr>
            <a:endParaRPr sz="3600" b="1" dirty="0">
              <a:solidFill>
                <a:srgbClr val="0000FF"/>
              </a:solidFill>
              <a:latin typeface="Times New Roman" panose="02020603050405020304" pitchFamily="18" charset="0"/>
            </a:endParaRPr>
          </a:p>
        </p:txBody>
      </p:sp>
      <p:pic>
        <p:nvPicPr>
          <p:cNvPr id="11267" name="Picture 5" descr="POINSET2"/>
          <p:cNvPicPr>
            <a:picLocks noChangeAspect="1"/>
          </p:cNvPicPr>
          <p:nvPr/>
        </p:nvPicPr>
        <p:blipFill>
          <a:blip r:embed="rId1"/>
          <a:stretch>
            <a:fillRect/>
          </a:stretch>
        </p:blipFill>
        <p:spPr>
          <a:xfrm rot="-5400000">
            <a:off x="254000" y="5337175"/>
            <a:ext cx="1241425" cy="1443038"/>
          </a:xfrm>
          <a:prstGeom prst="rect">
            <a:avLst/>
          </a:prstGeom>
          <a:noFill/>
          <a:ln w="9525">
            <a:noFill/>
          </a:ln>
        </p:spPr>
      </p:pic>
      <p:pic>
        <p:nvPicPr>
          <p:cNvPr id="11268" name="Picture 6" descr="Diagram&#10;&#10;Description automatically generated"/>
          <p:cNvPicPr>
            <a:picLocks noChangeAspect="1"/>
          </p:cNvPicPr>
          <p:nvPr/>
        </p:nvPicPr>
        <p:blipFill>
          <a:blip r:embed="rId2"/>
          <a:srcRect b="8304"/>
          <a:stretch>
            <a:fillRect/>
          </a:stretch>
        </p:blipFill>
        <p:spPr>
          <a:xfrm>
            <a:off x="10761663" y="5438775"/>
            <a:ext cx="1296987" cy="1282700"/>
          </a:xfrm>
          <a:prstGeom prst="rect">
            <a:avLst/>
          </a:prstGeom>
          <a:noFill/>
          <a:ln w="9525">
            <a:noFill/>
          </a:ln>
        </p:spPr>
      </p:pic>
      <p:sp>
        <p:nvSpPr>
          <p:cNvPr id="11269" name="Rectangle 10"/>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pic>
        <p:nvPicPr>
          <p:cNvPr id="8205" name="Picture 1"/>
          <p:cNvPicPr>
            <a:picLocks noChangeAspect="1"/>
          </p:cNvPicPr>
          <p:nvPr/>
        </p:nvPicPr>
        <p:blipFill>
          <a:blip r:embed="rId3"/>
          <a:stretch>
            <a:fillRect/>
          </a:stretch>
        </p:blipFill>
        <p:spPr>
          <a:xfrm>
            <a:off x="369888" y="195263"/>
            <a:ext cx="3457575" cy="3024187"/>
          </a:xfrm>
          <a:prstGeom prst="rect">
            <a:avLst/>
          </a:prstGeom>
          <a:noFill/>
          <a:ln w="9525">
            <a:noFill/>
          </a:ln>
        </p:spPr>
      </p:pic>
      <p:pic>
        <p:nvPicPr>
          <p:cNvPr id="114690" name="Picture 2"/>
          <p:cNvPicPr>
            <a:picLocks noChangeAspect="1"/>
          </p:cNvPicPr>
          <p:nvPr/>
        </p:nvPicPr>
        <p:blipFill>
          <a:blip r:embed="rId4"/>
          <a:stretch>
            <a:fillRect/>
          </a:stretch>
        </p:blipFill>
        <p:spPr>
          <a:xfrm>
            <a:off x="8494713" y="195263"/>
            <a:ext cx="3446462" cy="3024187"/>
          </a:xfrm>
          <a:prstGeom prst="rect">
            <a:avLst/>
          </a:prstGeom>
          <a:noFill/>
          <a:ln w="9525">
            <a:noFill/>
          </a:ln>
        </p:spPr>
      </p:pic>
      <p:pic>
        <p:nvPicPr>
          <p:cNvPr id="114691" name="Picture 1"/>
          <p:cNvPicPr>
            <a:picLocks noChangeAspect="1"/>
          </p:cNvPicPr>
          <p:nvPr/>
        </p:nvPicPr>
        <p:blipFill>
          <a:blip r:embed="rId5"/>
          <a:stretch>
            <a:fillRect/>
          </a:stretch>
        </p:blipFill>
        <p:spPr>
          <a:xfrm>
            <a:off x="4378325" y="195263"/>
            <a:ext cx="3435350" cy="30241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05"/>
                                        </p:tgtEl>
                                        <p:attrNameLst>
                                          <p:attrName>style.visibility</p:attrName>
                                        </p:attrNameLst>
                                      </p:cBhvr>
                                      <p:to>
                                        <p:strVal val="visible"/>
                                      </p:to>
                                    </p:set>
                                    <p:animEffect transition="in" filter="barn(inVertical)">
                                      <p:cBhvr>
                                        <p:cTn id="7" dur="500"/>
                                        <p:tgtEl>
                                          <p:spTgt spid="8205"/>
                                        </p:tgtEl>
                                      </p:cBhvr>
                                    </p:animEffect>
                                  </p:childTnLst>
                                </p:cTn>
                              </p:par>
                              <p:par>
                                <p:cTn id="8" presetID="16" presetClass="entr" presetSubtype="21" fill="hold" nodeType="withEffect">
                                  <p:stCondLst>
                                    <p:cond delay="0"/>
                                  </p:stCondLst>
                                  <p:childTnLst>
                                    <p:set>
                                      <p:cBhvr>
                                        <p:cTn id="9" dur="1" fill="hold">
                                          <p:stCondLst>
                                            <p:cond delay="0"/>
                                          </p:stCondLst>
                                        </p:cTn>
                                        <p:tgtEl>
                                          <p:spTgt spid="114691"/>
                                        </p:tgtEl>
                                        <p:attrNameLst>
                                          <p:attrName>style.visibility</p:attrName>
                                        </p:attrNameLst>
                                      </p:cBhvr>
                                      <p:to>
                                        <p:strVal val="visible"/>
                                      </p:to>
                                    </p:set>
                                    <p:animEffect transition="in" filter="barn(inVertical)">
                                      <p:cBhvr>
                                        <p:cTn id="10" dur="500"/>
                                        <p:tgtEl>
                                          <p:spTgt spid="114691"/>
                                        </p:tgtEl>
                                      </p:cBhvr>
                                    </p:animEffect>
                                  </p:childTnLst>
                                </p:cTn>
                              </p:par>
                              <p:par>
                                <p:cTn id="11" presetID="16" presetClass="entr" presetSubtype="21" fill="hold" nodeType="withEffect">
                                  <p:stCondLst>
                                    <p:cond delay="0"/>
                                  </p:stCondLst>
                                  <p:childTnLst>
                                    <p:set>
                                      <p:cBhvr>
                                        <p:cTn id="12" dur="1" fill="hold">
                                          <p:stCondLst>
                                            <p:cond delay="0"/>
                                          </p:stCondLst>
                                        </p:cTn>
                                        <p:tgtEl>
                                          <p:spTgt spid="114690"/>
                                        </p:tgtEl>
                                        <p:attrNameLst>
                                          <p:attrName>style.visibility</p:attrName>
                                        </p:attrNameLst>
                                      </p:cBhvr>
                                      <p:to>
                                        <p:strVal val="visible"/>
                                      </p:to>
                                    </p:set>
                                    <p:animEffect transition="in" filter="barn(inVertical)">
                                      <p:cBhvr>
                                        <p:cTn id="13" dur="500"/>
                                        <p:tgtEl>
                                          <p:spTgt spid="11469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5" descr="POINSET2"/>
          <p:cNvPicPr>
            <a:picLocks noChangeAspect="1"/>
          </p:cNvPicPr>
          <p:nvPr/>
        </p:nvPicPr>
        <p:blipFill>
          <a:blip r:embed="rId1"/>
          <a:stretch>
            <a:fillRect/>
          </a:stretch>
        </p:blipFill>
        <p:spPr>
          <a:xfrm rot="5400000">
            <a:off x="11004550" y="227013"/>
            <a:ext cx="846138" cy="982662"/>
          </a:xfrm>
          <a:prstGeom prst="rect">
            <a:avLst/>
          </a:prstGeom>
          <a:noFill/>
          <a:ln w="9525">
            <a:noFill/>
          </a:ln>
        </p:spPr>
      </p:pic>
      <p:pic>
        <p:nvPicPr>
          <p:cNvPr id="12291" name="Picture 5" descr="POINSET2"/>
          <p:cNvPicPr>
            <a:picLocks noChangeAspect="1"/>
          </p:cNvPicPr>
          <p:nvPr/>
        </p:nvPicPr>
        <p:blipFill>
          <a:blip r:embed="rId1"/>
          <a:stretch>
            <a:fillRect/>
          </a:stretch>
        </p:blipFill>
        <p:spPr>
          <a:xfrm rot="5400000" flipV="1">
            <a:off x="384175" y="66675"/>
            <a:ext cx="858838" cy="1081088"/>
          </a:xfrm>
          <a:prstGeom prst="rect">
            <a:avLst/>
          </a:prstGeom>
          <a:noFill/>
          <a:ln w="9525">
            <a:noFill/>
          </a:ln>
        </p:spPr>
      </p:pic>
      <p:pic>
        <p:nvPicPr>
          <p:cNvPr id="12292" name="Picture 5" descr="POINSET2"/>
          <p:cNvPicPr>
            <a:picLocks noChangeAspect="1"/>
          </p:cNvPicPr>
          <p:nvPr/>
        </p:nvPicPr>
        <p:blipFill>
          <a:blip r:embed="rId1"/>
          <a:stretch>
            <a:fillRect/>
          </a:stretch>
        </p:blipFill>
        <p:spPr>
          <a:xfrm rot="-5400000">
            <a:off x="236538" y="5562600"/>
            <a:ext cx="1033462" cy="1200150"/>
          </a:xfrm>
          <a:prstGeom prst="rect">
            <a:avLst/>
          </a:prstGeom>
          <a:noFill/>
          <a:ln w="9525">
            <a:noFill/>
          </a:ln>
        </p:spPr>
      </p:pic>
      <p:pic>
        <p:nvPicPr>
          <p:cNvPr id="12293" name="Picture 6" descr="Diagram&#10;&#10;Description automatically generated"/>
          <p:cNvPicPr>
            <a:picLocks noChangeAspect="1"/>
          </p:cNvPicPr>
          <p:nvPr/>
        </p:nvPicPr>
        <p:blipFill>
          <a:blip r:embed="rId2"/>
          <a:srcRect b="8304"/>
          <a:stretch>
            <a:fillRect/>
          </a:stretch>
        </p:blipFill>
        <p:spPr>
          <a:xfrm>
            <a:off x="10936288" y="5611813"/>
            <a:ext cx="1122362" cy="1109662"/>
          </a:xfrm>
          <a:prstGeom prst="rect">
            <a:avLst/>
          </a:prstGeom>
          <a:noFill/>
          <a:ln w="9525">
            <a:noFill/>
          </a:ln>
        </p:spPr>
      </p:pic>
      <p:sp>
        <p:nvSpPr>
          <p:cNvPr id="12294" name="Rectangle 10"/>
          <p:cNvSpPr/>
          <p:nvPr/>
        </p:nvSpPr>
        <p:spPr>
          <a:xfrm>
            <a:off x="0" y="0"/>
            <a:ext cx="12192000" cy="0"/>
          </a:xfrm>
          <a:prstGeom prst="rect">
            <a:avLst/>
          </a:prstGeom>
          <a:noFill/>
          <a:ln w="9525">
            <a:noFill/>
          </a:ln>
        </p:spPr>
        <p:txBody>
          <a:bodyPr wrap="none" anchor="ctr" anchorCtr="0">
            <a:spAutoFit/>
          </a:bodyPr>
          <a:p>
            <a:endParaRPr dirty="0">
              <a:latin typeface="Times New Roman" panose="02020603050405020304" pitchFamily="18" charset="0"/>
            </a:endParaRPr>
          </a:p>
        </p:txBody>
      </p:sp>
      <p:sp>
        <p:nvSpPr>
          <p:cNvPr id="12295" name="Rectangle 4"/>
          <p:cNvSpPr/>
          <p:nvPr/>
        </p:nvSpPr>
        <p:spPr>
          <a:xfrm>
            <a:off x="609600" y="260350"/>
            <a:ext cx="10799763" cy="6242050"/>
          </a:xfrm>
          <a:prstGeom prst="rect">
            <a:avLst/>
          </a:prstGeom>
          <a:noFill/>
          <a:ln w="9525">
            <a:noFill/>
          </a:ln>
        </p:spPr>
        <p:txBody>
          <a:bodyPr>
            <a:spAutoFit/>
          </a:bodyPr>
          <a:p>
            <a:pPr algn="just">
              <a:lnSpc>
                <a:spcPct val="150000"/>
              </a:lnSpc>
            </a:pPr>
            <a:r>
              <a:rPr sz="3000" b="1" dirty="0">
                <a:solidFill>
                  <a:srgbClr val="00B050"/>
                </a:solidFill>
                <a:latin typeface="Times New Roman" panose="02020603050405020304" pitchFamily="18" charset="0"/>
              </a:rPr>
              <a:t>- Để xác định phương hướng trên bản đồ người ta sử dụng hệ thống kinh, vĩ tuyến và quy ước như sau: </a:t>
            </a:r>
            <a:endParaRPr sz="3000" b="1" dirty="0">
              <a:solidFill>
                <a:srgbClr val="00B050"/>
              </a:solidFill>
              <a:latin typeface="Times New Roman" panose="02020603050405020304" pitchFamily="18" charset="0"/>
            </a:endParaRPr>
          </a:p>
          <a:p>
            <a:pPr algn="just">
              <a:lnSpc>
                <a:spcPct val="150000"/>
              </a:lnSpc>
            </a:pPr>
            <a:r>
              <a:rPr sz="3000" b="1" dirty="0">
                <a:solidFill>
                  <a:srgbClr val="00B050"/>
                </a:solidFill>
                <a:latin typeface="Times New Roman" panose="02020603050405020304" pitchFamily="18" charset="0"/>
              </a:rPr>
              <a:t>+ Đầu trên của các kinh tuyến chỉ hướng bắc, đầu dưới chỉ hướng nam.</a:t>
            </a:r>
            <a:endParaRPr sz="3000" b="1" dirty="0">
              <a:solidFill>
                <a:srgbClr val="00B050"/>
              </a:solidFill>
              <a:latin typeface="Times New Roman" panose="02020603050405020304" pitchFamily="18" charset="0"/>
            </a:endParaRPr>
          </a:p>
          <a:p>
            <a:pPr algn="just">
              <a:lnSpc>
                <a:spcPct val="150000"/>
              </a:lnSpc>
            </a:pPr>
            <a:r>
              <a:rPr sz="3000" b="1" dirty="0">
                <a:solidFill>
                  <a:srgbClr val="00B050"/>
                </a:solidFill>
                <a:latin typeface="Times New Roman" panose="02020603050405020304" pitchFamily="18" charset="0"/>
              </a:rPr>
              <a:t>+ Đầu bên trái của các vĩ tuyến chỉ hướng tây, đầu bên phải chỉ hướng đông.</a:t>
            </a:r>
            <a:endParaRPr sz="3000" b="1" dirty="0">
              <a:solidFill>
                <a:srgbClr val="00B050"/>
              </a:solidFill>
              <a:latin typeface="Times New Roman" panose="02020603050405020304" pitchFamily="18" charset="0"/>
            </a:endParaRPr>
          </a:p>
          <a:p>
            <a:pPr algn="just">
              <a:lnSpc>
                <a:spcPct val="150000"/>
              </a:lnSpc>
            </a:pPr>
            <a:r>
              <a:rPr sz="3000" b="1" dirty="0">
                <a:solidFill>
                  <a:srgbClr val="00B050"/>
                </a:solidFill>
                <a:latin typeface="Times New Roman" panose="02020603050405020304" pitchFamily="18" charset="0"/>
              </a:rPr>
              <a:t>- Đối với những bản đồ không thể hiện lưới kinh, vĩ tuyến chúng ta cần dựa vào kim chỉ nam hoặc mũi tên chỉ hướng Bắc để xác định hướng Bắc, sau đó tìm các hướng còn lại.</a:t>
            </a:r>
            <a:endParaRPr sz="3000" b="1" dirty="0">
              <a:solidFill>
                <a:srgbClr val="00B050"/>
              </a:solidFill>
              <a:latin typeface="Times New Roman" panose="02020603050405020304" pitchFamily="18" charset="0"/>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6858</Words>
  <Application>WPS Presentation</Application>
  <PresentationFormat/>
  <Paragraphs>152</Paragraphs>
  <Slides>35</Slides>
  <Notes>32</Notes>
  <HiddenSlides>0</HiddenSlides>
  <MMClips>1</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35</vt:i4>
      </vt:variant>
    </vt:vector>
  </HeadingPairs>
  <TitlesOfParts>
    <vt:vector size="47" baseType="lpstr">
      <vt:lpstr>Arial</vt:lpstr>
      <vt:lpstr>SimSun</vt:lpstr>
      <vt:lpstr>Wingdings</vt:lpstr>
      <vt:lpstr>Times New Roman</vt:lpstr>
      <vt:lpstr>Calibri</vt:lpstr>
      <vt:lpstr>Calibri Light</vt:lpstr>
      <vt:lpstr>Tahoma</vt:lpstr>
      <vt:lpstr>Microsoft YaHei</vt:lpstr>
      <vt:lpstr>Arial Unicode MS</vt:lpstr>
      <vt:lpstr>Office Theme</vt:lpstr>
      <vt:lpstr>Custom Design</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THỬ THÁCH CHO EM</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ACER</cp:lastModifiedBy>
  <cp:revision>328</cp:revision>
  <dcterms:created xsi:type="dcterms:W3CDTF">2020-12-14T06:54:00Z</dcterms:created>
  <dcterms:modified xsi:type="dcterms:W3CDTF">2023-11-05T12:26:10Z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3682FD0200B34BEC9DB955D93E28F883_12</vt:lpwstr>
  </property>
  <property fmtid="{D5CDD505-2E9C-101B-9397-08002B2CF9AE}" pid="3" name="KSOProductBuildVer">
    <vt:lpwstr>1033-12.2.0.13266</vt:lpwstr>
  </property>
</Properties>
</file>