
<file path=[Content_Types].xml><?xml version="1.0" encoding="utf-8"?>
<Types xmlns="http://schemas.openxmlformats.org/package/2006/content-types">
  <Default Extension="png" ContentType="image/png"/>
  <Default Extension="jfif" ContentType="image/jpeg"/>
  <Default Extension="jpeg" ContentType="image/jpeg"/>
  <Default Extension="m4a" ContentType="audio/unknown"/>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3" r:id="rId2"/>
    <p:sldMasterId id="2147483685" r:id="rId3"/>
    <p:sldMasterId id="2147483697" r:id="rId4"/>
  </p:sldMasterIdLst>
  <p:notesMasterIdLst>
    <p:notesMasterId r:id="rId22"/>
  </p:notesMasterIdLst>
  <p:sldIdLst>
    <p:sldId id="477" r:id="rId5"/>
    <p:sldId id="511" r:id="rId6"/>
    <p:sldId id="498" r:id="rId7"/>
    <p:sldId id="499" r:id="rId8"/>
    <p:sldId id="479" r:id="rId9"/>
    <p:sldId id="510" r:id="rId10"/>
    <p:sldId id="506" r:id="rId11"/>
    <p:sldId id="487" r:id="rId12"/>
    <p:sldId id="503" r:id="rId13"/>
    <p:sldId id="514" r:id="rId14"/>
    <p:sldId id="513" r:id="rId15"/>
    <p:sldId id="502" r:id="rId16"/>
    <p:sldId id="515" r:id="rId17"/>
    <p:sldId id="508" r:id="rId18"/>
    <p:sldId id="489" r:id="rId19"/>
    <p:sldId id="485" r:id="rId20"/>
    <p:sldId id="500" r:id="rId2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7" autoAdjust="0"/>
    <p:restoredTop sz="94651"/>
  </p:normalViewPr>
  <p:slideViewPr>
    <p:cSldViewPr snapToGrid="0" snapToObjects="1">
      <p:cViewPr varScale="1">
        <p:scale>
          <a:sx n="69" d="100"/>
          <a:sy n="69" d="100"/>
        </p:scale>
        <p:origin x="-48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393665-79B6-491E-ACEA-09280F8206B7}"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ACA39A-216D-441A-82AE-8F9DF685A721}" type="slidenum">
              <a:rPr lang="en-US" smtClean="0"/>
              <a:t>‹#›</a:t>
            </a:fld>
            <a:endParaRPr lang="en-US"/>
          </a:p>
        </p:txBody>
      </p:sp>
    </p:spTree>
    <p:extLst>
      <p:ext uri="{BB962C8B-B14F-4D97-AF65-F5344CB8AC3E}">
        <p14:creationId xmlns:p14="http://schemas.microsoft.com/office/powerpoint/2010/main" val="1778577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ACA39A-216D-441A-82AE-8F9DF685A721}" type="slidenum">
              <a:rPr lang="en-US" smtClean="0"/>
              <a:t>17</a:t>
            </a:fld>
            <a:endParaRPr lang="en-US"/>
          </a:p>
        </p:txBody>
      </p:sp>
    </p:spTree>
    <p:extLst>
      <p:ext uri="{BB962C8B-B14F-4D97-AF65-F5344CB8AC3E}">
        <p14:creationId xmlns:p14="http://schemas.microsoft.com/office/powerpoint/2010/main" val="3068289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CABFE86-5F1F-6946-9818-B4D877E6DEA8}" type="datetimeFigureOut">
              <a:rPr lang="x-none" smtClean="0"/>
              <a:t>11/9/2023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E5F207E-C5CA-3246-A3D1-75505BB9440F}" type="slidenum">
              <a:rPr lang="x-none" smtClean="0"/>
              <a:t>‹#›</a:t>
            </a:fld>
            <a:endParaRPr lang="x-none"/>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81663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ABFE86-5F1F-6946-9818-B4D877E6DEA8}" type="datetimeFigureOut">
              <a:rPr lang="x-none" smtClean="0"/>
              <a:t>11/9/2023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09776479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ABFE86-5F1F-6946-9818-B4D877E6DEA8}" type="datetimeFigureOut">
              <a:rPr lang="x-none" smtClean="0"/>
              <a:t>11/9/2023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E5F207E-C5CA-3246-A3D1-75505BB9440F}" type="slidenum">
              <a:rPr lang="x-none" smtClean="0"/>
              <a:t>‹#›</a:t>
            </a:fld>
            <a:endParaRPr lang="x-none"/>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682119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40DF93-E1A2-E14A-A7A1-82E4BDFCCC9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8559ED71-ACDD-1E49-891A-595314ED05C1}"/>
              </a:ext>
            </a:extLst>
          </p:cNvPr>
          <p:cNvSpPr>
            <a:spLocks noGrp="1"/>
          </p:cNvSpPr>
          <p:nvPr>
            <p:ph type="dt" sz="half" idx="10"/>
          </p:nvPr>
        </p:nvSpPr>
        <p:spPr/>
        <p:txBody>
          <a:bodyPr/>
          <a:lstStyle/>
          <a:p>
            <a:fld id="{DCABFE86-5F1F-6946-9818-B4D877E6DEA8}" type="datetimeFigureOut">
              <a:rPr lang="x-none" smtClean="0"/>
              <a:t>11/9/2023</a:t>
            </a:fld>
            <a:endParaRPr lang="x-none"/>
          </a:p>
        </p:txBody>
      </p:sp>
      <p:sp>
        <p:nvSpPr>
          <p:cNvPr id="4" name="Footer Placeholder 3">
            <a:extLst>
              <a:ext uri="{FF2B5EF4-FFF2-40B4-BE49-F238E27FC236}">
                <a16:creationId xmlns:a16="http://schemas.microsoft.com/office/drawing/2014/main" xmlns="" id="{253C2FA7-214C-054C-AAF0-D6CC10A5C36A}"/>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78A03578-2E4F-9D40-9BAC-3E0B4A52B78D}"/>
              </a:ext>
            </a:extLst>
          </p:cNvPr>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2347188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493096-2886-2544-8BC8-6FAF8DED0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 xmlns:a16="http://schemas.microsoft.com/office/drawing/2014/main" id="{96F79D88-BE7C-E441-9854-FF7DBEAE9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 xmlns:a16="http://schemas.microsoft.com/office/drawing/2014/main" id="{26C968C0-1272-FC46-B6B1-B48493D537B5}"/>
              </a:ext>
            </a:extLst>
          </p:cNvPr>
          <p:cNvSpPr>
            <a:spLocks noGrp="1"/>
          </p:cNvSpPr>
          <p:nvPr>
            <p:ph type="dt" sz="half" idx="10"/>
          </p:nvPr>
        </p:nvSpPr>
        <p:spPr/>
        <p:txBody>
          <a:bodyPr/>
          <a:lstStyle/>
          <a:p>
            <a:fld id="{DCABFE86-5F1F-6946-9818-B4D877E6DEA8}" type="datetimeFigureOut">
              <a:rPr lang="x-none" smtClean="0">
                <a:solidFill>
                  <a:prstClr val="black">
                    <a:tint val="75000"/>
                  </a:prstClr>
                </a:solidFill>
              </a:rPr>
              <a:pPr/>
              <a:t>11/9/2023</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AB5FA692-4B01-CC48-A620-4A44972CFC98}"/>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31C4DE83-2E00-2149-8212-35CE3E10D264}"/>
              </a:ext>
            </a:extLst>
          </p:cNvPr>
          <p:cNvSpPr>
            <a:spLocks noGrp="1"/>
          </p:cNvSpPr>
          <p:nvPr>
            <p:ph type="sldNum" sz="quarter" idx="12"/>
          </p:nvPr>
        </p:nvSpPr>
        <p:spPr/>
        <p:txBody>
          <a:bodyPr/>
          <a:lstStyle/>
          <a:p>
            <a:fld id="{0E5F207E-C5CA-3246-A3D1-75505BB9440F}"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452486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40DF93-E1A2-E14A-A7A1-82E4BDFCCC9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 xmlns:a16="http://schemas.microsoft.com/office/drawing/2014/main" id="{8559ED71-ACDD-1E49-891A-595314ED05C1}"/>
              </a:ext>
            </a:extLst>
          </p:cNvPr>
          <p:cNvSpPr>
            <a:spLocks noGrp="1"/>
          </p:cNvSpPr>
          <p:nvPr>
            <p:ph type="dt" sz="half" idx="10"/>
          </p:nvPr>
        </p:nvSpPr>
        <p:spPr/>
        <p:txBody>
          <a:bodyPr/>
          <a:lstStyle/>
          <a:p>
            <a:fld id="{DCABFE86-5F1F-6946-9818-B4D877E6DEA8}" type="datetimeFigureOut">
              <a:rPr lang="x-none" smtClean="0">
                <a:solidFill>
                  <a:prstClr val="black">
                    <a:tint val="75000"/>
                  </a:prstClr>
                </a:solidFill>
              </a:rPr>
              <a:pPr/>
              <a:t>11/9/2023</a:t>
            </a:fld>
            <a:endParaRPr lang="x-none">
              <a:solidFill>
                <a:prstClr val="black">
                  <a:tint val="75000"/>
                </a:prstClr>
              </a:solidFill>
            </a:endParaRPr>
          </a:p>
        </p:txBody>
      </p:sp>
      <p:sp>
        <p:nvSpPr>
          <p:cNvPr id="4" name="Footer Placeholder 3">
            <a:extLst>
              <a:ext uri="{FF2B5EF4-FFF2-40B4-BE49-F238E27FC236}">
                <a16:creationId xmlns="" xmlns:a16="http://schemas.microsoft.com/office/drawing/2014/main" id="{253C2FA7-214C-054C-AAF0-D6CC10A5C36A}"/>
              </a:ext>
            </a:extLst>
          </p:cNvPr>
          <p:cNvSpPr>
            <a:spLocks noGrp="1"/>
          </p:cNvSpPr>
          <p:nvPr>
            <p:ph type="ftr" sz="quarter" idx="11"/>
          </p:nvPr>
        </p:nvSpPr>
        <p:spPr/>
        <p:txBody>
          <a:bodyPr/>
          <a:lstStyle/>
          <a:p>
            <a:endParaRPr lang="x-none">
              <a:solidFill>
                <a:prstClr val="black">
                  <a:tint val="75000"/>
                </a:prstClr>
              </a:solidFill>
            </a:endParaRPr>
          </a:p>
        </p:txBody>
      </p:sp>
      <p:sp>
        <p:nvSpPr>
          <p:cNvPr id="5" name="Slide Number Placeholder 4">
            <a:extLst>
              <a:ext uri="{FF2B5EF4-FFF2-40B4-BE49-F238E27FC236}">
                <a16:creationId xmlns="" xmlns:a16="http://schemas.microsoft.com/office/drawing/2014/main" id="{78A03578-2E4F-9D40-9BAC-3E0B4A52B78D}"/>
              </a:ext>
            </a:extLst>
          </p:cNvPr>
          <p:cNvSpPr>
            <a:spLocks noGrp="1"/>
          </p:cNvSpPr>
          <p:nvPr>
            <p:ph type="sldNum" sz="quarter" idx="12"/>
          </p:nvPr>
        </p:nvSpPr>
        <p:spPr/>
        <p:txBody>
          <a:bodyPr/>
          <a:lstStyle/>
          <a:p>
            <a:fld id="{0E5F207E-C5CA-3246-A3D1-75505BB9440F}"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897867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53C4EA-BDA5-754E-A8CE-F7A5CD7CB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A83A71E8-69E4-8444-81ED-4DE718AF3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53883BD-95AF-7C41-AB00-CF14B6258C3F}"/>
              </a:ext>
            </a:extLst>
          </p:cNvPr>
          <p:cNvSpPr>
            <a:spLocks noGrp="1"/>
          </p:cNvSpPr>
          <p:nvPr>
            <p:ph type="dt" sz="half" idx="10"/>
          </p:nvPr>
        </p:nvSpPr>
        <p:spPr/>
        <p:txBody>
          <a:bodyPr/>
          <a:lstStyle/>
          <a:p>
            <a:fld id="{DCABFE86-5F1F-6946-9818-B4D877E6DEA8}" type="datetimeFigureOut">
              <a:rPr lang="x-none" smtClean="0">
                <a:solidFill>
                  <a:prstClr val="black">
                    <a:tint val="75000"/>
                  </a:prstClr>
                </a:solidFill>
              </a:rPr>
              <a:pPr/>
              <a:t>11/9/2023</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20005A82-DC1F-644B-AA51-CBF3B876FECE}"/>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6453DEBA-9AA5-CD4B-98BF-62BD4A1F208F}"/>
              </a:ext>
            </a:extLst>
          </p:cNvPr>
          <p:cNvSpPr>
            <a:spLocks noGrp="1"/>
          </p:cNvSpPr>
          <p:nvPr>
            <p:ph type="sldNum" sz="quarter" idx="12"/>
          </p:nvPr>
        </p:nvSpPr>
        <p:spPr/>
        <p:txBody>
          <a:bodyPr/>
          <a:lstStyle/>
          <a:p>
            <a:fld id="{0E5F207E-C5CA-3246-A3D1-75505BB9440F}"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382390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0F5EE7-19E8-8844-9F07-B3A1EF4F9C6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9C56B41E-950A-1E44-B17D-0ACC59190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 xmlns:a16="http://schemas.microsoft.com/office/drawing/2014/main" id="{53487863-6E8D-A340-A6BF-04383FDC0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 xmlns:a16="http://schemas.microsoft.com/office/drawing/2014/main" id="{3F30520E-892B-2041-A6EA-E5CC0EF69C07}"/>
              </a:ext>
            </a:extLst>
          </p:cNvPr>
          <p:cNvSpPr>
            <a:spLocks noGrp="1"/>
          </p:cNvSpPr>
          <p:nvPr>
            <p:ph type="dt" sz="half" idx="10"/>
          </p:nvPr>
        </p:nvSpPr>
        <p:spPr/>
        <p:txBody>
          <a:bodyPr/>
          <a:lstStyle/>
          <a:p>
            <a:fld id="{DCABFE86-5F1F-6946-9818-B4D877E6DEA8}" type="datetimeFigureOut">
              <a:rPr lang="x-none" smtClean="0">
                <a:solidFill>
                  <a:prstClr val="black">
                    <a:tint val="75000"/>
                  </a:prstClr>
                </a:solidFill>
              </a:rPr>
              <a:pPr/>
              <a:t>11/9/2023</a:t>
            </a:fld>
            <a:endParaRPr lang="x-none">
              <a:solidFill>
                <a:prstClr val="black">
                  <a:tint val="75000"/>
                </a:prstClr>
              </a:solidFill>
            </a:endParaRPr>
          </a:p>
        </p:txBody>
      </p:sp>
      <p:sp>
        <p:nvSpPr>
          <p:cNvPr id="6" name="Footer Placeholder 5">
            <a:extLst>
              <a:ext uri="{FF2B5EF4-FFF2-40B4-BE49-F238E27FC236}">
                <a16:creationId xmlns="" xmlns:a16="http://schemas.microsoft.com/office/drawing/2014/main" id="{817A4C06-E3E8-B640-8579-B4ED029ECF6E}"/>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 xmlns:a16="http://schemas.microsoft.com/office/drawing/2014/main" id="{C2BFF2E8-A348-A14E-A610-B38F5ED00E6A}"/>
              </a:ext>
            </a:extLst>
          </p:cNvPr>
          <p:cNvSpPr>
            <a:spLocks noGrp="1"/>
          </p:cNvSpPr>
          <p:nvPr>
            <p:ph type="sldNum" sz="quarter" idx="12"/>
          </p:nvPr>
        </p:nvSpPr>
        <p:spPr/>
        <p:txBody>
          <a:bodyPr/>
          <a:lstStyle/>
          <a:p>
            <a:fld id="{0E5F207E-C5CA-3246-A3D1-75505BB9440F}"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251801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54738E-CDAB-254E-88DC-587FAFB166F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506AEB0D-156C-A040-9C5A-98B763B2D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916ED7D-F0AC-DE47-B8CB-6F0F96512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 xmlns:a16="http://schemas.microsoft.com/office/drawing/2014/main" id="{896E98D1-E470-7E40-9F32-831AE2265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40DDB1F-BD65-A74F-A85D-0C9A587608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 xmlns:a16="http://schemas.microsoft.com/office/drawing/2014/main" id="{3B7BB534-3189-5E4F-8096-20915794CA58}"/>
              </a:ext>
            </a:extLst>
          </p:cNvPr>
          <p:cNvSpPr>
            <a:spLocks noGrp="1"/>
          </p:cNvSpPr>
          <p:nvPr>
            <p:ph type="dt" sz="half" idx="10"/>
          </p:nvPr>
        </p:nvSpPr>
        <p:spPr/>
        <p:txBody>
          <a:bodyPr/>
          <a:lstStyle/>
          <a:p>
            <a:fld id="{DCABFE86-5F1F-6946-9818-B4D877E6DEA8}" type="datetimeFigureOut">
              <a:rPr lang="x-none" smtClean="0">
                <a:solidFill>
                  <a:prstClr val="black">
                    <a:tint val="75000"/>
                  </a:prstClr>
                </a:solidFill>
              </a:rPr>
              <a:pPr/>
              <a:t>11/9/2023</a:t>
            </a:fld>
            <a:endParaRPr lang="x-none">
              <a:solidFill>
                <a:prstClr val="black">
                  <a:tint val="75000"/>
                </a:prstClr>
              </a:solidFill>
            </a:endParaRPr>
          </a:p>
        </p:txBody>
      </p:sp>
      <p:sp>
        <p:nvSpPr>
          <p:cNvPr id="8" name="Footer Placeholder 7">
            <a:extLst>
              <a:ext uri="{FF2B5EF4-FFF2-40B4-BE49-F238E27FC236}">
                <a16:creationId xmlns="" xmlns:a16="http://schemas.microsoft.com/office/drawing/2014/main" id="{8DA5E367-A6B4-A148-A44B-61456D342DF8}"/>
              </a:ext>
            </a:extLst>
          </p:cNvPr>
          <p:cNvSpPr>
            <a:spLocks noGrp="1"/>
          </p:cNvSpPr>
          <p:nvPr>
            <p:ph type="ftr" sz="quarter" idx="11"/>
          </p:nvPr>
        </p:nvSpPr>
        <p:spPr/>
        <p:txBody>
          <a:bodyPr/>
          <a:lstStyle/>
          <a:p>
            <a:endParaRPr lang="x-none">
              <a:solidFill>
                <a:prstClr val="black">
                  <a:tint val="75000"/>
                </a:prstClr>
              </a:solidFill>
            </a:endParaRPr>
          </a:p>
        </p:txBody>
      </p:sp>
      <p:sp>
        <p:nvSpPr>
          <p:cNvPr id="9" name="Slide Number Placeholder 8">
            <a:extLst>
              <a:ext uri="{FF2B5EF4-FFF2-40B4-BE49-F238E27FC236}">
                <a16:creationId xmlns="" xmlns:a16="http://schemas.microsoft.com/office/drawing/2014/main" id="{15AC40D3-6A48-FB4B-B8B8-12C3396DEFB1}"/>
              </a:ext>
            </a:extLst>
          </p:cNvPr>
          <p:cNvSpPr>
            <a:spLocks noGrp="1"/>
          </p:cNvSpPr>
          <p:nvPr>
            <p:ph type="sldNum" sz="quarter" idx="12"/>
          </p:nvPr>
        </p:nvSpPr>
        <p:spPr/>
        <p:txBody>
          <a:bodyPr/>
          <a:lstStyle/>
          <a:p>
            <a:fld id="{0E5F207E-C5CA-3246-A3D1-75505BB9440F}"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601325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0FA0B5-28F1-8748-A8B4-CD2FCC52256F}"/>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 xmlns:a16="http://schemas.microsoft.com/office/drawing/2014/main" id="{C60F86EC-E833-F14C-9E66-41E9BEB47E94}"/>
              </a:ext>
            </a:extLst>
          </p:cNvPr>
          <p:cNvSpPr>
            <a:spLocks noGrp="1"/>
          </p:cNvSpPr>
          <p:nvPr>
            <p:ph type="dt" sz="half" idx="10"/>
          </p:nvPr>
        </p:nvSpPr>
        <p:spPr/>
        <p:txBody>
          <a:bodyPr/>
          <a:lstStyle/>
          <a:p>
            <a:fld id="{DCABFE86-5F1F-6946-9818-B4D877E6DEA8}" type="datetimeFigureOut">
              <a:rPr lang="x-none" smtClean="0">
                <a:solidFill>
                  <a:prstClr val="black">
                    <a:tint val="75000"/>
                  </a:prstClr>
                </a:solidFill>
              </a:rPr>
              <a:pPr/>
              <a:t>11/9/2023</a:t>
            </a:fld>
            <a:endParaRPr lang="x-none">
              <a:solidFill>
                <a:prstClr val="black">
                  <a:tint val="75000"/>
                </a:prstClr>
              </a:solidFill>
            </a:endParaRPr>
          </a:p>
        </p:txBody>
      </p:sp>
      <p:sp>
        <p:nvSpPr>
          <p:cNvPr id="4" name="Footer Placeholder 3">
            <a:extLst>
              <a:ext uri="{FF2B5EF4-FFF2-40B4-BE49-F238E27FC236}">
                <a16:creationId xmlns="" xmlns:a16="http://schemas.microsoft.com/office/drawing/2014/main" id="{6FE3430E-D9A5-E04A-985D-93317E897035}"/>
              </a:ext>
            </a:extLst>
          </p:cNvPr>
          <p:cNvSpPr>
            <a:spLocks noGrp="1"/>
          </p:cNvSpPr>
          <p:nvPr>
            <p:ph type="ftr" sz="quarter" idx="11"/>
          </p:nvPr>
        </p:nvSpPr>
        <p:spPr/>
        <p:txBody>
          <a:bodyPr/>
          <a:lstStyle/>
          <a:p>
            <a:endParaRPr lang="x-none">
              <a:solidFill>
                <a:prstClr val="black">
                  <a:tint val="75000"/>
                </a:prstClr>
              </a:solidFill>
            </a:endParaRPr>
          </a:p>
        </p:txBody>
      </p:sp>
      <p:sp>
        <p:nvSpPr>
          <p:cNvPr id="5" name="Slide Number Placeholder 4">
            <a:extLst>
              <a:ext uri="{FF2B5EF4-FFF2-40B4-BE49-F238E27FC236}">
                <a16:creationId xmlns="" xmlns:a16="http://schemas.microsoft.com/office/drawing/2014/main" id="{A056C48E-4D98-784D-9AF0-ABC124B7122D}"/>
              </a:ext>
            </a:extLst>
          </p:cNvPr>
          <p:cNvSpPr>
            <a:spLocks noGrp="1"/>
          </p:cNvSpPr>
          <p:nvPr>
            <p:ph type="sldNum" sz="quarter" idx="12"/>
          </p:nvPr>
        </p:nvSpPr>
        <p:spPr/>
        <p:txBody>
          <a:bodyPr/>
          <a:lstStyle/>
          <a:p>
            <a:fld id="{0E5F207E-C5CA-3246-A3D1-75505BB9440F}"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902146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5E831CA-2E69-5949-B30F-B8B78C06334B}"/>
              </a:ext>
            </a:extLst>
          </p:cNvPr>
          <p:cNvSpPr>
            <a:spLocks noGrp="1"/>
          </p:cNvSpPr>
          <p:nvPr>
            <p:ph type="dt" sz="half" idx="10"/>
          </p:nvPr>
        </p:nvSpPr>
        <p:spPr/>
        <p:txBody>
          <a:bodyPr/>
          <a:lstStyle/>
          <a:p>
            <a:fld id="{DCABFE86-5F1F-6946-9818-B4D877E6DEA8}" type="datetimeFigureOut">
              <a:rPr lang="x-none" smtClean="0">
                <a:solidFill>
                  <a:prstClr val="black">
                    <a:tint val="75000"/>
                  </a:prstClr>
                </a:solidFill>
              </a:rPr>
              <a:pPr/>
              <a:t>11/9/2023</a:t>
            </a:fld>
            <a:endParaRPr lang="x-none">
              <a:solidFill>
                <a:prstClr val="black">
                  <a:tint val="75000"/>
                </a:prstClr>
              </a:solidFill>
            </a:endParaRPr>
          </a:p>
        </p:txBody>
      </p:sp>
      <p:sp>
        <p:nvSpPr>
          <p:cNvPr id="3" name="Footer Placeholder 2">
            <a:extLst>
              <a:ext uri="{FF2B5EF4-FFF2-40B4-BE49-F238E27FC236}">
                <a16:creationId xmlns="" xmlns:a16="http://schemas.microsoft.com/office/drawing/2014/main" id="{86312613-5B0C-B145-BC31-11CC02A71F44}"/>
              </a:ext>
            </a:extLst>
          </p:cNvPr>
          <p:cNvSpPr>
            <a:spLocks noGrp="1"/>
          </p:cNvSpPr>
          <p:nvPr>
            <p:ph type="ftr" sz="quarter" idx="11"/>
          </p:nvPr>
        </p:nvSpPr>
        <p:spPr/>
        <p:txBody>
          <a:bodyPr/>
          <a:lstStyle/>
          <a:p>
            <a:endParaRPr lang="x-none">
              <a:solidFill>
                <a:prstClr val="black">
                  <a:tint val="75000"/>
                </a:prstClr>
              </a:solidFill>
            </a:endParaRPr>
          </a:p>
        </p:txBody>
      </p:sp>
      <p:sp>
        <p:nvSpPr>
          <p:cNvPr id="4" name="Slide Number Placeholder 3">
            <a:extLst>
              <a:ext uri="{FF2B5EF4-FFF2-40B4-BE49-F238E27FC236}">
                <a16:creationId xmlns="" xmlns:a16="http://schemas.microsoft.com/office/drawing/2014/main" id="{DAA4D6E0-DF1D-D44F-AFB2-057553790552}"/>
              </a:ext>
            </a:extLst>
          </p:cNvPr>
          <p:cNvSpPr>
            <a:spLocks noGrp="1"/>
          </p:cNvSpPr>
          <p:nvPr>
            <p:ph type="sldNum" sz="quarter" idx="12"/>
          </p:nvPr>
        </p:nvSpPr>
        <p:spPr/>
        <p:txBody>
          <a:bodyPr/>
          <a:lstStyle/>
          <a:p>
            <a:fld id="{0E5F207E-C5CA-3246-A3D1-75505BB9440F}"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66947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ABFE86-5F1F-6946-9818-B4D877E6DEA8}" type="datetimeFigureOut">
              <a:rPr lang="x-none" smtClean="0"/>
              <a:t>11/9/2023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0616809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261EC1-65C2-EB45-A93E-1AA9DBD8A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7E443CC4-A924-DC4D-BA58-15D093279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 xmlns:a16="http://schemas.microsoft.com/office/drawing/2014/main" id="{8BABEE95-5BCE-8648-9C00-80EA5308A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E7BA5D7-C2E5-1742-AA49-7F1ED8618BE1}"/>
              </a:ext>
            </a:extLst>
          </p:cNvPr>
          <p:cNvSpPr>
            <a:spLocks noGrp="1"/>
          </p:cNvSpPr>
          <p:nvPr>
            <p:ph type="dt" sz="half" idx="10"/>
          </p:nvPr>
        </p:nvSpPr>
        <p:spPr/>
        <p:txBody>
          <a:bodyPr/>
          <a:lstStyle/>
          <a:p>
            <a:fld id="{DCABFE86-5F1F-6946-9818-B4D877E6DEA8}" type="datetimeFigureOut">
              <a:rPr lang="x-none" smtClean="0">
                <a:solidFill>
                  <a:prstClr val="black">
                    <a:tint val="75000"/>
                  </a:prstClr>
                </a:solidFill>
              </a:rPr>
              <a:pPr/>
              <a:t>11/9/2023</a:t>
            </a:fld>
            <a:endParaRPr lang="x-none">
              <a:solidFill>
                <a:prstClr val="black">
                  <a:tint val="75000"/>
                </a:prstClr>
              </a:solidFill>
            </a:endParaRPr>
          </a:p>
        </p:txBody>
      </p:sp>
      <p:sp>
        <p:nvSpPr>
          <p:cNvPr id="6" name="Footer Placeholder 5">
            <a:extLst>
              <a:ext uri="{FF2B5EF4-FFF2-40B4-BE49-F238E27FC236}">
                <a16:creationId xmlns="" xmlns:a16="http://schemas.microsoft.com/office/drawing/2014/main" id="{257C4474-E552-A24D-910B-4D79E138913B}"/>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 xmlns:a16="http://schemas.microsoft.com/office/drawing/2014/main" id="{5B97345F-AC4B-3649-9A05-4D44A23D710B}"/>
              </a:ext>
            </a:extLst>
          </p:cNvPr>
          <p:cNvSpPr>
            <a:spLocks noGrp="1"/>
          </p:cNvSpPr>
          <p:nvPr>
            <p:ph type="sldNum" sz="quarter" idx="12"/>
          </p:nvPr>
        </p:nvSpPr>
        <p:spPr/>
        <p:txBody>
          <a:bodyPr/>
          <a:lstStyle/>
          <a:p>
            <a:fld id="{0E5F207E-C5CA-3246-A3D1-75505BB9440F}"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117032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48DB51-B784-E74C-9D76-06757914E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 xmlns:a16="http://schemas.microsoft.com/office/drawing/2014/main" id="{A9534F8A-F4A6-2E42-8AA7-3B53EFA74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9FE69CCA-7AD0-DF4E-BE22-882BA089B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871F450-BAB6-7349-B544-02570C29E4F5}"/>
              </a:ext>
            </a:extLst>
          </p:cNvPr>
          <p:cNvSpPr>
            <a:spLocks noGrp="1"/>
          </p:cNvSpPr>
          <p:nvPr>
            <p:ph type="dt" sz="half" idx="10"/>
          </p:nvPr>
        </p:nvSpPr>
        <p:spPr/>
        <p:txBody>
          <a:bodyPr/>
          <a:lstStyle/>
          <a:p>
            <a:fld id="{DCABFE86-5F1F-6946-9818-B4D877E6DEA8}" type="datetimeFigureOut">
              <a:rPr lang="x-none" smtClean="0">
                <a:solidFill>
                  <a:prstClr val="black">
                    <a:tint val="75000"/>
                  </a:prstClr>
                </a:solidFill>
              </a:rPr>
              <a:pPr/>
              <a:t>11/9/2023</a:t>
            </a:fld>
            <a:endParaRPr lang="x-none">
              <a:solidFill>
                <a:prstClr val="black">
                  <a:tint val="75000"/>
                </a:prstClr>
              </a:solidFill>
            </a:endParaRPr>
          </a:p>
        </p:txBody>
      </p:sp>
      <p:sp>
        <p:nvSpPr>
          <p:cNvPr id="6" name="Footer Placeholder 5">
            <a:extLst>
              <a:ext uri="{FF2B5EF4-FFF2-40B4-BE49-F238E27FC236}">
                <a16:creationId xmlns="" xmlns:a16="http://schemas.microsoft.com/office/drawing/2014/main" id="{E1D9A3AE-09C2-4744-8813-4D233C7240B5}"/>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 xmlns:a16="http://schemas.microsoft.com/office/drawing/2014/main" id="{5B5C0A07-998A-7A4E-A16D-51441D4A4C9A}"/>
              </a:ext>
            </a:extLst>
          </p:cNvPr>
          <p:cNvSpPr>
            <a:spLocks noGrp="1"/>
          </p:cNvSpPr>
          <p:nvPr>
            <p:ph type="sldNum" sz="quarter" idx="12"/>
          </p:nvPr>
        </p:nvSpPr>
        <p:spPr/>
        <p:txBody>
          <a:bodyPr/>
          <a:lstStyle/>
          <a:p>
            <a:fld id="{0E5F207E-C5CA-3246-A3D1-75505BB9440F}"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821359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3C4046-7137-BF40-806C-7FEE66B7136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9148D392-8E23-C645-9B3B-176D24E7E7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56D5CBA5-B345-E042-B1BF-D36A7A18823E}"/>
              </a:ext>
            </a:extLst>
          </p:cNvPr>
          <p:cNvSpPr>
            <a:spLocks noGrp="1"/>
          </p:cNvSpPr>
          <p:nvPr>
            <p:ph type="dt" sz="half" idx="10"/>
          </p:nvPr>
        </p:nvSpPr>
        <p:spPr/>
        <p:txBody>
          <a:bodyPr/>
          <a:lstStyle/>
          <a:p>
            <a:fld id="{DCABFE86-5F1F-6946-9818-B4D877E6DEA8}" type="datetimeFigureOut">
              <a:rPr lang="x-none" smtClean="0">
                <a:solidFill>
                  <a:prstClr val="black">
                    <a:tint val="75000"/>
                  </a:prstClr>
                </a:solidFill>
              </a:rPr>
              <a:pPr/>
              <a:t>11/9/2023</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EDF7AAC7-258B-3749-8F60-76ACBEAFC0C5}"/>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8C73C984-E8AA-5445-9CC0-2EEA355B5B8E}"/>
              </a:ext>
            </a:extLst>
          </p:cNvPr>
          <p:cNvSpPr>
            <a:spLocks noGrp="1"/>
          </p:cNvSpPr>
          <p:nvPr>
            <p:ph type="sldNum" sz="quarter" idx="12"/>
          </p:nvPr>
        </p:nvSpPr>
        <p:spPr/>
        <p:txBody>
          <a:bodyPr/>
          <a:lstStyle/>
          <a:p>
            <a:fld id="{0E5F207E-C5CA-3246-A3D1-75505BB9440F}"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8911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44A2AB4-1214-6045-BF77-65C4F32EB1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999E8E26-18DF-5A4B-A5ED-C2FBFAAE9E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D3984DCA-0EE3-1240-95E3-2375BB651632}"/>
              </a:ext>
            </a:extLst>
          </p:cNvPr>
          <p:cNvSpPr>
            <a:spLocks noGrp="1"/>
          </p:cNvSpPr>
          <p:nvPr>
            <p:ph type="dt" sz="half" idx="10"/>
          </p:nvPr>
        </p:nvSpPr>
        <p:spPr/>
        <p:txBody>
          <a:bodyPr/>
          <a:lstStyle/>
          <a:p>
            <a:fld id="{DCABFE86-5F1F-6946-9818-B4D877E6DEA8}" type="datetimeFigureOut">
              <a:rPr lang="x-none" smtClean="0">
                <a:solidFill>
                  <a:prstClr val="black">
                    <a:tint val="75000"/>
                  </a:prstClr>
                </a:solidFill>
              </a:rPr>
              <a:pPr/>
              <a:t>11/9/2023</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B77FA7E7-C236-354D-B65C-A0745EA7D525}"/>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D367947E-CC13-DE43-A931-C039BD973486}"/>
              </a:ext>
            </a:extLst>
          </p:cNvPr>
          <p:cNvSpPr>
            <a:spLocks noGrp="1"/>
          </p:cNvSpPr>
          <p:nvPr>
            <p:ph type="sldNum" sz="quarter" idx="12"/>
          </p:nvPr>
        </p:nvSpPr>
        <p:spPr/>
        <p:txBody>
          <a:bodyPr/>
          <a:lstStyle/>
          <a:p>
            <a:fld id="{0E5F207E-C5CA-3246-A3D1-75505BB9440F}"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133051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493096-2886-2544-8BC8-6FAF8DED0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 xmlns:a16="http://schemas.microsoft.com/office/drawing/2014/main" id="{96F79D88-BE7C-E441-9854-FF7DBEAE9A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 xmlns:a16="http://schemas.microsoft.com/office/drawing/2014/main" id="{26C968C0-1272-FC46-B6B1-B48493D537B5}"/>
              </a:ext>
            </a:extLst>
          </p:cNvPr>
          <p:cNvSpPr>
            <a:spLocks noGrp="1"/>
          </p:cNvSpPr>
          <p:nvPr>
            <p:ph type="dt" sz="half" idx="10"/>
          </p:nvPr>
        </p:nvSpPr>
        <p:spPr/>
        <p:txBody>
          <a:bodyPr/>
          <a:lstStyle/>
          <a:p>
            <a:fld id="{DCABFE86-5F1F-6946-9818-B4D877E6DEA8}" type="datetimeFigureOut">
              <a:rPr lang="x-none" smtClean="0">
                <a:solidFill>
                  <a:prstClr val="black">
                    <a:tint val="75000"/>
                  </a:prstClr>
                </a:solidFill>
              </a:rPr>
              <a:pPr/>
              <a:t>11/9/2023</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AB5FA692-4B01-CC48-A620-4A44972CFC98}"/>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31C4DE83-2E00-2149-8212-35CE3E10D264}"/>
              </a:ext>
            </a:extLst>
          </p:cNvPr>
          <p:cNvSpPr>
            <a:spLocks noGrp="1"/>
          </p:cNvSpPr>
          <p:nvPr>
            <p:ph type="sldNum" sz="quarter" idx="12"/>
          </p:nvPr>
        </p:nvSpPr>
        <p:spPr/>
        <p:txBody>
          <a:bodyPr/>
          <a:lstStyle/>
          <a:p>
            <a:fld id="{0E5F207E-C5CA-3246-A3D1-75505BB9440F}"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38921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40DF93-E1A2-E14A-A7A1-82E4BDFCCC9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 xmlns:a16="http://schemas.microsoft.com/office/drawing/2014/main" id="{8559ED71-ACDD-1E49-891A-595314ED05C1}"/>
              </a:ext>
            </a:extLst>
          </p:cNvPr>
          <p:cNvSpPr>
            <a:spLocks noGrp="1"/>
          </p:cNvSpPr>
          <p:nvPr>
            <p:ph type="dt" sz="half" idx="10"/>
          </p:nvPr>
        </p:nvSpPr>
        <p:spPr/>
        <p:txBody>
          <a:bodyPr/>
          <a:lstStyle/>
          <a:p>
            <a:fld id="{DCABFE86-5F1F-6946-9818-B4D877E6DEA8}" type="datetimeFigureOut">
              <a:rPr lang="x-none" smtClean="0">
                <a:solidFill>
                  <a:prstClr val="black">
                    <a:tint val="75000"/>
                  </a:prstClr>
                </a:solidFill>
              </a:rPr>
              <a:pPr/>
              <a:t>11/9/2023</a:t>
            </a:fld>
            <a:endParaRPr lang="x-none">
              <a:solidFill>
                <a:prstClr val="black">
                  <a:tint val="75000"/>
                </a:prstClr>
              </a:solidFill>
            </a:endParaRPr>
          </a:p>
        </p:txBody>
      </p:sp>
      <p:sp>
        <p:nvSpPr>
          <p:cNvPr id="4" name="Footer Placeholder 3">
            <a:extLst>
              <a:ext uri="{FF2B5EF4-FFF2-40B4-BE49-F238E27FC236}">
                <a16:creationId xmlns="" xmlns:a16="http://schemas.microsoft.com/office/drawing/2014/main" id="{253C2FA7-214C-054C-AAF0-D6CC10A5C36A}"/>
              </a:ext>
            </a:extLst>
          </p:cNvPr>
          <p:cNvSpPr>
            <a:spLocks noGrp="1"/>
          </p:cNvSpPr>
          <p:nvPr>
            <p:ph type="ftr" sz="quarter" idx="11"/>
          </p:nvPr>
        </p:nvSpPr>
        <p:spPr/>
        <p:txBody>
          <a:bodyPr/>
          <a:lstStyle/>
          <a:p>
            <a:endParaRPr lang="x-none">
              <a:solidFill>
                <a:prstClr val="black">
                  <a:tint val="75000"/>
                </a:prstClr>
              </a:solidFill>
            </a:endParaRPr>
          </a:p>
        </p:txBody>
      </p:sp>
      <p:sp>
        <p:nvSpPr>
          <p:cNvPr id="5" name="Slide Number Placeholder 4">
            <a:extLst>
              <a:ext uri="{FF2B5EF4-FFF2-40B4-BE49-F238E27FC236}">
                <a16:creationId xmlns="" xmlns:a16="http://schemas.microsoft.com/office/drawing/2014/main" id="{78A03578-2E4F-9D40-9BAC-3E0B4A52B78D}"/>
              </a:ext>
            </a:extLst>
          </p:cNvPr>
          <p:cNvSpPr>
            <a:spLocks noGrp="1"/>
          </p:cNvSpPr>
          <p:nvPr>
            <p:ph type="sldNum" sz="quarter" idx="12"/>
          </p:nvPr>
        </p:nvSpPr>
        <p:spPr/>
        <p:txBody>
          <a:bodyPr/>
          <a:lstStyle/>
          <a:p>
            <a:fld id="{0E5F207E-C5CA-3246-A3D1-75505BB9440F}"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557683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53C4EA-BDA5-754E-A8CE-F7A5CD7CB0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A83A71E8-69E4-8444-81ED-4DE718AF3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F53883BD-95AF-7C41-AB00-CF14B6258C3F}"/>
              </a:ext>
            </a:extLst>
          </p:cNvPr>
          <p:cNvSpPr>
            <a:spLocks noGrp="1"/>
          </p:cNvSpPr>
          <p:nvPr>
            <p:ph type="dt" sz="half" idx="10"/>
          </p:nvPr>
        </p:nvSpPr>
        <p:spPr/>
        <p:txBody>
          <a:bodyPr/>
          <a:lstStyle/>
          <a:p>
            <a:fld id="{DCABFE86-5F1F-6946-9818-B4D877E6DEA8}" type="datetimeFigureOut">
              <a:rPr lang="x-none" smtClean="0">
                <a:solidFill>
                  <a:prstClr val="black">
                    <a:tint val="75000"/>
                  </a:prstClr>
                </a:solidFill>
              </a:rPr>
              <a:pPr/>
              <a:t>11/9/2023</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20005A82-DC1F-644B-AA51-CBF3B876FECE}"/>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6453DEBA-9AA5-CD4B-98BF-62BD4A1F208F}"/>
              </a:ext>
            </a:extLst>
          </p:cNvPr>
          <p:cNvSpPr>
            <a:spLocks noGrp="1"/>
          </p:cNvSpPr>
          <p:nvPr>
            <p:ph type="sldNum" sz="quarter" idx="12"/>
          </p:nvPr>
        </p:nvSpPr>
        <p:spPr/>
        <p:txBody>
          <a:bodyPr/>
          <a:lstStyle/>
          <a:p>
            <a:fld id="{0E5F207E-C5CA-3246-A3D1-75505BB9440F}"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717719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0F5EE7-19E8-8844-9F07-B3A1EF4F9C6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9C56B41E-950A-1E44-B17D-0ACC59190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 xmlns:a16="http://schemas.microsoft.com/office/drawing/2014/main" id="{53487863-6E8D-A340-A6BF-04383FDC0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 xmlns:a16="http://schemas.microsoft.com/office/drawing/2014/main" id="{3F30520E-892B-2041-A6EA-E5CC0EF69C07}"/>
              </a:ext>
            </a:extLst>
          </p:cNvPr>
          <p:cNvSpPr>
            <a:spLocks noGrp="1"/>
          </p:cNvSpPr>
          <p:nvPr>
            <p:ph type="dt" sz="half" idx="10"/>
          </p:nvPr>
        </p:nvSpPr>
        <p:spPr/>
        <p:txBody>
          <a:bodyPr/>
          <a:lstStyle/>
          <a:p>
            <a:fld id="{DCABFE86-5F1F-6946-9818-B4D877E6DEA8}" type="datetimeFigureOut">
              <a:rPr lang="x-none" smtClean="0">
                <a:solidFill>
                  <a:prstClr val="black">
                    <a:tint val="75000"/>
                  </a:prstClr>
                </a:solidFill>
              </a:rPr>
              <a:pPr/>
              <a:t>11/9/2023</a:t>
            </a:fld>
            <a:endParaRPr lang="x-none">
              <a:solidFill>
                <a:prstClr val="black">
                  <a:tint val="75000"/>
                </a:prstClr>
              </a:solidFill>
            </a:endParaRPr>
          </a:p>
        </p:txBody>
      </p:sp>
      <p:sp>
        <p:nvSpPr>
          <p:cNvPr id="6" name="Footer Placeholder 5">
            <a:extLst>
              <a:ext uri="{FF2B5EF4-FFF2-40B4-BE49-F238E27FC236}">
                <a16:creationId xmlns="" xmlns:a16="http://schemas.microsoft.com/office/drawing/2014/main" id="{817A4C06-E3E8-B640-8579-B4ED029ECF6E}"/>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 xmlns:a16="http://schemas.microsoft.com/office/drawing/2014/main" id="{C2BFF2E8-A348-A14E-A610-B38F5ED00E6A}"/>
              </a:ext>
            </a:extLst>
          </p:cNvPr>
          <p:cNvSpPr>
            <a:spLocks noGrp="1"/>
          </p:cNvSpPr>
          <p:nvPr>
            <p:ph type="sldNum" sz="quarter" idx="12"/>
          </p:nvPr>
        </p:nvSpPr>
        <p:spPr/>
        <p:txBody>
          <a:bodyPr/>
          <a:lstStyle/>
          <a:p>
            <a:fld id="{0E5F207E-C5CA-3246-A3D1-75505BB9440F}"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1788310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54738E-CDAB-254E-88DC-587FAFB166F9}"/>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506AEB0D-156C-A040-9C5A-98B763B2D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916ED7D-F0AC-DE47-B8CB-6F0F96512D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 xmlns:a16="http://schemas.microsoft.com/office/drawing/2014/main" id="{896E98D1-E470-7E40-9F32-831AE2265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40DDB1F-BD65-A74F-A85D-0C9A587608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 xmlns:a16="http://schemas.microsoft.com/office/drawing/2014/main" id="{3B7BB534-3189-5E4F-8096-20915794CA58}"/>
              </a:ext>
            </a:extLst>
          </p:cNvPr>
          <p:cNvSpPr>
            <a:spLocks noGrp="1"/>
          </p:cNvSpPr>
          <p:nvPr>
            <p:ph type="dt" sz="half" idx="10"/>
          </p:nvPr>
        </p:nvSpPr>
        <p:spPr/>
        <p:txBody>
          <a:bodyPr/>
          <a:lstStyle/>
          <a:p>
            <a:fld id="{DCABFE86-5F1F-6946-9818-B4D877E6DEA8}" type="datetimeFigureOut">
              <a:rPr lang="x-none" smtClean="0">
                <a:solidFill>
                  <a:prstClr val="black">
                    <a:tint val="75000"/>
                  </a:prstClr>
                </a:solidFill>
              </a:rPr>
              <a:pPr/>
              <a:t>11/9/2023</a:t>
            </a:fld>
            <a:endParaRPr lang="x-none">
              <a:solidFill>
                <a:prstClr val="black">
                  <a:tint val="75000"/>
                </a:prstClr>
              </a:solidFill>
            </a:endParaRPr>
          </a:p>
        </p:txBody>
      </p:sp>
      <p:sp>
        <p:nvSpPr>
          <p:cNvPr id="8" name="Footer Placeholder 7">
            <a:extLst>
              <a:ext uri="{FF2B5EF4-FFF2-40B4-BE49-F238E27FC236}">
                <a16:creationId xmlns="" xmlns:a16="http://schemas.microsoft.com/office/drawing/2014/main" id="{8DA5E367-A6B4-A148-A44B-61456D342DF8}"/>
              </a:ext>
            </a:extLst>
          </p:cNvPr>
          <p:cNvSpPr>
            <a:spLocks noGrp="1"/>
          </p:cNvSpPr>
          <p:nvPr>
            <p:ph type="ftr" sz="quarter" idx="11"/>
          </p:nvPr>
        </p:nvSpPr>
        <p:spPr/>
        <p:txBody>
          <a:bodyPr/>
          <a:lstStyle/>
          <a:p>
            <a:endParaRPr lang="x-none">
              <a:solidFill>
                <a:prstClr val="black">
                  <a:tint val="75000"/>
                </a:prstClr>
              </a:solidFill>
            </a:endParaRPr>
          </a:p>
        </p:txBody>
      </p:sp>
      <p:sp>
        <p:nvSpPr>
          <p:cNvPr id="9" name="Slide Number Placeholder 8">
            <a:extLst>
              <a:ext uri="{FF2B5EF4-FFF2-40B4-BE49-F238E27FC236}">
                <a16:creationId xmlns="" xmlns:a16="http://schemas.microsoft.com/office/drawing/2014/main" id="{15AC40D3-6A48-FB4B-B8B8-12C3396DEFB1}"/>
              </a:ext>
            </a:extLst>
          </p:cNvPr>
          <p:cNvSpPr>
            <a:spLocks noGrp="1"/>
          </p:cNvSpPr>
          <p:nvPr>
            <p:ph type="sldNum" sz="quarter" idx="12"/>
          </p:nvPr>
        </p:nvSpPr>
        <p:spPr/>
        <p:txBody>
          <a:bodyPr/>
          <a:lstStyle/>
          <a:p>
            <a:fld id="{0E5F207E-C5CA-3246-A3D1-75505BB9440F}"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650338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0FA0B5-28F1-8748-A8B4-CD2FCC52256F}"/>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 xmlns:a16="http://schemas.microsoft.com/office/drawing/2014/main" id="{C60F86EC-E833-F14C-9E66-41E9BEB47E94}"/>
              </a:ext>
            </a:extLst>
          </p:cNvPr>
          <p:cNvSpPr>
            <a:spLocks noGrp="1"/>
          </p:cNvSpPr>
          <p:nvPr>
            <p:ph type="dt" sz="half" idx="10"/>
          </p:nvPr>
        </p:nvSpPr>
        <p:spPr/>
        <p:txBody>
          <a:bodyPr/>
          <a:lstStyle/>
          <a:p>
            <a:fld id="{DCABFE86-5F1F-6946-9818-B4D877E6DEA8}" type="datetimeFigureOut">
              <a:rPr lang="x-none" smtClean="0">
                <a:solidFill>
                  <a:prstClr val="black">
                    <a:tint val="75000"/>
                  </a:prstClr>
                </a:solidFill>
              </a:rPr>
              <a:pPr/>
              <a:t>11/9/2023</a:t>
            </a:fld>
            <a:endParaRPr lang="x-none">
              <a:solidFill>
                <a:prstClr val="black">
                  <a:tint val="75000"/>
                </a:prstClr>
              </a:solidFill>
            </a:endParaRPr>
          </a:p>
        </p:txBody>
      </p:sp>
      <p:sp>
        <p:nvSpPr>
          <p:cNvPr id="4" name="Footer Placeholder 3">
            <a:extLst>
              <a:ext uri="{FF2B5EF4-FFF2-40B4-BE49-F238E27FC236}">
                <a16:creationId xmlns="" xmlns:a16="http://schemas.microsoft.com/office/drawing/2014/main" id="{6FE3430E-D9A5-E04A-985D-93317E897035}"/>
              </a:ext>
            </a:extLst>
          </p:cNvPr>
          <p:cNvSpPr>
            <a:spLocks noGrp="1"/>
          </p:cNvSpPr>
          <p:nvPr>
            <p:ph type="ftr" sz="quarter" idx="11"/>
          </p:nvPr>
        </p:nvSpPr>
        <p:spPr/>
        <p:txBody>
          <a:bodyPr/>
          <a:lstStyle/>
          <a:p>
            <a:endParaRPr lang="x-none">
              <a:solidFill>
                <a:prstClr val="black">
                  <a:tint val="75000"/>
                </a:prstClr>
              </a:solidFill>
            </a:endParaRPr>
          </a:p>
        </p:txBody>
      </p:sp>
      <p:sp>
        <p:nvSpPr>
          <p:cNvPr id="5" name="Slide Number Placeholder 4">
            <a:extLst>
              <a:ext uri="{FF2B5EF4-FFF2-40B4-BE49-F238E27FC236}">
                <a16:creationId xmlns="" xmlns:a16="http://schemas.microsoft.com/office/drawing/2014/main" id="{A056C48E-4D98-784D-9AF0-ABC124B7122D}"/>
              </a:ext>
            </a:extLst>
          </p:cNvPr>
          <p:cNvSpPr>
            <a:spLocks noGrp="1"/>
          </p:cNvSpPr>
          <p:nvPr>
            <p:ph type="sldNum" sz="quarter" idx="12"/>
          </p:nvPr>
        </p:nvSpPr>
        <p:spPr/>
        <p:txBody>
          <a:bodyPr/>
          <a:lstStyle/>
          <a:p>
            <a:fld id="{0E5F207E-C5CA-3246-A3D1-75505BB9440F}"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170870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ABFE86-5F1F-6946-9818-B4D877E6DEA8}" type="datetimeFigureOut">
              <a:rPr lang="x-none" smtClean="0"/>
              <a:t>11/9/2023</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0E5F207E-C5CA-3246-A3D1-75505BB9440F}" type="slidenum">
              <a:rPr lang="x-none" smtClean="0"/>
              <a:t>‹#›</a:t>
            </a:fld>
            <a:endParaRPr lang="x-none"/>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09107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5E831CA-2E69-5949-B30F-B8B78C06334B}"/>
              </a:ext>
            </a:extLst>
          </p:cNvPr>
          <p:cNvSpPr>
            <a:spLocks noGrp="1"/>
          </p:cNvSpPr>
          <p:nvPr>
            <p:ph type="dt" sz="half" idx="10"/>
          </p:nvPr>
        </p:nvSpPr>
        <p:spPr/>
        <p:txBody>
          <a:bodyPr/>
          <a:lstStyle/>
          <a:p>
            <a:fld id="{DCABFE86-5F1F-6946-9818-B4D877E6DEA8}" type="datetimeFigureOut">
              <a:rPr lang="x-none" smtClean="0">
                <a:solidFill>
                  <a:prstClr val="black">
                    <a:tint val="75000"/>
                  </a:prstClr>
                </a:solidFill>
              </a:rPr>
              <a:pPr/>
              <a:t>11/9/2023</a:t>
            </a:fld>
            <a:endParaRPr lang="x-none">
              <a:solidFill>
                <a:prstClr val="black">
                  <a:tint val="75000"/>
                </a:prstClr>
              </a:solidFill>
            </a:endParaRPr>
          </a:p>
        </p:txBody>
      </p:sp>
      <p:sp>
        <p:nvSpPr>
          <p:cNvPr id="3" name="Footer Placeholder 2">
            <a:extLst>
              <a:ext uri="{FF2B5EF4-FFF2-40B4-BE49-F238E27FC236}">
                <a16:creationId xmlns="" xmlns:a16="http://schemas.microsoft.com/office/drawing/2014/main" id="{86312613-5B0C-B145-BC31-11CC02A71F44}"/>
              </a:ext>
            </a:extLst>
          </p:cNvPr>
          <p:cNvSpPr>
            <a:spLocks noGrp="1"/>
          </p:cNvSpPr>
          <p:nvPr>
            <p:ph type="ftr" sz="quarter" idx="11"/>
          </p:nvPr>
        </p:nvSpPr>
        <p:spPr/>
        <p:txBody>
          <a:bodyPr/>
          <a:lstStyle/>
          <a:p>
            <a:endParaRPr lang="x-none">
              <a:solidFill>
                <a:prstClr val="black">
                  <a:tint val="75000"/>
                </a:prstClr>
              </a:solidFill>
            </a:endParaRPr>
          </a:p>
        </p:txBody>
      </p:sp>
      <p:sp>
        <p:nvSpPr>
          <p:cNvPr id="4" name="Slide Number Placeholder 3">
            <a:extLst>
              <a:ext uri="{FF2B5EF4-FFF2-40B4-BE49-F238E27FC236}">
                <a16:creationId xmlns="" xmlns:a16="http://schemas.microsoft.com/office/drawing/2014/main" id="{DAA4D6E0-DF1D-D44F-AFB2-057553790552}"/>
              </a:ext>
            </a:extLst>
          </p:cNvPr>
          <p:cNvSpPr>
            <a:spLocks noGrp="1"/>
          </p:cNvSpPr>
          <p:nvPr>
            <p:ph type="sldNum" sz="quarter" idx="12"/>
          </p:nvPr>
        </p:nvSpPr>
        <p:spPr/>
        <p:txBody>
          <a:bodyPr/>
          <a:lstStyle/>
          <a:p>
            <a:fld id="{0E5F207E-C5CA-3246-A3D1-75505BB9440F}"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21760793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261EC1-65C2-EB45-A93E-1AA9DBD8AA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7E443CC4-A924-DC4D-BA58-15D093279E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 xmlns:a16="http://schemas.microsoft.com/office/drawing/2014/main" id="{8BABEE95-5BCE-8648-9C00-80EA5308A9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E7BA5D7-C2E5-1742-AA49-7F1ED8618BE1}"/>
              </a:ext>
            </a:extLst>
          </p:cNvPr>
          <p:cNvSpPr>
            <a:spLocks noGrp="1"/>
          </p:cNvSpPr>
          <p:nvPr>
            <p:ph type="dt" sz="half" idx="10"/>
          </p:nvPr>
        </p:nvSpPr>
        <p:spPr/>
        <p:txBody>
          <a:bodyPr/>
          <a:lstStyle/>
          <a:p>
            <a:fld id="{DCABFE86-5F1F-6946-9818-B4D877E6DEA8}" type="datetimeFigureOut">
              <a:rPr lang="x-none" smtClean="0">
                <a:solidFill>
                  <a:prstClr val="black">
                    <a:tint val="75000"/>
                  </a:prstClr>
                </a:solidFill>
              </a:rPr>
              <a:pPr/>
              <a:t>11/9/2023</a:t>
            </a:fld>
            <a:endParaRPr lang="x-none">
              <a:solidFill>
                <a:prstClr val="black">
                  <a:tint val="75000"/>
                </a:prstClr>
              </a:solidFill>
            </a:endParaRPr>
          </a:p>
        </p:txBody>
      </p:sp>
      <p:sp>
        <p:nvSpPr>
          <p:cNvPr id="6" name="Footer Placeholder 5">
            <a:extLst>
              <a:ext uri="{FF2B5EF4-FFF2-40B4-BE49-F238E27FC236}">
                <a16:creationId xmlns="" xmlns:a16="http://schemas.microsoft.com/office/drawing/2014/main" id="{257C4474-E552-A24D-910B-4D79E138913B}"/>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 xmlns:a16="http://schemas.microsoft.com/office/drawing/2014/main" id="{5B97345F-AC4B-3649-9A05-4D44A23D710B}"/>
              </a:ext>
            </a:extLst>
          </p:cNvPr>
          <p:cNvSpPr>
            <a:spLocks noGrp="1"/>
          </p:cNvSpPr>
          <p:nvPr>
            <p:ph type="sldNum" sz="quarter" idx="12"/>
          </p:nvPr>
        </p:nvSpPr>
        <p:spPr/>
        <p:txBody>
          <a:bodyPr/>
          <a:lstStyle/>
          <a:p>
            <a:fld id="{0E5F207E-C5CA-3246-A3D1-75505BB9440F}"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9657395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48DB51-B784-E74C-9D76-06757914E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 xmlns:a16="http://schemas.microsoft.com/office/drawing/2014/main" id="{A9534F8A-F4A6-2E42-8AA7-3B53EFA748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 xmlns:a16="http://schemas.microsoft.com/office/drawing/2014/main" id="{9FE69CCA-7AD0-DF4E-BE22-882BA089B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871F450-BAB6-7349-B544-02570C29E4F5}"/>
              </a:ext>
            </a:extLst>
          </p:cNvPr>
          <p:cNvSpPr>
            <a:spLocks noGrp="1"/>
          </p:cNvSpPr>
          <p:nvPr>
            <p:ph type="dt" sz="half" idx="10"/>
          </p:nvPr>
        </p:nvSpPr>
        <p:spPr/>
        <p:txBody>
          <a:bodyPr/>
          <a:lstStyle/>
          <a:p>
            <a:fld id="{DCABFE86-5F1F-6946-9818-B4D877E6DEA8}" type="datetimeFigureOut">
              <a:rPr lang="x-none" smtClean="0">
                <a:solidFill>
                  <a:prstClr val="black">
                    <a:tint val="75000"/>
                  </a:prstClr>
                </a:solidFill>
              </a:rPr>
              <a:pPr/>
              <a:t>11/9/2023</a:t>
            </a:fld>
            <a:endParaRPr lang="x-none">
              <a:solidFill>
                <a:prstClr val="black">
                  <a:tint val="75000"/>
                </a:prstClr>
              </a:solidFill>
            </a:endParaRPr>
          </a:p>
        </p:txBody>
      </p:sp>
      <p:sp>
        <p:nvSpPr>
          <p:cNvPr id="6" name="Footer Placeholder 5">
            <a:extLst>
              <a:ext uri="{FF2B5EF4-FFF2-40B4-BE49-F238E27FC236}">
                <a16:creationId xmlns="" xmlns:a16="http://schemas.microsoft.com/office/drawing/2014/main" id="{E1D9A3AE-09C2-4744-8813-4D233C7240B5}"/>
              </a:ext>
            </a:extLst>
          </p:cNvPr>
          <p:cNvSpPr>
            <a:spLocks noGrp="1"/>
          </p:cNvSpPr>
          <p:nvPr>
            <p:ph type="ftr" sz="quarter" idx="11"/>
          </p:nvPr>
        </p:nvSpPr>
        <p:spPr/>
        <p:txBody>
          <a:bodyPr/>
          <a:lstStyle/>
          <a:p>
            <a:endParaRPr lang="x-none">
              <a:solidFill>
                <a:prstClr val="black">
                  <a:tint val="75000"/>
                </a:prstClr>
              </a:solidFill>
            </a:endParaRPr>
          </a:p>
        </p:txBody>
      </p:sp>
      <p:sp>
        <p:nvSpPr>
          <p:cNvPr id="7" name="Slide Number Placeholder 6">
            <a:extLst>
              <a:ext uri="{FF2B5EF4-FFF2-40B4-BE49-F238E27FC236}">
                <a16:creationId xmlns="" xmlns:a16="http://schemas.microsoft.com/office/drawing/2014/main" id="{5B5C0A07-998A-7A4E-A16D-51441D4A4C9A}"/>
              </a:ext>
            </a:extLst>
          </p:cNvPr>
          <p:cNvSpPr>
            <a:spLocks noGrp="1"/>
          </p:cNvSpPr>
          <p:nvPr>
            <p:ph type="sldNum" sz="quarter" idx="12"/>
          </p:nvPr>
        </p:nvSpPr>
        <p:spPr/>
        <p:txBody>
          <a:bodyPr/>
          <a:lstStyle/>
          <a:p>
            <a:fld id="{0E5F207E-C5CA-3246-A3D1-75505BB9440F}"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775739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3C4046-7137-BF40-806C-7FEE66B7136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9148D392-8E23-C645-9B3B-176D24E7E7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56D5CBA5-B345-E042-B1BF-D36A7A18823E}"/>
              </a:ext>
            </a:extLst>
          </p:cNvPr>
          <p:cNvSpPr>
            <a:spLocks noGrp="1"/>
          </p:cNvSpPr>
          <p:nvPr>
            <p:ph type="dt" sz="half" idx="10"/>
          </p:nvPr>
        </p:nvSpPr>
        <p:spPr/>
        <p:txBody>
          <a:bodyPr/>
          <a:lstStyle/>
          <a:p>
            <a:fld id="{DCABFE86-5F1F-6946-9818-B4D877E6DEA8}" type="datetimeFigureOut">
              <a:rPr lang="x-none" smtClean="0">
                <a:solidFill>
                  <a:prstClr val="black">
                    <a:tint val="75000"/>
                  </a:prstClr>
                </a:solidFill>
              </a:rPr>
              <a:pPr/>
              <a:t>11/9/2023</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EDF7AAC7-258B-3749-8F60-76ACBEAFC0C5}"/>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8C73C984-E8AA-5445-9CC0-2EEA355B5B8E}"/>
              </a:ext>
            </a:extLst>
          </p:cNvPr>
          <p:cNvSpPr>
            <a:spLocks noGrp="1"/>
          </p:cNvSpPr>
          <p:nvPr>
            <p:ph type="sldNum" sz="quarter" idx="12"/>
          </p:nvPr>
        </p:nvSpPr>
        <p:spPr/>
        <p:txBody>
          <a:bodyPr/>
          <a:lstStyle/>
          <a:p>
            <a:fld id="{0E5F207E-C5CA-3246-A3D1-75505BB9440F}"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6357437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44A2AB4-1214-6045-BF77-65C4F32EB1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 xmlns:a16="http://schemas.microsoft.com/office/drawing/2014/main" id="{999E8E26-18DF-5A4B-A5ED-C2FBFAAE9E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D3984DCA-0EE3-1240-95E3-2375BB651632}"/>
              </a:ext>
            </a:extLst>
          </p:cNvPr>
          <p:cNvSpPr>
            <a:spLocks noGrp="1"/>
          </p:cNvSpPr>
          <p:nvPr>
            <p:ph type="dt" sz="half" idx="10"/>
          </p:nvPr>
        </p:nvSpPr>
        <p:spPr/>
        <p:txBody>
          <a:bodyPr/>
          <a:lstStyle/>
          <a:p>
            <a:fld id="{DCABFE86-5F1F-6946-9818-B4D877E6DEA8}" type="datetimeFigureOut">
              <a:rPr lang="x-none" smtClean="0">
                <a:solidFill>
                  <a:prstClr val="black">
                    <a:tint val="75000"/>
                  </a:prstClr>
                </a:solidFill>
              </a:rPr>
              <a:pPr/>
              <a:t>11/9/2023</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B77FA7E7-C236-354D-B65C-A0745EA7D525}"/>
              </a:ext>
            </a:extLst>
          </p:cNvPr>
          <p:cNvSpPr>
            <a:spLocks noGrp="1"/>
          </p:cNvSpPr>
          <p:nvPr>
            <p:ph type="ftr" sz="quarter" idx="11"/>
          </p:nvPr>
        </p:nvSpPr>
        <p:spPr/>
        <p:txBody>
          <a:body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D367947E-CC13-DE43-A931-C039BD973486}"/>
              </a:ext>
            </a:extLst>
          </p:cNvPr>
          <p:cNvSpPr>
            <a:spLocks noGrp="1"/>
          </p:cNvSpPr>
          <p:nvPr>
            <p:ph type="sldNum" sz="quarter" idx="12"/>
          </p:nvPr>
        </p:nvSpPr>
        <p:spPr/>
        <p:txBody>
          <a:bodyPr/>
          <a:lstStyle/>
          <a:p>
            <a:fld id="{0E5F207E-C5CA-3246-A3D1-75505BB9440F}" type="slidenum">
              <a:rPr lang="x-none" smtClean="0">
                <a:solidFill>
                  <a:prstClr val="black">
                    <a:tint val="75000"/>
                  </a:prstClr>
                </a:solidFill>
              </a:rPr>
              <a:pPr/>
              <a:t>‹#›</a:t>
            </a:fld>
            <a:endParaRPr lang="x-none">
              <a:solidFill>
                <a:prstClr val="black">
                  <a:tint val="75000"/>
                </a:prstClr>
              </a:solidFill>
            </a:endParaRPr>
          </a:p>
        </p:txBody>
      </p:sp>
    </p:spTree>
    <p:extLst>
      <p:ext uri="{BB962C8B-B14F-4D97-AF65-F5344CB8AC3E}">
        <p14:creationId xmlns:p14="http://schemas.microsoft.com/office/powerpoint/2010/main" val="35295806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CABFE86-5F1F-6946-9818-B4D877E6DEA8}" type="datetimeFigureOut">
              <a:rPr lang="x-none" smtClean="0">
                <a:solidFill>
                  <a:prstClr val="black">
                    <a:lumMod val="95000"/>
                    <a:lumOff val="5000"/>
                  </a:prstClr>
                </a:solidFill>
              </a:rPr>
              <a:pPr/>
              <a:t>11/9/2023</a:t>
            </a:fld>
            <a:endParaRPr lang="x-none">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x-none">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0E5F207E-C5CA-3246-A3D1-75505BB9440F}" type="slidenum">
              <a:rPr lang="x-none" smtClean="0">
                <a:solidFill>
                  <a:prstClr val="black">
                    <a:lumMod val="95000"/>
                    <a:lumOff val="5000"/>
                  </a:prstClr>
                </a:solidFill>
              </a:rPr>
              <a:pPr/>
              <a:t>‹#›</a:t>
            </a:fld>
            <a:endParaRPr lang="x-none">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12893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ABFE86-5F1F-6946-9818-B4D877E6DEA8}" type="datetimeFigureOut">
              <a:rPr lang="x-none" smtClean="0">
                <a:solidFill>
                  <a:prstClr val="black">
                    <a:lumMod val="95000"/>
                    <a:lumOff val="5000"/>
                  </a:prstClr>
                </a:solidFill>
              </a:rPr>
              <a:pPr/>
              <a:t>11/9/2023</a:t>
            </a:fld>
            <a:endParaRPr lang="x-none">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x-none">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0E5F207E-C5CA-3246-A3D1-75505BB9440F}" type="slidenum">
              <a:rPr lang="x-none" smtClean="0">
                <a:solidFill>
                  <a:prstClr val="black">
                    <a:lumMod val="95000"/>
                    <a:lumOff val="5000"/>
                  </a:prstClr>
                </a:solidFill>
              </a:rPr>
              <a:pPr/>
              <a:t>‹#›</a:t>
            </a:fld>
            <a:endParaRPr lang="x-none">
              <a:solidFill>
                <a:prstClr val="black">
                  <a:lumMod val="95000"/>
                  <a:lumOff val="5000"/>
                </a:prstClr>
              </a:solidFill>
            </a:endParaRPr>
          </a:p>
        </p:txBody>
      </p:sp>
    </p:spTree>
    <p:extLst>
      <p:ext uri="{BB962C8B-B14F-4D97-AF65-F5344CB8AC3E}">
        <p14:creationId xmlns:p14="http://schemas.microsoft.com/office/powerpoint/2010/main" val="102262880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CABFE86-5F1F-6946-9818-B4D877E6DEA8}" type="datetimeFigureOut">
              <a:rPr lang="x-none" smtClean="0">
                <a:solidFill>
                  <a:prstClr val="black">
                    <a:lumMod val="95000"/>
                    <a:lumOff val="5000"/>
                  </a:prstClr>
                </a:solidFill>
              </a:rPr>
              <a:pPr/>
              <a:t>11/9/2023</a:t>
            </a:fld>
            <a:endParaRPr lang="x-none">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x-none">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0E5F207E-C5CA-3246-A3D1-75505BB9440F}" type="slidenum">
              <a:rPr lang="x-none" smtClean="0">
                <a:solidFill>
                  <a:prstClr val="black">
                    <a:lumMod val="95000"/>
                    <a:lumOff val="5000"/>
                  </a:prstClr>
                </a:solidFill>
              </a:rPr>
              <a:pPr/>
              <a:t>‹#›</a:t>
            </a:fld>
            <a:endParaRPr lang="x-none">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37509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ABFE86-5F1F-6946-9818-B4D877E6DEA8}" type="datetimeFigureOut">
              <a:rPr lang="x-none" smtClean="0">
                <a:solidFill>
                  <a:prstClr val="black">
                    <a:lumMod val="95000"/>
                    <a:lumOff val="5000"/>
                  </a:prstClr>
                </a:solidFill>
              </a:rPr>
              <a:pPr/>
              <a:t>11/9/2023</a:t>
            </a:fld>
            <a:endParaRPr lang="x-none">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x-none">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0E5F207E-C5CA-3246-A3D1-75505BB9440F}" type="slidenum">
              <a:rPr lang="x-none" smtClean="0">
                <a:solidFill>
                  <a:prstClr val="black">
                    <a:lumMod val="95000"/>
                    <a:lumOff val="5000"/>
                  </a:prstClr>
                </a:solidFill>
              </a:rPr>
              <a:pPr/>
              <a:t>‹#›</a:t>
            </a:fld>
            <a:endParaRPr lang="x-none">
              <a:solidFill>
                <a:prstClr val="black">
                  <a:lumMod val="95000"/>
                  <a:lumOff val="5000"/>
                </a:prstClr>
              </a:solidFill>
            </a:endParaRPr>
          </a:p>
        </p:txBody>
      </p:sp>
    </p:spTree>
    <p:extLst>
      <p:ext uri="{BB962C8B-B14F-4D97-AF65-F5344CB8AC3E}">
        <p14:creationId xmlns:p14="http://schemas.microsoft.com/office/powerpoint/2010/main" val="113045966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ABFE86-5F1F-6946-9818-B4D877E6DEA8}" type="datetimeFigureOut">
              <a:rPr lang="x-none" smtClean="0">
                <a:solidFill>
                  <a:prstClr val="black">
                    <a:lumMod val="95000"/>
                    <a:lumOff val="5000"/>
                  </a:prstClr>
                </a:solidFill>
              </a:rPr>
              <a:pPr/>
              <a:t>11/9/2023</a:t>
            </a:fld>
            <a:endParaRPr lang="x-none">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x-none">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0E5F207E-C5CA-3246-A3D1-75505BB9440F}" type="slidenum">
              <a:rPr lang="x-none" smtClean="0">
                <a:solidFill>
                  <a:prstClr val="black">
                    <a:lumMod val="95000"/>
                    <a:lumOff val="5000"/>
                  </a:prstClr>
                </a:solidFill>
              </a:rPr>
              <a:pPr/>
              <a:t>‹#›</a:t>
            </a:fld>
            <a:endParaRPr lang="x-none">
              <a:solidFill>
                <a:prstClr val="black">
                  <a:lumMod val="95000"/>
                  <a:lumOff val="5000"/>
                </a:prstClr>
              </a:solidFill>
            </a:endParaRPr>
          </a:p>
        </p:txBody>
      </p:sp>
    </p:spTree>
    <p:extLst>
      <p:ext uri="{BB962C8B-B14F-4D97-AF65-F5344CB8AC3E}">
        <p14:creationId xmlns:p14="http://schemas.microsoft.com/office/powerpoint/2010/main" val="5299122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ABFE86-5F1F-6946-9818-B4D877E6DEA8}" type="datetimeFigureOut">
              <a:rPr lang="x-none" smtClean="0"/>
              <a:t>11/9/2023</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66919386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ABFE86-5F1F-6946-9818-B4D877E6DEA8}" type="datetimeFigureOut">
              <a:rPr lang="x-none" smtClean="0">
                <a:solidFill>
                  <a:prstClr val="black">
                    <a:lumMod val="95000"/>
                    <a:lumOff val="5000"/>
                  </a:prstClr>
                </a:solidFill>
              </a:rPr>
              <a:pPr/>
              <a:t>11/9/2023</a:t>
            </a:fld>
            <a:endParaRPr lang="x-none">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x-none">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0E5F207E-C5CA-3246-A3D1-75505BB9440F}" type="slidenum">
              <a:rPr lang="x-none" smtClean="0">
                <a:solidFill>
                  <a:prstClr val="black">
                    <a:lumMod val="95000"/>
                    <a:lumOff val="5000"/>
                  </a:prstClr>
                </a:solidFill>
              </a:rPr>
              <a:pPr/>
              <a:t>‹#›</a:t>
            </a:fld>
            <a:endParaRPr lang="x-none">
              <a:solidFill>
                <a:prstClr val="black">
                  <a:lumMod val="95000"/>
                  <a:lumOff val="5000"/>
                </a:prstClr>
              </a:solidFill>
            </a:endParaRPr>
          </a:p>
        </p:txBody>
      </p:sp>
    </p:spTree>
    <p:extLst>
      <p:ext uri="{BB962C8B-B14F-4D97-AF65-F5344CB8AC3E}">
        <p14:creationId xmlns:p14="http://schemas.microsoft.com/office/powerpoint/2010/main" val="66314875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BFE86-5F1F-6946-9818-B4D877E6DEA8}" type="datetimeFigureOut">
              <a:rPr lang="x-none" smtClean="0">
                <a:solidFill>
                  <a:prstClr val="black">
                    <a:lumMod val="95000"/>
                    <a:lumOff val="5000"/>
                  </a:prstClr>
                </a:solidFill>
              </a:rPr>
              <a:pPr/>
              <a:t>11/9/2023</a:t>
            </a:fld>
            <a:endParaRPr lang="x-none">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x-none">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0E5F207E-C5CA-3246-A3D1-75505BB9440F}" type="slidenum">
              <a:rPr lang="x-none" smtClean="0">
                <a:solidFill>
                  <a:prstClr val="black">
                    <a:lumMod val="95000"/>
                    <a:lumOff val="5000"/>
                  </a:prstClr>
                </a:solidFill>
              </a:rPr>
              <a:pPr/>
              <a:t>‹#›</a:t>
            </a:fld>
            <a:endParaRPr lang="x-none">
              <a:solidFill>
                <a:prstClr val="black">
                  <a:lumMod val="95000"/>
                  <a:lumOff val="5000"/>
                </a:prstClr>
              </a:solidFill>
            </a:endParaRPr>
          </a:p>
        </p:txBody>
      </p:sp>
    </p:spTree>
    <p:extLst>
      <p:ext uri="{BB962C8B-B14F-4D97-AF65-F5344CB8AC3E}">
        <p14:creationId xmlns:p14="http://schemas.microsoft.com/office/powerpoint/2010/main" val="243852298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ABFE86-5F1F-6946-9818-B4D877E6DEA8}" type="datetimeFigureOut">
              <a:rPr lang="x-none" smtClean="0">
                <a:solidFill>
                  <a:prstClr val="black">
                    <a:lumMod val="95000"/>
                    <a:lumOff val="5000"/>
                  </a:prstClr>
                </a:solidFill>
              </a:rPr>
              <a:pPr/>
              <a:t>11/9/2023</a:t>
            </a:fld>
            <a:endParaRPr lang="x-none">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x-none">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0E5F207E-C5CA-3246-A3D1-75505BB9440F}" type="slidenum">
              <a:rPr lang="x-none" smtClean="0">
                <a:solidFill>
                  <a:prstClr val="black">
                    <a:lumMod val="95000"/>
                    <a:lumOff val="5000"/>
                  </a:prstClr>
                </a:solidFill>
              </a:rPr>
              <a:pPr/>
              <a:t>‹#›</a:t>
            </a:fld>
            <a:endParaRPr lang="x-none">
              <a:solidFill>
                <a:prstClr val="black">
                  <a:lumMod val="95000"/>
                  <a:lumOff val="5000"/>
                </a:prstClr>
              </a:solidFill>
            </a:endParaRPr>
          </a:p>
        </p:txBody>
      </p:sp>
    </p:spTree>
    <p:extLst>
      <p:ext uri="{BB962C8B-B14F-4D97-AF65-F5344CB8AC3E}">
        <p14:creationId xmlns:p14="http://schemas.microsoft.com/office/powerpoint/2010/main" val="241165182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CABFE86-5F1F-6946-9818-B4D877E6DEA8}" type="datetimeFigureOut">
              <a:rPr lang="x-none" smtClean="0">
                <a:solidFill>
                  <a:prstClr val="black">
                    <a:lumMod val="95000"/>
                    <a:lumOff val="5000"/>
                  </a:prstClr>
                </a:solidFill>
              </a:rPr>
              <a:pPr/>
              <a:t>11/9/2023</a:t>
            </a:fld>
            <a:endParaRPr lang="x-none">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x-none">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0E5F207E-C5CA-3246-A3D1-75505BB9440F}" type="slidenum">
              <a:rPr lang="x-none" smtClean="0">
                <a:solidFill>
                  <a:prstClr val="black">
                    <a:lumMod val="95000"/>
                    <a:lumOff val="5000"/>
                  </a:prstClr>
                </a:solidFill>
              </a:rPr>
              <a:pPr/>
              <a:t>‹#›</a:t>
            </a:fld>
            <a:endParaRPr lang="x-none">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08876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ABFE86-5F1F-6946-9818-B4D877E6DEA8}" type="datetimeFigureOut">
              <a:rPr lang="x-none" smtClean="0">
                <a:solidFill>
                  <a:prstClr val="black">
                    <a:lumMod val="95000"/>
                    <a:lumOff val="5000"/>
                  </a:prstClr>
                </a:solidFill>
              </a:rPr>
              <a:pPr/>
              <a:t>11/9/2023</a:t>
            </a:fld>
            <a:endParaRPr lang="x-none">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x-none">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0E5F207E-C5CA-3246-A3D1-75505BB9440F}" type="slidenum">
              <a:rPr lang="x-none" smtClean="0">
                <a:solidFill>
                  <a:prstClr val="black">
                    <a:lumMod val="95000"/>
                    <a:lumOff val="5000"/>
                  </a:prstClr>
                </a:solidFill>
              </a:rPr>
              <a:pPr/>
              <a:t>‹#›</a:t>
            </a:fld>
            <a:endParaRPr lang="x-none">
              <a:solidFill>
                <a:prstClr val="black">
                  <a:lumMod val="95000"/>
                  <a:lumOff val="5000"/>
                </a:prstClr>
              </a:solidFill>
            </a:endParaRPr>
          </a:p>
        </p:txBody>
      </p:sp>
    </p:spTree>
    <p:extLst>
      <p:ext uri="{BB962C8B-B14F-4D97-AF65-F5344CB8AC3E}">
        <p14:creationId xmlns:p14="http://schemas.microsoft.com/office/powerpoint/2010/main" val="399784161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ABFE86-5F1F-6946-9818-B4D877E6DEA8}" type="datetimeFigureOut">
              <a:rPr lang="x-none" smtClean="0">
                <a:solidFill>
                  <a:prstClr val="black">
                    <a:lumMod val="95000"/>
                    <a:lumOff val="5000"/>
                  </a:prstClr>
                </a:solidFill>
              </a:rPr>
              <a:pPr/>
              <a:t>11/9/2023</a:t>
            </a:fld>
            <a:endParaRPr lang="x-none">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x-none">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0E5F207E-C5CA-3246-A3D1-75505BB9440F}" type="slidenum">
              <a:rPr lang="x-none" smtClean="0">
                <a:solidFill>
                  <a:prstClr val="black">
                    <a:lumMod val="95000"/>
                    <a:lumOff val="5000"/>
                  </a:prstClr>
                </a:solidFill>
              </a:rPr>
              <a:pPr/>
              <a:t>‹#›</a:t>
            </a:fld>
            <a:endParaRPr lang="x-none">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00079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40DF93-E1A2-E14A-A7A1-82E4BDFCCC92}"/>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8559ED71-ACDD-1E49-891A-595314ED05C1}"/>
              </a:ext>
            </a:extLst>
          </p:cNvPr>
          <p:cNvSpPr>
            <a:spLocks noGrp="1"/>
          </p:cNvSpPr>
          <p:nvPr>
            <p:ph type="dt" sz="half" idx="10"/>
          </p:nvPr>
        </p:nvSpPr>
        <p:spPr/>
        <p:txBody>
          <a:bodyPr/>
          <a:lstStyle/>
          <a:p>
            <a:fld id="{DCABFE86-5F1F-6946-9818-B4D877E6DEA8}" type="datetimeFigureOut">
              <a:rPr lang="x-none" smtClean="0">
                <a:solidFill>
                  <a:prstClr val="black">
                    <a:lumMod val="95000"/>
                    <a:lumOff val="5000"/>
                  </a:prstClr>
                </a:solidFill>
              </a:rPr>
              <a:pPr/>
              <a:t>11/9/2023</a:t>
            </a:fld>
            <a:endParaRPr lang="x-none">
              <a:solidFill>
                <a:prstClr val="black">
                  <a:lumMod val="95000"/>
                  <a:lumOff val="5000"/>
                </a:prstClr>
              </a:solidFill>
            </a:endParaRPr>
          </a:p>
        </p:txBody>
      </p:sp>
      <p:sp>
        <p:nvSpPr>
          <p:cNvPr id="4" name="Footer Placeholder 3">
            <a:extLst>
              <a:ext uri="{FF2B5EF4-FFF2-40B4-BE49-F238E27FC236}">
                <a16:creationId xmlns:a16="http://schemas.microsoft.com/office/drawing/2014/main" xmlns="" id="{253C2FA7-214C-054C-AAF0-D6CC10A5C36A}"/>
              </a:ext>
            </a:extLst>
          </p:cNvPr>
          <p:cNvSpPr>
            <a:spLocks noGrp="1"/>
          </p:cNvSpPr>
          <p:nvPr>
            <p:ph type="ftr" sz="quarter" idx="11"/>
          </p:nvPr>
        </p:nvSpPr>
        <p:spPr/>
        <p:txBody>
          <a:bodyPr/>
          <a:lstStyle/>
          <a:p>
            <a:endParaRPr lang="x-none">
              <a:solidFill>
                <a:prstClr val="black">
                  <a:lumMod val="95000"/>
                  <a:lumOff val="5000"/>
                </a:prstClr>
              </a:solidFill>
            </a:endParaRPr>
          </a:p>
        </p:txBody>
      </p:sp>
      <p:sp>
        <p:nvSpPr>
          <p:cNvPr id="5" name="Slide Number Placeholder 4">
            <a:extLst>
              <a:ext uri="{FF2B5EF4-FFF2-40B4-BE49-F238E27FC236}">
                <a16:creationId xmlns:a16="http://schemas.microsoft.com/office/drawing/2014/main" xmlns="" id="{78A03578-2E4F-9D40-9BAC-3E0B4A52B78D}"/>
              </a:ext>
            </a:extLst>
          </p:cNvPr>
          <p:cNvSpPr>
            <a:spLocks noGrp="1"/>
          </p:cNvSpPr>
          <p:nvPr>
            <p:ph type="sldNum" sz="quarter" idx="12"/>
          </p:nvPr>
        </p:nvSpPr>
        <p:spPr/>
        <p:txBody>
          <a:bodyPr/>
          <a:lstStyle/>
          <a:p>
            <a:fld id="{0E5F207E-C5CA-3246-A3D1-75505BB9440F}" type="slidenum">
              <a:rPr lang="x-none" smtClean="0">
                <a:solidFill>
                  <a:prstClr val="black">
                    <a:lumMod val="95000"/>
                    <a:lumOff val="5000"/>
                  </a:prstClr>
                </a:solidFill>
              </a:rPr>
              <a:pPr/>
              <a:t>‹#›</a:t>
            </a:fld>
            <a:endParaRPr lang="x-none">
              <a:solidFill>
                <a:prstClr val="black">
                  <a:lumMod val="95000"/>
                  <a:lumOff val="5000"/>
                </a:prstClr>
              </a:solidFill>
            </a:endParaRPr>
          </a:p>
        </p:txBody>
      </p:sp>
    </p:spTree>
    <p:extLst>
      <p:ext uri="{BB962C8B-B14F-4D97-AF65-F5344CB8AC3E}">
        <p14:creationId xmlns:p14="http://schemas.microsoft.com/office/powerpoint/2010/main" val="24727316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ABFE86-5F1F-6946-9818-B4D877E6DEA8}" type="datetimeFigureOut">
              <a:rPr lang="x-none" smtClean="0"/>
              <a:t>11/9/2023</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305287454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CABFE86-5F1F-6946-9818-B4D877E6DEA8}" type="datetimeFigureOut">
              <a:rPr lang="x-none" smtClean="0"/>
              <a:t>11/9/2023</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3178411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BFE86-5F1F-6946-9818-B4D877E6DEA8}" type="datetimeFigureOut">
              <a:rPr lang="x-none" smtClean="0"/>
              <a:t>11/9/2023</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241593461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CABFE86-5F1F-6946-9818-B4D877E6DEA8}" type="datetimeFigureOut">
              <a:rPr lang="x-none" smtClean="0"/>
              <a:t>11/9/2023</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0E5F207E-C5CA-3246-A3D1-75505BB9440F}" type="slidenum">
              <a:rPr lang="x-none" smtClean="0"/>
              <a:t>‹#›</a:t>
            </a:fld>
            <a:endParaRPr lang="x-none"/>
          </a:p>
        </p:txBody>
      </p:sp>
    </p:spTree>
    <p:extLst>
      <p:ext uri="{BB962C8B-B14F-4D97-AF65-F5344CB8AC3E}">
        <p14:creationId xmlns:p14="http://schemas.microsoft.com/office/powerpoint/2010/main" val="186009214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CABFE86-5F1F-6946-9818-B4D877E6DEA8}" type="datetimeFigureOut">
              <a:rPr lang="x-none" smtClean="0"/>
              <a:t>11/9/2023</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0E5F207E-C5CA-3246-A3D1-75505BB9440F}" type="slidenum">
              <a:rPr lang="x-none" smtClean="0"/>
              <a:t>‹#›</a:t>
            </a:fld>
            <a:endParaRPr lang="x-none"/>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07513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CABFE86-5F1F-6946-9818-B4D877E6DEA8}" type="datetimeFigureOut">
              <a:rPr lang="x-none" smtClean="0"/>
              <a:t>11/9/2023</a:t>
            </a:fld>
            <a:endParaRPr lang="x-none"/>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x-none"/>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E5F207E-C5CA-3246-A3D1-75505BB9440F}" type="slidenum">
              <a:rPr lang="x-none" smtClean="0"/>
              <a:t>‹#›</a:t>
            </a:fld>
            <a:endParaRPr lang="x-none"/>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B21EF569-66CE-E748-A5A4-7F4F2940D70B}"/>
              </a:ext>
            </a:extLst>
          </p:cNvPr>
          <p:cNvPicPr>
            <a:picLocks noChangeAspect="1"/>
          </p:cNvPicPr>
          <p:nvPr userDrawn="1"/>
        </p:nvPicPr>
        <p:blipFill rotWithShape="1">
          <a:blip r:embed="rId14"/>
          <a:srcRect t="7789" b="7789"/>
          <a:stretch/>
        </p:blipFill>
        <p:spPr>
          <a:xfrm>
            <a:off x="0" y="0"/>
            <a:ext cx="12192000" cy="6858000"/>
          </a:xfrm>
          <a:prstGeom prst="rect">
            <a:avLst/>
          </a:prstGeom>
        </p:spPr>
      </p:pic>
    </p:spTree>
    <p:extLst>
      <p:ext uri="{BB962C8B-B14F-4D97-AF65-F5344CB8AC3E}">
        <p14:creationId xmlns:p14="http://schemas.microsoft.com/office/powerpoint/2010/main" val="14334054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Lst>
  <mc:AlternateContent xmlns:mc="http://schemas.openxmlformats.org/markup-compatibility/2006" xmlns:p14="http://schemas.microsoft.com/office/powerpoint/2010/main">
    <mc:Choice Requires="p14">
      <p:transition spd="slow" p14:dur="5000"/>
    </mc:Choice>
    <mc:Fallback xmlns="">
      <p:transition spd="slow"/>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40C9B2B-FF67-DE4E-9ACE-99ACF44E3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B8622186-470E-8242-8E12-9F20C1A88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9B0F3543-E5C8-354B-B80B-CE428A270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x-none" smtClean="0">
                <a:solidFill>
                  <a:prstClr val="black">
                    <a:tint val="75000"/>
                  </a:prstClr>
                </a:solidFill>
              </a:rPr>
              <a:pPr/>
              <a:t>11/9/2023</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1ACE371A-8B3D-194A-954B-64E0C6A3B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8BD0657F-ABA6-3747-885D-9C40F476A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x-none" smtClean="0">
                <a:solidFill>
                  <a:prstClr val="black">
                    <a:tint val="75000"/>
                  </a:prstClr>
                </a:solidFill>
              </a:rPr>
              <a:pPr/>
              <a:t>‹#›</a:t>
            </a:fld>
            <a:endParaRPr lang="x-none">
              <a:solidFill>
                <a:prstClr val="black">
                  <a:tint val="75000"/>
                </a:prstClr>
              </a:solidFill>
            </a:endParaRPr>
          </a:p>
        </p:txBody>
      </p:sp>
      <p:pic>
        <p:nvPicPr>
          <p:cNvPr id="7" name="Picture 6">
            <a:extLst>
              <a:ext uri="{FF2B5EF4-FFF2-40B4-BE49-F238E27FC236}">
                <a16:creationId xmlns="" xmlns:a16="http://schemas.microsoft.com/office/drawing/2014/main" id="{B21EF569-66CE-E748-A5A4-7F4F2940D70B}"/>
              </a:ext>
            </a:extLst>
          </p:cNvPr>
          <p:cNvPicPr>
            <a:picLocks noChangeAspect="1"/>
          </p:cNvPicPr>
          <p:nvPr userDrawn="1"/>
        </p:nvPicPr>
        <p:blipFill rotWithShape="1">
          <a:blip r:embed="rId13"/>
          <a:srcRect t="7789" b="7789"/>
          <a:stretch/>
        </p:blipFill>
        <p:spPr>
          <a:xfrm>
            <a:off x="0" y="0"/>
            <a:ext cx="12192000" cy="6858000"/>
          </a:xfrm>
          <a:prstGeom prst="rect">
            <a:avLst/>
          </a:prstGeom>
        </p:spPr>
      </p:pic>
    </p:spTree>
    <p:extLst>
      <p:ext uri="{BB962C8B-B14F-4D97-AF65-F5344CB8AC3E}">
        <p14:creationId xmlns:p14="http://schemas.microsoft.com/office/powerpoint/2010/main" val="296946917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40C9B2B-FF67-DE4E-9ACE-99ACF44E3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 xmlns:a16="http://schemas.microsoft.com/office/drawing/2014/main" id="{B8622186-470E-8242-8E12-9F20C1A88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9B0F3543-E5C8-354B-B80B-CE428A2701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x-none" smtClean="0">
                <a:solidFill>
                  <a:prstClr val="black">
                    <a:tint val="75000"/>
                  </a:prstClr>
                </a:solidFill>
              </a:rPr>
              <a:pPr/>
              <a:t>11/9/2023</a:t>
            </a:fld>
            <a:endParaRPr lang="x-none">
              <a:solidFill>
                <a:prstClr val="black">
                  <a:tint val="75000"/>
                </a:prstClr>
              </a:solidFill>
            </a:endParaRPr>
          </a:p>
        </p:txBody>
      </p:sp>
      <p:sp>
        <p:nvSpPr>
          <p:cNvPr id="5" name="Footer Placeholder 4">
            <a:extLst>
              <a:ext uri="{FF2B5EF4-FFF2-40B4-BE49-F238E27FC236}">
                <a16:creationId xmlns="" xmlns:a16="http://schemas.microsoft.com/office/drawing/2014/main" id="{1ACE371A-8B3D-194A-954B-64E0C6A3BB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solidFill>
                <a:prstClr val="black">
                  <a:tint val="75000"/>
                </a:prstClr>
              </a:solidFill>
            </a:endParaRPr>
          </a:p>
        </p:txBody>
      </p:sp>
      <p:sp>
        <p:nvSpPr>
          <p:cNvPr id="6" name="Slide Number Placeholder 5">
            <a:extLst>
              <a:ext uri="{FF2B5EF4-FFF2-40B4-BE49-F238E27FC236}">
                <a16:creationId xmlns="" xmlns:a16="http://schemas.microsoft.com/office/drawing/2014/main" id="{8BD0657F-ABA6-3747-885D-9C40F476A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x-none" smtClean="0">
                <a:solidFill>
                  <a:prstClr val="black">
                    <a:tint val="75000"/>
                  </a:prstClr>
                </a:solidFill>
              </a:rPr>
              <a:pPr/>
              <a:t>‹#›</a:t>
            </a:fld>
            <a:endParaRPr lang="x-none">
              <a:solidFill>
                <a:prstClr val="black">
                  <a:tint val="75000"/>
                </a:prstClr>
              </a:solidFill>
            </a:endParaRPr>
          </a:p>
        </p:txBody>
      </p:sp>
      <p:pic>
        <p:nvPicPr>
          <p:cNvPr id="7" name="Picture 6">
            <a:extLst>
              <a:ext uri="{FF2B5EF4-FFF2-40B4-BE49-F238E27FC236}">
                <a16:creationId xmlns="" xmlns:a16="http://schemas.microsoft.com/office/drawing/2014/main" id="{B21EF569-66CE-E748-A5A4-7F4F2940D70B}"/>
              </a:ext>
            </a:extLst>
          </p:cNvPr>
          <p:cNvPicPr>
            <a:picLocks noChangeAspect="1"/>
          </p:cNvPicPr>
          <p:nvPr userDrawn="1"/>
        </p:nvPicPr>
        <p:blipFill rotWithShape="1">
          <a:blip r:embed="rId13"/>
          <a:srcRect t="7789" b="7789"/>
          <a:stretch/>
        </p:blipFill>
        <p:spPr>
          <a:xfrm>
            <a:off x="0" y="0"/>
            <a:ext cx="12192000" cy="6858000"/>
          </a:xfrm>
          <a:prstGeom prst="rect">
            <a:avLst/>
          </a:prstGeom>
        </p:spPr>
      </p:pic>
    </p:spTree>
    <p:extLst>
      <p:ext uri="{BB962C8B-B14F-4D97-AF65-F5344CB8AC3E}">
        <p14:creationId xmlns:p14="http://schemas.microsoft.com/office/powerpoint/2010/main" val="429259649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CABFE86-5F1F-6946-9818-B4D877E6DEA8}" type="datetimeFigureOut">
              <a:rPr lang="x-none" smtClean="0">
                <a:solidFill>
                  <a:prstClr val="black">
                    <a:lumMod val="95000"/>
                    <a:lumOff val="5000"/>
                  </a:prstClr>
                </a:solidFill>
              </a:rPr>
              <a:pPr/>
              <a:t>11/9/2023</a:t>
            </a:fld>
            <a:endParaRPr lang="x-none">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x-none">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E5F207E-C5CA-3246-A3D1-75505BB9440F}" type="slidenum">
              <a:rPr lang="x-none" smtClean="0">
                <a:solidFill>
                  <a:prstClr val="black">
                    <a:lumMod val="95000"/>
                    <a:lumOff val="5000"/>
                  </a:prstClr>
                </a:solidFill>
              </a:rPr>
              <a:pPr/>
              <a:t>‹#›</a:t>
            </a:fld>
            <a:endParaRPr lang="x-none">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B21EF569-66CE-E748-A5A4-7F4F2940D70B}"/>
              </a:ext>
            </a:extLst>
          </p:cNvPr>
          <p:cNvPicPr>
            <a:picLocks noChangeAspect="1"/>
          </p:cNvPicPr>
          <p:nvPr userDrawn="1"/>
        </p:nvPicPr>
        <p:blipFill rotWithShape="1">
          <a:blip r:embed="rId14"/>
          <a:srcRect t="7789" b="7789"/>
          <a:stretch/>
        </p:blipFill>
        <p:spPr>
          <a:xfrm>
            <a:off x="0" y="0"/>
            <a:ext cx="12192000" cy="6858000"/>
          </a:xfrm>
          <a:prstGeom prst="rect">
            <a:avLst/>
          </a:prstGeom>
        </p:spPr>
      </p:pic>
    </p:spTree>
    <p:extLst>
      <p:ext uri="{BB962C8B-B14F-4D97-AF65-F5344CB8AC3E}">
        <p14:creationId xmlns:p14="http://schemas.microsoft.com/office/powerpoint/2010/main" val="119881980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mc:AlternateContent xmlns:mc="http://schemas.openxmlformats.org/markup-compatibility/2006" xmlns:p14="http://schemas.microsoft.com/office/powerpoint/2010/main">
    <mc:Choice Requires="p14">
      <p:transition spd="slow" p14:dur="5000"/>
    </mc:Choice>
    <mc:Fallback xmlns="">
      <p:transition spd="slow"/>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6.jfif"/><Relationship Id="rId5" Type="http://schemas.openxmlformats.org/officeDocument/2006/relationships/image" Target="../media/image25.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9.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9155" name="Picture 3" descr="bye">
            <a:extLst>
              <a:ext uri="{FF2B5EF4-FFF2-40B4-BE49-F238E27FC236}">
                <a16:creationId xmlns:a16="http://schemas.microsoft.com/office/drawing/2014/main" xmlns="" id="{19524975-B7CF-D64E-AD19-00AD22FD220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99350" y="4248150"/>
            <a:ext cx="11969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WordArt 4">
            <a:extLst>
              <a:ext uri="{FF2B5EF4-FFF2-40B4-BE49-F238E27FC236}">
                <a16:creationId xmlns:a16="http://schemas.microsoft.com/office/drawing/2014/main" xmlns="" id="{594C1A46-BF00-3549-A0CC-1D359B59CBDD}"/>
              </a:ext>
            </a:extLst>
          </p:cNvPr>
          <p:cNvSpPr>
            <a:spLocks noChangeArrowheads="1" noChangeShapeType="1" noTextEdit="1"/>
          </p:cNvSpPr>
          <p:nvPr/>
        </p:nvSpPr>
        <p:spPr bwMode="auto">
          <a:xfrm>
            <a:off x="2019300" y="569913"/>
            <a:ext cx="8153400" cy="723900"/>
          </a:xfrm>
          <a:prstGeom prst="rect">
            <a:avLst/>
          </a:prstGeom>
        </p:spPr>
        <p:txBody>
          <a:bodyPr wrap="none" fromWordArt="1">
            <a:prstTxWarp prst="textCanUp">
              <a:avLst>
                <a:gd name="adj" fmla="val 85833"/>
              </a:avLst>
            </a:prstTxWarp>
            <a:scene3d>
              <a:camera prst="legacyObliqueTopRight"/>
              <a:lightRig rig="legacyFlat3" dir="b"/>
            </a:scene3d>
            <a:sp3d extrusionH="430200" prstMaterial="legacyMatte">
              <a:extrusionClr>
                <a:srgbClr val="C0C0C0"/>
              </a:extrusionClr>
              <a:contourClr>
                <a:srgbClr val="FF0000"/>
              </a:contourClr>
            </a:sp3d>
          </a:bodyPr>
          <a:lstStyle/>
          <a:p>
            <a:endParaRPr lang="x-none" sz="3600" kern="10" dirty="0">
              <a:ln w="9525">
                <a:round/>
                <a:headEnd/>
                <a:tailEnd/>
              </a:ln>
              <a:solidFill>
                <a:srgbClr val="FF0000"/>
              </a:solidFill>
              <a:latin typeface="Times New Roman" panose="02020603050405020304" pitchFamily="18" charset="0"/>
              <a:cs typeface="Times New Roman" panose="02020603050405020304" pitchFamily="18" charset="0"/>
            </a:endParaRPr>
          </a:p>
        </p:txBody>
      </p:sp>
      <p:pic>
        <p:nvPicPr>
          <p:cNvPr id="15364" name="Picture 5" descr="stars">
            <a:extLst>
              <a:ext uri="{FF2B5EF4-FFF2-40B4-BE49-F238E27FC236}">
                <a16:creationId xmlns:a16="http://schemas.microsoft.com/office/drawing/2014/main" xmlns="" id="{11983EA8-0620-AB4D-A296-C5DA0F2FAA2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2001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stars">
            <a:extLst>
              <a:ext uri="{FF2B5EF4-FFF2-40B4-BE49-F238E27FC236}">
                <a16:creationId xmlns:a16="http://schemas.microsoft.com/office/drawing/2014/main" xmlns="" id="{00BD74F5-9DD1-E44F-B6A3-CF4F1993CF7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1371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stars">
            <a:extLst>
              <a:ext uri="{FF2B5EF4-FFF2-40B4-BE49-F238E27FC236}">
                <a16:creationId xmlns:a16="http://schemas.microsoft.com/office/drawing/2014/main" xmlns="" id="{AC63970A-90B2-9E42-BB24-A20B4E93CA8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45148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stars">
            <a:extLst>
              <a:ext uri="{FF2B5EF4-FFF2-40B4-BE49-F238E27FC236}">
                <a16:creationId xmlns:a16="http://schemas.microsoft.com/office/drawing/2014/main" xmlns="" id="{9035A904-409F-3B46-9C0A-1EC54AAA752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67550" y="29146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stars">
            <a:extLst>
              <a:ext uri="{FF2B5EF4-FFF2-40B4-BE49-F238E27FC236}">
                <a16:creationId xmlns:a16="http://schemas.microsoft.com/office/drawing/2014/main" xmlns="" id="{2CBD5378-DA3A-AC49-A292-48333ED5818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81550" y="19431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stars">
            <a:extLst>
              <a:ext uri="{FF2B5EF4-FFF2-40B4-BE49-F238E27FC236}">
                <a16:creationId xmlns:a16="http://schemas.microsoft.com/office/drawing/2014/main" xmlns="" id="{F697AA18-4DA0-1E4F-BAFD-BB93D01A969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81350" y="3657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2">
            <a:extLst>
              <a:ext uri="{FF2B5EF4-FFF2-40B4-BE49-F238E27FC236}">
                <a16:creationId xmlns:a16="http://schemas.microsoft.com/office/drawing/2014/main" xmlns="" id="{D8204FA4-AEBF-6843-96E4-D05D4249FAF5}"/>
              </a:ext>
            </a:extLst>
          </p:cNvPr>
          <p:cNvSpPr txBox="1">
            <a:spLocks noChangeArrowheads="1"/>
          </p:cNvSpPr>
          <p:nvPr/>
        </p:nvSpPr>
        <p:spPr bwMode="auto">
          <a:xfrm>
            <a:off x="2773363" y="974725"/>
            <a:ext cx="62388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000" b="1" dirty="0" smtClean="0">
                <a:latin typeface="Times New Roman" panose="02020603050405020304" pitchFamily="18" charset="0"/>
                <a:cs typeface="Times New Roman" panose="02020603050405020304" pitchFamily="18" charset="0"/>
              </a:rPr>
              <a:t>TRƯỜNG THCS THỊ TRẤN</a:t>
            </a:r>
            <a:endParaRPr lang="en-US" altLang="en-US" sz="3000" b="1" dirty="0">
              <a:latin typeface="Times New Roman" panose="02020603050405020304" pitchFamily="18" charset="0"/>
              <a:cs typeface="Times New Roman" panose="02020603050405020304" pitchFamily="18" charset="0"/>
            </a:endParaRPr>
          </a:p>
        </p:txBody>
      </p:sp>
      <p:sp>
        <p:nvSpPr>
          <p:cNvPr id="2" name="Rectangle 1"/>
          <p:cNvSpPr/>
          <p:nvPr/>
        </p:nvSpPr>
        <p:spPr>
          <a:xfrm>
            <a:off x="2302309" y="2215813"/>
            <a:ext cx="7035655" cy="22990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smtClean="0">
                <a:solidFill>
                  <a:srgbClr val="FF0000"/>
                </a:solidFill>
                <a:latin typeface="Times New Roman" panose="02020603050405020304" pitchFamily="18" charset="0"/>
                <a:cs typeface="Times New Roman" panose="02020603050405020304" pitchFamily="18" charset="0"/>
              </a:rPr>
              <a:t>Xin </a:t>
            </a:r>
            <a:r>
              <a:rPr lang="en-US" sz="4400" b="1" i="1" dirty="0" err="1" smtClean="0">
                <a:solidFill>
                  <a:srgbClr val="FF0000"/>
                </a:solidFill>
                <a:latin typeface="Times New Roman" panose="02020603050405020304" pitchFamily="18" charset="0"/>
                <a:cs typeface="Times New Roman" panose="02020603050405020304" pitchFamily="18" charset="0"/>
              </a:rPr>
              <a:t>chào</a:t>
            </a:r>
            <a:r>
              <a:rPr lang="en-US" sz="4400" b="1" i="1" dirty="0" smtClean="0">
                <a:solidFill>
                  <a:srgbClr val="FF0000"/>
                </a:solidFill>
                <a:latin typeface="Times New Roman" panose="02020603050405020304" pitchFamily="18" charset="0"/>
                <a:cs typeface="Times New Roman" panose="02020603050405020304" pitchFamily="18" charset="0"/>
              </a:rPr>
              <a:t> </a:t>
            </a:r>
            <a:r>
              <a:rPr lang="en-US" sz="4400" b="1" i="1" dirty="0" err="1" smtClean="0">
                <a:solidFill>
                  <a:srgbClr val="FF0000"/>
                </a:solidFill>
                <a:latin typeface="Times New Roman" panose="02020603050405020304" pitchFamily="18" charset="0"/>
                <a:cs typeface="Times New Roman" panose="02020603050405020304" pitchFamily="18" charset="0"/>
              </a:rPr>
              <a:t>các</a:t>
            </a:r>
            <a:r>
              <a:rPr lang="en-US" sz="4400" b="1" i="1" dirty="0" smtClean="0">
                <a:solidFill>
                  <a:srgbClr val="FF0000"/>
                </a:solidFill>
                <a:latin typeface="Times New Roman" panose="02020603050405020304" pitchFamily="18" charset="0"/>
                <a:cs typeface="Times New Roman" panose="02020603050405020304" pitchFamily="18" charset="0"/>
              </a:rPr>
              <a:t> </a:t>
            </a:r>
            <a:r>
              <a:rPr lang="en-US" sz="4400" b="1" i="1" dirty="0" err="1" smtClean="0">
                <a:solidFill>
                  <a:srgbClr val="FF0000"/>
                </a:solidFill>
                <a:latin typeface="Times New Roman" panose="02020603050405020304" pitchFamily="18" charset="0"/>
                <a:cs typeface="Times New Roman" panose="02020603050405020304" pitchFamily="18" charset="0"/>
              </a:rPr>
              <a:t>em</a:t>
            </a:r>
            <a:r>
              <a:rPr lang="en-US" sz="4400" b="1" i="1" dirty="0" smtClean="0">
                <a:solidFill>
                  <a:srgbClr val="FF0000"/>
                </a:solidFill>
                <a:latin typeface="Times New Roman" panose="02020603050405020304" pitchFamily="18" charset="0"/>
                <a:cs typeface="Times New Roman" panose="02020603050405020304" pitchFamily="18" charset="0"/>
              </a:rPr>
              <a:t> </a:t>
            </a:r>
            <a:r>
              <a:rPr lang="en-US" sz="4400" b="1" i="1" dirty="0" err="1" smtClean="0">
                <a:solidFill>
                  <a:srgbClr val="FF0000"/>
                </a:solidFill>
                <a:latin typeface="Times New Roman" panose="02020603050405020304" pitchFamily="18" charset="0"/>
                <a:cs typeface="Times New Roman" panose="02020603050405020304" pitchFamily="18" charset="0"/>
              </a:rPr>
              <a:t>học</a:t>
            </a:r>
            <a:r>
              <a:rPr lang="en-US" sz="4400" b="1" i="1" dirty="0" smtClean="0">
                <a:solidFill>
                  <a:srgbClr val="FF0000"/>
                </a:solidFill>
                <a:latin typeface="Times New Roman" panose="02020603050405020304" pitchFamily="18" charset="0"/>
                <a:cs typeface="Times New Roman" panose="02020603050405020304" pitchFamily="18" charset="0"/>
              </a:rPr>
              <a:t> </a:t>
            </a:r>
            <a:r>
              <a:rPr lang="en-US" sz="4400" b="1" i="1" dirty="0" err="1" smtClean="0">
                <a:solidFill>
                  <a:srgbClr val="FF0000"/>
                </a:solidFill>
                <a:latin typeface="Times New Roman" panose="02020603050405020304" pitchFamily="18" charset="0"/>
                <a:cs typeface="Times New Roman" panose="02020603050405020304" pitchFamily="18" charset="0"/>
              </a:rPr>
              <a:t>sinh</a:t>
            </a:r>
            <a:r>
              <a:rPr lang="en-US" sz="4400" b="1" i="1" dirty="0" smtClean="0">
                <a:solidFill>
                  <a:srgbClr val="FF0000"/>
                </a:solidFill>
                <a:latin typeface="Times New Roman" panose="02020603050405020304" pitchFamily="18" charset="0"/>
                <a:cs typeface="Times New Roman" panose="02020603050405020304" pitchFamily="18" charset="0"/>
              </a:rPr>
              <a:t> </a:t>
            </a:r>
            <a:r>
              <a:rPr lang="en-US" sz="4400" b="1" i="1" dirty="0" err="1" smtClean="0">
                <a:solidFill>
                  <a:srgbClr val="FF0000"/>
                </a:solidFill>
                <a:latin typeface="Times New Roman" panose="02020603050405020304" pitchFamily="18" charset="0"/>
                <a:cs typeface="Times New Roman" panose="02020603050405020304" pitchFamily="18" charset="0"/>
              </a:rPr>
              <a:t>thân</a:t>
            </a:r>
            <a:r>
              <a:rPr lang="en-US" sz="4400" b="1" i="1" dirty="0" smtClean="0">
                <a:solidFill>
                  <a:srgbClr val="FF0000"/>
                </a:solidFill>
                <a:latin typeface="Times New Roman" panose="02020603050405020304" pitchFamily="18" charset="0"/>
                <a:cs typeface="Times New Roman" panose="02020603050405020304" pitchFamily="18" charset="0"/>
              </a:rPr>
              <a:t> </a:t>
            </a:r>
            <a:r>
              <a:rPr lang="en-US" sz="4400" b="1" i="1" dirty="0" err="1" smtClean="0">
                <a:solidFill>
                  <a:srgbClr val="FF0000"/>
                </a:solidFill>
                <a:latin typeface="Times New Roman" panose="02020603050405020304" pitchFamily="18" charset="0"/>
                <a:cs typeface="Times New Roman" panose="02020603050405020304" pitchFamily="18" charset="0"/>
              </a:rPr>
              <a:t>mến</a:t>
            </a:r>
            <a:r>
              <a:rPr lang="en-US" sz="4400" b="1" i="1" dirty="0" smtClean="0">
                <a:solidFill>
                  <a:srgbClr val="FF0000"/>
                </a:solidFill>
                <a:latin typeface="Times New Roman" panose="02020603050405020304" pitchFamily="18" charset="0"/>
                <a:cs typeface="Times New Roman" panose="02020603050405020304" pitchFamily="18" charset="0"/>
              </a:rPr>
              <a:t>!</a:t>
            </a:r>
            <a:endParaRPr lang="en-US" sz="4400" b="1" i="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ssolve">
                                      <p:cBhvr>
                                        <p:cTn id="7" dur="500"/>
                                        <p:tgtEl>
                                          <p:spTgt spid="49155"/>
                                        </p:tgtEl>
                                      </p:cBhvr>
                                    </p:animEffect>
                                  </p:childTnLst>
                                </p:cTn>
                              </p:par>
                              <p:par>
                                <p:cTn id="8" presetID="63" presetClass="path" presetSubtype="0" repeatCount="indefinite" accel="50000" decel="50000" autoRev="1" fill="hold" nodeType="withEffect">
                                  <p:stCondLst>
                                    <p:cond delay="0"/>
                                  </p:stCondLst>
                                  <p:childTnLst>
                                    <p:animMotion origin="layout" path="M 3.88889E-6 -4.26161E-6 L -0.60799 -4.26161E-6 " pathEditMode="relative" rAng="0" ptsTypes="AA">
                                      <p:cBhvr>
                                        <p:cTn id="9" dur="3000" fill="hold"/>
                                        <p:tgtEl>
                                          <p:spTgt spid="49155"/>
                                        </p:tgtEl>
                                        <p:attrNameLst>
                                          <p:attrName>ppt_x</p:attrName>
                                          <p:attrName>ppt_y</p:attrName>
                                        </p:attrNameLst>
                                      </p:cBhvr>
                                      <p:rCtr x="-3039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pic>
        <p:nvPicPr>
          <p:cNvPr id="11" name="Picture 10">
            <a:extLst>
              <a:ext uri="{FF2B5EF4-FFF2-40B4-BE49-F238E27FC236}">
                <a16:creationId xmlns:a16="http://schemas.microsoft.com/office/drawing/2014/main" xmlns="" id="{22231808-4386-5E43-8295-3F201E9119DF}"/>
              </a:ext>
            </a:extLst>
          </p:cNvPr>
          <p:cNvPicPr>
            <a:picLocks noChangeAspect="1"/>
          </p:cNvPicPr>
          <p:nvPr/>
        </p:nvPicPr>
        <p:blipFill>
          <a:blip r:embed="rId3"/>
          <a:stretch>
            <a:fillRect/>
          </a:stretch>
        </p:blipFill>
        <p:spPr>
          <a:xfrm>
            <a:off x="10213535" y="-206255"/>
            <a:ext cx="2092928" cy="2092928"/>
          </a:xfrm>
          <a:prstGeom prst="rect">
            <a:avLst/>
          </a:prstGeom>
        </p:spPr>
      </p:pic>
      <p:sp>
        <p:nvSpPr>
          <p:cNvPr id="6" name="TextBox 5">
            <a:extLst>
              <a:ext uri="{FF2B5EF4-FFF2-40B4-BE49-F238E27FC236}">
                <a16:creationId xmlns:a16="http://schemas.microsoft.com/office/drawing/2014/main" xmlns="" id="{8719A0C6-B251-1547-975A-6FBA73099C3E}"/>
              </a:ext>
            </a:extLst>
          </p:cNvPr>
          <p:cNvSpPr txBox="1"/>
          <p:nvPr/>
        </p:nvSpPr>
        <p:spPr>
          <a:xfrm>
            <a:off x="1395333" y="670009"/>
            <a:ext cx="2574783"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   LUYỆN TẬP</a:t>
            </a:r>
          </a:p>
        </p:txBody>
      </p:sp>
      <p:sp>
        <p:nvSpPr>
          <p:cNvPr id="7" name="TextBox 6">
            <a:extLst>
              <a:ext uri="{FF2B5EF4-FFF2-40B4-BE49-F238E27FC236}">
                <a16:creationId xmlns:a16="http://schemas.microsoft.com/office/drawing/2014/main" xmlns="" id="{0E61F672-A4ED-6E47-890D-EBB7B590D181}"/>
              </a:ext>
            </a:extLst>
          </p:cNvPr>
          <p:cNvSpPr txBox="1"/>
          <p:nvPr/>
        </p:nvSpPr>
        <p:spPr>
          <a:xfrm>
            <a:off x="1302027" y="1264746"/>
            <a:ext cx="6855001" cy="492443"/>
          </a:xfrm>
          <a:prstGeom prst="rect">
            <a:avLst/>
          </a:prstGeom>
          <a:noFill/>
        </p:spPr>
        <p:txBody>
          <a:bodyPr wrap="square" rtlCol="0">
            <a:spAutoFit/>
          </a:bodyPr>
          <a:lstStyle/>
          <a:p>
            <a:r>
              <a:rPr lang="x-none" sz="2600" b="1" i="1" dirty="0">
                <a:solidFill>
                  <a:prstClr val="black"/>
                </a:solidFill>
                <a:latin typeface="Times New Roman" panose="02020603050405020304" pitchFamily="18" charset="0"/>
                <a:cs typeface="Times New Roman" panose="02020603050405020304" pitchFamily="18" charset="0"/>
              </a:rPr>
              <a:t>Bài tập 1</a:t>
            </a:r>
            <a:r>
              <a:rPr lang="x-none" sz="2600" i="1" dirty="0">
                <a:solidFill>
                  <a:prstClr val="black"/>
                </a:solidFill>
                <a:latin typeface="Times New Roman" panose="02020603050405020304" pitchFamily="18" charset="0"/>
                <a:cs typeface="Times New Roman" panose="02020603050405020304" pitchFamily="18" charset="0"/>
              </a:rPr>
              <a:t>: </a:t>
            </a:r>
            <a:r>
              <a:rPr lang="x-none" sz="2600" b="1" i="1" dirty="0">
                <a:solidFill>
                  <a:prstClr val="black"/>
                </a:solidFill>
                <a:latin typeface="Times New Roman" panose="02020603050405020304" pitchFamily="18" charset="0"/>
                <a:cs typeface="Times New Roman" panose="02020603050405020304" pitchFamily="18" charset="0"/>
              </a:rPr>
              <a:t>Tại sao phải cần thiết học lịch sử?</a:t>
            </a:r>
          </a:p>
        </p:txBody>
      </p:sp>
      <p:sp>
        <p:nvSpPr>
          <p:cNvPr id="10" name="TextBox 9">
            <a:extLst>
              <a:ext uri="{FF2B5EF4-FFF2-40B4-BE49-F238E27FC236}">
                <a16:creationId xmlns:a16="http://schemas.microsoft.com/office/drawing/2014/main" xmlns="" id="{DCA3929C-81D4-6E40-9C04-2E29DE3B6472}"/>
              </a:ext>
            </a:extLst>
          </p:cNvPr>
          <p:cNvSpPr txBox="1"/>
          <p:nvPr/>
        </p:nvSpPr>
        <p:spPr>
          <a:xfrm>
            <a:off x="1654629" y="1805107"/>
            <a:ext cx="9434286" cy="1384995"/>
          </a:xfrm>
          <a:prstGeom prst="rect">
            <a:avLst/>
          </a:prstGeom>
          <a:noFill/>
        </p:spPr>
        <p:txBody>
          <a:bodyPr wrap="square" rtlCol="0">
            <a:spAutoFit/>
          </a:bodyPr>
          <a:lstStyle/>
          <a:p>
            <a:r>
              <a:rPr lang="vi-VN" sz="2400" dirty="0">
                <a:solidFill>
                  <a:prstClr val="white"/>
                </a:solidFill>
              </a:rPr>
              <a:t>- </a:t>
            </a:r>
            <a:r>
              <a:rPr lang="vi-VN" sz="2800" dirty="0">
                <a:solidFill>
                  <a:prstClr val="white"/>
                </a:solidFill>
                <a:latin typeface="Times New Roman" panose="02020603050405020304" pitchFamily="18" charset="0"/>
                <a:cs typeface="Times New Roman" panose="02020603050405020304" pitchFamily="18" charset="0"/>
              </a:rPr>
              <a:t>Học lịch sử để biết được cội nguồn của tổ tiên, quê hương, đất nước, hiểu được ông cha ta đã phải lao động, sáng tạo, đấu tranh như thế nào để có được đất nước như ngày nay. </a:t>
            </a:r>
            <a:endParaRPr lang="x-none" sz="2800" dirty="0">
              <a:solidFill>
                <a:prstClr val="white"/>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4331481B-88EE-214C-A7B8-9BE8FB76B765}"/>
              </a:ext>
            </a:extLst>
          </p:cNvPr>
          <p:cNvSpPr txBox="1"/>
          <p:nvPr/>
        </p:nvSpPr>
        <p:spPr>
          <a:xfrm>
            <a:off x="1683657" y="3150306"/>
            <a:ext cx="9434287" cy="954107"/>
          </a:xfrm>
          <a:prstGeom prst="rect">
            <a:avLst/>
          </a:prstGeom>
          <a:noFill/>
        </p:spPr>
        <p:txBody>
          <a:bodyPr wrap="square" rtlCol="0">
            <a:spAutoFit/>
          </a:bodyPr>
          <a:lstStyle/>
          <a:p>
            <a:r>
              <a:rPr lang="vi-VN"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Học</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lịch</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sử</a:t>
            </a:r>
            <a:r>
              <a:rPr lang="vi-VN" sz="2800" dirty="0">
                <a:solidFill>
                  <a:prstClr val="white"/>
                </a:solidFill>
                <a:latin typeface="Times New Roman" panose="02020603050405020304" pitchFamily="18" charset="0"/>
                <a:cs typeface="Times New Roman" panose="02020603050405020304" pitchFamily="18" charset="0"/>
              </a:rPr>
              <a:t> để</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đúc</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kết</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những</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bài</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học</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kinh</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nghiêm</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của</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quá</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khứ</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nhằm</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phục</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vụ</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cho</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hiện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tại</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và</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tương</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lai</a:t>
            </a:r>
            <a:r>
              <a:rPr lang="en-US" sz="2800" dirty="0">
                <a:solidFill>
                  <a:prstClr val="white"/>
                </a:solidFill>
                <a:latin typeface="Times New Roman" panose="02020603050405020304" pitchFamily="18" charset="0"/>
                <a:cs typeface="Times New Roman" panose="02020603050405020304" pitchFamily="18" charset="0"/>
              </a:rPr>
              <a:t>.</a:t>
            </a:r>
            <a:r>
              <a:rPr lang="x-none" sz="2800" dirty="0">
                <a:solidFill>
                  <a:prstClr val="white"/>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9137195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strips(down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strips(downLeft)">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 xmlns:a16="http://schemas.microsoft.com/office/drawing/2014/main" id="{30C703D0-36D6-9A4E-A6CA-4DA0C4C8CF96}"/>
              </a:ext>
            </a:extLst>
          </p:cNvPr>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pic>
        <p:nvPicPr>
          <p:cNvPr id="2" name="Picture 1">
            <a:extLst>
              <a:ext uri="{FF2B5EF4-FFF2-40B4-BE49-F238E27FC236}">
                <a16:creationId xmlns="" xmlns:a16="http://schemas.microsoft.com/office/drawing/2014/main" id="{640AA35D-A2D8-DB45-AE3F-424C38E0D372}"/>
              </a:ext>
            </a:extLst>
          </p:cNvPr>
          <p:cNvPicPr>
            <a:picLocks noChangeAspect="1"/>
          </p:cNvPicPr>
          <p:nvPr/>
        </p:nvPicPr>
        <p:blipFill>
          <a:blip r:embed="rId2"/>
          <a:stretch>
            <a:fillRect/>
          </a:stretch>
        </p:blipFill>
        <p:spPr>
          <a:xfrm>
            <a:off x="383458" y="-147484"/>
            <a:ext cx="11808542" cy="7506019"/>
          </a:xfrm>
          <a:prstGeom prst="rect">
            <a:avLst/>
          </a:prstGeom>
        </p:spPr>
      </p:pic>
      <p:sp>
        <p:nvSpPr>
          <p:cNvPr id="3" name="TextBox 2">
            <a:extLst>
              <a:ext uri="{FF2B5EF4-FFF2-40B4-BE49-F238E27FC236}">
                <a16:creationId xmlns="" xmlns:a16="http://schemas.microsoft.com/office/drawing/2014/main" id="{AB53C941-41C4-3145-B1AC-B6DC66719B98}"/>
              </a:ext>
            </a:extLst>
          </p:cNvPr>
          <p:cNvSpPr txBox="1"/>
          <p:nvPr/>
        </p:nvSpPr>
        <p:spPr>
          <a:xfrm>
            <a:off x="2969341" y="2767280"/>
            <a:ext cx="6636775" cy="1323439"/>
          </a:xfrm>
          <a:prstGeom prst="rect">
            <a:avLst/>
          </a:prstGeom>
          <a:noFill/>
        </p:spPr>
        <p:txBody>
          <a:bodyPr wrap="square" rtlCol="0">
            <a:spAutoFit/>
          </a:bodyPr>
          <a:lstStyle/>
          <a:p>
            <a:pPr algn="ctr"/>
            <a:r>
              <a:rPr lang="x-none" sz="4000" b="1" dirty="0">
                <a:solidFill>
                  <a:srgbClr val="FFFF00"/>
                </a:solidFill>
                <a:latin typeface="APPLE CHANCERY" panose="03020702040506060504" pitchFamily="66" charset="-79"/>
                <a:cs typeface="APPLE CHANCERY" panose="03020702040506060504" pitchFamily="66" charset="-79"/>
              </a:rPr>
              <a:t>CẢM ƠN CÁC EM!</a:t>
            </a:r>
          </a:p>
          <a:p>
            <a:pPr algn="ctr"/>
            <a:r>
              <a:rPr lang="x-none" sz="4000" b="1" dirty="0">
                <a:solidFill>
                  <a:srgbClr val="FFFF00"/>
                </a:solidFill>
                <a:latin typeface="APPLE CHANCERY" panose="03020702040506060504" pitchFamily="66" charset="-79"/>
                <a:cs typeface="APPLE CHANCERY" panose="03020702040506060504" pitchFamily="66" charset="-79"/>
              </a:rPr>
              <a:t>CHÚC CÁC EM HỌC TỐT!</a:t>
            </a:r>
          </a:p>
        </p:txBody>
      </p:sp>
    </p:spTree>
    <p:extLst>
      <p:ext uri="{BB962C8B-B14F-4D97-AF65-F5344CB8AC3E}">
        <p14:creationId xmlns:p14="http://schemas.microsoft.com/office/powerpoint/2010/main" val="3336304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M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948" y="21798"/>
            <a:ext cx="2306017" cy="25704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ăn Miếu- Quốc Tử Giá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4966" y="0"/>
            <a:ext cx="5229339" cy="39220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24128" y="6151468"/>
            <a:ext cx="9720072" cy="683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Quá</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khứ</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được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lưu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giữ</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dưới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nhiều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dạng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khác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nhau</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59" y="33050"/>
            <a:ext cx="4586345" cy="255923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720" y="2618381"/>
            <a:ext cx="6971686" cy="3238500"/>
          </a:xfrm>
          <a:prstGeom prst="rect">
            <a:avLst/>
          </a:prstGeom>
        </p:spPr>
      </p:pic>
    </p:spTree>
    <p:custDataLst>
      <p:tags r:id="rId1"/>
    </p:custDataLst>
    <p:extLst>
      <p:ext uri="{BB962C8B-B14F-4D97-AF65-F5344CB8AC3E}">
        <p14:creationId xmlns:p14="http://schemas.microsoft.com/office/powerpoint/2010/main" val="370531175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7162" y="1249797"/>
            <a:ext cx="10991274" cy="14685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rgbClr val="FF0000"/>
                </a:solidFill>
                <a:latin typeface="Times New Roman" panose="02020603050405020304" pitchFamily="18" charset="0"/>
                <a:cs typeface="Times New Roman" panose="02020603050405020304" pitchFamily="18" charset="0"/>
              </a:rPr>
              <a:t>III/ KHÁM PHÁ QUÁ KHỨ TỪ CÁC NGUỒN SỬ LIỆU</a:t>
            </a:r>
            <a:endParaRPr lang="en-US" sz="30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442" y="170440"/>
            <a:ext cx="7920037"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397162" y="2825750"/>
            <a:ext cx="1150389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200" b="1" i="1" u="none" strike="noStrike" kern="0" cap="none" spc="0" normalizeH="0" baseline="0" noProof="0" smtClean="0">
                <a:ln>
                  <a:noFill/>
                </a:ln>
                <a:solidFill>
                  <a:srgbClr val="7030A0"/>
                </a:solidFill>
                <a:effectLst/>
                <a:uLnTx/>
                <a:uFillTx/>
              </a:rPr>
              <a:t>*</a:t>
            </a:r>
            <a:r>
              <a:rPr kumimoji="0" lang="nl-NL" altLang="en-US" sz="3200" b="1" i="1" u="none" strike="noStrike" kern="0" cap="none" spc="0" normalizeH="0" baseline="0" noProof="0" smtClean="0">
                <a:ln>
                  <a:noFill/>
                </a:ln>
                <a:solidFill>
                  <a:srgbClr val="7030A0"/>
                </a:solidFill>
                <a:effectLst/>
                <a:uLnTx/>
                <a:uFillTx/>
              </a:rPr>
              <a:t> Có</a:t>
            </a:r>
            <a:r>
              <a:rPr kumimoji="0" lang="nl-NL" altLang="en-US" sz="3200" b="1" i="1" u="none" strike="noStrike" kern="0" cap="none" spc="0" normalizeH="0" noProof="0" smtClean="0">
                <a:ln>
                  <a:noFill/>
                </a:ln>
                <a:solidFill>
                  <a:srgbClr val="7030A0"/>
                </a:solidFill>
                <a:effectLst/>
                <a:uLnTx/>
                <a:uFillTx/>
              </a:rPr>
              <a:t> 4 nguồn tư liệu</a:t>
            </a:r>
            <a:r>
              <a:rPr kumimoji="0" lang="nl-NL" altLang="en-US" sz="3200" b="1" i="1" u="none" strike="noStrike" kern="0" cap="none" spc="0" normalizeH="0" baseline="0" noProof="0" smtClean="0">
                <a:ln>
                  <a:noFill/>
                </a:ln>
                <a:solidFill>
                  <a:srgbClr val="7030A0"/>
                </a:solidFill>
                <a:effectLst/>
                <a:uLnTx/>
                <a:uFillTx/>
              </a:rPr>
              <a:t>:</a:t>
            </a:r>
            <a:endParaRPr kumimoji="0" lang="vi-VN" altLang="en-US" sz="3200" b="1" i="1" u="none" strike="noStrike" kern="0" cap="none" spc="0" normalizeH="0" baseline="0" noProof="0" smtClean="0">
              <a:ln>
                <a:noFill/>
              </a:ln>
              <a:solidFill>
                <a:srgbClr val="7030A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vi-VN" altLang="en-US" sz="3200" b="0" i="0" strike="noStrike" kern="0" cap="none" spc="0" normalizeH="0" baseline="0" noProof="0" smtClean="0">
                <a:ln>
                  <a:noFill/>
                </a:ln>
                <a:solidFill>
                  <a:srgbClr val="C00000"/>
                </a:solidFill>
                <a:effectLst/>
                <a:uLnTx/>
                <a:uFillTx/>
              </a:rPr>
              <a:t>- </a:t>
            </a:r>
            <a:r>
              <a:rPr kumimoji="0" lang="en-US" altLang="en-US" sz="3200" b="0" i="0" strike="noStrike" kern="0" cap="none" spc="0" normalizeH="0" baseline="0" noProof="0" smtClean="0">
                <a:ln>
                  <a:noFill/>
                </a:ln>
                <a:solidFill>
                  <a:srgbClr val="C00000"/>
                </a:solidFill>
                <a:effectLst/>
                <a:uLnTx/>
                <a:uFillTx/>
              </a:rPr>
              <a:t>Tư</a:t>
            </a:r>
            <a:r>
              <a:rPr kumimoji="0" lang="en-US" altLang="en-US" sz="3200" b="0" i="0" strike="noStrike" kern="0" cap="none" spc="0" normalizeH="0" noProof="0" smtClean="0">
                <a:ln>
                  <a:noFill/>
                </a:ln>
                <a:solidFill>
                  <a:srgbClr val="C00000"/>
                </a:solidFill>
                <a:effectLst/>
                <a:uLnTx/>
                <a:uFillTx/>
              </a:rPr>
              <a:t> liệu truyền miệng</a:t>
            </a:r>
            <a:r>
              <a:rPr kumimoji="0" lang="vi-VN" altLang="en-US" sz="3200" b="0" i="0" strike="noStrike" kern="0" cap="none" spc="0" normalizeH="0" baseline="0" noProof="0" smtClean="0">
                <a:ln>
                  <a:noFill/>
                </a:ln>
                <a:solidFill>
                  <a:srgbClr val="C00000"/>
                </a:solidFill>
                <a:effectLst/>
                <a:uLnTx/>
                <a:uFillTx/>
              </a:rPr>
              <a:t>.</a:t>
            </a:r>
          </a:p>
          <a:p>
            <a:pPr marL="457200" marR="0" lvl="0" indent="-457200" defTabSz="914400" eaLnBrk="1" fontAlgn="auto" latinLnBrk="0" hangingPunct="1">
              <a:lnSpc>
                <a:spcPct val="100000"/>
              </a:lnSpc>
              <a:spcBef>
                <a:spcPts val="0"/>
              </a:spcBef>
              <a:spcAft>
                <a:spcPts val="0"/>
              </a:spcAft>
              <a:buClrTx/>
              <a:buSzTx/>
              <a:buFontTx/>
              <a:buChar char="-"/>
              <a:tabLst/>
              <a:defRPr/>
            </a:pPr>
            <a:r>
              <a:rPr kumimoji="0" lang="en-US" altLang="en-US" sz="3200" b="0" i="0" strike="noStrike" kern="0" cap="none" spc="0" normalizeH="0" baseline="0" noProof="0" smtClean="0">
                <a:ln>
                  <a:noFill/>
                </a:ln>
                <a:solidFill>
                  <a:srgbClr val="C00000"/>
                </a:solidFill>
                <a:effectLst/>
                <a:uLnTx/>
                <a:uFillTx/>
              </a:rPr>
              <a:t>Tư</a:t>
            </a:r>
            <a:r>
              <a:rPr kumimoji="0" lang="en-US" altLang="en-US" sz="3200" b="0" i="0" strike="noStrike" kern="0" cap="none" spc="0" normalizeH="0" noProof="0" smtClean="0">
                <a:ln>
                  <a:noFill/>
                </a:ln>
                <a:solidFill>
                  <a:srgbClr val="C00000"/>
                </a:solidFill>
                <a:effectLst/>
                <a:uLnTx/>
                <a:uFillTx/>
              </a:rPr>
              <a:t> liệu hiện vật</a:t>
            </a:r>
            <a:r>
              <a:rPr kumimoji="0" lang="vi-VN" altLang="en-US" sz="3200" b="0" i="0" strike="noStrike" kern="0" cap="none" spc="0" normalizeH="0" baseline="0" noProof="0" smtClean="0">
                <a:ln>
                  <a:noFill/>
                </a:ln>
                <a:solidFill>
                  <a:srgbClr val="C00000"/>
                </a:solidFill>
                <a:effectLst/>
                <a:uLnTx/>
                <a:uFillTx/>
              </a:rPr>
              <a:t>.</a:t>
            </a:r>
            <a:endParaRPr kumimoji="0" lang="en-US" altLang="en-US" sz="3200" b="0" i="0" strike="noStrike" kern="0" cap="none" spc="0" normalizeH="0" baseline="0" noProof="0" smtClean="0">
              <a:ln>
                <a:noFill/>
              </a:ln>
              <a:solidFill>
                <a:srgbClr val="C00000"/>
              </a:solidFill>
              <a:effectLst/>
              <a:uLnTx/>
              <a:uFillTx/>
            </a:endParaRPr>
          </a:p>
          <a:p>
            <a:pPr marL="457200" marR="0" lvl="0" indent="-457200" defTabSz="914400" eaLnBrk="1" fontAlgn="auto" latinLnBrk="0" hangingPunct="1">
              <a:lnSpc>
                <a:spcPct val="100000"/>
              </a:lnSpc>
              <a:spcBef>
                <a:spcPts val="0"/>
              </a:spcBef>
              <a:spcAft>
                <a:spcPts val="0"/>
              </a:spcAft>
              <a:buClrTx/>
              <a:buSzTx/>
              <a:buFontTx/>
              <a:buChar char="-"/>
              <a:tabLst/>
              <a:defRPr/>
            </a:pPr>
            <a:r>
              <a:rPr lang="en-US" altLang="en-US" sz="3200" kern="0" smtClean="0">
                <a:solidFill>
                  <a:srgbClr val="C00000"/>
                </a:solidFill>
              </a:rPr>
              <a:t>Tư liệu chữ viết.</a:t>
            </a:r>
          </a:p>
          <a:p>
            <a:pPr marL="457200" marR="0" lvl="0" indent="-457200" defTabSz="914400" eaLnBrk="1" fontAlgn="auto" latinLnBrk="0" hangingPunct="1">
              <a:lnSpc>
                <a:spcPct val="100000"/>
              </a:lnSpc>
              <a:spcBef>
                <a:spcPts val="0"/>
              </a:spcBef>
              <a:spcAft>
                <a:spcPts val="0"/>
              </a:spcAft>
              <a:buClrTx/>
              <a:buSzTx/>
              <a:buFontTx/>
              <a:buChar char="-"/>
              <a:tabLst/>
              <a:defRPr/>
            </a:pPr>
            <a:r>
              <a:rPr kumimoji="0" lang="en-US" altLang="en-US" sz="3200" b="0" i="0" strike="noStrike" kern="0" cap="none" spc="0" normalizeH="0" baseline="0" noProof="0" smtClean="0">
                <a:ln>
                  <a:noFill/>
                </a:ln>
                <a:solidFill>
                  <a:srgbClr val="C00000"/>
                </a:solidFill>
                <a:effectLst/>
                <a:uLnTx/>
                <a:uFillTx/>
              </a:rPr>
              <a:t>Tư</a:t>
            </a:r>
            <a:r>
              <a:rPr kumimoji="0" lang="en-US" altLang="en-US" sz="3200" b="0" i="0" strike="noStrike" kern="0" cap="none" spc="0" normalizeH="0" noProof="0" smtClean="0">
                <a:ln>
                  <a:noFill/>
                </a:ln>
                <a:solidFill>
                  <a:srgbClr val="C00000"/>
                </a:solidFill>
                <a:effectLst/>
                <a:uLnTx/>
                <a:uFillTx/>
              </a:rPr>
              <a:t> liệu gốc</a:t>
            </a:r>
          </a:p>
          <a:p>
            <a:pPr marR="0" lvl="0" defTabSz="914400" eaLnBrk="1" fontAlgn="auto" latinLnBrk="0" hangingPunct="1">
              <a:lnSpc>
                <a:spcPct val="100000"/>
              </a:lnSpc>
              <a:spcBef>
                <a:spcPts val="0"/>
              </a:spcBef>
              <a:spcAft>
                <a:spcPts val="0"/>
              </a:spcAft>
              <a:buClrTx/>
              <a:buSzTx/>
              <a:tabLst/>
              <a:defRPr/>
            </a:pPr>
            <a:r>
              <a:rPr lang="en-US" altLang="en-US" sz="3200" kern="0" baseline="0" smtClean="0">
                <a:solidFill>
                  <a:srgbClr val="C00000"/>
                </a:solidFill>
              </a:rPr>
              <a:t>=&gt;</a:t>
            </a:r>
            <a:r>
              <a:rPr lang="en-US" altLang="en-US" sz="3200" kern="0" smtClean="0">
                <a:solidFill>
                  <a:srgbClr val="C00000"/>
                </a:solidFill>
              </a:rPr>
              <a:t> Nguồn tư liệu gốc là quan trọng nhất.</a:t>
            </a:r>
            <a:endParaRPr kumimoji="0" lang="vi-VN" altLang="en-US" sz="3200" b="0" i="0" strike="noStrike" kern="0" cap="none" spc="0" normalizeH="0" baseline="0" noProof="0" smtClean="0">
              <a:ln>
                <a:noFill/>
              </a:ln>
              <a:solidFill>
                <a:srgbClr val="C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vi-VN" altLang="en-US" sz="3200" b="1" i="0" u="none" strike="noStrike" kern="0" cap="none" spc="0" normalizeH="0" baseline="0" noProof="0" smtClean="0">
              <a:ln>
                <a:noFill/>
              </a:ln>
              <a:solidFill>
                <a:sysClr val="windowText" lastClr="000000"/>
              </a:solidFill>
              <a:effectLst/>
              <a:uLnTx/>
              <a:uFillTx/>
            </a:endParaRPr>
          </a:p>
        </p:txBody>
      </p:sp>
    </p:spTree>
    <p:custDataLst>
      <p:tags r:id="rId1"/>
    </p:custDataLst>
    <p:extLst>
      <p:ext uri="{BB962C8B-B14F-4D97-AF65-F5344CB8AC3E}">
        <p14:creationId xmlns:p14="http://schemas.microsoft.com/office/powerpoint/2010/main" val="172412777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AA2F5EC-9459-A849-8E8A-4DC6F611FF9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98306" y="2027103"/>
            <a:ext cx="2886418" cy="3734302"/>
          </a:xfrm>
          <a:prstGeom prst="rect">
            <a:avLst/>
          </a:prstGeom>
        </p:spPr>
      </p:pic>
      <p:pic>
        <p:nvPicPr>
          <p:cNvPr id="3" name="Picture 2">
            <a:extLst>
              <a:ext uri="{FF2B5EF4-FFF2-40B4-BE49-F238E27FC236}">
                <a16:creationId xmlns:a16="http://schemas.microsoft.com/office/drawing/2014/main" xmlns="" id="{0A514446-0A58-A241-B040-81E08CF65AC8}"/>
              </a:ext>
            </a:extLst>
          </p:cNvPr>
          <p:cNvPicPr/>
          <p:nvPr/>
        </p:nvPicPr>
        <p:blipFill>
          <a:blip r:embed="rId4" cstate="print">
            <a:extLst>
              <a:ext uri="{28A0092B-C50C-407E-A947-70E740481C1C}">
                <a14:useLocalDpi xmlns:a14="http://schemas.microsoft.com/office/drawing/2010/main" val="0"/>
              </a:ext>
            </a:extLst>
          </a:blip>
          <a:stretch>
            <a:fillRect/>
          </a:stretch>
        </p:blipFill>
        <p:spPr>
          <a:xfrm flipH="1">
            <a:off x="3191700" y="2027103"/>
            <a:ext cx="2482614" cy="3734302"/>
          </a:xfrm>
          <a:prstGeom prst="rect">
            <a:avLst/>
          </a:prstGeom>
        </p:spPr>
      </p:pic>
      <p:pic>
        <p:nvPicPr>
          <p:cNvPr id="4" name="Picture 3">
            <a:extLst>
              <a:ext uri="{FF2B5EF4-FFF2-40B4-BE49-F238E27FC236}">
                <a16:creationId xmlns:a16="http://schemas.microsoft.com/office/drawing/2014/main" xmlns="" id="{398E40A9-9051-CF49-82D3-6CB0FB4F759A}"/>
              </a:ext>
            </a:extLst>
          </p:cNvPr>
          <p:cNvPicPr/>
          <p:nvPr/>
        </p:nvPicPr>
        <p:blipFill rotWithShape="1">
          <a:blip r:embed="rId5"/>
          <a:srcRect l="43539" t="62591" r="31765" b="7970"/>
          <a:stretch/>
        </p:blipFill>
        <p:spPr>
          <a:xfrm>
            <a:off x="8263905" y="2027103"/>
            <a:ext cx="3767359" cy="3734302"/>
          </a:xfrm>
          <a:prstGeom prst="rect">
            <a:avLst/>
          </a:prstGeom>
        </p:spPr>
      </p:pic>
      <p:sp>
        <p:nvSpPr>
          <p:cNvPr id="5" name="TextBox 4">
            <a:extLst>
              <a:ext uri="{FF2B5EF4-FFF2-40B4-BE49-F238E27FC236}">
                <a16:creationId xmlns:a16="http://schemas.microsoft.com/office/drawing/2014/main" xmlns="" id="{5E8B42A6-87DA-0241-B329-8AA5CF10C5DC}"/>
              </a:ext>
            </a:extLst>
          </p:cNvPr>
          <p:cNvSpPr txBox="1"/>
          <p:nvPr/>
        </p:nvSpPr>
        <p:spPr>
          <a:xfrm>
            <a:off x="8185532" y="5926659"/>
            <a:ext cx="3845732" cy="830997"/>
          </a:xfrm>
          <a:prstGeom prst="rect">
            <a:avLst/>
          </a:prstGeom>
          <a:noFill/>
        </p:spPr>
        <p:txBody>
          <a:bodyPr wrap="square" rtlCol="0">
            <a:spAutoFit/>
          </a:bodyPr>
          <a:lstStyle/>
          <a:p>
            <a:pPr algn="ctr"/>
            <a:r>
              <a:rPr lang="vi-VN" sz="2400" dirty="0">
                <a:latin typeface="Times New Roman" panose="02020603050405020304" pitchFamily="18" charset="0"/>
                <a:cs typeface="Times New Roman" panose="02020603050405020304" pitchFamily="18" charset="0"/>
              </a:rPr>
              <a:t>Lời kêu gọi toàn quốc kháng chiến</a:t>
            </a:r>
            <a:endParaRPr lang="x-none"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2039F3E1-6A1D-D94A-821A-FBDB07E92FFA}"/>
              </a:ext>
            </a:extLst>
          </p:cNvPr>
          <p:cNvSpPr txBox="1"/>
          <p:nvPr/>
        </p:nvSpPr>
        <p:spPr>
          <a:xfrm>
            <a:off x="0" y="6011114"/>
            <a:ext cx="2544896" cy="830997"/>
          </a:xfrm>
          <a:prstGeom prst="rect">
            <a:avLst/>
          </a:prstGeom>
          <a:noFill/>
        </p:spPr>
        <p:txBody>
          <a:bodyPr wrap="square" rtlCol="0">
            <a:spAutoFit/>
          </a:bodyPr>
          <a:lstStyle/>
          <a:p>
            <a:pPr algn="ctr"/>
            <a:r>
              <a:rPr lang="vi-VN" sz="2400" dirty="0">
                <a:latin typeface="Times New Roman" panose="02020603050405020304" pitchFamily="18" charset="0"/>
                <a:cs typeface="Times New Roman" panose="02020603050405020304" pitchFamily="18" charset="0"/>
              </a:rPr>
              <a:t>Truyền thuyết Thánh Gióng</a:t>
            </a:r>
            <a:endParaRPr lang="x-none"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75806A8-EE5E-F341-9CFF-EEEE2DBF4F31}"/>
              </a:ext>
            </a:extLst>
          </p:cNvPr>
          <p:cNvSpPr txBox="1"/>
          <p:nvPr/>
        </p:nvSpPr>
        <p:spPr>
          <a:xfrm>
            <a:off x="3805275" y="6111324"/>
            <a:ext cx="1255464" cy="461665"/>
          </a:xfrm>
          <a:prstGeom prst="rect">
            <a:avLst/>
          </a:prstGeom>
          <a:noFill/>
        </p:spPr>
        <p:txBody>
          <a:bodyPr wrap="square" rtlCol="0">
            <a:spAutoFit/>
          </a:bodyPr>
          <a:lstStyle/>
          <a:p>
            <a:pPr algn="ctr"/>
            <a:r>
              <a:rPr lang="vi-VN" sz="2400" dirty="0">
                <a:latin typeface="Times New Roman" panose="02020603050405020304" pitchFamily="18" charset="0"/>
                <a:cs typeface="Times New Roman" panose="02020603050405020304" pitchFamily="18" charset="0"/>
              </a:rPr>
              <a:t>Bia đá</a:t>
            </a:r>
            <a:endParaRPr lang="x-none" sz="24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4313" y="2027104"/>
            <a:ext cx="2819691" cy="3734302"/>
          </a:xfrm>
          <a:prstGeom prst="rect">
            <a:avLst/>
          </a:prstGeom>
        </p:spPr>
      </p:pic>
      <p:sp>
        <p:nvSpPr>
          <p:cNvPr id="10" name="Rectangle 9"/>
          <p:cNvSpPr/>
          <p:nvPr/>
        </p:nvSpPr>
        <p:spPr>
          <a:xfrm>
            <a:off x="6010013" y="6061018"/>
            <a:ext cx="2148289" cy="562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Rìu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đá</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1" name="Rectangular Callout 10"/>
          <p:cNvSpPr/>
          <p:nvPr/>
        </p:nvSpPr>
        <p:spPr>
          <a:xfrm>
            <a:off x="198306" y="5188528"/>
            <a:ext cx="2434725" cy="572877"/>
          </a:xfrm>
          <a:prstGeom prst="wedgeRectCallout">
            <a:avLst>
              <a:gd name="adj1" fmla="val -6372"/>
              <a:gd name="adj2" fmla="val 1355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TL: </a:t>
            </a:r>
            <a:r>
              <a:rPr lang="en-US" dirty="0" err="1" smtClean="0"/>
              <a:t>Truyền</a:t>
            </a:r>
            <a:r>
              <a:rPr lang="en-US" dirty="0" smtClean="0"/>
              <a:t> </a:t>
            </a:r>
            <a:r>
              <a:rPr lang="en-US" dirty="0" err="1" smtClean="0"/>
              <a:t>miệng</a:t>
            </a:r>
            <a:endParaRPr lang="en-US" dirty="0"/>
          </a:p>
        </p:txBody>
      </p:sp>
      <p:sp>
        <p:nvSpPr>
          <p:cNvPr id="12" name="Rectangular Callout 11"/>
          <p:cNvSpPr/>
          <p:nvPr/>
        </p:nvSpPr>
        <p:spPr>
          <a:xfrm>
            <a:off x="3245191" y="5160985"/>
            <a:ext cx="2429121" cy="627962"/>
          </a:xfrm>
          <a:prstGeom prst="wedgeRectCallout">
            <a:avLst>
              <a:gd name="adj1" fmla="val -1231"/>
              <a:gd name="adj2" fmla="val 1151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Tư</a:t>
            </a:r>
            <a:r>
              <a:rPr lang="en-US" dirty="0" smtClean="0"/>
              <a:t> </a:t>
            </a:r>
            <a:r>
              <a:rPr lang="en-US" dirty="0" err="1" smtClean="0"/>
              <a:t>liệu</a:t>
            </a:r>
            <a:r>
              <a:rPr lang="en-US" dirty="0" smtClean="0"/>
              <a:t> </a:t>
            </a:r>
            <a:r>
              <a:rPr lang="en-US" dirty="0" err="1" smtClean="0"/>
              <a:t>chữ</a:t>
            </a:r>
            <a:r>
              <a:rPr lang="en-US" dirty="0" smtClean="0"/>
              <a:t> </a:t>
            </a:r>
            <a:r>
              <a:rPr lang="en-US" dirty="0" err="1" smtClean="0"/>
              <a:t>viết</a:t>
            </a:r>
            <a:endParaRPr lang="en-US" dirty="0"/>
          </a:p>
        </p:txBody>
      </p:sp>
      <p:sp>
        <p:nvSpPr>
          <p:cNvPr id="13" name="Rectangular Callout 12"/>
          <p:cNvSpPr/>
          <p:nvPr/>
        </p:nvSpPr>
        <p:spPr>
          <a:xfrm>
            <a:off x="5869594" y="5133027"/>
            <a:ext cx="2429126" cy="627962"/>
          </a:xfrm>
          <a:prstGeom prst="wedgeRectCallout">
            <a:avLst>
              <a:gd name="adj1" fmla="val -777"/>
              <a:gd name="adj2" fmla="val 940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Tư</a:t>
            </a:r>
            <a:r>
              <a:rPr lang="en-US" dirty="0" smtClean="0"/>
              <a:t> </a:t>
            </a:r>
            <a:r>
              <a:rPr lang="en-US" dirty="0" err="1" smtClean="0"/>
              <a:t>liệu</a:t>
            </a:r>
            <a:r>
              <a:rPr lang="en-US" dirty="0" smtClean="0"/>
              <a:t> </a:t>
            </a:r>
            <a:r>
              <a:rPr lang="en-US" dirty="0" err="1" smtClean="0"/>
              <a:t>hiện</a:t>
            </a:r>
            <a:r>
              <a:rPr lang="en-US" dirty="0" smtClean="0"/>
              <a:t> </a:t>
            </a:r>
            <a:r>
              <a:rPr lang="en-US" dirty="0" err="1" smtClean="0"/>
              <a:t>vật</a:t>
            </a:r>
            <a:endParaRPr lang="en-US" dirty="0"/>
          </a:p>
        </p:txBody>
      </p:sp>
      <p:sp>
        <p:nvSpPr>
          <p:cNvPr id="14" name="Rectangular Callout 13"/>
          <p:cNvSpPr/>
          <p:nvPr/>
        </p:nvSpPr>
        <p:spPr>
          <a:xfrm>
            <a:off x="8867092" y="5148719"/>
            <a:ext cx="2482612" cy="627962"/>
          </a:xfrm>
          <a:prstGeom prst="wedgeRectCallout">
            <a:avLst>
              <a:gd name="adj1" fmla="val -3449"/>
              <a:gd name="adj2" fmla="val 940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Tư</a:t>
            </a:r>
            <a:r>
              <a:rPr lang="en-US" dirty="0" smtClean="0"/>
              <a:t> </a:t>
            </a:r>
            <a:r>
              <a:rPr lang="en-US" dirty="0" err="1" smtClean="0"/>
              <a:t>liệu</a:t>
            </a:r>
            <a:r>
              <a:rPr lang="en-US" dirty="0" smtClean="0"/>
              <a:t> </a:t>
            </a:r>
            <a:r>
              <a:rPr lang="en-US" dirty="0" err="1" smtClean="0"/>
              <a:t>gốc</a:t>
            </a:r>
            <a:endParaRPr lang="en-US" dirty="0"/>
          </a:p>
        </p:txBody>
      </p:sp>
      <p:sp>
        <p:nvSpPr>
          <p:cNvPr id="7" name="Rectangle 6"/>
          <p:cNvSpPr/>
          <p:nvPr/>
        </p:nvSpPr>
        <p:spPr>
          <a:xfrm>
            <a:off x="2030097" y="226142"/>
            <a:ext cx="7678994" cy="82591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Em</a:t>
            </a:r>
            <a:r>
              <a:rPr lang="en-US" dirty="0" smtClean="0">
                <a:solidFill>
                  <a:schemeClr val="tx1"/>
                </a:solidFill>
              </a:rPr>
              <a:t> </a:t>
            </a:r>
            <a:r>
              <a:rPr lang="en-US" dirty="0" err="1" smtClean="0">
                <a:solidFill>
                  <a:schemeClr val="tx1"/>
                </a:solidFill>
              </a:rPr>
              <a:t>hãy</a:t>
            </a:r>
            <a:r>
              <a:rPr lang="en-US" dirty="0" smtClean="0">
                <a:solidFill>
                  <a:schemeClr val="tx1"/>
                </a:solidFill>
              </a:rPr>
              <a:t> </a:t>
            </a:r>
            <a:r>
              <a:rPr lang="en-US" dirty="0" err="1" smtClean="0">
                <a:solidFill>
                  <a:schemeClr val="tx1"/>
                </a:solidFill>
              </a:rPr>
              <a:t>cho</a:t>
            </a:r>
            <a:r>
              <a:rPr lang="en-US" dirty="0" smtClean="0">
                <a:solidFill>
                  <a:schemeClr val="tx1"/>
                </a:solidFill>
              </a:rPr>
              <a:t> </a:t>
            </a:r>
            <a:r>
              <a:rPr lang="en-US" dirty="0" err="1" smtClean="0">
                <a:solidFill>
                  <a:schemeClr val="tx1"/>
                </a:solidFill>
              </a:rPr>
              <a:t>biết</a:t>
            </a:r>
            <a:r>
              <a:rPr lang="en-US" dirty="0" smtClean="0">
                <a:solidFill>
                  <a:schemeClr val="tx1"/>
                </a:solidFill>
              </a:rPr>
              <a:t> </a:t>
            </a:r>
            <a:r>
              <a:rPr lang="en-US" dirty="0" err="1" smtClean="0">
                <a:solidFill>
                  <a:schemeClr val="tx1"/>
                </a:solidFill>
              </a:rPr>
              <a:t>những</a:t>
            </a:r>
            <a:r>
              <a:rPr lang="en-US" dirty="0" smtClean="0">
                <a:solidFill>
                  <a:schemeClr val="tx1"/>
                </a:solidFill>
              </a:rPr>
              <a:t> </a:t>
            </a:r>
            <a:r>
              <a:rPr lang="en-US" dirty="0" err="1" smtClean="0">
                <a:solidFill>
                  <a:schemeClr val="tx1"/>
                </a:solidFill>
              </a:rPr>
              <a:t>tư</a:t>
            </a:r>
            <a:r>
              <a:rPr lang="en-US" dirty="0" smtClean="0">
                <a:solidFill>
                  <a:schemeClr val="tx1"/>
                </a:solidFill>
              </a:rPr>
              <a:t> </a:t>
            </a:r>
            <a:r>
              <a:rPr lang="en-US" dirty="0" err="1" smtClean="0">
                <a:solidFill>
                  <a:schemeClr val="tx1"/>
                </a:solidFill>
              </a:rPr>
              <a:t>liệu</a:t>
            </a:r>
            <a:r>
              <a:rPr lang="en-US" dirty="0" smtClean="0">
                <a:solidFill>
                  <a:schemeClr val="tx1"/>
                </a:solidFill>
              </a:rPr>
              <a:t> </a:t>
            </a:r>
            <a:r>
              <a:rPr lang="en-US" dirty="0" err="1" smtClean="0">
                <a:solidFill>
                  <a:schemeClr val="tx1"/>
                </a:solidFill>
              </a:rPr>
              <a:t>trên</a:t>
            </a:r>
            <a:r>
              <a:rPr lang="en-US" dirty="0" smtClean="0">
                <a:solidFill>
                  <a:schemeClr val="tx1"/>
                </a:solidFill>
              </a:rPr>
              <a:t> </a:t>
            </a:r>
            <a:r>
              <a:rPr lang="en-US" dirty="0" err="1" smtClean="0">
                <a:solidFill>
                  <a:schemeClr val="tx1"/>
                </a:solidFill>
              </a:rPr>
              <a:t>thuộc</a:t>
            </a:r>
            <a:r>
              <a:rPr lang="en-US" dirty="0" smtClean="0">
                <a:solidFill>
                  <a:schemeClr val="tx1"/>
                </a:solidFill>
              </a:rPr>
              <a:t> </a:t>
            </a:r>
            <a:r>
              <a:rPr lang="en-US" dirty="0" err="1" smtClean="0">
                <a:solidFill>
                  <a:schemeClr val="tx1"/>
                </a:solidFill>
              </a:rPr>
              <a:t>loại</a:t>
            </a:r>
            <a:r>
              <a:rPr lang="en-US" dirty="0" smtClean="0">
                <a:solidFill>
                  <a:schemeClr val="tx1"/>
                </a:solidFill>
              </a:rPr>
              <a:t> </a:t>
            </a:r>
            <a:r>
              <a:rPr lang="en-US" dirty="0" err="1" smtClean="0">
                <a:solidFill>
                  <a:schemeClr val="tx1"/>
                </a:solidFill>
              </a:rPr>
              <a:t>tư</a:t>
            </a:r>
            <a:r>
              <a:rPr lang="en-US" dirty="0" smtClean="0">
                <a:solidFill>
                  <a:schemeClr val="tx1"/>
                </a:solidFill>
              </a:rPr>
              <a:t> </a:t>
            </a:r>
            <a:r>
              <a:rPr lang="en-US" dirty="0" err="1" smtClean="0">
                <a:solidFill>
                  <a:schemeClr val="tx1"/>
                </a:solidFill>
              </a:rPr>
              <a:t>liệu</a:t>
            </a:r>
            <a:r>
              <a:rPr lang="en-US" dirty="0" smtClean="0">
                <a:solidFill>
                  <a:schemeClr val="tx1"/>
                </a:solidFill>
              </a:rPr>
              <a:t> </a:t>
            </a:r>
            <a:r>
              <a:rPr lang="en-US" dirty="0" err="1" smtClean="0">
                <a:solidFill>
                  <a:schemeClr val="tx1"/>
                </a:solidFill>
              </a:rPr>
              <a:t>lịch</a:t>
            </a:r>
            <a:r>
              <a:rPr lang="en-US" dirty="0" smtClean="0">
                <a:solidFill>
                  <a:schemeClr val="tx1"/>
                </a:solidFill>
              </a:rPr>
              <a:t> </a:t>
            </a:r>
            <a:r>
              <a:rPr lang="en-US" dirty="0" err="1" smtClean="0">
                <a:solidFill>
                  <a:schemeClr val="tx1"/>
                </a:solidFill>
              </a:rPr>
              <a:t>sử</a:t>
            </a:r>
            <a:r>
              <a:rPr lang="en-US" dirty="0" smtClean="0">
                <a:solidFill>
                  <a:schemeClr val="tx1"/>
                </a:solidFill>
              </a:rPr>
              <a:t> </a:t>
            </a:r>
            <a:r>
              <a:rPr lang="en-US" dirty="0" err="1" smtClean="0">
                <a:solidFill>
                  <a:schemeClr val="tx1"/>
                </a:solidFill>
              </a:rPr>
              <a:t>nào</a:t>
            </a:r>
            <a:r>
              <a:rPr lang="en-US" dirty="0">
                <a:solidFill>
                  <a:schemeClr val="tx1"/>
                </a:solidFill>
              </a:rPr>
              <a:t>,</a:t>
            </a:r>
            <a:r>
              <a:rPr lang="en-US" dirty="0" smtClean="0">
                <a:solidFill>
                  <a:schemeClr val="tx1"/>
                </a:solidFill>
              </a:rPr>
              <a:t> </a:t>
            </a:r>
            <a:r>
              <a:rPr lang="en-US" dirty="0" err="1" smtClean="0">
                <a:solidFill>
                  <a:schemeClr val="tx1"/>
                </a:solidFill>
              </a:rPr>
              <a:t>Tại</a:t>
            </a:r>
            <a:r>
              <a:rPr lang="en-US" dirty="0" smtClean="0">
                <a:solidFill>
                  <a:schemeClr val="tx1"/>
                </a:solidFill>
              </a:rPr>
              <a:t> </a:t>
            </a:r>
            <a:r>
              <a:rPr lang="en-US" dirty="0" err="1" smtClean="0">
                <a:solidFill>
                  <a:schemeClr val="tx1"/>
                </a:solidFill>
              </a:rPr>
              <a:t>sao</a:t>
            </a:r>
            <a:r>
              <a:rPr lang="en-US" dirty="0" smtClean="0">
                <a:solidFill>
                  <a:schemeClr val="tx1"/>
                </a:solidFill>
              </a:rPr>
              <a:t>?</a:t>
            </a:r>
            <a:endParaRPr lang="en-US" dirty="0">
              <a:solidFill>
                <a:schemeClr val="tx1"/>
              </a:solidFill>
            </a:endParaRPr>
          </a:p>
        </p:txBody>
      </p:sp>
    </p:spTree>
    <p:custDataLst>
      <p:tags r:id="rId1"/>
    </p:custDataLst>
    <p:extLst>
      <p:ext uri="{BB962C8B-B14F-4D97-AF65-F5344CB8AC3E}">
        <p14:creationId xmlns:p14="http://schemas.microsoft.com/office/powerpoint/2010/main" val="189546897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421FDA5A-C1E5-A04A-9A28-D0F32CA399B6}"/>
              </a:ext>
            </a:extLst>
          </p:cNvPr>
          <p:cNvSpPr txBox="1"/>
          <p:nvPr/>
        </p:nvSpPr>
        <p:spPr>
          <a:xfrm>
            <a:off x="798882" y="851136"/>
            <a:ext cx="8492262"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III. Khám phá quá khứ từ những nguồn sử liệu</a:t>
            </a:r>
          </a:p>
        </p:txBody>
      </p:sp>
      <p:sp>
        <p:nvSpPr>
          <p:cNvPr id="23" name="TextBox 22">
            <a:extLst>
              <a:ext uri="{FF2B5EF4-FFF2-40B4-BE49-F238E27FC236}">
                <a16:creationId xmlns:a16="http://schemas.microsoft.com/office/drawing/2014/main" xmlns="" id="{D03FE0CC-489C-8A4D-BCEB-C1B472C15A49}"/>
              </a:ext>
            </a:extLst>
          </p:cNvPr>
          <p:cNvSpPr txBox="1"/>
          <p:nvPr/>
        </p:nvSpPr>
        <p:spPr>
          <a:xfrm>
            <a:off x="3970116" y="248085"/>
            <a:ext cx="4780345"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pic>
        <p:nvPicPr>
          <p:cNvPr id="26" name="Picture 25">
            <a:extLst>
              <a:ext uri="{FF2B5EF4-FFF2-40B4-BE49-F238E27FC236}">
                <a16:creationId xmlns:a16="http://schemas.microsoft.com/office/drawing/2014/main" xmlns="" id="{2FF5B057-F866-5148-B7BD-AEAC3FEFC9E6}"/>
              </a:ext>
            </a:extLst>
          </p:cNvPr>
          <p:cNvPicPr>
            <a:picLocks noChangeAspect="1"/>
          </p:cNvPicPr>
          <p:nvPr/>
        </p:nvPicPr>
        <p:blipFill>
          <a:blip r:embed="rId4"/>
          <a:stretch>
            <a:fillRect/>
          </a:stretch>
        </p:blipFill>
        <p:spPr>
          <a:xfrm>
            <a:off x="10640984" y="-100013"/>
            <a:ext cx="1551016" cy="144477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13257595"/>
              </p:ext>
            </p:extLst>
          </p:nvPr>
        </p:nvGraphicFramePr>
        <p:xfrm>
          <a:off x="1345324" y="1732312"/>
          <a:ext cx="9764110" cy="3873355"/>
        </p:xfrm>
        <a:graphic>
          <a:graphicData uri="http://schemas.openxmlformats.org/drawingml/2006/table">
            <a:tbl>
              <a:tblPr firstRow="1" bandRow="1">
                <a:tableStyleId>{5C22544A-7EE6-4342-B048-85BDC9FD1C3A}</a:tableStyleId>
              </a:tblPr>
              <a:tblGrid>
                <a:gridCol w="2292309">
                  <a:extLst>
                    <a:ext uri="{9D8B030D-6E8A-4147-A177-3AD203B41FA5}">
                      <a16:colId xmlns:a16="http://schemas.microsoft.com/office/drawing/2014/main" xmlns="" val="3848145154"/>
                    </a:ext>
                  </a:extLst>
                </a:gridCol>
                <a:gridCol w="3736720">
                  <a:extLst>
                    <a:ext uri="{9D8B030D-6E8A-4147-A177-3AD203B41FA5}">
                      <a16:colId xmlns:a16="http://schemas.microsoft.com/office/drawing/2014/main" xmlns="" val="470563842"/>
                    </a:ext>
                  </a:extLst>
                </a:gridCol>
                <a:gridCol w="3735081">
                  <a:extLst>
                    <a:ext uri="{9D8B030D-6E8A-4147-A177-3AD203B41FA5}">
                      <a16:colId xmlns:a16="http://schemas.microsoft.com/office/drawing/2014/main" xmlns="" val="3670762039"/>
                    </a:ext>
                  </a:extLst>
                </a:gridCol>
              </a:tblGrid>
              <a:tr h="774671">
                <a:tc>
                  <a:txBody>
                    <a:bodyPr/>
                    <a:lstStyle/>
                    <a:p>
                      <a:pPr algn="ctr"/>
                      <a:r>
                        <a:rPr lang="en-US" sz="1800" b="1" dirty="0" err="1" smtClean="0">
                          <a:solidFill>
                            <a:schemeClr val="tx1"/>
                          </a:solidFill>
                          <a:latin typeface="Times New Roman" panose="02020603050405020304" pitchFamily="18" charset="0"/>
                          <a:cs typeface="Times New Roman" panose="02020603050405020304" pitchFamily="18" charset="0"/>
                        </a:rPr>
                        <a:t>Nguồn</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tư</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liệu</a:t>
                      </a:r>
                      <a:endParaRPr lang="en-US" sz="1800" b="1"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sz="1800" dirty="0" err="1" smtClean="0">
                          <a:solidFill>
                            <a:schemeClr val="tx1"/>
                          </a:solidFill>
                          <a:latin typeface="Times New Roman" panose="02020603050405020304" pitchFamily="18" charset="0"/>
                          <a:cs typeface="Times New Roman" panose="02020603050405020304" pitchFamily="18" charset="0"/>
                        </a:rPr>
                        <a:t>Thành</a:t>
                      </a:r>
                      <a:r>
                        <a:rPr lang="en-US" sz="1800" baseline="0" dirty="0" smtClean="0">
                          <a:solidFill>
                            <a:schemeClr val="tx1"/>
                          </a:solidFill>
                          <a:latin typeface="Times New Roman" panose="02020603050405020304" pitchFamily="18" charset="0"/>
                          <a:cs typeface="Times New Roman" panose="02020603050405020304" pitchFamily="18" charset="0"/>
                        </a:rPr>
                        <a:t> </a:t>
                      </a:r>
                      <a:r>
                        <a:rPr lang="en-US" sz="1800" baseline="0" dirty="0" err="1" smtClean="0">
                          <a:solidFill>
                            <a:schemeClr val="tx1"/>
                          </a:solidFill>
                          <a:latin typeface="Times New Roman" panose="02020603050405020304" pitchFamily="18" charset="0"/>
                          <a:cs typeface="Times New Roman" panose="02020603050405020304" pitchFamily="18" charset="0"/>
                        </a:rPr>
                        <a:t>phần</a:t>
                      </a:r>
                      <a:r>
                        <a:rPr lang="en-US" sz="1800" baseline="0" dirty="0" smtClean="0">
                          <a:solidFill>
                            <a:schemeClr val="tx1"/>
                          </a:solidFill>
                          <a:latin typeface="Times New Roman" panose="02020603050405020304" pitchFamily="18" charset="0"/>
                          <a:cs typeface="Times New Roman" panose="02020603050405020304" pitchFamily="18" charset="0"/>
                        </a:rPr>
                        <a:t> </a:t>
                      </a:r>
                      <a:r>
                        <a:rPr lang="en-US" sz="1800" baseline="0" dirty="0" err="1" smtClean="0">
                          <a:solidFill>
                            <a:schemeClr val="tx1"/>
                          </a:solidFill>
                          <a:latin typeface="Times New Roman" panose="02020603050405020304" pitchFamily="18" charset="0"/>
                          <a:cs typeface="Times New Roman" panose="02020603050405020304" pitchFamily="18" charset="0"/>
                        </a:rPr>
                        <a:t>của</a:t>
                      </a:r>
                      <a:r>
                        <a:rPr lang="en-US" sz="1800" baseline="0" dirty="0" smtClean="0">
                          <a:solidFill>
                            <a:schemeClr val="tx1"/>
                          </a:solidFill>
                          <a:latin typeface="Times New Roman" panose="02020603050405020304" pitchFamily="18" charset="0"/>
                          <a:cs typeface="Times New Roman" panose="02020603050405020304" pitchFamily="18" charset="0"/>
                        </a:rPr>
                        <a:t> </a:t>
                      </a:r>
                      <a:r>
                        <a:rPr lang="en-US" sz="1800" baseline="0" dirty="0" err="1" smtClean="0">
                          <a:solidFill>
                            <a:schemeClr val="tx1"/>
                          </a:solidFill>
                          <a:latin typeface="Times New Roman" panose="02020603050405020304" pitchFamily="18" charset="0"/>
                          <a:cs typeface="Times New Roman" panose="02020603050405020304" pitchFamily="18" charset="0"/>
                        </a:rPr>
                        <a:t>tư</a:t>
                      </a:r>
                      <a:r>
                        <a:rPr lang="en-US" sz="1800" baseline="0" dirty="0" smtClean="0">
                          <a:solidFill>
                            <a:schemeClr val="tx1"/>
                          </a:solidFill>
                          <a:latin typeface="Times New Roman" panose="02020603050405020304" pitchFamily="18" charset="0"/>
                          <a:cs typeface="Times New Roman" panose="02020603050405020304" pitchFamily="18" charset="0"/>
                        </a:rPr>
                        <a:t> </a:t>
                      </a:r>
                      <a:r>
                        <a:rPr lang="en-US" sz="1800" baseline="0" dirty="0" err="1" smtClean="0">
                          <a:solidFill>
                            <a:schemeClr val="tx1"/>
                          </a:solidFill>
                          <a:latin typeface="Times New Roman" panose="02020603050405020304" pitchFamily="18" charset="0"/>
                          <a:cs typeface="Times New Roman" panose="02020603050405020304" pitchFamily="18" charset="0"/>
                        </a:rPr>
                        <a:t>liệu</a:t>
                      </a:r>
                      <a:endParaRPr lang="en-US" sz="18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sz="1800" dirty="0" smtClean="0">
                          <a:solidFill>
                            <a:schemeClr val="tx1"/>
                          </a:solidFill>
                          <a:latin typeface="Times New Roman" panose="02020603050405020304" pitchFamily="18" charset="0"/>
                          <a:cs typeface="Times New Roman" panose="02020603050405020304" pitchFamily="18" charset="0"/>
                        </a:rPr>
                        <a:t>Ý</a:t>
                      </a:r>
                      <a:r>
                        <a:rPr lang="en-US" sz="1800" baseline="0" dirty="0" smtClean="0">
                          <a:solidFill>
                            <a:schemeClr val="tx1"/>
                          </a:solidFill>
                          <a:latin typeface="Times New Roman" panose="02020603050405020304" pitchFamily="18" charset="0"/>
                          <a:cs typeface="Times New Roman" panose="02020603050405020304" pitchFamily="18" charset="0"/>
                        </a:rPr>
                        <a:t> </a:t>
                      </a:r>
                      <a:r>
                        <a:rPr lang="en-US" sz="1800" baseline="0" dirty="0" err="1" smtClean="0">
                          <a:solidFill>
                            <a:schemeClr val="tx1"/>
                          </a:solidFill>
                          <a:latin typeface="Times New Roman" panose="02020603050405020304" pitchFamily="18" charset="0"/>
                          <a:cs typeface="Times New Roman" panose="02020603050405020304" pitchFamily="18" charset="0"/>
                        </a:rPr>
                        <a:t>nghĩa</a:t>
                      </a:r>
                      <a:endParaRPr lang="en-US" sz="180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xmlns="" val="1723969978"/>
                  </a:ext>
                </a:extLst>
              </a:tr>
              <a:tr h="774671">
                <a:tc>
                  <a:txBody>
                    <a:bodyPr/>
                    <a:lstStyle/>
                    <a:p>
                      <a:pPr algn="ctr"/>
                      <a:r>
                        <a:rPr lang="en-US" b="1" dirty="0" err="1" smtClean="0">
                          <a:solidFill>
                            <a:schemeClr val="tx1"/>
                          </a:solidFill>
                          <a:latin typeface="Times New Roman" panose="02020603050405020304" pitchFamily="18" charset="0"/>
                          <a:cs typeface="Times New Roman" panose="02020603050405020304" pitchFamily="18" charset="0"/>
                        </a:rPr>
                        <a:t>Hiện</a:t>
                      </a:r>
                      <a:r>
                        <a:rPr lang="en-US" b="1" baseline="0" dirty="0" smtClean="0">
                          <a:solidFill>
                            <a:schemeClr val="tx1"/>
                          </a:solidFill>
                          <a:latin typeface="Times New Roman" panose="02020603050405020304" pitchFamily="18" charset="0"/>
                          <a:cs typeface="Times New Roman" panose="02020603050405020304" pitchFamily="18" charset="0"/>
                        </a:rPr>
                        <a:t> </a:t>
                      </a:r>
                      <a:r>
                        <a:rPr lang="en-US" b="1" baseline="0" dirty="0" err="1" smtClean="0">
                          <a:solidFill>
                            <a:schemeClr val="tx1"/>
                          </a:solidFill>
                          <a:latin typeface="Times New Roman" panose="02020603050405020304" pitchFamily="18" charset="0"/>
                          <a:cs typeface="Times New Roman" panose="02020603050405020304" pitchFamily="18" charset="0"/>
                        </a:rPr>
                        <a:t>vật</a:t>
                      </a:r>
                      <a:r>
                        <a:rPr lang="en-US" b="1" baseline="0" dirty="0" smtClean="0">
                          <a:solidFill>
                            <a:schemeClr val="tx1"/>
                          </a:solidFill>
                          <a:latin typeface="Times New Roman" panose="02020603050405020304" pitchFamily="18" charset="0"/>
                          <a:cs typeface="Times New Roman" panose="02020603050405020304" pitchFamily="18" charset="0"/>
                        </a:rPr>
                        <a:t> </a:t>
                      </a:r>
                      <a:endParaRPr lang="en-US" b="1"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xmlns="" val="1020423898"/>
                  </a:ext>
                </a:extLst>
              </a:tr>
              <a:tr h="774671">
                <a:tc>
                  <a:txBody>
                    <a:bodyPr/>
                    <a:lstStyle/>
                    <a:p>
                      <a:pPr algn="ctr"/>
                      <a:r>
                        <a:rPr lang="en-US" b="1" dirty="0" err="1" smtClean="0">
                          <a:solidFill>
                            <a:schemeClr val="tx1"/>
                          </a:solidFill>
                          <a:latin typeface="Times New Roman" panose="02020603050405020304" pitchFamily="18" charset="0"/>
                          <a:cs typeface="Times New Roman" panose="02020603050405020304" pitchFamily="18" charset="0"/>
                        </a:rPr>
                        <a:t>Chữ</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viết</a:t>
                      </a:r>
                      <a:endParaRPr lang="en-US" b="1"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xmlns="" val="3185268811"/>
                  </a:ext>
                </a:extLst>
              </a:tr>
              <a:tr h="774671">
                <a:tc>
                  <a:txBody>
                    <a:bodyPr/>
                    <a:lstStyle/>
                    <a:p>
                      <a:pPr algn="ctr"/>
                      <a:r>
                        <a:rPr lang="en-US" b="1" dirty="0" err="1" smtClean="0">
                          <a:solidFill>
                            <a:schemeClr val="tx1"/>
                          </a:solidFill>
                          <a:latin typeface="Times New Roman" panose="02020603050405020304" pitchFamily="18" charset="0"/>
                          <a:cs typeface="Times New Roman" panose="02020603050405020304" pitchFamily="18" charset="0"/>
                        </a:rPr>
                        <a:t>Truyền</a:t>
                      </a:r>
                      <a:r>
                        <a:rPr lang="en-US" b="1" baseline="0" dirty="0" smtClean="0">
                          <a:solidFill>
                            <a:schemeClr val="tx1"/>
                          </a:solidFill>
                          <a:latin typeface="Times New Roman" panose="02020603050405020304" pitchFamily="18" charset="0"/>
                          <a:cs typeface="Times New Roman" panose="02020603050405020304" pitchFamily="18" charset="0"/>
                        </a:rPr>
                        <a:t> </a:t>
                      </a:r>
                      <a:r>
                        <a:rPr lang="en-US" b="1" baseline="0" dirty="0" err="1" smtClean="0">
                          <a:solidFill>
                            <a:schemeClr val="tx1"/>
                          </a:solidFill>
                          <a:latin typeface="Times New Roman" panose="02020603050405020304" pitchFamily="18" charset="0"/>
                          <a:cs typeface="Times New Roman" panose="02020603050405020304" pitchFamily="18" charset="0"/>
                        </a:rPr>
                        <a:t>miệng</a:t>
                      </a:r>
                      <a:endParaRPr lang="en-US" b="1"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xmlns="" val="1633269132"/>
                  </a:ext>
                </a:extLst>
              </a:tr>
              <a:tr h="774671">
                <a:tc>
                  <a:txBody>
                    <a:bodyPr/>
                    <a:lstStyle/>
                    <a:p>
                      <a:pPr algn="ctr"/>
                      <a:r>
                        <a:rPr lang="en-US" b="1" dirty="0" err="1" smtClean="0">
                          <a:solidFill>
                            <a:schemeClr val="tx1"/>
                          </a:solidFill>
                          <a:latin typeface="Times New Roman" panose="02020603050405020304" pitchFamily="18" charset="0"/>
                          <a:cs typeface="Times New Roman" panose="02020603050405020304" pitchFamily="18" charset="0"/>
                        </a:rPr>
                        <a:t>Tư</a:t>
                      </a:r>
                      <a:r>
                        <a:rPr lang="en-US" b="1" baseline="0" dirty="0" smtClean="0">
                          <a:solidFill>
                            <a:schemeClr val="tx1"/>
                          </a:solidFill>
                          <a:latin typeface="Times New Roman" panose="02020603050405020304" pitchFamily="18" charset="0"/>
                          <a:cs typeface="Times New Roman" panose="02020603050405020304" pitchFamily="18" charset="0"/>
                        </a:rPr>
                        <a:t> </a:t>
                      </a:r>
                      <a:r>
                        <a:rPr lang="en-US" b="1" baseline="0" dirty="0" err="1" smtClean="0">
                          <a:solidFill>
                            <a:schemeClr val="tx1"/>
                          </a:solidFill>
                          <a:latin typeface="Times New Roman" panose="02020603050405020304" pitchFamily="18" charset="0"/>
                          <a:cs typeface="Times New Roman" panose="02020603050405020304" pitchFamily="18" charset="0"/>
                        </a:rPr>
                        <a:t>liệu</a:t>
                      </a:r>
                      <a:r>
                        <a:rPr lang="en-US" b="1" baseline="0" dirty="0" smtClean="0">
                          <a:solidFill>
                            <a:schemeClr val="tx1"/>
                          </a:solidFill>
                          <a:latin typeface="Times New Roman" panose="02020603050405020304" pitchFamily="18" charset="0"/>
                          <a:cs typeface="Times New Roman" panose="02020603050405020304" pitchFamily="18" charset="0"/>
                        </a:rPr>
                        <a:t> </a:t>
                      </a:r>
                      <a:r>
                        <a:rPr lang="en-US" b="1" baseline="0" dirty="0" err="1" smtClean="0">
                          <a:solidFill>
                            <a:schemeClr val="tx1"/>
                          </a:solidFill>
                          <a:latin typeface="Times New Roman" panose="02020603050405020304" pitchFamily="18" charset="0"/>
                          <a:cs typeface="Times New Roman" panose="02020603050405020304" pitchFamily="18" charset="0"/>
                        </a:rPr>
                        <a:t>gốc</a:t>
                      </a:r>
                      <a:endParaRPr lang="en-US" b="1"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xmlns="" val="1872315449"/>
                  </a:ext>
                </a:extLst>
              </a:tr>
            </a:tbl>
          </a:graphicData>
        </a:graphic>
      </p:graphicFrame>
      <p:sp>
        <p:nvSpPr>
          <p:cNvPr id="7" name="Rectangle 6"/>
          <p:cNvSpPr/>
          <p:nvPr/>
        </p:nvSpPr>
        <p:spPr>
          <a:xfrm>
            <a:off x="3970116" y="2643351"/>
            <a:ext cx="3205655" cy="557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Rìu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gốm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tranh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vẽ</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ảnh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đồ</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7" name="Rectangle 26"/>
          <p:cNvSpPr/>
          <p:nvPr/>
        </p:nvSpPr>
        <p:spPr>
          <a:xfrm>
            <a:off x="7472855" y="2622330"/>
            <a:ext cx="3636579" cy="557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bằng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chứng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tìm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hiểu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lịch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sở</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để</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kiểm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chứng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chữ</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viết</a:t>
            </a:r>
            <a:endParaRPr lang="en-US" dirty="0">
              <a:latin typeface="Times New Roman" panose="02020603050405020304" pitchFamily="18" charset="0"/>
              <a:cs typeface="Times New Roman" panose="02020603050405020304" pitchFamily="18" charset="0"/>
            </a:endParaRPr>
          </a:p>
        </p:txBody>
      </p:sp>
      <p:sp>
        <p:nvSpPr>
          <p:cNvPr id="28" name="Rectangle 27"/>
          <p:cNvSpPr/>
          <p:nvPr/>
        </p:nvSpPr>
        <p:spPr>
          <a:xfrm>
            <a:off x="3970115" y="3373819"/>
            <a:ext cx="3205655" cy="557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ghi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chép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báo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kí</a:t>
            </a:r>
            <a:endParaRPr lang="en-US" dirty="0">
              <a:latin typeface="Times New Roman" panose="02020603050405020304" pitchFamily="18" charset="0"/>
              <a:cs typeface="Times New Roman" panose="02020603050405020304" pitchFamily="18" charset="0"/>
            </a:endParaRPr>
          </a:p>
        </p:txBody>
      </p:sp>
      <p:sp>
        <p:nvSpPr>
          <p:cNvPr id="29" name="Rectangle 28"/>
          <p:cNvSpPr/>
          <p:nvPr/>
        </p:nvSpPr>
        <p:spPr>
          <a:xfrm>
            <a:off x="3970114" y="4222961"/>
            <a:ext cx="3205655" cy="557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Ca </a:t>
            </a:r>
            <a:r>
              <a:rPr lang="en-US" dirty="0" err="1" smtClean="0">
                <a:latin typeface="Times New Roman" panose="02020603050405020304" pitchFamily="18" charset="0"/>
                <a:cs typeface="Times New Roman" panose="02020603050405020304" pitchFamily="18" charset="0"/>
              </a:rPr>
              <a:t>dao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dân</a:t>
            </a:r>
            <a:r>
              <a:rPr lang="en-US" dirty="0" smtClean="0">
                <a:latin typeface="Times New Roman" panose="02020603050405020304" pitchFamily="18" charset="0"/>
                <a:cs typeface="Times New Roman" panose="02020603050405020304" pitchFamily="18" charset="0"/>
              </a:rPr>
              <a:t> ca, </a:t>
            </a:r>
            <a:r>
              <a:rPr lang="en-US" dirty="0" err="1" smtClean="0">
                <a:latin typeface="Times New Roman" panose="02020603050405020304" pitchFamily="18" charset="0"/>
                <a:cs typeface="Times New Roman" panose="02020603050405020304" pitchFamily="18" charset="0"/>
              </a:rPr>
              <a:t>câu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vè</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truyền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thuyết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cổ</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tích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thoại</a:t>
            </a:r>
            <a:endParaRPr lang="en-US" dirty="0">
              <a:latin typeface="Times New Roman" panose="02020603050405020304" pitchFamily="18" charset="0"/>
              <a:cs typeface="Times New Roman" panose="02020603050405020304" pitchFamily="18" charset="0"/>
            </a:endParaRPr>
          </a:p>
        </p:txBody>
      </p:sp>
      <p:sp>
        <p:nvSpPr>
          <p:cNvPr id="30" name="Rectangle 29"/>
          <p:cNvSpPr/>
          <p:nvPr/>
        </p:nvSpPr>
        <p:spPr>
          <a:xfrm>
            <a:off x="4048942" y="4921395"/>
            <a:ext cx="3205655" cy="557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tư</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cấp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những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thông</a:t>
            </a:r>
            <a:r>
              <a:rPr lang="en-US" dirty="0" smtClean="0">
                <a:latin typeface="Times New Roman" panose="02020603050405020304" pitchFamily="18" charset="0"/>
                <a:cs typeface="Times New Roman" panose="02020603050405020304" pitchFamily="18" charset="0"/>
              </a:rPr>
              <a:t> tin </a:t>
            </a:r>
            <a:r>
              <a:rPr lang="en-US" dirty="0" err="1" smtClean="0">
                <a:latin typeface="Times New Roman" panose="02020603050405020304" pitchFamily="18" charset="0"/>
                <a:cs typeface="Times New Roman" panose="02020603050405020304" pitchFamily="18" charset="0"/>
              </a:rPr>
              <a:t>đầu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tiếp</a:t>
            </a:r>
            <a:endParaRPr lang="en-US" dirty="0">
              <a:latin typeface="Times New Roman" panose="02020603050405020304" pitchFamily="18" charset="0"/>
              <a:cs typeface="Times New Roman" panose="02020603050405020304" pitchFamily="18" charset="0"/>
            </a:endParaRPr>
          </a:p>
        </p:txBody>
      </p:sp>
      <p:sp>
        <p:nvSpPr>
          <p:cNvPr id="31" name="Rectangle 30"/>
          <p:cNvSpPr/>
          <p:nvPr/>
        </p:nvSpPr>
        <p:spPr>
          <a:xfrm>
            <a:off x="7539774" y="3390465"/>
            <a:ext cx="3205655" cy="557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Tương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đối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đầy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đủ</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văn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hóa</a:t>
            </a:r>
            <a:endParaRPr lang="en-US" dirty="0">
              <a:latin typeface="Times New Roman" panose="02020603050405020304" pitchFamily="18" charset="0"/>
              <a:cs typeface="Times New Roman" panose="02020603050405020304" pitchFamily="18" charset="0"/>
            </a:endParaRPr>
          </a:p>
        </p:txBody>
      </p:sp>
      <p:sp>
        <p:nvSpPr>
          <p:cNvPr id="32" name="Rectangle 31"/>
          <p:cNvSpPr/>
          <p:nvPr/>
        </p:nvSpPr>
        <p:spPr>
          <a:xfrm>
            <a:off x="7539774" y="4172169"/>
            <a:ext cx="3205655" cy="557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Chứa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nhiều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thông</a:t>
            </a:r>
            <a:r>
              <a:rPr lang="en-US" dirty="0" smtClean="0">
                <a:latin typeface="Times New Roman" panose="02020603050405020304" pitchFamily="18" charset="0"/>
                <a:cs typeface="Times New Roman" panose="02020603050405020304" pitchFamily="18" charset="0"/>
              </a:rPr>
              <a:t> tin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endParaRPr lang="en-US" dirty="0">
              <a:latin typeface="Times New Roman" panose="02020603050405020304" pitchFamily="18" charset="0"/>
              <a:cs typeface="Times New Roman" panose="02020603050405020304" pitchFamily="18" charset="0"/>
            </a:endParaRPr>
          </a:p>
        </p:txBody>
      </p:sp>
      <p:sp>
        <p:nvSpPr>
          <p:cNvPr id="33" name="Rectangle 32"/>
          <p:cNvSpPr/>
          <p:nvPr/>
        </p:nvSpPr>
        <p:spPr>
          <a:xfrm>
            <a:off x="7579188" y="4970075"/>
            <a:ext cx="3205655" cy="557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tin </a:t>
            </a:r>
            <a:r>
              <a:rPr lang="en-US" dirty="0" err="1" smtClean="0">
                <a:latin typeface="Times New Roman" panose="02020603050405020304" pitchFamily="18" charset="0"/>
                <a:cs typeface="Times New Roman" panose="02020603050405020304" pitchFamily="18" charset="0"/>
              </a:rPr>
              <a:t>cậy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nhất</a:t>
            </a:r>
            <a:endParaRPr lang="en-US"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4941394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circle(in)">
                                      <p:cBhvr>
                                        <p:cTn id="23" dur="2000"/>
                                        <p:tgtEl>
                                          <p:spTgt spid="29"/>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circle(in)">
                                      <p:cBhvr>
                                        <p:cTn id="26" dur="20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7" grpId="0" animBg="1"/>
      <p:bldP spid="28" grpId="0" animBg="1"/>
      <p:bldP spid="29" grpId="0" animBg="1"/>
      <p:bldP spid="30" grpId="0" animBg="1"/>
      <p:bldP spid="31" grpId="0" animBg="1"/>
      <p:bldP spid="3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1: LỊCH SỬ VÀ CUỘC SỐNG</a:t>
            </a:r>
          </a:p>
        </p:txBody>
      </p:sp>
      <p:pic>
        <p:nvPicPr>
          <p:cNvPr id="11" name="Picture 10">
            <a:extLst>
              <a:ext uri="{FF2B5EF4-FFF2-40B4-BE49-F238E27FC236}">
                <a16:creationId xmlns:a16="http://schemas.microsoft.com/office/drawing/2014/main" xmlns="" id="{22231808-4386-5E43-8295-3F201E9119DF}"/>
              </a:ext>
            </a:extLst>
          </p:cNvPr>
          <p:cNvPicPr>
            <a:picLocks noChangeAspect="1"/>
          </p:cNvPicPr>
          <p:nvPr/>
        </p:nvPicPr>
        <p:blipFill>
          <a:blip r:embed="rId3"/>
          <a:stretch>
            <a:fillRect/>
          </a:stretch>
        </p:blipFill>
        <p:spPr>
          <a:xfrm>
            <a:off x="10213535" y="-206255"/>
            <a:ext cx="2092928" cy="2092928"/>
          </a:xfrm>
          <a:prstGeom prst="rect">
            <a:avLst/>
          </a:prstGeom>
        </p:spPr>
      </p:pic>
      <p:sp>
        <p:nvSpPr>
          <p:cNvPr id="6" name="TextBox 5">
            <a:extLst>
              <a:ext uri="{FF2B5EF4-FFF2-40B4-BE49-F238E27FC236}">
                <a16:creationId xmlns:a16="http://schemas.microsoft.com/office/drawing/2014/main" xmlns="" id="{8719A0C6-B251-1547-975A-6FBA73099C3E}"/>
              </a:ext>
            </a:extLst>
          </p:cNvPr>
          <p:cNvSpPr txBox="1"/>
          <p:nvPr/>
        </p:nvSpPr>
        <p:spPr>
          <a:xfrm>
            <a:off x="1395333" y="670009"/>
            <a:ext cx="2574783" cy="461665"/>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   LUYỆN TẬP</a:t>
            </a:r>
          </a:p>
        </p:txBody>
      </p:sp>
      <p:sp>
        <p:nvSpPr>
          <p:cNvPr id="7" name="TextBox 6">
            <a:extLst>
              <a:ext uri="{FF2B5EF4-FFF2-40B4-BE49-F238E27FC236}">
                <a16:creationId xmlns:a16="http://schemas.microsoft.com/office/drawing/2014/main" xmlns="" id="{0E61F672-A4ED-6E47-890D-EBB7B590D181}"/>
              </a:ext>
            </a:extLst>
          </p:cNvPr>
          <p:cNvSpPr txBox="1"/>
          <p:nvPr/>
        </p:nvSpPr>
        <p:spPr>
          <a:xfrm>
            <a:off x="1302027" y="1264746"/>
            <a:ext cx="6855001" cy="492443"/>
          </a:xfrm>
          <a:prstGeom prst="rect">
            <a:avLst/>
          </a:prstGeom>
          <a:noFill/>
        </p:spPr>
        <p:txBody>
          <a:bodyPr wrap="square" rtlCol="0">
            <a:spAutoFit/>
          </a:bodyPr>
          <a:lstStyle/>
          <a:p>
            <a:r>
              <a:rPr lang="x-none" sz="2600" b="1" i="1" dirty="0">
                <a:latin typeface="Times New Roman" panose="02020603050405020304" pitchFamily="18" charset="0"/>
                <a:cs typeface="Times New Roman" panose="02020603050405020304" pitchFamily="18" charset="0"/>
              </a:rPr>
              <a:t>Bài tập 1</a:t>
            </a:r>
            <a:r>
              <a:rPr lang="x-none" sz="2600" i="1" dirty="0">
                <a:latin typeface="Times New Roman" panose="02020603050405020304" pitchFamily="18" charset="0"/>
                <a:cs typeface="Times New Roman" panose="02020603050405020304" pitchFamily="18" charset="0"/>
              </a:rPr>
              <a:t>: </a:t>
            </a:r>
            <a:r>
              <a:rPr lang="x-none" sz="2600" b="1" i="1" dirty="0">
                <a:latin typeface="Times New Roman" panose="02020603050405020304" pitchFamily="18" charset="0"/>
                <a:cs typeface="Times New Roman" panose="02020603050405020304" pitchFamily="18" charset="0"/>
              </a:rPr>
              <a:t>Tại sao phải cần thiết học lịch sử?</a:t>
            </a:r>
          </a:p>
        </p:txBody>
      </p:sp>
      <p:sp>
        <p:nvSpPr>
          <p:cNvPr id="8" name="TextBox 7">
            <a:extLst>
              <a:ext uri="{FF2B5EF4-FFF2-40B4-BE49-F238E27FC236}">
                <a16:creationId xmlns:a16="http://schemas.microsoft.com/office/drawing/2014/main" xmlns="" id="{7AF38D05-A2CC-DD4B-86DF-223207E59031}"/>
              </a:ext>
            </a:extLst>
          </p:cNvPr>
          <p:cNvSpPr txBox="1"/>
          <p:nvPr/>
        </p:nvSpPr>
        <p:spPr>
          <a:xfrm>
            <a:off x="1395333" y="4046065"/>
            <a:ext cx="7537292" cy="492443"/>
          </a:xfrm>
          <a:prstGeom prst="rect">
            <a:avLst/>
          </a:prstGeom>
          <a:noFill/>
        </p:spPr>
        <p:txBody>
          <a:bodyPr wrap="square" rtlCol="0">
            <a:spAutoFit/>
          </a:bodyPr>
          <a:lstStyle/>
          <a:p>
            <a:r>
              <a:rPr lang="x-none" sz="2600" b="1" i="1" dirty="0">
                <a:latin typeface="Times New Roman" panose="02020603050405020304" pitchFamily="18" charset="0"/>
                <a:cs typeface="Times New Roman" panose="02020603050405020304" pitchFamily="18" charset="0"/>
              </a:rPr>
              <a:t>Bài tập 2: Căn cứ vào đâu để biết và dựng lại lịch sử?</a:t>
            </a:r>
          </a:p>
        </p:txBody>
      </p:sp>
      <p:sp>
        <p:nvSpPr>
          <p:cNvPr id="10" name="TextBox 9">
            <a:extLst>
              <a:ext uri="{FF2B5EF4-FFF2-40B4-BE49-F238E27FC236}">
                <a16:creationId xmlns:a16="http://schemas.microsoft.com/office/drawing/2014/main" xmlns="" id="{DCA3929C-81D4-6E40-9C04-2E29DE3B6472}"/>
              </a:ext>
            </a:extLst>
          </p:cNvPr>
          <p:cNvSpPr txBox="1"/>
          <p:nvPr/>
        </p:nvSpPr>
        <p:spPr>
          <a:xfrm>
            <a:off x="1654629" y="1805107"/>
            <a:ext cx="9434286" cy="1384995"/>
          </a:xfrm>
          <a:prstGeom prst="rect">
            <a:avLst/>
          </a:prstGeom>
          <a:noFill/>
        </p:spPr>
        <p:txBody>
          <a:bodyPr wrap="square" rtlCol="0">
            <a:spAutoFit/>
          </a:bodyPr>
          <a:lstStyle/>
          <a:p>
            <a:r>
              <a:rPr lang="vi-VN" sz="2400" dirty="0">
                <a:solidFill>
                  <a:schemeClr val="bg1"/>
                </a:solidFill>
                <a:latin typeface="+mj-lt"/>
              </a:rPr>
              <a:t>- </a:t>
            </a:r>
            <a:r>
              <a:rPr lang="vi-VN" sz="2800" dirty="0">
                <a:solidFill>
                  <a:schemeClr val="bg1"/>
                </a:solidFill>
                <a:latin typeface="Times New Roman" panose="02020603050405020304" pitchFamily="18" charset="0"/>
                <a:cs typeface="Times New Roman" panose="02020603050405020304" pitchFamily="18" charset="0"/>
              </a:rPr>
              <a:t>Học lịch sử để biết được cội nguồn của tổ tiên, quê hương, đất nước, hiểu được ông cha ta đã phải lao động, sáng tạo, đấu tranh như thế nào để có được đất nước như ngày nay. </a:t>
            </a:r>
            <a:endParaRPr lang="x-none" sz="2800" dirty="0">
              <a:solidFill>
                <a:schemeClr val="bg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4331481B-88EE-214C-A7B8-9BE8FB76B765}"/>
              </a:ext>
            </a:extLst>
          </p:cNvPr>
          <p:cNvSpPr txBox="1"/>
          <p:nvPr/>
        </p:nvSpPr>
        <p:spPr>
          <a:xfrm>
            <a:off x="1683657" y="3150306"/>
            <a:ext cx="9434287" cy="954107"/>
          </a:xfrm>
          <a:prstGeom prst="rect">
            <a:avLst/>
          </a:prstGeom>
          <a:noFill/>
        </p:spPr>
        <p:txBody>
          <a:bodyPr wrap="square" rtlCol="0">
            <a:spAutoFit/>
          </a:bodyPr>
          <a:lstStyle/>
          <a:p>
            <a:r>
              <a:rPr lang="vi-VN"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lịch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sử</a:t>
            </a:r>
            <a:r>
              <a:rPr lang="vi-VN" sz="2800" dirty="0">
                <a:solidFill>
                  <a:schemeClr val="bg1"/>
                </a:solidFill>
                <a:latin typeface="Times New Roman" panose="02020603050405020304" pitchFamily="18" charset="0"/>
                <a:cs typeface="Times New Roman" panose="02020603050405020304" pitchFamily="18" charset="0"/>
              </a:rPr>
              <a:t> để</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đúc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kết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những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bài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kinh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nghiêm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quá</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khứ</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nhằm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phục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vụ</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hiện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tương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lai</a:t>
            </a:r>
            <a:r>
              <a:rPr lang="en-US" sz="2800" dirty="0">
                <a:solidFill>
                  <a:schemeClr val="bg1"/>
                </a:solidFill>
                <a:latin typeface="Times New Roman" panose="02020603050405020304" pitchFamily="18" charset="0"/>
                <a:cs typeface="Times New Roman" panose="02020603050405020304" pitchFamily="18" charset="0"/>
              </a:rPr>
              <a:t>.</a:t>
            </a:r>
            <a:r>
              <a:rPr lang="x-none" sz="2800" dirty="0">
                <a:solidFill>
                  <a:schemeClr val="bg1"/>
                </a:solidFill>
                <a:latin typeface="Times New Roman" panose="02020603050405020304" pitchFamily="18" charset="0"/>
                <a:cs typeface="Times New Roman" panose="02020603050405020304" pitchFamily="18" charset="0"/>
              </a:rPr>
              <a:t> </a:t>
            </a:r>
          </a:p>
        </p:txBody>
      </p:sp>
      <p:sp>
        <p:nvSpPr>
          <p:cNvPr id="13" name="TextBox 12">
            <a:extLst>
              <a:ext uri="{FF2B5EF4-FFF2-40B4-BE49-F238E27FC236}">
                <a16:creationId xmlns:a16="http://schemas.microsoft.com/office/drawing/2014/main" xmlns="" id="{BE14648F-829F-9D47-B678-EC2F15B05D22}"/>
              </a:ext>
            </a:extLst>
          </p:cNvPr>
          <p:cNvSpPr txBox="1"/>
          <p:nvPr/>
        </p:nvSpPr>
        <p:spPr>
          <a:xfrm>
            <a:off x="3084295" y="4585431"/>
            <a:ext cx="4434227" cy="461665"/>
          </a:xfrm>
          <a:prstGeom prst="rect">
            <a:avLst/>
          </a:prstGeom>
          <a:noFill/>
        </p:spPr>
        <p:txBody>
          <a:bodyPr wrap="square" rtlCol="0">
            <a:spAutoFit/>
          </a:bodyPr>
          <a:lstStyle/>
          <a:p>
            <a:r>
              <a:rPr lang="vi-VN" sz="2400" dirty="0">
                <a:solidFill>
                  <a:schemeClr val="bg1"/>
                </a:solidFill>
                <a:latin typeface="Times New Roman" panose="02020603050405020304" pitchFamily="18" charset="0"/>
                <a:cs typeface="Times New Roman" panose="02020603050405020304" pitchFamily="18" charset="0"/>
              </a:rPr>
              <a:t>a) Tư liệu gốc</a:t>
            </a:r>
            <a:endParaRPr lang="x-none" sz="2400"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594775C2-0F6B-7147-A66C-07CC0951215A}"/>
              </a:ext>
            </a:extLst>
          </p:cNvPr>
          <p:cNvSpPr txBox="1"/>
          <p:nvPr/>
        </p:nvSpPr>
        <p:spPr>
          <a:xfrm>
            <a:off x="3084292" y="4881875"/>
            <a:ext cx="4434227" cy="461665"/>
          </a:xfrm>
          <a:prstGeom prst="rect">
            <a:avLst/>
          </a:prstGeom>
          <a:noFill/>
        </p:spPr>
        <p:txBody>
          <a:bodyPr wrap="square" rtlCol="0">
            <a:spAutoFit/>
          </a:bodyPr>
          <a:lstStyle/>
          <a:p>
            <a:r>
              <a:rPr lang="vi-VN" sz="2400" dirty="0">
                <a:solidFill>
                  <a:schemeClr val="bg1"/>
                </a:solidFill>
                <a:latin typeface="+mj-lt"/>
              </a:rPr>
              <a:t>b) </a:t>
            </a:r>
            <a:r>
              <a:rPr lang="vi-VN" sz="2400" dirty="0">
                <a:solidFill>
                  <a:schemeClr val="bg1"/>
                </a:solidFill>
                <a:latin typeface="Times New Roman" panose="02020603050405020304" pitchFamily="18" charset="0"/>
                <a:cs typeface="Times New Roman" panose="02020603050405020304" pitchFamily="18" charset="0"/>
              </a:rPr>
              <a:t>Tư liệu truyền miệng</a:t>
            </a:r>
            <a:endParaRPr lang="x-none" sz="2400" dirty="0">
              <a:solidFill>
                <a:schemeClr val="bg1"/>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B67715BD-A364-3748-A578-958D4AC8A5EC}"/>
              </a:ext>
            </a:extLst>
          </p:cNvPr>
          <p:cNvSpPr txBox="1"/>
          <p:nvPr/>
        </p:nvSpPr>
        <p:spPr>
          <a:xfrm>
            <a:off x="3084295" y="5201464"/>
            <a:ext cx="4434227" cy="461665"/>
          </a:xfrm>
          <a:prstGeom prst="rect">
            <a:avLst/>
          </a:prstGeom>
          <a:noFill/>
        </p:spPr>
        <p:txBody>
          <a:bodyPr wrap="square" rtlCol="0">
            <a:spAutoFit/>
          </a:bodyPr>
          <a:lstStyle/>
          <a:p>
            <a:r>
              <a:rPr lang="vi-VN" sz="2400" dirty="0">
                <a:solidFill>
                  <a:schemeClr val="bg1"/>
                </a:solidFill>
                <a:latin typeface="Times New Roman" panose="02020603050405020304" pitchFamily="18" charset="0"/>
                <a:cs typeface="Times New Roman" panose="02020603050405020304" pitchFamily="18" charset="0"/>
              </a:rPr>
              <a:t>c) Tư liệu chữ viết</a:t>
            </a:r>
            <a:endParaRPr lang="x-none" sz="2400" dirty="0">
              <a:solidFill>
                <a:schemeClr val="bg1"/>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BE14648F-829F-9D47-B678-EC2F15B05D22}"/>
              </a:ext>
            </a:extLst>
          </p:cNvPr>
          <p:cNvSpPr txBox="1"/>
          <p:nvPr/>
        </p:nvSpPr>
        <p:spPr>
          <a:xfrm>
            <a:off x="3084295" y="5555683"/>
            <a:ext cx="4434227"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e</a:t>
            </a:r>
            <a:r>
              <a:rPr lang="vi-VN" sz="2400" dirty="0" smtClean="0">
                <a:solidFill>
                  <a:schemeClr val="bg1"/>
                </a:solidFill>
                <a:latin typeface="Times New Roman" panose="02020603050405020304" pitchFamily="18" charset="0"/>
                <a:cs typeface="Times New Roman" panose="02020603050405020304" pitchFamily="18" charset="0"/>
              </a:rPr>
              <a:t>) </a:t>
            </a:r>
            <a:r>
              <a:rPr lang="vi-VN" sz="2400" dirty="0">
                <a:solidFill>
                  <a:schemeClr val="bg1"/>
                </a:solidFill>
                <a:latin typeface="Times New Roman" panose="02020603050405020304" pitchFamily="18" charset="0"/>
                <a:cs typeface="Times New Roman" panose="02020603050405020304" pitchFamily="18" charset="0"/>
              </a:rPr>
              <a:t>Tư liệu </a:t>
            </a:r>
            <a:r>
              <a:rPr lang="en-US" sz="2400" dirty="0" err="1" smtClean="0">
                <a:solidFill>
                  <a:schemeClr val="bg1"/>
                </a:solidFill>
                <a:latin typeface="Times New Roman" panose="02020603050405020304" pitchFamily="18" charset="0"/>
                <a:cs typeface="Times New Roman" panose="02020603050405020304" pitchFamily="18" charset="0"/>
              </a:rPr>
              <a:t>hiện</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vật</a:t>
            </a:r>
            <a:endParaRPr lang="x-none"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5887494"/>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strips(down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strips(downLeft)">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strips(downLeft)">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trips(down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down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strips(downLeft)">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2624138" cy="901700"/>
          </a:xfrm>
        </p:spPr>
        <p:txBody>
          <a:bodyPr>
            <a:normAutofit/>
          </a:bodyPr>
          <a:lstStyle/>
          <a:p>
            <a:r>
              <a:rPr lang="en-US" sz="3200" b="1" u="sng" dirty="0" err="1" smtClean="0">
                <a:latin typeface="Times New Roman" panose="02020603050405020304" pitchFamily="18" charset="0"/>
                <a:cs typeface="Times New Roman" panose="02020603050405020304" pitchFamily="18" charset="0"/>
              </a:rPr>
              <a:t>Vận</a:t>
            </a:r>
            <a:r>
              <a:rPr lang="en-US" sz="3200" b="1" u="sng" dirty="0" smtClean="0">
                <a:latin typeface="Times New Roman" panose="02020603050405020304" pitchFamily="18" charset="0"/>
                <a:cs typeface="Times New Roman" panose="02020603050405020304" pitchFamily="18" charset="0"/>
              </a:rPr>
              <a:t> </a:t>
            </a:r>
            <a:r>
              <a:rPr lang="en-US" sz="3200" b="1" u="sng" dirty="0" err="1" smtClean="0">
                <a:latin typeface="Times New Roman" panose="02020603050405020304" pitchFamily="18" charset="0"/>
                <a:cs typeface="Times New Roman" panose="02020603050405020304" pitchFamily="18" charset="0"/>
              </a:rPr>
              <a:t>dụng</a:t>
            </a:r>
            <a:r>
              <a:rPr lang="en-US" sz="3200" b="1" u="sng" dirty="0" smtClean="0">
                <a:latin typeface="Times New Roman" panose="02020603050405020304" pitchFamily="18" charset="0"/>
                <a:cs typeface="Times New Roman" panose="02020603050405020304" pitchFamily="18" charset="0"/>
              </a:rPr>
              <a:t>:</a:t>
            </a:r>
            <a:endParaRPr lang="en-US" sz="3200" b="1" u="sng" dirty="0">
              <a:latin typeface="Times New Roman" panose="02020603050405020304" pitchFamily="18" charset="0"/>
              <a:cs typeface="Times New Roman" panose="02020603050405020304" pitchFamily="18" charset="0"/>
            </a:endParaRPr>
          </a:p>
        </p:txBody>
      </p:sp>
      <p:pic>
        <p:nvPicPr>
          <p:cNvPr id="3074" name="Picture 2" descr="Cửa Bắc thành Hà Nội thời Nguyễn – Hoàng Thành Thăng L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144" y="-1"/>
            <a:ext cx="6871856" cy="51538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822036"/>
            <a:ext cx="5283200" cy="60359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i="1" dirty="0" err="1" smtClean="0">
                <a:solidFill>
                  <a:srgbClr val="FF0000"/>
                </a:solidFill>
                <a:latin typeface="Times New Roman" panose="02020603050405020304" pitchFamily="18" charset="0"/>
                <a:cs typeface="Times New Roman" panose="02020603050405020304" pitchFamily="18" charset="0"/>
              </a:rPr>
              <a:t>Câu</a:t>
            </a:r>
            <a:r>
              <a:rPr lang="en-US" sz="2600" b="1" i="1" smtClean="0">
                <a:solidFill>
                  <a:srgbClr val="FF0000"/>
                </a:solidFill>
                <a:latin typeface="Times New Roman" panose="02020603050405020304" pitchFamily="18" charset="0"/>
                <a:cs typeface="Times New Roman" panose="02020603050405020304" pitchFamily="18" charset="0"/>
              </a:rPr>
              <a:t> 1:</a:t>
            </a:r>
            <a:r>
              <a:rPr lang="en-US" sz="2600" smtClean="0">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Em</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biết</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những</a:t>
            </a:r>
            <a:r>
              <a:rPr lang="en-US" sz="2600" dirty="0" smtClean="0">
                <a:solidFill>
                  <a:schemeClr val="tx1"/>
                </a:solidFill>
                <a:latin typeface="Times New Roman" panose="02020603050405020304" pitchFamily="18" charset="0"/>
                <a:cs typeface="Times New Roman" panose="02020603050405020304" pitchFamily="18" charset="0"/>
              </a:rPr>
              <a:t> di </a:t>
            </a:r>
            <a:r>
              <a:rPr lang="en-US" sz="2600" dirty="0" err="1" smtClean="0">
                <a:solidFill>
                  <a:schemeClr val="tx1"/>
                </a:solidFill>
                <a:latin typeface="Times New Roman" panose="02020603050405020304" pitchFamily="18" charset="0"/>
                <a:cs typeface="Times New Roman" panose="02020603050405020304" pitchFamily="18" charset="0"/>
              </a:rPr>
              <a:t>tích</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lịch</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sử</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nào</a:t>
            </a:r>
            <a:r>
              <a:rPr lang="en-US" sz="2600" dirty="0" smtClean="0">
                <a:solidFill>
                  <a:schemeClr val="tx1"/>
                </a:solidFill>
                <a:latin typeface="Times New Roman" panose="02020603050405020304" pitchFamily="18" charset="0"/>
                <a:cs typeface="Times New Roman" panose="02020603050405020304" pitchFamily="18" charset="0"/>
              </a:rPr>
              <a:t> ở </a:t>
            </a:r>
            <a:r>
              <a:rPr lang="en-US" sz="2600" dirty="0" err="1" smtClean="0">
                <a:solidFill>
                  <a:schemeClr val="tx1"/>
                </a:solidFill>
                <a:latin typeface="Times New Roman" panose="02020603050405020304" pitchFamily="18" charset="0"/>
                <a:cs typeface="Times New Roman" panose="02020603050405020304" pitchFamily="18" charset="0"/>
              </a:rPr>
              <a:t>địa</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phương</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em</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đang</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sống</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Hãy</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kể</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cho</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cả</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lớp</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nghe</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về</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sự</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kiện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lịch</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sử</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liên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quan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đến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một</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trong</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những</a:t>
            </a:r>
            <a:r>
              <a:rPr lang="en-US" sz="2600" dirty="0" smtClean="0">
                <a:solidFill>
                  <a:schemeClr val="tx1"/>
                </a:solidFill>
                <a:latin typeface="Times New Roman" panose="02020603050405020304" pitchFamily="18" charset="0"/>
                <a:cs typeface="Times New Roman" panose="02020603050405020304" pitchFamily="18" charset="0"/>
              </a:rPr>
              <a:t> di </a:t>
            </a:r>
            <a:r>
              <a:rPr lang="en-US" sz="2600" dirty="0" err="1" smtClean="0">
                <a:solidFill>
                  <a:schemeClr val="tx1"/>
                </a:solidFill>
                <a:latin typeface="Times New Roman" panose="02020603050405020304" pitchFamily="18" charset="0"/>
                <a:cs typeface="Times New Roman" panose="02020603050405020304" pitchFamily="18" charset="0"/>
              </a:rPr>
              <a:t>tích</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đó</a:t>
            </a:r>
            <a:r>
              <a:rPr lang="en-US" sz="2600" dirty="0" smtClean="0">
                <a:solidFill>
                  <a:schemeClr val="tx1"/>
                </a:solidFill>
                <a:latin typeface="Times New Roman" panose="02020603050405020304" pitchFamily="18" charset="0"/>
                <a:cs typeface="Times New Roman" panose="02020603050405020304" pitchFamily="18" charset="0"/>
              </a:rPr>
              <a:t>?</a:t>
            </a:r>
          </a:p>
          <a:p>
            <a:r>
              <a:rPr lang="en-US" sz="2600" b="1" i="1" dirty="0" err="1" smtClean="0">
                <a:solidFill>
                  <a:srgbClr val="FF0000"/>
                </a:solidFill>
                <a:latin typeface="Times New Roman" panose="02020603050405020304" pitchFamily="18" charset="0"/>
                <a:cs typeface="Times New Roman" panose="02020603050405020304" pitchFamily="18" charset="0"/>
              </a:rPr>
              <a:t>Câu</a:t>
            </a:r>
            <a:r>
              <a:rPr lang="en-US" sz="2600" b="1" i="1" dirty="0" smtClean="0">
                <a:solidFill>
                  <a:srgbClr val="FF0000"/>
                </a:solidFill>
                <a:latin typeface="Times New Roman" panose="02020603050405020304" pitchFamily="18" charset="0"/>
                <a:cs typeface="Times New Roman" panose="02020603050405020304" pitchFamily="18" charset="0"/>
              </a:rPr>
              <a:t> 2:</a:t>
            </a:r>
            <a:r>
              <a:rPr lang="en-US" sz="2600" dirty="0" smtClean="0">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Em</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hãy</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nhìn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hình</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bên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Đây</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là</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Cửa</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Bắc</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một</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công</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trình</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kiến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trúc</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cổ</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nằm</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trên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phố</a:t>
            </a:r>
            <a:r>
              <a:rPr lang="en-US" sz="2600" dirty="0" smtClean="0">
                <a:solidFill>
                  <a:schemeClr val="tx1"/>
                </a:solidFill>
                <a:latin typeface="Times New Roman" panose="02020603050405020304" pitchFamily="18" charset="0"/>
                <a:cs typeface="Times New Roman" panose="02020603050405020304" pitchFamily="18" charset="0"/>
              </a:rPr>
              <a:t> Phan </a:t>
            </a:r>
            <a:r>
              <a:rPr lang="en-US" sz="2600" dirty="0" err="1" smtClean="0">
                <a:solidFill>
                  <a:schemeClr val="tx1"/>
                </a:solidFill>
                <a:latin typeface="Times New Roman" panose="02020603050405020304" pitchFamily="18" charset="0"/>
                <a:cs typeface="Times New Roman" panose="02020603050405020304" pitchFamily="18" charset="0"/>
              </a:rPr>
              <a:t>Đình</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Phùng</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Hà</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Nội</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Trên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tường</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vẫn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còn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nguyên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dấu</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vết</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đạn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pháo</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của</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thục</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dân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Pháp</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khi</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đánh</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chiếm</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thành</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Hà</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Nội</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năm</a:t>
            </a:r>
            <a:r>
              <a:rPr lang="en-US" sz="2600" dirty="0" smtClean="0">
                <a:solidFill>
                  <a:schemeClr val="tx1"/>
                </a:solidFill>
                <a:latin typeface="Times New Roman" panose="02020603050405020304" pitchFamily="18" charset="0"/>
                <a:cs typeface="Times New Roman" panose="02020603050405020304" pitchFamily="18" charset="0"/>
              </a:rPr>
              <a:t> 1882. </a:t>
            </a:r>
            <a:r>
              <a:rPr lang="en-US" sz="2600" dirty="0" err="1" smtClean="0">
                <a:solidFill>
                  <a:schemeClr val="tx1"/>
                </a:solidFill>
                <a:latin typeface="Times New Roman" panose="02020603050405020304" pitchFamily="18" charset="0"/>
                <a:cs typeface="Times New Roman" panose="02020603050405020304" pitchFamily="18" charset="0"/>
              </a:rPr>
              <a:t>Có</a:t>
            </a:r>
            <a:r>
              <a:rPr lang="en-US" sz="2600" dirty="0" smtClean="0">
                <a:solidFill>
                  <a:schemeClr val="tx1"/>
                </a:solidFill>
                <a:latin typeface="Times New Roman" panose="02020603050405020304" pitchFamily="18" charset="0"/>
                <a:cs typeface="Times New Roman" panose="02020603050405020304" pitchFamily="18" charset="0"/>
              </a:rPr>
              <a:t> ý </a:t>
            </a:r>
            <a:r>
              <a:rPr lang="en-US" sz="2600" dirty="0" err="1" smtClean="0">
                <a:solidFill>
                  <a:schemeClr val="tx1"/>
                </a:solidFill>
                <a:latin typeface="Times New Roman" panose="02020603050405020304" pitchFamily="18" charset="0"/>
                <a:cs typeface="Times New Roman" panose="02020603050405020304" pitchFamily="18" charset="0"/>
              </a:rPr>
              <a:t>kiến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cho</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rằng</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nên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trùng</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tu</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lại</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mặt</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thành</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xóa</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đi</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những</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vết</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đạn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pháo</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đó</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Em</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có</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đồng</a:t>
            </a:r>
            <a:r>
              <a:rPr lang="en-US" sz="2600" dirty="0" smtClean="0">
                <a:solidFill>
                  <a:schemeClr val="tx1"/>
                </a:solidFill>
                <a:latin typeface="Times New Roman" panose="02020603050405020304" pitchFamily="18" charset="0"/>
                <a:cs typeface="Times New Roman" panose="02020603050405020304" pitchFamily="18" charset="0"/>
              </a:rPr>
              <a:t> ý </a:t>
            </a:r>
            <a:r>
              <a:rPr lang="en-US" sz="2600" dirty="0" err="1" smtClean="0">
                <a:solidFill>
                  <a:schemeClr val="tx1"/>
                </a:solidFill>
                <a:latin typeface="Times New Roman" panose="02020603050405020304" pitchFamily="18" charset="0"/>
                <a:cs typeface="Times New Roman" panose="02020603050405020304" pitchFamily="18" charset="0"/>
              </a:rPr>
              <a:t>với</a:t>
            </a:r>
            <a:r>
              <a:rPr lang="en-US" sz="2600" dirty="0" smtClean="0">
                <a:solidFill>
                  <a:schemeClr val="tx1"/>
                </a:solidFill>
                <a:latin typeface="Times New Roman" panose="02020603050405020304" pitchFamily="18" charset="0"/>
                <a:cs typeface="Times New Roman" panose="02020603050405020304" pitchFamily="18" charset="0"/>
              </a:rPr>
              <a:t> ý </a:t>
            </a:r>
            <a:r>
              <a:rPr lang="en-US" sz="2600" dirty="0" err="1" smtClean="0">
                <a:solidFill>
                  <a:schemeClr val="tx1"/>
                </a:solidFill>
                <a:latin typeface="Times New Roman" panose="02020603050405020304" pitchFamily="18" charset="0"/>
                <a:cs typeface="Times New Roman" panose="02020603050405020304" pitchFamily="18" charset="0"/>
              </a:rPr>
              <a:t>kiến</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đó</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không</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Tại</a:t>
            </a:r>
            <a:r>
              <a:rPr lang="en-US" sz="2600" dirty="0" smtClean="0">
                <a:solidFill>
                  <a:schemeClr val="tx1"/>
                </a:solidFill>
                <a:latin typeface="Times New Roman" panose="02020603050405020304" pitchFamily="18" charset="0"/>
                <a:cs typeface="Times New Roman" panose="02020603050405020304" pitchFamily="18" charset="0"/>
              </a:rPr>
              <a:t> </a:t>
            </a:r>
            <a:r>
              <a:rPr lang="en-US" sz="2600" dirty="0" err="1" smtClean="0">
                <a:solidFill>
                  <a:schemeClr val="tx1"/>
                </a:solidFill>
                <a:latin typeface="Times New Roman" panose="02020603050405020304" pitchFamily="18" charset="0"/>
                <a:cs typeface="Times New Roman" panose="02020603050405020304" pitchFamily="18" charset="0"/>
              </a:rPr>
              <a:t>sao</a:t>
            </a:r>
            <a:r>
              <a:rPr lang="en-US" sz="2600" dirty="0" smtClean="0">
                <a:solidFill>
                  <a:schemeClr val="tx1"/>
                </a:solidFill>
                <a:latin typeface="Times New Roman" panose="02020603050405020304" pitchFamily="18" charset="0"/>
                <a:cs typeface="Times New Roman" panose="02020603050405020304" pitchFamily="18" charset="0"/>
              </a:rPr>
              <a:t>?</a:t>
            </a:r>
            <a:endParaRPr lang="en-US" sz="2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120854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 xmlns:a16="http://schemas.microsoft.com/office/drawing/2014/main" id="{F677C678-8A30-2845-9513-5B37404D9410}"/>
              </a:ext>
            </a:extLst>
          </p:cNvPr>
          <p:cNvSpPr/>
          <p:nvPr/>
        </p:nvSpPr>
        <p:spPr>
          <a:xfrm>
            <a:off x="0" y="-15586"/>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pic>
        <p:nvPicPr>
          <p:cNvPr id="11" name="Picture 10">
            <a:extLst>
              <a:ext uri="{FF2B5EF4-FFF2-40B4-BE49-F238E27FC236}">
                <a16:creationId xmlns="" xmlns:a16="http://schemas.microsoft.com/office/drawing/2014/main" id="{22231808-4386-5E43-8295-3F201E9119DF}"/>
              </a:ext>
            </a:extLst>
          </p:cNvPr>
          <p:cNvPicPr>
            <a:picLocks noChangeAspect="1"/>
          </p:cNvPicPr>
          <p:nvPr/>
        </p:nvPicPr>
        <p:blipFill>
          <a:blip r:embed="rId2"/>
          <a:stretch>
            <a:fillRect/>
          </a:stretch>
        </p:blipFill>
        <p:spPr>
          <a:xfrm>
            <a:off x="10640984" y="-100013"/>
            <a:ext cx="1551016" cy="1444774"/>
          </a:xfrm>
          <a:prstGeom prst="rect">
            <a:avLst/>
          </a:prstGeom>
        </p:spPr>
      </p:pic>
      <p:pic>
        <p:nvPicPr>
          <p:cNvPr id="9" name="Picture 8">
            <a:extLst>
              <a:ext uri="{FF2B5EF4-FFF2-40B4-BE49-F238E27FC236}">
                <a16:creationId xmlns="" xmlns:a16="http://schemas.microsoft.com/office/drawing/2014/main" id="{3DC90934-B824-C54D-B27B-25D4236BF8ED}"/>
              </a:ext>
            </a:extLst>
          </p:cNvPr>
          <p:cNvPicPr/>
          <p:nvPr/>
        </p:nvPicPr>
        <p:blipFill>
          <a:blip r:embed="rId3"/>
          <a:srcRect t="2477" b="2477"/>
          <a:stretch/>
        </p:blipFill>
        <p:spPr bwMode="auto">
          <a:xfrm>
            <a:off x="608650" y="1012309"/>
            <a:ext cx="4780345" cy="2555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0" name="Picture 9">
            <a:extLst>
              <a:ext uri="{FF2B5EF4-FFF2-40B4-BE49-F238E27FC236}">
                <a16:creationId xmlns="" xmlns:a16="http://schemas.microsoft.com/office/drawing/2014/main" id="{112073B4-8BEB-9541-B2C1-6F3A583EDD0C}"/>
              </a:ext>
            </a:extLst>
          </p:cNvPr>
          <p:cNvPicPr>
            <a:picLocks noChangeAspect="1"/>
          </p:cNvPicPr>
          <p:nvPr/>
        </p:nvPicPr>
        <p:blipFill>
          <a:blip r:embed="rId4"/>
          <a:stretch>
            <a:fillRect/>
          </a:stretch>
        </p:blipFill>
        <p:spPr>
          <a:xfrm>
            <a:off x="5860647" y="1012309"/>
            <a:ext cx="4780337" cy="2555728"/>
          </a:xfrm>
          <a:prstGeom prst="rect">
            <a:avLst/>
          </a:prstGeom>
          <a:ln w="25400">
            <a:solidFill>
              <a:srgbClr val="000000"/>
            </a:solidFill>
          </a:ln>
        </p:spPr>
      </p:pic>
      <p:sp>
        <p:nvSpPr>
          <p:cNvPr id="14" name="TextBox 13">
            <a:extLst>
              <a:ext uri="{FF2B5EF4-FFF2-40B4-BE49-F238E27FC236}">
                <a16:creationId xmlns="" xmlns:a16="http://schemas.microsoft.com/office/drawing/2014/main" id="{B6799D5D-51A4-3F41-B156-E73CCDADCED6}"/>
              </a:ext>
            </a:extLst>
          </p:cNvPr>
          <p:cNvSpPr txBox="1"/>
          <p:nvPr/>
        </p:nvSpPr>
        <p:spPr>
          <a:xfrm>
            <a:off x="6096000" y="4028466"/>
            <a:ext cx="5500678" cy="2400657"/>
          </a:xfrm>
          <a:prstGeom prst="rect">
            <a:avLst/>
          </a:prstGeom>
          <a:noFill/>
        </p:spPr>
        <p:txBody>
          <a:bodyPr wrap="square" rtlCol="0">
            <a:spAutoFit/>
          </a:bodyPr>
          <a:lstStyle/>
          <a:p>
            <a:pPr algn="ctr"/>
            <a:r>
              <a:rPr lang="en-US" sz="5000" dirty="0" err="1" smtClean="0">
                <a:solidFill>
                  <a:prstClr val="white"/>
                </a:solidFill>
                <a:latin typeface="Times New Roman" panose="02020603050405020304" pitchFamily="18" charset="0"/>
                <a:cs typeface="Times New Roman" panose="02020603050405020304" pitchFamily="18" charset="0"/>
              </a:rPr>
              <a:t>Em</a:t>
            </a:r>
            <a:r>
              <a:rPr lang="en-US" sz="5000" dirty="0" smtClean="0">
                <a:solidFill>
                  <a:prstClr val="white"/>
                </a:solidFill>
                <a:latin typeface="Times New Roman" panose="02020603050405020304" pitchFamily="18" charset="0"/>
                <a:cs typeface="Times New Roman" panose="02020603050405020304" pitchFamily="18" charset="0"/>
              </a:rPr>
              <a:t> </a:t>
            </a:r>
            <a:r>
              <a:rPr lang="en-US" sz="5000" dirty="0" err="1" smtClean="0">
                <a:solidFill>
                  <a:prstClr val="white"/>
                </a:solidFill>
                <a:latin typeface="Times New Roman" panose="02020603050405020304" pitchFamily="18" charset="0"/>
                <a:cs typeface="Times New Roman" panose="02020603050405020304" pitchFamily="18" charset="0"/>
              </a:rPr>
              <a:t>biết</a:t>
            </a:r>
            <a:r>
              <a:rPr lang="en-US" sz="5000" dirty="0" smtClean="0">
                <a:solidFill>
                  <a:prstClr val="white"/>
                </a:solidFill>
                <a:latin typeface="Times New Roman" panose="02020603050405020304" pitchFamily="18" charset="0"/>
                <a:cs typeface="Times New Roman" panose="02020603050405020304" pitchFamily="18" charset="0"/>
              </a:rPr>
              <a:t> </a:t>
            </a:r>
            <a:r>
              <a:rPr lang="en-US" sz="5000" dirty="0" err="1" smtClean="0">
                <a:solidFill>
                  <a:prstClr val="white"/>
                </a:solidFill>
                <a:latin typeface="Times New Roman" panose="02020603050405020304" pitchFamily="18" charset="0"/>
                <a:cs typeface="Times New Roman" panose="02020603050405020304" pitchFamily="18" charset="0"/>
              </a:rPr>
              <a:t>gì</a:t>
            </a:r>
            <a:r>
              <a:rPr lang="en-US" sz="5000" dirty="0" smtClean="0">
                <a:solidFill>
                  <a:prstClr val="white"/>
                </a:solidFill>
                <a:latin typeface="Times New Roman" panose="02020603050405020304" pitchFamily="18" charset="0"/>
                <a:cs typeface="Times New Roman" panose="02020603050405020304" pitchFamily="18" charset="0"/>
              </a:rPr>
              <a:t> qua </a:t>
            </a:r>
            <a:r>
              <a:rPr lang="en-US" sz="5000" dirty="0" err="1" smtClean="0">
                <a:solidFill>
                  <a:prstClr val="white"/>
                </a:solidFill>
                <a:latin typeface="Times New Roman" panose="02020603050405020304" pitchFamily="18" charset="0"/>
                <a:cs typeface="Times New Roman" panose="02020603050405020304" pitchFamily="18" charset="0"/>
              </a:rPr>
              <a:t>những</a:t>
            </a:r>
            <a:r>
              <a:rPr lang="en-US" sz="5000" dirty="0" smtClean="0">
                <a:solidFill>
                  <a:prstClr val="white"/>
                </a:solidFill>
                <a:latin typeface="Times New Roman" panose="02020603050405020304" pitchFamily="18" charset="0"/>
                <a:cs typeface="Times New Roman" panose="02020603050405020304" pitchFamily="18" charset="0"/>
              </a:rPr>
              <a:t> </a:t>
            </a:r>
            <a:r>
              <a:rPr lang="en-US" sz="5000" dirty="0" err="1" smtClean="0">
                <a:solidFill>
                  <a:prstClr val="white"/>
                </a:solidFill>
                <a:latin typeface="Times New Roman" panose="02020603050405020304" pitchFamily="18" charset="0"/>
                <a:cs typeface="Times New Roman" panose="02020603050405020304" pitchFamily="18" charset="0"/>
              </a:rPr>
              <a:t>bức</a:t>
            </a:r>
            <a:r>
              <a:rPr lang="en-US" sz="5000" dirty="0" smtClean="0">
                <a:solidFill>
                  <a:prstClr val="white"/>
                </a:solidFill>
                <a:latin typeface="Times New Roman" panose="02020603050405020304" pitchFamily="18" charset="0"/>
                <a:cs typeface="Times New Roman" panose="02020603050405020304" pitchFamily="18" charset="0"/>
              </a:rPr>
              <a:t> </a:t>
            </a:r>
            <a:r>
              <a:rPr lang="en-US" sz="5000" dirty="0" err="1" smtClean="0">
                <a:solidFill>
                  <a:prstClr val="white"/>
                </a:solidFill>
                <a:latin typeface="Times New Roman" panose="02020603050405020304" pitchFamily="18" charset="0"/>
                <a:cs typeface="Times New Roman" panose="02020603050405020304" pitchFamily="18" charset="0"/>
              </a:rPr>
              <a:t>tranh</a:t>
            </a:r>
            <a:r>
              <a:rPr lang="en-US" sz="5000" dirty="0" smtClean="0">
                <a:solidFill>
                  <a:prstClr val="white"/>
                </a:solidFill>
                <a:latin typeface="Times New Roman" panose="02020603050405020304" pitchFamily="18" charset="0"/>
                <a:cs typeface="Times New Roman" panose="02020603050405020304" pitchFamily="18" charset="0"/>
              </a:rPr>
              <a:t> </a:t>
            </a:r>
            <a:r>
              <a:rPr lang="en-US" sz="5000" dirty="0" err="1" smtClean="0">
                <a:solidFill>
                  <a:prstClr val="white"/>
                </a:solidFill>
                <a:latin typeface="Times New Roman" panose="02020603050405020304" pitchFamily="18" charset="0"/>
                <a:cs typeface="Times New Roman" panose="02020603050405020304" pitchFamily="18" charset="0"/>
              </a:rPr>
              <a:t>vừa</a:t>
            </a:r>
            <a:r>
              <a:rPr lang="en-US" sz="5000" dirty="0" smtClean="0">
                <a:solidFill>
                  <a:prstClr val="white"/>
                </a:solidFill>
                <a:latin typeface="Times New Roman" panose="02020603050405020304" pitchFamily="18" charset="0"/>
                <a:cs typeface="Times New Roman" panose="02020603050405020304" pitchFamily="18" charset="0"/>
              </a:rPr>
              <a:t> </a:t>
            </a:r>
            <a:r>
              <a:rPr lang="en-US" sz="5000" dirty="0" err="1" smtClean="0">
                <a:solidFill>
                  <a:prstClr val="white"/>
                </a:solidFill>
                <a:latin typeface="Times New Roman" panose="02020603050405020304" pitchFamily="18" charset="0"/>
                <a:cs typeface="Times New Roman" panose="02020603050405020304" pitchFamily="18" charset="0"/>
              </a:rPr>
              <a:t>quan</a:t>
            </a:r>
            <a:r>
              <a:rPr lang="en-US" sz="5000" dirty="0" smtClean="0">
                <a:solidFill>
                  <a:prstClr val="white"/>
                </a:solidFill>
                <a:latin typeface="Times New Roman" panose="02020603050405020304" pitchFamily="18" charset="0"/>
                <a:cs typeface="Times New Roman" panose="02020603050405020304" pitchFamily="18" charset="0"/>
              </a:rPr>
              <a:t> </a:t>
            </a:r>
            <a:r>
              <a:rPr lang="en-US" sz="5000" dirty="0" err="1" smtClean="0">
                <a:solidFill>
                  <a:prstClr val="white"/>
                </a:solidFill>
                <a:latin typeface="Times New Roman" panose="02020603050405020304" pitchFamily="18" charset="0"/>
                <a:cs typeface="Times New Roman" panose="02020603050405020304" pitchFamily="18" charset="0"/>
              </a:rPr>
              <a:t>sát</a:t>
            </a:r>
            <a:r>
              <a:rPr lang="en-US" sz="5000" dirty="0" smtClean="0">
                <a:solidFill>
                  <a:prstClr val="white"/>
                </a:solidFill>
                <a:latin typeface="Times New Roman" panose="02020603050405020304" pitchFamily="18" charset="0"/>
                <a:cs typeface="Times New Roman" panose="02020603050405020304" pitchFamily="18" charset="0"/>
              </a:rPr>
              <a:t>?</a:t>
            </a:r>
            <a:endParaRPr lang="x-none" sz="5000" dirty="0">
              <a:solidFill>
                <a:prstClr val="white"/>
              </a:solidFill>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 xmlns:a16="http://schemas.microsoft.com/office/drawing/2014/main" id="{0AA2F5EC-9459-A849-8E8A-4DC6F611FF9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08649" y="3837708"/>
            <a:ext cx="4780345" cy="2453945"/>
          </a:xfrm>
          <a:prstGeom prst="rect">
            <a:avLst/>
          </a:prstGeom>
        </p:spPr>
      </p:pic>
    </p:spTree>
    <p:extLst>
      <p:ext uri="{BB962C8B-B14F-4D97-AF65-F5344CB8AC3E}">
        <p14:creationId xmlns:p14="http://schemas.microsoft.com/office/powerpoint/2010/main" val="21955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strips(down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4">
                                            <p:txEl>
                                              <p:pRg st="0" end="0"/>
                                            </p:txEl>
                                          </p:spTgt>
                                        </p:tgtEl>
                                        <p:attrNameLst>
                                          <p:attrName>ppt_w</p:attrName>
                                        </p:attrNameLst>
                                      </p:cBhvr>
                                      <p:tavLst>
                                        <p:tav tm="0">
                                          <p:val>
                                            <p:strVal val="ppt_w"/>
                                          </p:val>
                                        </p:tav>
                                        <p:tav tm="100000">
                                          <p:val>
                                            <p:fltVal val="0"/>
                                          </p:val>
                                        </p:tav>
                                      </p:tavLst>
                                    </p:anim>
                                    <p:anim calcmode="lin" valueType="num">
                                      <p:cBhvr>
                                        <p:cTn id="12" dur="500"/>
                                        <p:tgtEl>
                                          <p:spTgt spid="14">
                                            <p:txEl>
                                              <p:pRg st="0" end="0"/>
                                            </p:txEl>
                                          </p:spTgt>
                                        </p:tgtEl>
                                        <p:attrNameLst>
                                          <p:attrName>ppt_h</p:attrName>
                                        </p:attrNameLst>
                                      </p:cBhvr>
                                      <p:tavLst>
                                        <p:tav tm="0">
                                          <p:val>
                                            <p:strVal val="ppt_h"/>
                                          </p:val>
                                        </p:tav>
                                        <p:tav tm="100000">
                                          <p:val>
                                            <p:fltVal val="0"/>
                                          </p:val>
                                        </p:tav>
                                      </p:tavLst>
                                    </p:anim>
                                    <p:animEffect transition="out" filter="fade">
                                      <p:cBhvr>
                                        <p:cTn id="13" dur="500"/>
                                        <p:tgtEl>
                                          <p:spTgt spid="14">
                                            <p:txEl>
                                              <p:pRg st="0" end="0"/>
                                            </p:txEl>
                                          </p:spTgt>
                                        </p:tgtEl>
                                      </p:cBhvr>
                                    </p:animEffect>
                                    <p:set>
                                      <p:cBhvr>
                                        <p:cTn id="14" dur="1" fill="hold">
                                          <p:stCondLst>
                                            <p:cond delay="499"/>
                                          </p:stCondLst>
                                        </p:cTn>
                                        <p:tgtEl>
                                          <p:spTgt spid="14">
                                            <p:txEl>
                                              <p:pRg st="0" end="0"/>
                                            </p:txEl>
                                          </p:spTgt>
                                        </p:tgtEl>
                                        <p:attrNameLst>
                                          <p:attrName>style.visibility</p:attrName>
                                        </p:attrNameLst>
                                      </p:cBhvr>
                                      <p:to>
                                        <p:strVal val="hidden"/>
                                      </p:to>
                                    </p:set>
                                  </p:childTnLst>
                                </p:cTn>
                              </p:par>
                              <p:par>
                                <p:cTn id="15" presetID="6"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par>
                                <p:cTn id="18" presetID="6" presetClass="entr" presetSubtype="16"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strips(downLeft)">
                                      <p:cBhvr>
                                        <p:cTn id="25" dur="500"/>
                                        <p:tgtEl>
                                          <p:spTgt spid="1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3"/>
                                        </p:tgtEl>
                                        <p:attrNameLst>
                                          <p:attrName>ppt_w</p:attrName>
                                        </p:attrNameLst>
                                      </p:cBhvr>
                                      <p:tavLst>
                                        <p:tav tm="0">
                                          <p:val>
                                            <p:strVal val="ppt_w"/>
                                          </p:val>
                                        </p:tav>
                                        <p:tav tm="100000">
                                          <p:val>
                                            <p:fltVal val="0"/>
                                          </p:val>
                                        </p:tav>
                                      </p:tavLst>
                                    </p:anim>
                                    <p:anim calcmode="lin" valueType="num">
                                      <p:cBhvr>
                                        <p:cTn id="35" dur="500"/>
                                        <p:tgtEl>
                                          <p:spTgt spid="13"/>
                                        </p:tgtEl>
                                        <p:attrNameLst>
                                          <p:attrName>ppt_h</p:attrName>
                                        </p:attrNameLst>
                                      </p:cBhvr>
                                      <p:tavLst>
                                        <p:tav tm="0">
                                          <p:val>
                                            <p:strVal val="ppt_h"/>
                                          </p:val>
                                        </p:tav>
                                        <p:tav tm="100000">
                                          <p:val>
                                            <p:fltVal val="0"/>
                                          </p:val>
                                        </p:tav>
                                      </p:tavLst>
                                    </p:anim>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34146" y="187904"/>
            <a:ext cx="8026400" cy="2149475"/>
          </a:xfrm>
        </p:spPr>
        <p:txBody>
          <a:bodyPr>
            <a:normAutofit/>
          </a:bodyPr>
          <a:lstStyle/>
          <a:p>
            <a:r>
              <a:rPr lang="en-US" sz="4800" dirty="0" smtClean="0">
                <a:solidFill>
                  <a:srgbClr val="FF0000"/>
                </a:solidFill>
                <a:latin typeface="Times New Roman" panose="02020603050405020304" pitchFamily="18" charset="0"/>
                <a:cs typeface="Times New Roman" panose="02020603050405020304" pitchFamily="18" charset="0"/>
              </a:rPr>
              <a:t>BÀI 1: LỊCH SỬ LÀ GÌ?</a:t>
            </a:r>
            <a:br>
              <a:rPr lang="en-US" sz="4800" dirty="0" smtClean="0">
                <a:solidFill>
                  <a:srgbClr val="FF0000"/>
                </a:solidFill>
                <a:latin typeface="Times New Roman" panose="02020603050405020304" pitchFamily="18" charset="0"/>
                <a:cs typeface="Times New Roman" panose="02020603050405020304" pitchFamily="18" charset="0"/>
              </a:rPr>
            </a:br>
            <a:r>
              <a:rPr lang="en-US" sz="4800" dirty="0" smtClean="0">
                <a:solidFill>
                  <a:srgbClr val="FF0000"/>
                </a:solidFill>
                <a:latin typeface="Times New Roman" panose="02020603050405020304" pitchFamily="18" charset="0"/>
                <a:cs typeface="Times New Roman" panose="02020603050405020304" pitchFamily="18" charset="0"/>
              </a:rPr>
              <a:t>        </a:t>
            </a:r>
            <a:r>
              <a:rPr lang="en-US" sz="3200" b="1" dirty="0" smtClean="0">
                <a:solidFill>
                  <a:schemeClr val="accent2">
                    <a:lumMod val="75000"/>
                  </a:schemeClr>
                </a:solidFill>
                <a:latin typeface="Times New Roman" panose="02020603050405020304" pitchFamily="18" charset="0"/>
                <a:cs typeface="Times New Roman" panose="02020603050405020304" pitchFamily="18" charset="0"/>
              </a:rPr>
              <a:t>MỤC TIÊU BÀI HỌC</a:t>
            </a:r>
            <a:endParaRPr lang="en-US" sz="32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Rectangle 2"/>
          <p:cNvSpPr/>
          <p:nvPr/>
        </p:nvSpPr>
        <p:spPr>
          <a:xfrm>
            <a:off x="1330036" y="2346037"/>
            <a:ext cx="9301018" cy="39531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3200" dirty="0" err="1" smtClean="0">
                <a:solidFill>
                  <a:schemeClr val="tx1"/>
                </a:solidFill>
                <a:latin typeface="Times New Roman" panose="02020603050405020304" pitchFamily="18" charset="0"/>
                <a:cs typeface="Times New Roman" panose="02020603050405020304" pitchFamily="18" charset="0"/>
              </a:rPr>
              <a:t>Nêu</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được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khái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niệm</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lịch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sử</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và</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môn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Lịch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sử</a:t>
            </a:r>
            <a:endParaRPr lang="en-US" sz="3200" dirty="0" smtClean="0">
              <a:solidFill>
                <a:schemeClr val="tx1"/>
              </a:solidFill>
              <a:latin typeface="Times New Roman" panose="02020603050405020304" pitchFamily="18" charset="0"/>
              <a:cs typeface="Times New Roman" panose="02020603050405020304" pitchFamily="18" charset="0"/>
            </a:endParaRPr>
          </a:p>
          <a:p>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Hiểu</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được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lịch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sử</a:t>
            </a:r>
            <a:r>
              <a:rPr lang="en-US" sz="3200" dirty="0" smtClean="0">
                <a:solidFill>
                  <a:schemeClr val="tx1"/>
                </a:solidFill>
                <a:latin typeface="Times New Roman" panose="02020603050405020304" pitchFamily="18" charset="0"/>
                <a:cs typeface="Times New Roman" panose="02020603050405020304" pitchFamily="18" charset="0"/>
              </a:rPr>
              <a:t> </a:t>
            </a:r>
            <a:r>
              <a:rPr lang="vi-VN" sz="3200" dirty="0" err="1">
                <a:solidFill>
                  <a:schemeClr val="tx1"/>
                </a:solidFill>
                <a:latin typeface="Times New Roman" panose="02020603050405020304" pitchFamily="18" charset="0"/>
                <a:cs typeface="Times New Roman" panose="02020603050405020304" pitchFamily="18" charset="0"/>
              </a:rPr>
              <a:t>l</a:t>
            </a:r>
            <a:r>
              <a:rPr lang="en-US" sz="3200" dirty="0" smtClean="0">
                <a:solidFill>
                  <a:schemeClr val="tx1"/>
                </a:solidFill>
                <a:latin typeface="Times New Roman" panose="02020603050405020304" pitchFamily="18" charset="0"/>
                <a:cs typeface="Times New Roman" panose="02020603050405020304" pitchFamily="18" charset="0"/>
              </a:rPr>
              <a:t>à </a:t>
            </a:r>
            <a:r>
              <a:rPr lang="en-US" sz="3200" dirty="0" err="1" smtClean="0">
                <a:solidFill>
                  <a:schemeClr val="tx1"/>
                </a:solidFill>
                <a:latin typeface="Times New Roman" panose="02020603050405020304" pitchFamily="18" charset="0"/>
                <a:cs typeface="Times New Roman" panose="02020603050405020304" pitchFamily="18" charset="0"/>
              </a:rPr>
              <a:t>những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gì</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đã</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diễn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ra</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trong</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quá</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khứ</a:t>
            </a:r>
            <a:endParaRPr lang="en-US" sz="3200" dirty="0" smtClean="0">
              <a:solidFill>
                <a:schemeClr val="tx1"/>
              </a:solidFill>
              <a:latin typeface="Times New Roman" panose="02020603050405020304" pitchFamily="18" charset="0"/>
              <a:cs typeface="Times New Roman" panose="02020603050405020304" pitchFamily="18" charset="0"/>
            </a:endParaRPr>
          </a:p>
          <a:p>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Giải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thích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được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vì</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sao</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cần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thiết</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phải</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học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môn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Lịch</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sử</a:t>
            </a:r>
            <a:endParaRPr lang="en-US" sz="3200" dirty="0" smtClean="0">
              <a:solidFill>
                <a:schemeClr val="tx1"/>
              </a:solidFill>
              <a:latin typeface="Times New Roman" panose="02020603050405020304" pitchFamily="18" charset="0"/>
              <a:cs typeface="Times New Roman" panose="02020603050405020304" pitchFamily="18" charset="0"/>
            </a:endParaRPr>
          </a:p>
          <a:p>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Phân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biệt</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được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các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nguồn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sử</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liệu</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cơ</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bản</a:t>
            </a:r>
            <a:r>
              <a:rPr lang="en-US" sz="3200" dirty="0" smtClean="0">
                <a:solidFill>
                  <a:schemeClr val="tx1"/>
                </a:solidFill>
                <a:latin typeface="Times New Roman" panose="02020603050405020304" pitchFamily="18" charset="0"/>
                <a:cs typeface="Times New Roman" panose="02020603050405020304" pitchFamily="18" charset="0"/>
              </a:rPr>
              <a:t>, ý </a:t>
            </a:r>
            <a:r>
              <a:rPr lang="en-US" sz="3200" dirty="0" err="1" smtClean="0">
                <a:solidFill>
                  <a:schemeClr val="tx1"/>
                </a:solidFill>
                <a:latin typeface="Times New Roman" panose="02020603050405020304" pitchFamily="18" charset="0"/>
                <a:cs typeface="Times New Roman" panose="02020603050405020304" pitchFamily="18" charset="0"/>
              </a:rPr>
              <a:t>nghĩa</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và</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giá</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trị</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của</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các</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nguồn</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sử</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liệu</a:t>
            </a:r>
            <a:r>
              <a:rPr lang="en-US" sz="3200" dirty="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63159547"/>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0473" y="179388"/>
            <a:ext cx="7629525" cy="1498600"/>
          </a:xfrm>
        </p:spPr>
        <p:txBody>
          <a:bodyPr/>
          <a:lstStyle/>
          <a:p>
            <a:r>
              <a:rPr lang="en-US" b="1" dirty="0" smtClean="0">
                <a:latin typeface="Times New Roman" panose="02020603050405020304" pitchFamily="18" charset="0"/>
                <a:cs typeface="Times New Roman" panose="02020603050405020304" pitchFamily="18" charset="0"/>
              </a:rPr>
              <a:t>BÀI 1: LỊCH SỬ LÀ GÌ?</a:t>
            </a:r>
            <a:endParaRPr lang="en-US" b="1" dirty="0">
              <a:latin typeface="Times New Roman" panose="02020603050405020304" pitchFamily="18" charset="0"/>
              <a:cs typeface="Times New Roman" panose="02020603050405020304" pitchFamily="18" charset="0"/>
            </a:endParaRPr>
          </a:p>
        </p:txBody>
      </p:sp>
      <p:sp>
        <p:nvSpPr>
          <p:cNvPr id="3" name="Rectangle 2"/>
          <p:cNvSpPr/>
          <p:nvPr/>
        </p:nvSpPr>
        <p:spPr>
          <a:xfrm>
            <a:off x="1024128" y="1671782"/>
            <a:ext cx="9089690" cy="45442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solidFill>
                  <a:srgbClr val="C00000"/>
                </a:solidFill>
                <a:latin typeface="Times New Roman" panose="02020603050405020304" pitchFamily="18" charset="0"/>
                <a:cs typeface="Times New Roman" panose="02020603050405020304" pitchFamily="18" charset="0"/>
              </a:rPr>
              <a:t>I/ LỊCH SỬ VÀ MÔN LỊCH SỬ</a:t>
            </a:r>
          </a:p>
          <a:p>
            <a:endParaRPr lang="en-US" sz="4400" dirty="0" smtClean="0">
              <a:solidFill>
                <a:srgbClr val="C00000"/>
              </a:solidFill>
              <a:latin typeface="Times New Roman" panose="02020603050405020304" pitchFamily="18" charset="0"/>
              <a:cs typeface="Times New Roman" panose="02020603050405020304" pitchFamily="18" charset="0"/>
            </a:endParaRPr>
          </a:p>
          <a:p>
            <a:r>
              <a:rPr lang="en-US" sz="4400" dirty="0" smtClean="0">
                <a:solidFill>
                  <a:srgbClr val="C00000"/>
                </a:solidFill>
                <a:latin typeface="Times New Roman" panose="02020603050405020304" pitchFamily="18" charset="0"/>
                <a:cs typeface="Times New Roman" panose="02020603050405020304" pitchFamily="18" charset="0"/>
              </a:rPr>
              <a:t>II/ VÌ SAO PHẢI HỌC LỊCH SỬ?</a:t>
            </a:r>
          </a:p>
          <a:p>
            <a:endParaRPr lang="en-US" sz="4400" dirty="0">
              <a:solidFill>
                <a:srgbClr val="C00000"/>
              </a:solidFill>
              <a:latin typeface="Times New Roman" panose="02020603050405020304" pitchFamily="18" charset="0"/>
              <a:cs typeface="Times New Roman" panose="02020603050405020304" pitchFamily="18" charset="0"/>
            </a:endParaRPr>
          </a:p>
          <a:p>
            <a:r>
              <a:rPr lang="en-US" sz="4400" dirty="0" smtClean="0">
                <a:solidFill>
                  <a:srgbClr val="C00000"/>
                </a:solidFill>
                <a:latin typeface="Times New Roman" panose="02020603050405020304" pitchFamily="18" charset="0"/>
                <a:cs typeface="Times New Roman" panose="02020603050405020304" pitchFamily="18" charset="0"/>
              </a:rPr>
              <a:t>  III/ KHÁM PHÁ QUÁ KHỨ TỪ CÁC NGUỒN SỬ LIỆU</a:t>
            </a:r>
            <a:endParaRPr lang="en-US" sz="4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099020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8C39CCC-1777-0643-880D-86EB4F8E01C1}"/>
              </a:ext>
            </a:extLst>
          </p:cNvPr>
          <p:cNvSpPr txBox="1"/>
          <p:nvPr/>
        </p:nvSpPr>
        <p:spPr>
          <a:xfrm>
            <a:off x="3970116" y="104172"/>
            <a:ext cx="4780345" cy="584775"/>
          </a:xfrm>
          <a:prstGeom prst="rect">
            <a:avLst/>
          </a:prstGeom>
          <a:noFill/>
        </p:spPr>
        <p:txBody>
          <a:bodyPr wrap="square" rtlCol="0">
            <a:spAutoFit/>
          </a:bodyPr>
          <a:lstStyle/>
          <a:p>
            <a:pPr algn="ctr"/>
            <a:r>
              <a:rPr lang="x-none" sz="3200" b="1" dirty="0">
                <a:solidFill>
                  <a:srgbClr val="FFC000"/>
                </a:solidFill>
                <a:latin typeface="Times New Roman" panose="02020603050405020304" pitchFamily="18" charset="0"/>
                <a:cs typeface="Times New Roman" panose="02020603050405020304" pitchFamily="18" charset="0"/>
              </a:rPr>
              <a:t>Bài 1: LỊCH </a:t>
            </a:r>
            <a:r>
              <a:rPr lang="x-none" sz="3200" b="1" dirty="0" smtClean="0">
                <a:solidFill>
                  <a:srgbClr val="FFC000"/>
                </a:solidFill>
                <a:latin typeface="Times New Roman" panose="02020603050405020304" pitchFamily="18" charset="0"/>
                <a:cs typeface="Times New Roman" panose="02020603050405020304" pitchFamily="18" charset="0"/>
              </a:rPr>
              <a:t>SỬ</a:t>
            </a:r>
            <a:r>
              <a:rPr lang="en-US" sz="3200" b="1" dirty="0" smtClean="0">
                <a:solidFill>
                  <a:srgbClr val="FFC000"/>
                </a:solidFill>
                <a:latin typeface="Times New Roman" panose="02020603050405020304" pitchFamily="18" charset="0"/>
                <a:cs typeface="Times New Roman" panose="02020603050405020304" pitchFamily="18" charset="0"/>
              </a:rPr>
              <a:t> LÀ GÌ?</a:t>
            </a:r>
            <a:endParaRPr lang="x-none" sz="3200" b="1" dirty="0">
              <a:solidFill>
                <a:srgbClr val="FFC00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22231808-4386-5E43-8295-3F201E9119DF}"/>
              </a:ext>
            </a:extLst>
          </p:cNvPr>
          <p:cNvPicPr>
            <a:picLocks noChangeAspect="1"/>
          </p:cNvPicPr>
          <p:nvPr/>
        </p:nvPicPr>
        <p:blipFill>
          <a:blip r:embed="rId4"/>
          <a:stretch>
            <a:fillRect/>
          </a:stretch>
        </p:blipFill>
        <p:spPr>
          <a:xfrm>
            <a:off x="10651594" y="-100014"/>
            <a:ext cx="1551016" cy="1444774"/>
          </a:xfrm>
          <a:prstGeom prst="rect">
            <a:avLst/>
          </a:prstGeom>
        </p:spPr>
      </p:pic>
      <p:sp>
        <p:nvSpPr>
          <p:cNvPr id="6" name="TextBox 5">
            <a:extLst>
              <a:ext uri="{FF2B5EF4-FFF2-40B4-BE49-F238E27FC236}">
                <a16:creationId xmlns:a16="http://schemas.microsoft.com/office/drawing/2014/main" xmlns="" id="{421FDA5A-C1E5-A04A-9A28-D0F32CA399B6}"/>
              </a:ext>
            </a:extLst>
          </p:cNvPr>
          <p:cNvSpPr txBox="1"/>
          <p:nvPr/>
        </p:nvSpPr>
        <p:spPr>
          <a:xfrm>
            <a:off x="94526" y="883096"/>
            <a:ext cx="4780345" cy="523220"/>
          </a:xfrm>
          <a:prstGeom prst="rect">
            <a:avLst/>
          </a:prstGeom>
          <a:noFill/>
        </p:spPr>
        <p:txBody>
          <a:bodyPr wrap="square" rtlCol="0">
            <a:spAutoFit/>
          </a:bodyPr>
          <a:lstStyle/>
          <a:p>
            <a:r>
              <a:rPr lang="x-none" sz="2400" b="1" dirty="0">
                <a:solidFill>
                  <a:srgbClr val="FFFF00"/>
                </a:solidFill>
                <a:latin typeface="Times New Roman" panose="02020603050405020304" pitchFamily="18" charset="0"/>
                <a:cs typeface="Times New Roman" panose="02020603050405020304" pitchFamily="18" charset="0"/>
              </a:rPr>
              <a:t>I. </a:t>
            </a:r>
            <a:r>
              <a:rPr lang="x-none" sz="2800" b="1" dirty="0">
                <a:solidFill>
                  <a:srgbClr val="FFFF00"/>
                </a:solidFill>
                <a:latin typeface="Times New Roman" panose="02020603050405020304" pitchFamily="18" charset="0"/>
                <a:cs typeface="Times New Roman" panose="02020603050405020304" pitchFamily="18" charset="0"/>
              </a:rPr>
              <a:t>Lịch sử và môn lịch sử</a:t>
            </a:r>
          </a:p>
        </p:txBody>
      </p:sp>
      <p:cxnSp>
        <p:nvCxnSpPr>
          <p:cNvPr id="5" name="Straight Connector 4">
            <a:extLst>
              <a:ext uri="{FF2B5EF4-FFF2-40B4-BE49-F238E27FC236}">
                <a16:creationId xmlns:a16="http://schemas.microsoft.com/office/drawing/2014/main" xmlns="" id="{1F7D5323-3BD2-2644-A456-20ED73ECFD59}"/>
              </a:ext>
            </a:extLst>
          </p:cNvPr>
          <p:cNvCxnSpPr/>
          <p:nvPr/>
        </p:nvCxnSpPr>
        <p:spPr>
          <a:xfrm>
            <a:off x="5467772" y="1113928"/>
            <a:ext cx="0" cy="493963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9E6AC8D1-070F-8D47-A097-CE3EE06F98F4}"/>
              </a:ext>
            </a:extLst>
          </p:cNvPr>
          <p:cNvSpPr txBox="1"/>
          <p:nvPr/>
        </p:nvSpPr>
        <p:spPr>
          <a:xfrm>
            <a:off x="115749" y="1583881"/>
            <a:ext cx="5352023" cy="1815882"/>
          </a:xfrm>
          <a:prstGeom prst="rect">
            <a:avLst/>
          </a:prstGeom>
          <a:noFill/>
        </p:spPr>
        <p:txBody>
          <a:bodyPr wrap="square" rtlCol="0">
            <a:spAutoFit/>
          </a:bodyPr>
          <a:lstStyle/>
          <a:p>
            <a:r>
              <a:rPr lang="vi-VN" sz="2800" dirty="0">
                <a:solidFill>
                  <a:schemeClr val="bg1">
                    <a:lumMod val="95000"/>
                  </a:schemeClr>
                </a:solidFill>
                <a:latin typeface="Times New Roman" panose="02020603050405020304" pitchFamily="18" charset="0"/>
                <a:cs typeface="Times New Roman" panose="02020603050405020304" pitchFamily="18" charset="0"/>
              </a:rPr>
              <a:t>- </a:t>
            </a:r>
            <a:r>
              <a:rPr lang="vi-VN" sz="2800" i="1" dirty="0">
                <a:solidFill>
                  <a:schemeClr val="bg1">
                    <a:lumMod val="95000"/>
                  </a:schemeClr>
                </a:solidFill>
                <a:latin typeface="Times New Roman" panose="02020603050405020304" pitchFamily="18" charset="0"/>
                <a:cs typeface="Times New Roman" panose="02020603050405020304" pitchFamily="18" charset="0"/>
              </a:rPr>
              <a:t>Lịch sử</a:t>
            </a:r>
            <a:r>
              <a:rPr lang="vi-VN" sz="2800" dirty="0">
                <a:solidFill>
                  <a:schemeClr val="bg1">
                    <a:lumMod val="95000"/>
                  </a:schemeClr>
                </a:solidFill>
                <a:latin typeface="Times New Roman" panose="02020603050405020304" pitchFamily="18" charset="0"/>
                <a:cs typeface="Times New Roman" panose="02020603050405020304" pitchFamily="18" charset="0"/>
              </a:rPr>
              <a:t> là tất cả những gì đã xảy ra trong quá khứ, bao gồm mọi hoạt động của con người từ khi xuất hiện đến nay.</a:t>
            </a:r>
            <a:endParaRPr lang="x-none" sz="28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F5D2757B-0D57-3C49-87B7-328BB58C5779}"/>
              </a:ext>
            </a:extLst>
          </p:cNvPr>
          <p:cNvSpPr txBox="1"/>
          <p:nvPr/>
        </p:nvSpPr>
        <p:spPr>
          <a:xfrm>
            <a:off x="115749" y="3712287"/>
            <a:ext cx="5352023" cy="1815882"/>
          </a:xfrm>
          <a:prstGeom prst="rect">
            <a:avLst/>
          </a:prstGeom>
          <a:noFill/>
        </p:spPr>
        <p:txBody>
          <a:bodyPr wrap="square" rtlCol="0">
            <a:spAutoFit/>
          </a:bodyPr>
          <a:lstStyle/>
          <a:p>
            <a:r>
              <a:rPr lang="vi-VN" sz="2800" dirty="0">
                <a:solidFill>
                  <a:schemeClr val="bg1"/>
                </a:solidFill>
                <a:latin typeface="Times New Roman" panose="02020603050405020304" pitchFamily="18" charset="0"/>
                <a:cs typeface="Times New Roman" panose="02020603050405020304" pitchFamily="18" charset="0"/>
              </a:rPr>
              <a:t>- </a:t>
            </a:r>
            <a:r>
              <a:rPr lang="vi-VN" sz="2800" i="1" dirty="0">
                <a:solidFill>
                  <a:schemeClr val="bg1"/>
                </a:solidFill>
                <a:latin typeface="Times New Roman" panose="02020603050405020304" pitchFamily="18" charset="0"/>
                <a:cs typeface="Times New Roman" panose="02020603050405020304" pitchFamily="18" charset="0"/>
              </a:rPr>
              <a:t>Môn lịch </a:t>
            </a:r>
            <a:r>
              <a:rPr lang="vi-VN" sz="2800" i="1" dirty="0" smtClean="0">
                <a:solidFill>
                  <a:schemeClr val="bg1"/>
                </a:solidFill>
                <a:latin typeface="Times New Roman" panose="02020603050405020304" pitchFamily="18" charset="0"/>
                <a:cs typeface="Times New Roman" panose="02020603050405020304" pitchFamily="18" charset="0"/>
              </a:rPr>
              <a:t>sử</a:t>
            </a:r>
            <a:r>
              <a:rPr lang="en-US" sz="2800" i="1" dirty="0" smtClean="0">
                <a:solidFill>
                  <a:schemeClr val="bg1"/>
                </a:solidFill>
                <a:latin typeface="Times New Roman" panose="02020603050405020304" pitchFamily="18" charset="0"/>
                <a:cs typeface="Times New Roman" panose="02020603050405020304" pitchFamily="18" charset="0"/>
              </a:rPr>
              <a:t> </a:t>
            </a:r>
            <a:r>
              <a:rPr lang="vi-VN" sz="2800" dirty="0" smtClean="0">
                <a:solidFill>
                  <a:schemeClr val="bg1"/>
                </a:solidFill>
                <a:latin typeface="Times New Roman" panose="02020603050405020304" pitchFamily="18" charset="0"/>
                <a:cs typeface="Times New Roman" panose="02020603050405020304" pitchFamily="18" charset="0"/>
              </a:rPr>
              <a:t> </a:t>
            </a:r>
            <a:r>
              <a:rPr lang="en-US" sz="2800" dirty="0" err="1" smtClean="0">
                <a:solidFill>
                  <a:schemeClr val="bg1"/>
                </a:solidFill>
                <a:latin typeface="Times New Roman" panose="02020603050405020304" pitchFamily="18" charset="0"/>
                <a:cs typeface="Times New Roman" panose="02020603050405020304" pitchFamily="18" charset="0"/>
              </a:rPr>
              <a:t>là</a:t>
            </a:r>
            <a:r>
              <a:rPr lang="en-US" sz="2800" dirty="0" smtClean="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môn</a:t>
            </a:r>
            <a:r>
              <a:rPr lang="en-US" sz="2800" dirty="0">
                <a:solidFill>
                  <a:schemeClr val="bg1"/>
                </a:solidFill>
                <a:latin typeface="Times New Roman" panose="02020603050405020304" pitchFamily="18" charset="0"/>
                <a:cs typeface="Times New Roman" panose="02020603050405020304" pitchFamily="18" charset="0"/>
              </a:rPr>
              <a:t> khoa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tìm</a:t>
            </a:r>
            <a:r>
              <a:rPr lang="en-US" sz="2800" dirty="0">
                <a:solidFill>
                  <a:schemeClr val="bg1"/>
                </a:solidFill>
                <a:latin typeface="Times New Roman" panose="02020603050405020304" pitchFamily="18" charset="0"/>
                <a:cs typeface="Times New Roman" panose="02020603050405020304" pitchFamily="18" charset="0"/>
              </a:rPr>
              <a:t> </a:t>
            </a:r>
            <a:r>
              <a:rPr lang="vi-VN" sz="2800" dirty="0">
                <a:solidFill>
                  <a:schemeClr val="bg1"/>
                </a:solidFill>
                <a:latin typeface="Times New Roman" panose="02020603050405020304" pitchFamily="18" charset="0"/>
                <a:cs typeface="Times New Roman" panose="02020603050405020304" pitchFamily="18" charset="0"/>
              </a:rPr>
              <a:t>hiểu về lịch sử loài người, bao gồm toàn bộ hoạt động của con người và xã hội loài người trong quá khứ.</a:t>
            </a:r>
            <a:endParaRPr lang="x-none" sz="2800" dirty="0">
              <a:solidFill>
                <a:schemeClr val="bg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5814197" y="1113928"/>
            <a:ext cx="6073003" cy="4647894"/>
          </a:xfrm>
          <a:prstGeom prst="rect">
            <a:avLst/>
          </a:prstGeom>
        </p:spPr>
      </p:pic>
    </p:spTree>
    <p:custDataLst>
      <p:tags r:id="rId1"/>
    </p:custDataLst>
    <p:extLst>
      <p:ext uri="{BB962C8B-B14F-4D97-AF65-F5344CB8AC3E}">
        <p14:creationId xmlns:p14="http://schemas.microsoft.com/office/powerpoint/2010/main" val="2350700743"/>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DC90934-B824-C54D-B27B-25D4236BF8ED}"/>
              </a:ext>
            </a:extLst>
          </p:cNvPr>
          <p:cNvPicPr/>
          <p:nvPr/>
        </p:nvPicPr>
        <p:blipFill rotWithShape="1">
          <a:blip r:embed="rId4">
            <a:extLst>
              <a:ext uri="{28A0092B-C50C-407E-A947-70E740481C1C}">
                <a14:useLocalDpi xmlns:a14="http://schemas.microsoft.com/office/drawing/2010/main" val="0"/>
              </a:ext>
            </a:extLst>
          </a:blip>
          <a:srcRect l="26109" t="56635" r="28114" b="1776"/>
          <a:stretch/>
        </p:blipFill>
        <p:spPr bwMode="auto">
          <a:xfrm>
            <a:off x="2147456" y="512619"/>
            <a:ext cx="9310254" cy="5425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757894121"/>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762699" y="991518"/>
            <a:ext cx="7998245" cy="37126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rằng</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Lịch</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sử</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a:t>
            </a:r>
          </a:p>
          <a:p>
            <a:pPr algn="ctr"/>
            <a:endParaRPr lang="en-US" dirty="0"/>
          </a:p>
        </p:txBody>
      </p:sp>
      <p:sp>
        <p:nvSpPr>
          <p:cNvPr id="3" name="TextBox 2">
            <a:extLst>
              <a:ext uri="{FF2B5EF4-FFF2-40B4-BE49-F238E27FC236}">
                <a16:creationId xmlns:a16="http://schemas.microsoft.com/office/drawing/2014/main" xmlns="" id="{421FDA5A-C1E5-A04A-9A28-D0F32CA399B6}"/>
              </a:ext>
            </a:extLst>
          </p:cNvPr>
          <p:cNvSpPr txBox="1"/>
          <p:nvPr/>
        </p:nvSpPr>
        <p:spPr>
          <a:xfrm>
            <a:off x="755538" y="350606"/>
            <a:ext cx="8344394" cy="523220"/>
          </a:xfrm>
          <a:prstGeom prst="rect">
            <a:avLst/>
          </a:prstGeom>
          <a:noFill/>
        </p:spPr>
        <p:txBody>
          <a:bodyPr wrap="square" rtlCol="0">
            <a:spAutoFit/>
          </a:bodyPr>
          <a:lstStyle/>
          <a:p>
            <a:r>
              <a:rPr lang="x-none" sz="2800" b="1" dirty="0">
                <a:solidFill>
                  <a:srgbClr val="FFFF00"/>
                </a:solidFill>
                <a:latin typeface="Times New Roman" panose="02020603050405020304" pitchFamily="18" charset="0"/>
                <a:cs typeface="Times New Roman" panose="02020603050405020304" pitchFamily="18" charset="0"/>
              </a:rPr>
              <a:t>II. Vì sao phải học lịch sử?</a:t>
            </a: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569700" y="6235700"/>
            <a:ext cx="406400" cy="406400"/>
          </a:xfrm>
          <a:prstGeom prst="rect">
            <a:avLst/>
          </a:prstGeom>
        </p:spPr>
      </p:pic>
    </p:spTree>
    <p:custDataLst>
      <p:tags r:id="rId1"/>
    </p:custDataLst>
    <p:extLst>
      <p:ext uri="{BB962C8B-B14F-4D97-AF65-F5344CB8AC3E}">
        <p14:creationId xmlns:p14="http://schemas.microsoft.com/office/powerpoint/2010/main" val="3134793326"/>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8" presetClass="entr" presetSubtype="12"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5"/>
                </p:tgtEl>
              </p:cMediaNode>
            </p:audio>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8C39CCC-1777-0643-880D-86EB4F8E01C1}"/>
              </a:ext>
            </a:extLst>
          </p:cNvPr>
          <p:cNvSpPr txBox="1"/>
          <p:nvPr/>
        </p:nvSpPr>
        <p:spPr>
          <a:xfrm>
            <a:off x="3970116" y="104172"/>
            <a:ext cx="4780345" cy="461665"/>
          </a:xfrm>
          <a:prstGeom prst="rect">
            <a:avLst/>
          </a:prstGeom>
          <a:noFill/>
        </p:spPr>
        <p:txBody>
          <a:bodyPr wrap="square" rtlCol="0">
            <a:spAutoFit/>
          </a:bodyPr>
          <a:lstStyle/>
          <a:p>
            <a:pPr algn="ctr"/>
            <a:r>
              <a:rPr lang="x-none" sz="2400" b="1" dirty="0">
                <a:solidFill>
                  <a:srgbClr val="FFC000"/>
                </a:solidFill>
                <a:latin typeface="Times New Roman" panose="02020603050405020304" pitchFamily="18" charset="0"/>
                <a:cs typeface="Times New Roman" panose="02020603050405020304" pitchFamily="18" charset="0"/>
              </a:rPr>
              <a:t>Bài 1: LỊCH SỬ </a:t>
            </a:r>
            <a:r>
              <a:rPr lang="en-US" sz="2400" b="1" dirty="0" smtClean="0">
                <a:solidFill>
                  <a:srgbClr val="FFC000"/>
                </a:solidFill>
                <a:latin typeface="Times New Roman" panose="02020603050405020304" pitchFamily="18" charset="0"/>
                <a:cs typeface="Times New Roman" panose="02020603050405020304" pitchFamily="18" charset="0"/>
              </a:rPr>
              <a:t>LÀ GÌ?</a:t>
            </a:r>
            <a:endParaRPr lang="x-none" sz="2400" b="1" dirty="0">
              <a:solidFill>
                <a:srgbClr val="FFC00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22231808-4386-5E43-8295-3F201E9119DF}"/>
              </a:ext>
            </a:extLst>
          </p:cNvPr>
          <p:cNvPicPr>
            <a:picLocks noChangeAspect="1"/>
          </p:cNvPicPr>
          <p:nvPr/>
        </p:nvPicPr>
        <p:blipFill>
          <a:blip r:embed="rId4"/>
          <a:stretch>
            <a:fillRect/>
          </a:stretch>
        </p:blipFill>
        <p:spPr>
          <a:xfrm>
            <a:off x="10640984" y="-100013"/>
            <a:ext cx="1551016" cy="1444774"/>
          </a:xfrm>
          <a:prstGeom prst="rect">
            <a:avLst/>
          </a:prstGeom>
        </p:spPr>
      </p:pic>
      <p:sp>
        <p:nvSpPr>
          <p:cNvPr id="6" name="TextBox 5">
            <a:extLst>
              <a:ext uri="{FF2B5EF4-FFF2-40B4-BE49-F238E27FC236}">
                <a16:creationId xmlns:a16="http://schemas.microsoft.com/office/drawing/2014/main" xmlns="" id="{421FDA5A-C1E5-A04A-9A28-D0F32CA399B6}"/>
              </a:ext>
            </a:extLst>
          </p:cNvPr>
          <p:cNvSpPr txBox="1"/>
          <p:nvPr/>
        </p:nvSpPr>
        <p:spPr>
          <a:xfrm>
            <a:off x="94526" y="883096"/>
            <a:ext cx="4780345" cy="523220"/>
          </a:xfrm>
          <a:prstGeom prst="rect">
            <a:avLst/>
          </a:prstGeom>
          <a:noFill/>
        </p:spPr>
        <p:txBody>
          <a:bodyPr wrap="square" rtlCol="0">
            <a:spAutoFit/>
          </a:bodyPr>
          <a:lstStyle/>
          <a:p>
            <a:r>
              <a:rPr lang="x-none" sz="2800" b="1" dirty="0">
                <a:solidFill>
                  <a:srgbClr val="FFFF00"/>
                </a:solidFill>
                <a:latin typeface="Times New Roman" panose="02020603050405020304" pitchFamily="18" charset="0"/>
                <a:cs typeface="Times New Roman" panose="02020603050405020304" pitchFamily="18" charset="0"/>
              </a:rPr>
              <a:t>II. Vì sao phải học lịch sử?</a:t>
            </a:r>
          </a:p>
        </p:txBody>
      </p:sp>
      <p:pic>
        <p:nvPicPr>
          <p:cNvPr id="9" name="Picture 8">
            <a:extLst>
              <a:ext uri="{FF2B5EF4-FFF2-40B4-BE49-F238E27FC236}">
                <a16:creationId xmlns:a16="http://schemas.microsoft.com/office/drawing/2014/main" xmlns="" id="{3DC90934-B824-C54D-B27B-25D4236BF8ED}"/>
              </a:ext>
            </a:extLst>
          </p:cNvPr>
          <p:cNvPicPr/>
          <p:nvPr/>
        </p:nvPicPr>
        <p:blipFill>
          <a:blip r:embed="rId5"/>
          <a:srcRect t="2477" b="2477"/>
          <a:stretch/>
        </p:blipFill>
        <p:spPr bwMode="auto">
          <a:xfrm>
            <a:off x="6360288" y="1743074"/>
            <a:ext cx="5680312" cy="49000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cxnSp>
        <p:nvCxnSpPr>
          <p:cNvPr id="5" name="Straight Connector 4">
            <a:extLst>
              <a:ext uri="{FF2B5EF4-FFF2-40B4-BE49-F238E27FC236}">
                <a16:creationId xmlns:a16="http://schemas.microsoft.com/office/drawing/2014/main" xmlns="" id="{1F7D5323-3BD2-2644-A456-20ED73ECFD59}"/>
              </a:ext>
            </a:extLst>
          </p:cNvPr>
          <p:cNvCxnSpPr/>
          <p:nvPr/>
        </p:nvCxnSpPr>
        <p:spPr>
          <a:xfrm>
            <a:off x="5819860" y="1113928"/>
            <a:ext cx="0" cy="4939631"/>
          </a:xfrm>
          <a:prstGeom prst="line">
            <a:avLst/>
          </a:prstGeom>
          <a:ln w="127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9E6AC8D1-070F-8D47-A097-CE3EE06F98F4}"/>
              </a:ext>
            </a:extLst>
          </p:cNvPr>
          <p:cNvSpPr txBox="1"/>
          <p:nvPr/>
        </p:nvSpPr>
        <p:spPr>
          <a:xfrm>
            <a:off x="94526" y="1344760"/>
            <a:ext cx="5740389" cy="2246769"/>
          </a:xfrm>
          <a:prstGeom prst="rect">
            <a:avLst/>
          </a:prstGeom>
          <a:noFill/>
        </p:spPr>
        <p:txBody>
          <a:bodyPr wrap="square" rtlCol="0">
            <a:spAutoFit/>
          </a:bodyPr>
          <a:lstStyle/>
          <a:p>
            <a:r>
              <a:rPr lang="vi-VN" sz="2800" dirty="0">
                <a:solidFill>
                  <a:schemeClr val="bg1"/>
                </a:solidFill>
                <a:latin typeface="Times New Roman" panose="02020603050405020304" pitchFamily="18" charset="0"/>
                <a:cs typeface="Times New Roman" panose="02020603050405020304" pitchFamily="18" charset="0"/>
              </a:rPr>
              <a:t>- Học lịch sử để biết được cội nguồn của tổ tiên, quê hương, đất nước, hiểu được ông cha ta đã phải lao động, sáng tạo, đấu tranh như thế nào để có được đất nước như ngày nay. </a:t>
            </a:r>
            <a:endParaRPr lang="x-none" sz="2800" dirty="0">
              <a:solidFill>
                <a:schemeClr val="bg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F5D2757B-0D57-3C49-87B7-328BB58C5779}"/>
              </a:ext>
            </a:extLst>
          </p:cNvPr>
          <p:cNvSpPr txBox="1"/>
          <p:nvPr/>
        </p:nvSpPr>
        <p:spPr>
          <a:xfrm>
            <a:off x="57428" y="3881889"/>
            <a:ext cx="5786977" cy="1384995"/>
          </a:xfrm>
          <a:prstGeom prst="rect">
            <a:avLst/>
          </a:prstGeom>
          <a:noFill/>
        </p:spPr>
        <p:txBody>
          <a:bodyPr wrap="square" rtlCol="0">
            <a:spAutoFit/>
          </a:bodyPr>
          <a:lstStyle/>
          <a:p>
            <a:r>
              <a:rPr lang="vi-VN" sz="2800" dirty="0">
                <a:solidFill>
                  <a:schemeClr val="bg1"/>
                </a:solidFill>
                <a:latin typeface="+mj-lt"/>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lịch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sử</a:t>
            </a:r>
            <a:r>
              <a:rPr lang="vi-VN" sz="2800" dirty="0">
                <a:solidFill>
                  <a:schemeClr val="bg1"/>
                </a:solidFill>
                <a:latin typeface="Times New Roman" panose="02020603050405020304" pitchFamily="18" charset="0"/>
                <a:cs typeface="Times New Roman" panose="02020603050405020304" pitchFamily="18" charset="0"/>
              </a:rPr>
              <a:t> để</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đúc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kết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những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bài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học</a:t>
            </a:r>
            <a:r>
              <a:rPr lang="en-US" sz="2800" dirty="0">
                <a:solidFill>
                  <a:schemeClr val="bg1"/>
                </a:solidFill>
                <a:latin typeface="Times New Roman" panose="02020603050405020304" pitchFamily="18" charset="0"/>
                <a:cs typeface="Times New Roman" panose="02020603050405020304" pitchFamily="18" charset="0"/>
              </a:rPr>
              <a:t> </a:t>
            </a:r>
            <a:r>
              <a:rPr lang="en-US" sz="2800" err="1">
                <a:solidFill>
                  <a:schemeClr val="bg1"/>
                </a:solidFill>
                <a:latin typeface="Times New Roman" panose="02020603050405020304" pitchFamily="18" charset="0"/>
                <a:cs typeface="Times New Roman" panose="02020603050405020304" pitchFamily="18" charset="0"/>
              </a:rPr>
              <a:t>kinh</a:t>
            </a:r>
            <a:r>
              <a:rPr lang="en-US" sz="2800">
                <a:solidFill>
                  <a:schemeClr val="bg1"/>
                </a:solidFill>
                <a:latin typeface="Times New Roman" panose="02020603050405020304" pitchFamily="18" charset="0"/>
                <a:cs typeface="Times New Roman" panose="02020603050405020304" pitchFamily="18" charset="0"/>
              </a:rPr>
              <a:t> </a:t>
            </a:r>
            <a:r>
              <a:rPr lang="en-US" sz="2800" smtClean="0">
                <a:solidFill>
                  <a:schemeClr val="bg1"/>
                </a:solidFill>
                <a:latin typeface="Times New Roman" panose="02020603050405020304" pitchFamily="18" charset="0"/>
                <a:cs typeface="Times New Roman" panose="02020603050405020304" pitchFamily="18" charset="0"/>
              </a:rPr>
              <a:t>nghiệm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quá</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khứ</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nhằm</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phục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vụ</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hiện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tương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lai</a:t>
            </a:r>
            <a:r>
              <a:rPr lang="en-US" sz="2800" dirty="0">
                <a:solidFill>
                  <a:schemeClr val="bg1"/>
                </a:solidFill>
                <a:latin typeface="Times New Roman" panose="02020603050405020304" pitchFamily="18" charset="0"/>
                <a:cs typeface="Times New Roman" panose="02020603050405020304" pitchFamily="18" charset="0"/>
              </a:rPr>
              <a:t>.</a:t>
            </a:r>
            <a:r>
              <a:rPr lang="x-none" sz="2800" dirty="0">
                <a:solidFill>
                  <a:schemeClr val="bg1"/>
                </a:solidFill>
                <a:latin typeface="Times New Roman" panose="02020603050405020304" pitchFamily="18" charset="0"/>
                <a:cs typeface="Times New Roman" panose="02020603050405020304" pitchFamily="18" charset="0"/>
              </a:rPr>
              <a:t> </a:t>
            </a:r>
          </a:p>
        </p:txBody>
      </p:sp>
      <p:sp>
        <p:nvSpPr>
          <p:cNvPr id="14" name="TextBox 13">
            <a:extLst>
              <a:ext uri="{FF2B5EF4-FFF2-40B4-BE49-F238E27FC236}">
                <a16:creationId xmlns:a16="http://schemas.microsoft.com/office/drawing/2014/main" xmlns="" id="{B6799D5D-51A4-3F41-B156-E73CCDADCED6}"/>
              </a:ext>
            </a:extLst>
          </p:cNvPr>
          <p:cNvSpPr txBox="1"/>
          <p:nvPr/>
        </p:nvSpPr>
        <p:spPr>
          <a:xfrm>
            <a:off x="6779904" y="658343"/>
            <a:ext cx="5033819" cy="1015663"/>
          </a:xfrm>
          <a:prstGeom prst="rect">
            <a:avLst/>
          </a:prstGeom>
          <a:noFill/>
        </p:spPr>
        <p:txBody>
          <a:bodyPr wrap="square" rtlCol="0">
            <a:spAutoFit/>
          </a:bodyPr>
          <a:lstStyle/>
          <a:p>
            <a:pPr algn="ctr"/>
            <a:r>
              <a:rPr lang="x-none" sz="2000" dirty="0">
                <a:solidFill>
                  <a:schemeClr val="bg1"/>
                </a:solidFill>
                <a:latin typeface="Times New Roman" panose="02020603050405020304" pitchFamily="18" charset="0"/>
                <a:cs typeface="Times New Roman" panose="02020603050405020304" pitchFamily="18" charset="0"/>
              </a:rPr>
              <a:t>“</a:t>
            </a:r>
            <a:r>
              <a:rPr lang="x-none" sz="2000" i="1" dirty="0">
                <a:solidFill>
                  <a:schemeClr val="bg1"/>
                </a:solidFill>
                <a:latin typeface="Times New Roman" panose="02020603050405020304" pitchFamily="18" charset="0"/>
                <a:cs typeface="Times New Roman" panose="02020603050405020304" pitchFamily="18" charset="0"/>
              </a:rPr>
              <a:t>Dân ta phải biết sử ta</a:t>
            </a:r>
          </a:p>
          <a:p>
            <a:pPr algn="ctr"/>
            <a:r>
              <a:rPr lang="x-none" sz="2000" i="1" dirty="0">
                <a:solidFill>
                  <a:schemeClr val="bg1"/>
                </a:solidFill>
                <a:latin typeface="Times New Roman" panose="02020603050405020304" pitchFamily="18" charset="0"/>
                <a:cs typeface="Times New Roman" panose="02020603050405020304" pitchFamily="18" charset="0"/>
              </a:rPr>
              <a:t>Cho tường gốc tích nước nhà Việt Nam</a:t>
            </a:r>
            <a:r>
              <a:rPr lang="x-none" sz="2000" dirty="0" smtClean="0">
                <a:solidFill>
                  <a:schemeClr val="bg1"/>
                </a:solidFill>
                <a:latin typeface="Times New Roman" panose="02020603050405020304" pitchFamily="18" charset="0"/>
                <a:cs typeface="Times New Roman" panose="02020603050405020304" pitchFamily="18" charset="0"/>
              </a:rPr>
              <a:t>”                             </a:t>
            </a:r>
            <a:r>
              <a:rPr lang="x-none" sz="2000" dirty="0">
                <a:solidFill>
                  <a:schemeClr val="bg1"/>
                </a:solidFill>
                <a:latin typeface="Times New Roman" panose="02020603050405020304" pitchFamily="18" charset="0"/>
                <a:cs typeface="Times New Roman" panose="02020603050405020304" pitchFamily="18" charset="0"/>
              </a:rPr>
              <a:t>(Lịch sử nước ta, Hồ Chí Minh)</a:t>
            </a:r>
            <a:endParaRPr lang="x-none" sz="12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55027245"/>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4950690" cy="2096655"/>
          </a:xfrm>
        </p:spPr>
        <p:txBody>
          <a:bodyPr>
            <a:normAutofit/>
          </a:bodyPr>
          <a:lstStyle/>
          <a:p>
            <a:r>
              <a:rPr lang="en-US" sz="32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Dù</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xuôi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Nhớ</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ngày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giỗ</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tổ</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ba</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pic>
        <p:nvPicPr>
          <p:cNvPr id="2050" name="Picture 2" descr="TPHCM long trọng tổ chức Giỗ Tổ Hùng Vương năm Kỷ Hợi 2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26" y="1759527"/>
            <a:ext cx="5218544" cy="49821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ỷ niệm: Giỗ Tổ Hùng Vương - Mùng 10 tháng 3 (Âm lịch) - You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7018" y="277091"/>
            <a:ext cx="6954982" cy="63038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74263660"/>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barn(inVertical)">
                                      <p:cBhvr>
                                        <p:cTn id="14" dur="500"/>
                                        <p:tgtEl>
                                          <p:spTgt spid="205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8"/>
</p:tagLst>
</file>

<file path=ppt/tags/tag10.xml><?xml version="1.0" encoding="utf-8"?>
<p:tagLst xmlns:a="http://schemas.openxmlformats.org/drawingml/2006/main" xmlns:r="http://schemas.openxmlformats.org/officeDocument/2006/relationships" xmlns:p="http://schemas.openxmlformats.org/presentationml/2006/main">
  <p:tag name="TIMING" val="|2.2"/>
</p:tagLst>
</file>

<file path=ppt/tags/tag2.xml><?xml version="1.0" encoding="utf-8"?>
<p:tagLst xmlns:a="http://schemas.openxmlformats.org/drawingml/2006/main" xmlns:r="http://schemas.openxmlformats.org/officeDocument/2006/relationships" xmlns:p="http://schemas.openxmlformats.org/presentationml/2006/main">
  <p:tag name="TIMING" val="|1.6|0.9|36.4"/>
</p:tagLst>
</file>

<file path=ppt/tags/tag3.xml><?xml version="1.0" encoding="utf-8"?>
<p:tagLst xmlns:a="http://schemas.openxmlformats.org/drawingml/2006/main" xmlns:r="http://schemas.openxmlformats.org/officeDocument/2006/relationships" xmlns:p="http://schemas.openxmlformats.org/presentationml/2006/main">
  <p:tag name="TIMING" val="|1.1"/>
</p:tagLst>
</file>

<file path=ppt/tags/tag4.xml><?xml version="1.0" encoding="utf-8"?>
<p:tagLst xmlns:a="http://schemas.openxmlformats.org/drawingml/2006/main" xmlns:r="http://schemas.openxmlformats.org/officeDocument/2006/relationships" xmlns:p="http://schemas.openxmlformats.org/presentationml/2006/main">
  <p:tag name="TIMING" val="|1.1|2.6"/>
</p:tagLst>
</file>

<file path=ppt/tags/tag5.xml><?xml version="1.0" encoding="utf-8"?>
<p:tagLst xmlns:a="http://schemas.openxmlformats.org/drawingml/2006/main" xmlns:r="http://schemas.openxmlformats.org/officeDocument/2006/relationships" xmlns:p="http://schemas.openxmlformats.org/presentationml/2006/main">
  <p:tag name="TIMING" val="|0.5|0.8|4.7|63|1.4"/>
</p:tagLst>
</file>

<file path=ppt/tags/tag6.xml><?xml version="1.0" encoding="utf-8"?>
<p:tagLst xmlns:a="http://schemas.openxmlformats.org/drawingml/2006/main" xmlns:r="http://schemas.openxmlformats.org/officeDocument/2006/relationships" xmlns:p="http://schemas.openxmlformats.org/presentationml/2006/main">
  <p:tag name="TIMING" val="|1.2|0.9|45|15.3"/>
</p:tagLst>
</file>

<file path=ppt/tags/tag7.xml><?xml version="1.0" encoding="utf-8"?>
<p:tagLst xmlns:a="http://schemas.openxmlformats.org/drawingml/2006/main" xmlns:r="http://schemas.openxmlformats.org/officeDocument/2006/relationships" xmlns:p="http://schemas.openxmlformats.org/presentationml/2006/main">
  <p:tag name="TIMING" val="|1.4|0.9|64.6"/>
</p:tagLst>
</file>

<file path=ppt/tags/tag8.xml><?xml version="1.0" encoding="utf-8"?>
<p:tagLst xmlns:a="http://schemas.openxmlformats.org/drawingml/2006/main" xmlns:r="http://schemas.openxmlformats.org/officeDocument/2006/relationships" xmlns:p="http://schemas.openxmlformats.org/presentationml/2006/main">
  <p:tag name="TIMING" val="|1.2|0.9|45|15.3"/>
</p:tagLst>
</file>

<file path=ppt/tags/tag9.xml><?xml version="1.0" encoding="utf-8"?>
<p:tagLst xmlns:a="http://schemas.openxmlformats.org/drawingml/2006/main" xmlns:r="http://schemas.openxmlformats.org/officeDocument/2006/relationships" xmlns:p="http://schemas.openxmlformats.org/presentationml/2006/main">
  <p:tag name="TIMING" val="|16.7|23.7|17.6|15.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860</TotalTime>
  <Words>1009</Words>
  <Application>Microsoft Office PowerPoint</Application>
  <PresentationFormat>Custom</PresentationFormat>
  <Paragraphs>82</Paragraphs>
  <Slides>17</Slides>
  <Notes>1</Notes>
  <HiddenSlides>0</HiddenSlides>
  <MMClips>1</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Integral</vt:lpstr>
      <vt:lpstr>Office Theme</vt:lpstr>
      <vt:lpstr>1_Office Theme</vt:lpstr>
      <vt:lpstr>1_Integral</vt:lpstr>
      <vt:lpstr>PowerPoint Presentation</vt:lpstr>
      <vt:lpstr>PowerPoint Presentation</vt:lpstr>
      <vt:lpstr>BÀI 1: LỊCH SỬ LÀ GÌ?         MỤC TIÊU BÀI HỌC</vt:lpstr>
      <vt:lpstr>BÀI 1: LỊCH SỬ LÀ GÌ?</vt:lpstr>
      <vt:lpstr>PowerPoint Presentation</vt:lpstr>
      <vt:lpstr>PowerPoint Presentation</vt:lpstr>
      <vt:lpstr>PowerPoint Presentation</vt:lpstr>
      <vt:lpstr>PowerPoint Presentation</vt:lpstr>
      <vt:lpstr>“Dù ai đi ngược về xuôi. Nhớ ngày giỗ tổ mùng mười tháng ba”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Admin</cp:lastModifiedBy>
  <cp:revision>73</cp:revision>
  <dcterms:created xsi:type="dcterms:W3CDTF">2021-07-16T02:46:11Z</dcterms:created>
  <dcterms:modified xsi:type="dcterms:W3CDTF">2023-09-11T03:41:15Z</dcterms:modified>
</cp:coreProperties>
</file>