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BE69-7847-4CDF-9E82-439E2DCA0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D3BD-308C-E56C-7B75-7F80C73EA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D1590-6DB1-B1BF-7EAE-B893B335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43E8D-690A-FE5A-EBE6-5626CA72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A8D10-EC1D-08BD-18E1-AB1D8BD4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2617-F23E-131A-2C5B-4891E1C7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A221C-C98B-525E-D622-66212297A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2F078-88DB-FFE9-54B4-C88FF7DD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8F13-013F-1C38-3BCA-7294DF1C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30D48-9BB5-F6A5-7398-F0652F74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95385-F1EC-84A8-8B21-D6C08D285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F156E-7DAD-4CEB-9A9A-F5BD9FF86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15B8-A18F-5C58-8C91-08DD40FC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8A642-C113-A235-F3BC-392D338B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9BF5-A666-ECA7-9EE3-9EB1A1E8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C86C-8EE6-6092-D3B7-CA10D7F4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0EE7F-214F-DC46-0515-824F71D4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19E7-B037-35F9-47F9-45FEDE4F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382F1-BAAB-3027-D57B-CC5483D7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9E44B-7082-A144-0DB8-3D8533BE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90D0-5D0C-0236-66AE-560C287D2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9FAB-1266-E82E-5EF6-4C916939E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E2E0A-ED7A-F2F8-D6AB-978C8CC9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5BF8-A68A-6893-309B-17820ADB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B5342-BBB5-7387-00FB-B1DFC155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C6A3-B985-178C-BD17-7212094D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7E7E-C7DF-10C9-E277-ABA270279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9AA17-79F3-7039-C95A-580343871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59BC-5F13-A866-1D8D-A4E425FC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497CD-72CF-0EB2-1B67-2D9BE3C2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E0BE7-4BAA-FE3F-AC27-E605E6F5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8031B-36C1-D41F-B963-2CCA952F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823C0-7DAF-785E-DA73-C519B0FA0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475CD-C618-0DD0-64DB-2A794A3C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52ECC-6DF8-7695-35F4-707A81C08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8ED87-0663-DE2C-171D-6A6811A1A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B78A9B-800A-93C2-53B7-73A288B1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0BEEA-8347-BB41-C4BF-E97DF05E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70F55A-59E7-CB3E-965E-3095C95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7828-F61B-EF9F-49F5-165BCD0C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42D04-D1AB-FBDE-22CA-29C03EE6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4F32D-4A8E-DBF2-1BB4-F5CB8299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C3E07-C7BF-7277-B7BC-B737D78D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5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0E01-B492-FB60-00CF-8FB0F2B5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F9D5D-F857-F953-B19B-78566216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036E2-5C5B-072C-EDE1-D0D82BDA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3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7396-4070-0FBB-8106-41AFFCA5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B900-4E5C-8D27-E101-C321678D3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79C5E-4C84-050D-88EF-D2051D0C3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4B570-E311-FD7A-803A-25063261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B3B6C-08F4-F432-F4DA-EB909804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70693-9D69-1703-A540-D39DC397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464A-A5B4-30DD-71CF-31354BC6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2B21B-D056-8F12-FC1B-3448AE2F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B59D-6638-1EB1-6F16-819415A2F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883F7-F8CD-E686-40E6-11340701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319C1-6E50-9464-F9EA-A738B829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3413A-6693-2A11-EFC9-C2074739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D399F-E086-10B2-0D10-26876424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7E3BE-3F5C-5086-1091-6213DA7B7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967DE-9021-7767-B523-A370AC545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7D0C0A-5B7C-4F4C-9C23-973DB842BFA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F1936-D09A-CA02-1986-BF487E63F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B8289-61F0-6D9A-A604-9D9E6299C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DFED1-80DC-4800-A8B2-5606B5B1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3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1328B1-5A62-CB6E-67FF-E80D79288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8C5239-6ED9-A1F2-4AB5-3AFD0453B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9AEFB-14F9-FF96-BD1A-AFD4DDB2A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EF28C07-7D64-AE85-9876-3589FFE71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nk rectangle with a pink border&#10;&#10;Description automatically generated">
            <a:extLst>
              <a:ext uri="{FF2B5EF4-FFF2-40B4-BE49-F238E27FC236}">
                <a16:creationId xmlns:a16="http://schemas.microsoft.com/office/drawing/2014/main" id="{B9D88084-EB9A-21EA-666B-2ED12C110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6" r="13430"/>
          <a:stretch/>
        </p:blipFill>
        <p:spPr>
          <a:xfrm>
            <a:off x="-1" y="10"/>
            <a:ext cx="12188932" cy="68579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817818-B122-4F7F-2304-3131A717C8B8}"/>
              </a:ext>
            </a:extLst>
          </p:cNvPr>
          <p:cNvSpPr txBox="1"/>
          <p:nvPr/>
        </p:nvSpPr>
        <p:spPr>
          <a:xfrm>
            <a:off x="2119057" y="258"/>
            <a:ext cx="819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TP.PHAN RANG - THÁP CHÀM</a:t>
            </a:r>
          </a:p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VĂN HẢI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E2C8C1-F0BA-80F6-8128-B070492264A5}"/>
              </a:ext>
            </a:extLst>
          </p:cNvPr>
          <p:cNvSpPr/>
          <p:nvPr/>
        </p:nvSpPr>
        <p:spPr>
          <a:xfrm>
            <a:off x="4339585" y="1041508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 LỄ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B5E204-C945-DBCE-1466-C621BD00E951}"/>
              </a:ext>
            </a:extLst>
          </p:cNvPr>
          <p:cNvSpPr/>
          <p:nvPr/>
        </p:nvSpPr>
        <p:spPr>
          <a:xfrm>
            <a:off x="-81778" y="1964838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HƯỞNG ỨNG HỌC TẬP SUỐT ĐỜI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43223C-6C8E-0EF4-8CED-27AA83A53D46}"/>
              </a:ext>
            </a:extLst>
          </p:cNvPr>
          <p:cNvSpPr/>
          <p:nvPr/>
        </p:nvSpPr>
        <p:spPr>
          <a:xfrm>
            <a:off x="720735" y="2934233"/>
            <a:ext cx="107474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“PHÁT TRIỂN VĂN HOÁ ĐỌC THÚC ĐẨY HỌC TẬP SUỐT ĐỜI”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8F8910-D8B4-84AD-6C4D-5AF559C2E463}"/>
              </a:ext>
            </a:extLst>
          </p:cNvPr>
          <p:cNvSpPr/>
          <p:nvPr/>
        </p:nvSpPr>
        <p:spPr>
          <a:xfrm>
            <a:off x="1737217" y="3462103"/>
            <a:ext cx="87190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Black" panose="02040A02050405020203" pitchFamily="18" charset="0"/>
                <a:cs typeface="Times New Roman" panose="02020603050405020304" pitchFamily="18" charset="0"/>
              </a:rPr>
              <a:t>TIẾT ĐỌC THƯ VIỆN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E76BE7-04B9-E12B-92FD-920FF3210210}"/>
              </a:ext>
            </a:extLst>
          </p:cNvPr>
          <p:cNvCxnSpPr/>
          <p:nvPr/>
        </p:nvCxnSpPr>
        <p:spPr>
          <a:xfrm>
            <a:off x="4713267" y="759975"/>
            <a:ext cx="29885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196CB13-DB0F-6E1E-5A5A-4AB3F03C6325}"/>
              </a:ext>
            </a:extLst>
          </p:cNvPr>
          <p:cNvSpPr/>
          <p:nvPr/>
        </p:nvSpPr>
        <p:spPr>
          <a:xfrm>
            <a:off x="4493642" y="4441328"/>
            <a:ext cx="2566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Black" panose="02040A02050405020203" pitchFamily="18" charset="0"/>
                <a:cs typeface="Times New Roman" panose="02020603050405020304" pitchFamily="18" charset="0"/>
              </a:rPr>
              <a:t>Lớp</a:t>
            </a:r>
            <a:r>
              <a:rPr lang="en-US" sz="4800" b="1" cap="none" spc="0" dirty="0">
                <a:ln w="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 Pro Black" panose="02040A02050405020203" pitchFamily="18" charset="0"/>
                <a:cs typeface="Times New Roman" panose="02020603050405020304" pitchFamily="18" charset="0"/>
              </a:rPr>
              <a:t> 2A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9E8A85-AAAD-F630-CCEB-BA95F21D4AE7}"/>
              </a:ext>
            </a:extLst>
          </p:cNvPr>
          <p:cNvSpPr/>
          <p:nvPr/>
        </p:nvSpPr>
        <p:spPr>
          <a:xfrm>
            <a:off x="529837" y="5439633"/>
            <a:ext cx="108627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 TRÌNH</a:t>
            </a:r>
          </a:p>
          <a:p>
            <a:pPr algn="ctr"/>
            <a:r>
              <a:rPr lang="en-US" sz="44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MƯỢN TRẢ SÁCH VÀ BẢO QUẢN SÁCH</a:t>
            </a:r>
            <a:endParaRPr lang="en-US" sz="44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2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B669F9-5FFB-91F8-3E1F-4110276D6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" r="296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B2AFFC-7913-1829-5349-4044AA6D84CF}"/>
              </a:ext>
            </a:extLst>
          </p:cNvPr>
          <p:cNvSpPr txBox="1"/>
          <p:nvPr/>
        </p:nvSpPr>
        <p:spPr>
          <a:xfrm>
            <a:off x="237894" y="1055976"/>
            <a:ext cx="11273883" cy="917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HƯỚNG DẪN HỌC SINH VỀ QUY TRÌNH MƯỢN TRẢ SÁCH</a:t>
            </a:r>
            <a:endParaRPr lang="en-US" sz="31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D2D3F-4945-5BCF-3C68-A1425E31D8BE}"/>
              </a:ext>
            </a:extLst>
          </p:cNvPr>
          <p:cNvSpPr txBox="1"/>
          <p:nvPr/>
        </p:nvSpPr>
        <p:spPr>
          <a:xfrm>
            <a:off x="53128" y="2197962"/>
            <a:ext cx="12188952" cy="4660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B1: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400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B4: Học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NVTV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1-3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B5: NVTV/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4498B-014E-75EB-2BBB-ED96A283D64B}"/>
              </a:ext>
            </a:extLst>
          </p:cNvPr>
          <p:cNvSpPr txBox="1"/>
          <p:nvPr/>
        </p:nvSpPr>
        <p:spPr>
          <a:xfrm>
            <a:off x="2119057" y="258"/>
            <a:ext cx="819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TP.PHAN RANG - THÁP CHÀM</a:t>
            </a:r>
          </a:p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VĂN HẢI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D85C73-2E76-B404-2ABD-6626A608B1F2}"/>
              </a:ext>
            </a:extLst>
          </p:cNvPr>
          <p:cNvCxnSpPr/>
          <p:nvPr/>
        </p:nvCxnSpPr>
        <p:spPr>
          <a:xfrm>
            <a:off x="4449337" y="775500"/>
            <a:ext cx="37022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1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E63629-DADE-FB33-4B18-B17B28A9D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r="16543"/>
          <a:stretch/>
        </p:blipFill>
        <p:spPr>
          <a:xfrm>
            <a:off x="89211" y="-248"/>
            <a:ext cx="12102790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C666AA-DD0F-A679-EC31-6F0201C5F10B}"/>
              </a:ext>
            </a:extLst>
          </p:cNvPr>
          <p:cNvSpPr txBox="1"/>
          <p:nvPr/>
        </p:nvSpPr>
        <p:spPr>
          <a:xfrm>
            <a:off x="640080" y="975558"/>
            <a:ext cx="11804681" cy="6488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HƯỚNG DẪN HỌC SINH BẢO QUẢN SÁCH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21EA5-CE1D-B71B-0A9F-1B37EBA2095F}"/>
              </a:ext>
            </a:extLst>
          </p:cNvPr>
          <p:cNvSpPr txBox="1"/>
          <p:nvPr/>
        </p:nvSpPr>
        <p:spPr>
          <a:xfrm>
            <a:off x="-89210" y="1768665"/>
            <a:ext cx="12278162" cy="508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B1: Cho học </a:t>
            </a:r>
            <a:r>
              <a:rPr lang="en-US" sz="4000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NVTV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00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B4: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B5: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B6: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đúng-cầm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B7: Cho học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2896D-DF30-A091-FA95-34FDF1E601EE}"/>
              </a:ext>
            </a:extLst>
          </p:cNvPr>
          <p:cNvSpPr txBox="1"/>
          <p:nvPr/>
        </p:nvSpPr>
        <p:spPr>
          <a:xfrm>
            <a:off x="2119057" y="258"/>
            <a:ext cx="819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TP.PHAN RANG - THÁP CHÀM</a:t>
            </a:r>
          </a:p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VĂN HẢI 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AF9D49-C01B-CEE6-DC73-E6878CDE69B2}"/>
              </a:ext>
            </a:extLst>
          </p:cNvPr>
          <p:cNvCxnSpPr/>
          <p:nvPr/>
        </p:nvCxnSpPr>
        <p:spPr>
          <a:xfrm>
            <a:off x="4337824" y="795446"/>
            <a:ext cx="375381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3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219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Georgia Pro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Nguyễn Thị Mỹ Dân - Tiểu học Văn Hải 2</dc:creator>
  <cp:lastModifiedBy>Nguyễn Thị Mỹ Dân - Tiểu học Văn Hải 2</cp:lastModifiedBy>
  <cp:revision>4</cp:revision>
  <dcterms:created xsi:type="dcterms:W3CDTF">2024-09-29T05:17:00Z</dcterms:created>
  <dcterms:modified xsi:type="dcterms:W3CDTF">2024-10-06T11:31:29Z</dcterms:modified>
</cp:coreProperties>
</file>