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5"/>
  </p:notesMasterIdLst>
  <p:sldIdLst>
    <p:sldId id="274" r:id="rId2"/>
    <p:sldId id="446" r:id="rId3"/>
    <p:sldId id="407" r:id="rId4"/>
    <p:sldId id="412" r:id="rId5"/>
    <p:sldId id="413" r:id="rId6"/>
    <p:sldId id="265" r:id="rId7"/>
    <p:sldId id="268" r:id="rId8"/>
    <p:sldId id="269" r:id="rId9"/>
    <p:sldId id="273" r:id="rId10"/>
    <p:sldId id="41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70" r:id="rId20"/>
    <p:sldId id="271" r:id="rId21"/>
    <p:sldId id="408" r:id="rId22"/>
    <p:sldId id="259" r:id="rId23"/>
    <p:sldId id="415" r:id="rId24"/>
    <p:sldId id="416" r:id="rId25"/>
    <p:sldId id="417" r:id="rId26"/>
    <p:sldId id="418" r:id="rId27"/>
    <p:sldId id="419" r:id="rId28"/>
    <p:sldId id="409" r:id="rId29"/>
    <p:sldId id="261" r:id="rId30"/>
    <p:sldId id="420" r:id="rId31"/>
    <p:sldId id="421" r:id="rId32"/>
    <p:sldId id="422" r:id="rId33"/>
    <p:sldId id="423" r:id="rId34"/>
    <p:sldId id="424" r:id="rId35"/>
    <p:sldId id="425" r:id="rId36"/>
    <p:sldId id="426" r:id="rId37"/>
    <p:sldId id="427" r:id="rId38"/>
    <p:sldId id="428" r:id="rId39"/>
    <p:sldId id="447" r:id="rId40"/>
    <p:sldId id="410" r:id="rId41"/>
    <p:sldId id="429" r:id="rId42"/>
    <p:sldId id="430" r:id="rId43"/>
    <p:sldId id="431" r:id="rId44"/>
    <p:sldId id="433" r:id="rId45"/>
    <p:sldId id="434" r:id="rId46"/>
    <p:sldId id="432" r:id="rId47"/>
    <p:sldId id="435" r:id="rId48"/>
    <p:sldId id="411" r:id="rId49"/>
    <p:sldId id="445" r:id="rId50"/>
    <p:sldId id="437" r:id="rId51"/>
    <p:sldId id="438" r:id="rId52"/>
    <p:sldId id="439" r:id="rId53"/>
    <p:sldId id="440" r:id="rId54"/>
  </p:sldIdLst>
  <p:sldSz cx="18288000" cy="10287000"/>
  <p:notesSz cx="6858000" cy="9144000"/>
  <p:embeddedFontLst>
    <p:embeddedFont>
      <p:font typeface="Abadi" panose="020B0604020104020204" pitchFamily="34" charset="0"/>
      <p:regular r:id="rId56"/>
    </p:embeddedFont>
    <p:embeddedFont>
      <p:font typeface="Aharoni" panose="02010803020104030203" pitchFamily="2" charset="-79"/>
      <p:bold r:id="rId57"/>
    </p:embeddedFont>
    <p:embeddedFont>
      <p:font typeface="Arial Rounded MT Bold" panose="020F0704030504030204" pitchFamily="34" charset="0"/>
      <p:regular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Dreaming Outloud Pro" panose="020B0604020202020204" charset="0"/>
      <p:regular r:id="rId63"/>
      <p:italic r:id="rId64"/>
    </p:embeddedFont>
    <p:embeddedFont>
      <p:font typeface="Fredoka One" panose="020B0604020202020204" charset="0"/>
      <p:regular r:id="rId65"/>
    </p:embeddedFont>
    <p:embeddedFont>
      <p:font typeface="Margin" charset="0"/>
      <p:regular r:id="rId66"/>
    </p:embeddedFont>
    <p:embeddedFont>
      <p:font typeface="Segoe UI Black" panose="020B0A02040204020203" pitchFamily="34" charset="0"/>
      <p:bold r:id="rId67"/>
      <p:boldItalic r:id="rId68"/>
    </p:embeddedFont>
    <p:embeddedFont>
      <p:font typeface="Snap ITC" panose="04040A07060A02020202" pitchFamily="82" charset="0"/>
      <p:regular r:id="rId6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59D863B-CEAA-6C89-2B09-2292E8B6A2B7}" name="Hong Nhung" initials="HN" userId="Hong Nhung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  <a:srgbClr val="F8E9A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2314" autoAdjust="0"/>
  </p:normalViewPr>
  <p:slideViewPr>
    <p:cSldViewPr>
      <p:cViewPr varScale="1">
        <p:scale>
          <a:sx n="37" d="100"/>
          <a:sy n="37" d="100"/>
        </p:scale>
        <p:origin x="1060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74" Type="http://schemas.microsoft.com/office/2018/10/relationships/authors" Target="authors.xml"/><Relationship Id="rId5" Type="http://schemas.openxmlformats.org/officeDocument/2006/relationships/slide" Target="slides/slide4.xml"/><Relationship Id="rId61" Type="http://schemas.openxmlformats.org/officeDocument/2006/relationships/font" Target="fonts/font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7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B937C-BEC4-4CA2-B596-51754A948836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B819D-1A12-4B36-99A6-EA1205321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24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heelofnames.com/" TargetMode="External"/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974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67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586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506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5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685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3306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8392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0705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11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731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2556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5798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9498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181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966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this link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https://wheelofnames.com/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choose pupils in random.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9886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240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088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021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36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864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270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96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56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31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31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08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7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gif"/><Relationship Id="rId12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21.png"/><Relationship Id="rId5" Type="http://schemas.openxmlformats.org/officeDocument/2006/relationships/image" Target="../media/image6.png"/><Relationship Id="rId10" Type="http://schemas.openxmlformats.org/officeDocument/2006/relationships/image" Target="../media/image13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2.png"/><Relationship Id="rId5" Type="http://schemas.openxmlformats.org/officeDocument/2006/relationships/audio" Target="../media/audio5.wav"/><Relationship Id="rId10" Type="http://schemas.openxmlformats.org/officeDocument/2006/relationships/image" Target="../media/image13.gif"/><Relationship Id="rId4" Type="http://schemas.openxmlformats.org/officeDocument/2006/relationships/audio" Target="../media/audio1.wav"/><Relationship Id="rId9" Type="http://schemas.openxmlformats.org/officeDocument/2006/relationships/image" Target="../media/image18.png"/><Relationship Id="rId1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gif"/><Relationship Id="rId11" Type="http://schemas.openxmlformats.org/officeDocument/2006/relationships/image" Target="../media/image16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3.png"/><Relationship Id="rId5" Type="http://schemas.openxmlformats.org/officeDocument/2006/relationships/audio" Target="../media/audio5.wav"/><Relationship Id="rId10" Type="http://schemas.openxmlformats.org/officeDocument/2006/relationships/image" Target="../media/image13.gif"/><Relationship Id="rId4" Type="http://schemas.openxmlformats.org/officeDocument/2006/relationships/audio" Target="../media/audio1.wav"/><Relationship Id="rId9" Type="http://schemas.openxmlformats.org/officeDocument/2006/relationships/image" Target="../media/image18.png"/><Relationship Id="rId1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1.gif"/><Relationship Id="rId10" Type="http://schemas.openxmlformats.org/officeDocument/2006/relationships/image" Target="../media/image16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gif"/><Relationship Id="rId12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15.png"/><Relationship Id="rId5" Type="http://schemas.openxmlformats.org/officeDocument/2006/relationships/audio" Target="../media/audio5.wav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13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1.gif"/><Relationship Id="rId10" Type="http://schemas.openxmlformats.org/officeDocument/2006/relationships/image" Target="../media/image16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gif"/><Relationship Id="rId12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15.png"/><Relationship Id="rId5" Type="http://schemas.openxmlformats.org/officeDocument/2006/relationships/audio" Target="../media/audio5.wav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13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1.gif"/><Relationship Id="rId10" Type="http://schemas.openxmlformats.org/officeDocument/2006/relationships/image" Target="../media/image1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20.png"/><Relationship Id="rId7" Type="http://schemas.openxmlformats.org/officeDocument/2006/relationships/image" Target="../media/image1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gif"/><Relationship Id="rId9" Type="http://schemas.openxmlformats.org/officeDocument/2006/relationships/audio" Target="../media/audio6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audio" Target="../media/audio7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7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12" Type="http://schemas.openxmlformats.org/officeDocument/2006/relationships/image" Target="../media/image4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35.png"/><Relationship Id="rId5" Type="http://schemas.openxmlformats.org/officeDocument/2006/relationships/image" Target="../media/image42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12" Type="http://schemas.openxmlformats.org/officeDocument/2006/relationships/image" Target="../media/image1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8.png"/><Relationship Id="rId11" Type="http://schemas.openxmlformats.org/officeDocument/2006/relationships/image" Target="../media/image49.png"/><Relationship Id="rId5" Type="http://schemas.openxmlformats.org/officeDocument/2006/relationships/audio" Target="../media/audio8.wav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3.png"/><Relationship Id="rId14" Type="http://schemas.openxmlformats.org/officeDocument/2006/relationships/image" Target="../media/image47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12" Type="http://schemas.openxmlformats.org/officeDocument/2006/relationships/image" Target="../media/image1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audio" Target="../media/audio8.wav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8.png"/><Relationship Id="rId14" Type="http://schemas.openxmlformats.org/officeDocument/2006/relationships/image" Target="../media/image47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12" Type="http://schemas.openxmlformats.org/officeDocument/2006/relationships/image" Target="../media/image1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51.png"/><Relationship Id="rId5" Type="http://schemas.openxmlformats.org/officeDocument/2006/relationships/image" Target="../media/image42.pn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11" Type="http://schemas.openxmlformats.org/officeDocument/2006/relationships/image" Target="../media/image56.png"/><Relationship Id="rId5" Type="http://schemas.openxmlformats.org/officeDocument/2006/relationships/image" Target="../media/image48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11" Type="http://schemas.openxmlformats.org/officeDocument/2006/relationships/image" Target="../media/image57.png"/><Relationship Id="rId5" Type="http://schemas.openxmlformats.org/officeDocument/2006/relationships/image" Target="../media/image48.png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11" Type="http://schemas.openxmlformats.org/officeDocument/2006/relationships/image" Target="../media/image58.png"/><Relationship Id="rId5" Type="http://schemas.openxmlformats.org/officeDocument/2006/relationships/image" Target="../media/image48.png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11" Type="http://schemas.openxmlformats.org/officeDocument/2006/relationships/image" Target="../media/image59.png"/><Relationship Id="rId5" Type="http://schemas.openxmlformats.org/officeDocument/2006/relationships/image" Target="../media/image48.png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6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12" Type="http://schemas.openxmlformats.org/officeDocument/2006/relationships/image" Target="../media/image6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openxmlformats.org/officeDocument/2006/relationships/image" Target="../media/image16.png"/><Relationship Id="rId5" Type="http://schemas.openxmlformats.org/officeDocument/2006/relationships/image" Target="../media/image36.pn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6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12" Type="http://schemas.openxmlformats.org/officeDocument/2006/relationships/image" Target="../media/image6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openxmlformats.org/officeDocument/2006/relationships/image" Target="../media/image16.png"/><Relationship Id="rId5" Type="http://schemas.openxmlformats.org/officeDocument/2006/relationships/image" Target="../media/image36.pn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6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12" Type="http://schemas.openxmlformats.org/officeDocument/2006/relationships/image" Target="../media/image6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openxmlformats.org/officeDocument/2006/relationships/image" Target="../media/image16.png"/><Relationship Id="rId5" Type="http://schemas.openxmlformats.org/officeDocument/2006/relationships/image" Target="../media/image36.pn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6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12" Type="http://schemas.openxmlformats.org/officeDocument/2006/relationships/image" Target="../media/image6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openxmlformats.org/officeDocument/2006/relationships/image" Target="../media/image16.png"/><Relationship Id="rId5" Type="http://schemas.openxmlformats.org/officeDocument/2006/relationships/image" Target="../media/image36.pn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12" Type="http://schemas.openxmlformats.org/officeDocument/2006/relationships/image" Target="../media/image5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3.png"/><Relationship Id="rId11" Type="http://schemas.openxmlformats.org/officeDocument/2006/relationships/image" Target="../media/image16.png"/><Relationship Id="rId5" Type="http://schemas.openxmlformats.org/officeDocument/2006/relationships/image" Target="../media/image42.png"/><Relationship Id="rId15" Type="http://schemas.openxmlformats.org/officeDocument/2006/relationships/image" Target="../media/image59.pn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46.png"/><Relationship Id="rId1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8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2.png"/><Relationship Id="rId11" Type="http://schemas.openxmlformats.org/officeDocument/2006/relationships/image" Target="../media/image16.png"/><Relationship Id="rId5" Type="http://schemas.openxmlformats.org/officeDocument/2006/relationships/image" Target="../media/image68.png"/><Relationship Id="rId10" Type="http://schemas.openxmlformats.org/officeDocument/2006/relationships/image" Target="../media/image70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1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68.png"/><Relationship Id="rId9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1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1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2.png"/><Relationship Id="rId11" Type="http://schemas.openxmlformats.org/officeDocument/2006/relationships/image" Target="../media/image16.png"/><Relationship Id="rId5" Type="http://schemas.openxmlformats.org/officeDocument/2006/relationships/image" Target="../media/image68.png"/><Relationship Id="rId10" Type="http://schemas.openxmlformats.org/officeDocument/2006/relationships/image" Target="../media/image74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8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gif"/><Relationship Id="rId12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audio" Target="../media/audio5.wav"/><Relationship Id="rId10" Type="http://schemas.openxmlformats.org/officeDocument/2006/relationships/image" Target="../media/image14.jpeg"/><Relationship Id="rId4" Type="http://schemas.openxmlformats.org/officeDocument/2006/relationships/audio" Target="../media/audio1.wav"/><Relationship Id="rId9" Type="http://schemas.openxmlformats.org/officeDocument/2006/relationships/image" Target="../media/image13.gi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openxmlformats.org/officeDocument/2006/relationships/image" Target="../media/image16.png"/><Relationship Id="rId5" Type="http://schemas.openxmlformats.org/officeDocument/2006/relationships/image" Target="../media/image36.png"/><Relationship Id="rId10" Type="http://schemas.openxmlformats.org/officeDocument/2006/relationships/image" Target="../media/image76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3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openxmlformats.org/officeDocument/2006/relationships/image" Target="../media/image77.png"/><Relationship Id="rId5" Type="http://schemas.openxmlformats.org/officeDocument/2006/relationships/image" Target="../media/image36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3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openxmlformats.org/officeDocument/2006/relationships/image" Target="../media/image78.png"/><Relationship Id="rId5" Type="http://schemas.openxmlformats.org/officeDocument/2006/relationships/image" Target="../media/image36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3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openxmlformats.org/officeDocument/2006/relationships/image" Target="../media/image79.png"/><Relationship Id="rId5" Type="http://schemas.openxmlformats.org/officeDocument/2006/relationships/image" Target="../media/image36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10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gif"/><Relationship Id="rId12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audio" Target="../media/audio5.wav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1.gif"/><Relationship Id="rId10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1.png"/><Relationship Id="rId5" Type="http://schemas.openxmlformats.org/officeDocument/2006/relationships/audio" Target="../media/audio5.wav"/><Relationship Id="rId10" Type="http://schemas.openxmlformats.org/officeDocument/2006/relationships/image" Target="../media/image13.gif"/><Relationship Id="rId4" Type="http://schemas.openxmlformats.org/officeDocument/2006/relationships/audio" Target="../media/audio1.wav"/><Relationship Id="rId9" Type="http://schemas.openxmlformats.org/officeDocument/2006/relationships/image" Target="../media/image18.png"/><Relationship Id="rId1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4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3CAC653-E279-B130-FCA2-AE6FF45D3C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5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A5A3DA-0466-E3FA-F5A6-EEE8A2F77A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5612"/>
            <a:ext cx="18288000" cy="10292612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3748803" y="6475988"/>
            <a:ext cx="7322975" cy="17465"/>
          </a:xfrm>
          <a:prstGeom prst="line">
            <a:avLst/>
          </a:prstGeom>
          <a:ln w="85725" cap="flat">
            <a:solidFill>
              <a:srgbClr val="342E5D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421355" y="5322831"/>
            <a:ext cx="3978547" cy="6091123"/>
          </a:xfrm>
          <a:custGeom>
            <a:avLst/>
            <a:gdLst/>
            <a:ahLst/>
            <a:cxnLst/>
            <a:rect l="l" t="t" r="r" b="b"/>
            <a:pathLst>
              <a:path w="3978547" h="6091123">
                <a:moveTo>
                  <a:pt x="0" y="0"/>
                </a:moveTo>
                <a:lnTo>
                  <a:pt x="3978547" y="0"/>
                </a:lnTo>
                <a:lnTo>
                  <a:pt x="3978547" y="6091123"/>
                </a:lnTo>
                <a:lnTo>
                  <a:pt x="0" y="60911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556581" y="2862518"/>
            <a:ext cx="3337326" cy="12960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5400000">
            <a:off x="3194373" y="-267743"/>
            <a:ext cx="8431835" cy="1062025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4724400" y="6509136"/>
            <a:ext cx="5737112" cy="1249888"/>
            <a:chOff x="0" y="0"/>
            <a:chExt cx="1511009" cy="32918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11009" cy="329189"/>
            </a:xfrm>
            <a:custGeom>
              <a:avLst/>
              <a:gdLst/>
              <a:ahLst/>
              <a:cxnLst/>
              <a:rect l="l" t="t" r="r" b="b"/>
              <a:pathLst>
                <a:path w="1511009" h="329189">
                  <a:moveTo>
                    <a:pt x="68822" y="0"/>
                  </a:moveTo>
                  <a:lnTo>
                    <a:pt x="1442187" y="0"/>
                  </a:lnTo>
                  <a:cubicBezTo>
                    <a:pt x="1480196" y="0"/>
                    <a:pt x="1511009" y="30813"/>
                    <a:pt x="1511009" y="68822"/>
                  </a:cubicBezTo>
                  <a:lnTo>
                    <a:pt x="1511009" y="260367"/>
                  </a:lnTo>
                  <a:cubicBezTo>
                    <a:pt x="1511009" y="298376"/>
                    <a:pt x="1480196" y="329189"/>
                    <a:pt x="1442187" y="329189"/>
                  </a:cubicBezTo>
                  <a:lnTo>
                    <a:pt x="68822" y="329189"/>
                  </a:lnTo>
                  <a:cubicBezTo>
                    <a:pt x="30813" y="329189"/>
                    <a:pt x="0" y="298376"/>
                    <a:pt x="0" y="260367"/>
                  </a:cubicBezTo>
                  <a:lnTo>
                    <a:pt x="0" y="68822"/>
                  </a:lnTo>
                  <a:cubicBezTo>
                    <a:pt x="0" y="30813"/>
                    <a:pt x="30813" y="0"/>
                    <a:pt x="68822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1511009" cy="405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724400" y="6753860"/>
            <a:ext cx="5737112" cy="72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  <a:spcBef>
                <a:spcPct val="0"/>
              </a:spcBef>
            </a:pPr>
            <a:r>
              <a:rPr lang="en-US" sz="6600" dirty="0">
                <a:solidFill>
                  <a:srgbClr val="DD2E4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Malaysia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46BBC84-4E6B-5CE1-8295-607BB7A7E3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4956" y="2996317"/>
            <a:ext cx="6096000" cy="3115889"/>
          </a:xfrm>
          <a:prstGeom prst="rect">
            <a:avLst/>
          </a:prstGeom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id="{A1D997D1-6654-7AEA-0338-704F1A4EC9DA}"/>
              </a:ext>
            </a:extLst>
          </p:cNvPr>
          <p:cNvSpPr txBox="1"/>
          <p:nvPr/>
        </p:nvSpPr>
        <p:spPr>
          <a:xfrm>
            <a:off x="4544956" y="2070639"/>
            <a:ext cx="5131068" cy="797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50"/>
              </a:lnSpc>
              <a:spcBef>
                <a:spcPct val="0"/>
              </a:spcBef>
            </a:pPr>
            <a:r>
              <a:rPr lang="en-US" sz="6600" dirty="0">
                <a:solidFill>
                  <a:srgbClr val="36315E"/>
                </a:solidFill>
                <a:latin typeface="Abadi" panose="020B0604020104020204" pitchFamily="34" charset="0"/>
              </a:rPr>
              <a:t>I’m from ___. </a:t>
            </a:r>
          </a:p>
        </p:txBody>
      </p:sp>
      <p:pic>
        <p:nvPicPr>
          <p:cNvPr id="19" name="Track 11">
            <a:hlinkClick r:id="" action="ppaction://media"/>
            <a:extLst>
              <a:ext uri="{FF2B5EF4-FFF2-40B4-BE49-F238E27FC236}">
                <a16:creationId xmlns:a16="http://schemas.microsoft.com/office/drawing/2014/main" id="{5942885E-4E38-51E6-7D0F-CB950353C8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43" end="45116.5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897600" y="2101439"/>
            <a:ext cx="2050015" cy="205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2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EF1A8F3-880B-9F73-9BB3-8C12525D8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325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64F841-9091-C0F1-B8BC-C777AB83EB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5612"/>
            <a:ext cx="18288000" cy="10292612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3748803" y="6475988"/>
            <a:ext cx="7322975" cy="17465"/>
          </a:xfrm>
          <a:prstGeom prst="line">
            <a:avLst/>
          </a:prstGeom>
          <a:ln w="85725" cap="flat">
            <a:solidFill>
              <a:srgbClr val="342E5D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421355" y="5322831"/>
            <a:ext cx="3978547" cy="6091123"/>
          </a:xfrm>
          <a:custGeom>
            <a:avLst/>
            <a:gdLst/>
            <a:ahLst/>
            <a:cxnLst/>
            <a:rect l="l" t="t" r="r" b="b"/>
            <a:pathLst>
              <a:path w="3978547" h="6091123">
                <a:moveTo>
                  <a:pt x="0" y="0"/>
                </a:moveTo>
                <a:lnTo>
                  <a:pt x="3978547" y="0"/>
                </a:lnTo>
                <a:lnTo>
                  <a:pt x="3978547" y="6091123"/>
                </a:lnTo>
                <a:lnTo>
                  <a:pt x="0" y="60911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5400000">
            <a:off x="3194373" y="-65508"/>
            <a:ext cx="8431835" cy="10620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306017-0285-EDB9-E43E-89F0715A51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96613" y="4000500"/>
            <a:ext cx="6151856" cy="3326376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7AAD7B44-B1A1-2BD9-BA34-81FB717371D2}"/>
              </a:ext>
            </a:extLst>
          </p:cNvPr>
          <p:cNvSpPr txBox="1"/>
          <p:nvPr/>
        </p:nvSpPr>
        <p:spPr>
          <a:xfrm>
            <a:off x="4230792" y="2843533"/>
            <a:ext cx="6358996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50"/>
              </a:lnSpc>
              <a:spcBef>
                <a:spcPct val="0"/>
              </a:spcBef>
            </a:pPr>
            <a:r>
              <a:rPr lang="en-US" sz="5409" dirty="0">
                <a:solidFill>
                  <a:srgbClr val="36315E"/>
                </a:solidFill>
                <a:latin typeface="Abadi" panose="020B0604020104020204" pitchFamily="34" charset="0"/>
              </a:rPr>
              <a:t>Where are you from?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AF77D8C-74C4-04F7-4EC4-41CD0735C58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97200" y="-9486900"/>
            <a:ext cx="42324435" cy="265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Track 7">
            <a:hlinkClick r:id="" action="ppaction://media"/>
            <a:extLst>
              <a:ext uri="{FF2B5EF4-FFF2-40B4-BE49-F238E27FC236}">
                <a16:creationId xmlns:a16="http://schemas.microsoft.com/office/drawing/2014/main" id="{A4105F84-9AA2-24F1-4DB1-B380473A97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949" end="23235.031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698200" y="93979"/>
            <a:ext cx="2408238" cy="240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2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91 -3.7037E-7 C 0.22344 -3.7037E-7 0.34185 0.06389 0.34185 0.1429 C 0.34185 0.22161 0.22344 0.28642 0.07891 0.28642 C -0.06623 0.28642 -0.18333 0.22161 -0.18333 0.1429 C -0.18333 0.06389 -0.06623 -3.7037E-7 0.07891 -3.7037E-7 Z " pathEditMode="relative" rAng="0" ptsTypes="AAAAA">
                                      <p:cBhvr>
                                        <p:cTn id="6" dur="4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43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FEF459A-0D3D-BB11-D3CE-44A7620DC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325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A5A3DA-0466-E3FA-F5A6-EEE8A2F77A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612"/>
            <a:ext cx="18288000" cy="10292612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3748803" y="6475988"/>
            <a:ext cx="7322975" cy="17465"/>
          </a:xfrm>
          <a:prstGeom prst="line">
            <a:avLst/>
          </a:prstGeom>
          <a:ln w="85725" cap="flat">
            <a:solidFill>
              <a:srgbClr val="342E5D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421355" y="5322831"/>
            <a:ext cx="3978547" cy="6091123"/>
          </a:xfrm>
          <a:custGeom>
            <a:avLst/>
            <a:gdLst/>
            <a:ahLst/>
            <a:cxnLst/>
            <a:rect l="l" t="t" r="r" b="b"/>
            <a:pathLst>
              <a:path w="3978547" h="6091123">
                <a:moveTo>
                  <a:pt x="0" y="0"/>
                </a:moveTo>
                <a:lnTo>
                  <a:pt x="3978547" y="0"/>
                </a:lnTo>
                <a:lnTo>
                  <a:pt x="3978547" y="6091123"/>
                </a:lnTo>
                <a:lnTo>
                  <a:pt x="0" y="60911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556581" y="2862518"/>
            <a:ext cx="3337326" cy="12960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5400000">
            <a:off x="3194373" y="-267743"/>
            <a:ext cx="8431835" cy="1062025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4575730" y="6488688"/>
            <a:ext cx="5737112" cy="1249888"/>
            <a:chOff x="0" y="0"/>
            <a:chExt cx="1511009" cy="32918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11009" cy="329189"/>
            </a:xfrm>
            <a:custGeom>
              <a:avLst/>
              <a:gdLst/>
              <a:ahLst/>
              <a:cxnLst/>
              <a:rect l="l" t="t" r="r" b="b"/>
              <a:pathLst>
                <a:path w="1511009" h="329189">
                  <a:moveTo>
                    <a:pt x="68822" y="0"/>
                  </a:moveTo>
                  <a:lnTo>
                    <a:pt x="1442187" y="0"/>
                  </a:lnTo>
                  <a:cubicBezTo>
                    <a:pt x="1480196" y="0"/>
                    <a:pt x="1511009" y="30813"/>
                    <a:pt x="1511009" y="68822"/>
                  </a:cubicBezTo>
                  <a:lnTo>
                    <a:pt x="1511009" y="260367"/>
                  </a:lnTo>
                  <a:cubicBezTo>
                    <a:pt x="1511009" y="298376"/>
                    <a:pt x="1480196" y="329189"/>
                    <a:pt x="1442187" y="329189"/>
                  </a:cubicBezTo>
                  <a:lnTo>
                    <a:pt x="68822" y="329189"/>
                  </a:lnTo>
                  <a:cubicBezTo>
                    <a:pt x="30813" y="329189"/>
                    <a:pt x="0" y="298376"/>
                    <a:pt x="0" y="260367"/>
                  </a:cubicBezTo>
                  <a:lnTo>
                    <a:pt x="0" y="68822"/>
                  </a:lnTo>
                  <a:cubicBezTo>
                    <a:pt x="0" y="30813"/>
                    <a:pt x="30813" y="0"/>
                    <a:pt x="68822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1511009" cy="405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507431" y="6770075"/>
            <a:ext cx="5737112" cy="720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  <a:spcBef>
                <a:spcPct val="0"/>
              </a:spcBef>
            </a:pPr>
            <a:r>
              <a:rPr lang="en-US" sz="6600" dirty="0">
                <a:solidFill>
                  <a:srgbClr val="DD2E4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Britain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FBE285-4ED8-4FD9-3986-249E0822B2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48285" y="3097247"/>
            <a:ext cx="5737112" cy="3102119"/>
          </a:xfrm>
          <a:prstGeom prst="rect">
            <a:avLst/>
          </a:prstGeom>
        </p:spPr>
      </p:pic>
      <p:sp>
        <p:nvSpPr>
          <p:cNvPr id="17" name="TextBox 11">
            <a:extLst>
              <a:ext uri="{FF2B5EF4-FFF2-40B4-BE49-F238E27FC236}">
                <a16:creationId xmlns:a16="http://schemas.microsoft.com/office/drawing/2014/main" id="{8977527A-0187-0A43-28F7-22152A49B896}"/>
              </a:ext>
            </a:extLst>
          </p:cNvPr>
          <p:cNvSpPr txBox="1"/>
          <p:nvPr/>
        </p:nvSpPr>
        <p:spPr>
          <a:xfrm>
            <a:off x="5330444" y="2122710"/>
            <a:ext cx="3779689" cy="797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50"/>
              </a:lnSpc>
              <a:spcBef>
                <a:spcPct val="0"/>
              </a:spcBef>
            </a:pPr>
            <a:r>
              <a:rPr lang="en-US" sz="6600" dirty="0">
                <a:solidFill>
                  <a:srgbClr val="36315E"/>
                </a:solidFill>
                <a:latin typeface="Abadi" panose="020B0604020104020204" pitchFamily="34" charset="0"/>
              </a:rPr>
              <a:t>I’m from ...</a:t>
            </a:r>
          </a:p>
        </p:txBody>
      </p:sp>
      <p:pic>
        <p:nvPicPr>
          <p:cNvPr id="20" name="Track 7">
            <a:hlinkClick r:id="" action="ppaction://media"/>
            <a:extLst>
              <a:ext uri="{FF2B5EF4-FFF2-40B4-BE49-F238E27FC236}">
                <a16:creationId xmlns:a16="http://schemas.microsoft.com/office/drawing/2014/main" id="{273FFBFD-379E-322E-D591-213CBC8A71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859" end="29292.031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738024" y="1716182"/>
            <a:ext cx="2408238" cy="240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8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C00205-9C8F-32A2-46A7-CB29A97801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325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64F841-9091-C0F1-B8BC-C777AB83EB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5612"/>
            <a:ext cx="18288000" cy="10292612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3748803" y="6475988"/>
            <a:ext cx="7322975" cy="17465"/>
          </a:xfrm>
          <a:prstGeom prst="line">
            <a:avLst/>
          </a:prstGeom>
          <a:ln w="85725" cap="flat">
            <a:solidFill>
              <a:srgbClr val="342E5D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421355" y="5322831"/>
            <a:ext cx="3978547" cy="6091123"/>
          </a:xfrm>
          <a:custGeom>
            <a:avLst/>
            <a:gdLst/>
            <a:ahLst/>
            <a:cxnLst/>
            <a:rect l="l" t="t" r="r" b="b"/>
            <a:pathLst>
              <a:path w="3978547" h="6091123">
                <a:moveTo>
                  <a:pt x="0" y="0"/>
                </a:moveTo>
                <a:lnTo>
                  <a:pt x="3978547" y="0"/>
                </a:lnTo>
                <a:lnTo>
                  <a:pt x="3978547" y="6091123"/>
                </a:lnTo>
                <a:lnTo>
                  <a:pt x="0" y="60911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5400000">
            <a:off x="3194373" y="-65508"/>
            <a:ext cx="8431835" cy="10620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D6EB75-C221-580C-05FE-9B1C5CEAD2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00600" y="3811012"/>
            <a:ext cx="5437372" cy="3609289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AEEF269F-6D34-D3DD-0420-19C56CD629EF}"/>
              </a:ext>
            </a:extLst>
          </p:cNvPr>
          <p:cNvSpPr txBox="1"/>
          <p:nvPr/>
        </p:nvSpPr>
        <p:spPr>
          <a:xfrm>
            <a:off x="4114800" y="2857500"/>
            <a:ext cx="6358996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50"/>
              </a:lnSpc>
              <a:spcBef>
                <a:spcPct val="0"/>
              </a:spcBef>
            </a:pPr>
            <a:r>
              <a:rPr lang="en-US" sz="5409" dirty="0">
                <a:solidFill>
                  <a:srgbClr val="36315E"/>
                </a:solidFill>
                <a:latin typeface="Abadi" panose="020B0604020104020204" pitchFamily="34" charset="0"/>
              </a:rPr>
              <a:t>Where are you from?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F4E202-B903-0771-9DEC-CDDB0CC65EF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97200" y="-9486900"/>
            <a:ext cx="42324435" cy="265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Track 7">
            <a:hlinkClick r:id="" action="ppaction://media"/>
            <a:extLst>
              <a:ext uri="{FF2B5EF4-FFF2-40B4-BE49-F238E27FC236}">
                <a16:creationId xmlns:a16="http://schemas.microsoft.com/office/drawing/2014/main" id="{9D7A7E37-1E54-5E4F-C078-46482D2C3B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949" end="23235.031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698200" y="93979"/>
            <a:ext cx="2408238" cy="240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91 -3.7037E-7 C 0.22344 -3.7037E-7 0.34185 0.06389 0.34185 0.1429 C 0.34185 0.22161 0.22344 0.28642 0.07891 0.28642 C -0.06623 0.28642 -0.18333 0.22161 -0.18333 0.1429 C -0.18333 0.06389 -0.06623 -3.7037E-7 0.07891 -3.7037E-7 Z " pathEditMode="relative" rAng="0" ptsTypes="AAAAA">
                                      <p:cBhvr>
                                        <p:cTn id="6" dur="4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43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9A5A3DA-0466-E3FA-F5A6-EEE8A2F77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612"/>
            <a:ext cx="18288000" cy="10292612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3748803" y="6475988"/>
            <a:ext cx="7322975" cy="17465"/>
          </a:xfrm>
          <a:prstGeom prst="line">
            <a:avLst/>
          </a:prstGeom>
          <a:ln w="85725" cap="flat">
            <a:solidFill>
              <a:srgbClr val="342E5D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421355" y="5322831"/>
            <a:ext cx="3978547" cy="6091123"/>
          </a:xfrm>
          <a:custGeom>
            <a:avLst/>
            <a:gdLst/>
            <a:ahLst/>
            <a:cxnLst/>
            <a:rect l="l" t="t" r="r" b="b"/>
            <a:pathLst>
              <a:path w="3978547" h="6091123">
                <a:moveTo>
                  <a:pt x="0" y="0"/>
                </a:moveTo>
                <a:lnTo>
                  <a:pt x="3978547" y="0"/>
                </a:lnTo>
                <a:lnTo>
                  <a:pt x="3978547" y="6091123"/>
                </a:lnTo>
                <a:lnTo>
                  <a:pt x="0" y="60911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556581" y="2862518"/>
            <a:ext cx="3337326" cy="12960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5400000">
            <a:off x="3194372" y="-294108"/>
            <a:ext cx="8431835" cy="1062025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4558797" y="6478668"/>
            <a:ext cx="5737112" cy="1249888"/>
            <a:chOff x="0" y="0"/>
            <a:chExt cx="1511009" cy="32918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11009" cy="329189"/>
            </a:xfrm>
            <a:custGeom>
              <a:avLst/>
              <a:gdLst/>
              <a:ahLst/>
              <a:cxnLst/>
              <a:rect l="l" t="t" r="r" b="b"/>
              <a:pathLst>
                <a:path w="1511009" h="329189">
                  <a:moveTo>
                    <a:pt x="68822" y="0"/>
                  </a:moveTo>
                  <a:lnTo>
                    <a:pt x="1442187" y="0"/>
                  </a:lnTo>
                  <a:cubicBezTo>
                    <a:pt x="1480196" y="0"/>
                    <a:pt x="1511009" y="30813"/>
                    <a:pt x="1511009" y="68822"/>
                  </a:cubicBezTo>
                  <a:lnTo>
                    <a:pt x="1511009" y="260367"/>
                  </a:lnTo>
                  <a:cubicBezTo>
                    <a:pt x="1511009" y="298376"/>
                    <a:pt x="1480196" y="329189"/>
                    <a:pt x="1442187" y="329189"/>
                  </a:cubicBezTo>
                  <a:lnTo>
                    <a:pt x="68822" y="329189"/>
                  </a:lnTo>
                  <a:cubicBezTo>
                    <a:pt x="30813" y="329189"/>
                    <a:pt x="0" y="298376"/>
                    <a:pt x="0" y="260367"/>
                  </a:cubicBezTo>
                  <a:lnTo>
                    <a:pt x="0" y="68822"/>
                  </a:lnTo>
                  <a:cubicBezTo>
                    <a:pt x="0" y="30813"/>
                    <a:pt x="30813" y="0"/>
                    <a:pt x="68822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1511009" cy="405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499084" y="6750708"/>
            <a:ext cx="5737112" cy="72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  <a:spcBef>
                <a:spcPct val="0"/>
              </a:spcBef>
            </a:pPr>
            <a:r>
              <a:rPr lang="en-US" sz="6600" dirty="0">
                <a:solidFill>
                  <a:srgbClr val="DD2E4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Thailand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D9BB77-5398-4FF7-4D72-817928C3B8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3590" y="3044621"/>
            <a:ext cx="4833397" cy="320837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id="{C20B0235-67CE-4FB1-29A8-ECE429638AA8}"/>
              </a:ext>
            </a:extLst>
          </p:cNvPr>
          <p:cNvSpPr txBox="1"/>
          <p:nvPr/>
        </p:nvSpPr>
        <p:spPr>
          <a:xfrm>
            <a:off x="5330444" y="2122710"/>
            <a:ext cx="3779689" cy="797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50"/>
              </a:lnSpc>
              <a:spcBef>
                <a:spcPct val="0"/>
              </a:spcBef>
            </a:pPr>
            <a:r>
              <a:rPr lang="en-US" sz="6600" dirty="0">
                <a:solidFill>
                  <a:srgbClr val="36315E"/>
                </a:solidFill>
                <a:latin typeface="Abadi" panose="020B0604020104020204" pitchFamily="34" charset="0"/>
              </a:rPr>
              <a:t>I’m from ...</a:t>
            </a:r>
          </a:p>
        </p:txBody>
      </p:sp>
      <p:pic>
        <p:nvPicPr>
          <p:cNvPr id="17" name="Track 11">
            <a:hlinkClick r:id="" action="ppaction://media"/>
            <a:extLst>
              <a:ext uri="{FF2B5EF4-FFF2-40B4-BE49-F238E27FC236}">
                <a16:creationId xmlns:a16="http://schemas.microsoft.com/office/drawing/2014/main" id="{E0DA2FA3-BF3D-01F8-3FAD-76A52509FC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480" end="40767.5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897600" y="2101439"/>
            <a:ext cx="2050015" cy="205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84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64F841-9091-C0F1-B8BC-C777AB83EB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5612"/>
            <a:ext cx="18288000" cy="10292612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3748803" y="6475988"/>
            <a:ext cx="7322975" cy="17465"/>
          </a:xfrm>
          <a:prstGeom prst="line">
            <a:avLst/>
          </a:prstGeom>
          <a:ln w="85725" cap="flat">
            <a:solidFill>
              <a:srgbClr val="342E5D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421355" y="5322831"/>
            <a:ext cx="3978547" cy="6091123"/>
          </a:xfrm>
          <a:custGeom>
            <a:avLst/>
            <a:gdLst/>
            <a:ahLst/>
            <a:cxnLst/>
            <a:rect l="l" t="t" r="r" b="b"/>
            <a:pathLst>
              <a:path w="3978547" h="6091123">
                <a:moveTo>
                  <a:pt x="0" y="0"/>
                </a:moveTo>
                <a:lnTo>
                  <a:pt x="3978547" y="0"/>
                </a:lnTo>
                <a:lnTo>
                  <a:pt x="3978547" y="6091123"/>
                </a:lnTo>
                <a:lnTo>
                  <a:pt x="0" y="60911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5400000">
            <a:off x="3194373" y="-65508"/>
            <a:ext cx="8431835" cy="10620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7BBABB-9C93-E03F-9ED3-2F2DB6BA9E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1543" y="4000500"/>
            <a:ext cx="5658372" cy="3600487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715A9BE0-DCE2-1D7C-78BA-CA69509FD6C5}"/>
              </a:ext>
            </a:extLst>
          </p:cNvPr>
          <p:cNvSpPr txBox="1"/>
          <p:nvPr/>
        </p:nvSpPr>
        <p:spPr>
          <a:xfrm>
            <a:off x="4114800" y="2857500"/>
            <a:ext cx="6358996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50"/>
              </a:lnSpc>
              <a:spcBef>
                <a:spcPct val="0"/>
              </a:spcBef>
            </a:pPr>
            <a:r>
              <a:rPr lang="en-US" sz="5409" dirty="0">
                <a:solidFill>
                  <a:srgbClr val="36315E"/>
                </a:solidFill>
                <a:latin typeface="Abadi" panose="020B0604020104020204" pitchFamily="34" charset="0"/>
              </a:rPr>
              <a:t>Where are you from?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EBD065-B166-0D0B-6793-292694B035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97200" y="-9486900"/>
            <a:ext cx="42324435" cy="265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Track 7">
            <a:hlinkClick r:id="" action="ppaction://media"/>
            <a:extLst>
              <a:ext uri="{FF2B5EF4-FFF2-40B4-BE49-F238E27FC236}">
                <a16:creationId xmlns:a16="http://schemas.microsoft.com/office/drawing/2014/main" id="{5EFD9DDC-DBB5-7221-9B94-D7E96EF2A8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949" end="23235.031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698200" y="93979"/>
            <a:ext cx="2408238" cy="240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00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91 -3.7037E-7 C 0.22344 -3.7037E-7 0.34185 0.06389 0.34185 0.1429 C 0.34185 0.22161 0.22344 0.28642 0.07891 0.28642 C -0.06623 0.28642 -0.18333 0.22161 -0.18333 0.1429 C -0.18333 0.06389 -0.06623 -3.7037E-7 0.07891 -3.7037E-7 Z " pathEditMode="relative" rAng="0" ptsTypes="AAAAA">
                                      <p:cBhvr>
                                        <p:cTn id="6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43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9A5A3DA-0466-E3FA-F5A6-EEE8A2F77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612"/>
            <a:ext cx="18288000" cy="10292612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3748803" y="6475988"/>
            <a:ext cx="7322975" cy="17465"/>
          </a:xfrm>
          <a:prstGeom prst="line">
            <a:avLst/>
          </a:prstGeom>
          <a:ln w="85725" cap="flat">
            <a:solidFill>
              <a:srgbClr val="342E5D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421355" y="5322831"/>
            <a:ext cx="3978547" cy="6091123"/>
          </a:xfrm>
          <a:custGeom>
            <a:avLst/>
            <a:gdLst/>
            <a:ahLst/>
            <a:cxnLst/>
            <a:rect l="l" t="t" r="r" b="b"/>
            <a:pathLst>
              <a:path w="3978547" h="6091123">
                <a:moveTo>
                  <a:pt x="0" y="0"/>
                </a:moveTo>
                <a:lnTo>
                  <a:pt x="3978547" y="0"/>
                </a:lnTo>
                <a:lnTo>
                  <a:pt x="3978547" y="6091123"/>
                </a:lnTo>
                <a:lnTo>
                  <a:pt x="0" y="60911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556581" y="2862518"/>
            <a:ext cx="3337326" cy="12960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5400000">
            <a:off x="3194373" y="-267743"/>
            <a:ext cx="8431835" cy="1062025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4558797" y="6357355"/>
            <a:ext cx="5737112" cy="1249888"/>
            <a:chOff x="0" y="0"/>
            <a:chExt cx="1511009" cy="32918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11009" cy="329189"/>
            </a:xfrm>
            <a:custGeom>
              <a:avLst/>
              <a:gdLst/>
              <a:ahLst/>
              <a:cxnLst/>
              <a:rect l="l" t="t" r="r" b="b"/>
              <a:pathLst>
                <a:path w="1511009" h="329189">
                  <a:moveTo>
                    <a:pt x="68822" y="0"/>
                  </a:moveTo>
                  <a:lnTo>
                    <a:pt x="1442187" y="0"/>
                  </a:lnTo>
                  <a:cubicBezTo>
                    <a:pt x="1480196" y="0"/>
                    <a:pt x="1511009" y="30813"/>
                    <a:pt x="1511009" y="68822"/>
                  </a:cubicBezTo>
                  <a:lnTo>
                    <a:pt x="1511009" y="260367"/>
                  </a:lnTo>
                  <a:cubicBezTo>
                    <a:pt x="1511009" y="298376"/>
                    <a:pt x="1480196" y="329189"/>
                    <a:pt x="1442187" y="329189"/>
                  </a:cubicBezTo>
                  <a:lnTo>
                    <a:pt x="68822" y="329189"/>
                  </a:lnTo>
                  <a:cubicBezTo>
                    <a:pt x="30813" y="329189"/>
                    <a:pt x="0" y="298376"/>
                    <a:pt x="0" y="260367"/>
                  </a:cubicBezTo>
                  <a:lnTo>
                    <a:pt x="0" y="68822"/>
                  </a:lnTo>
                  <a:cubicBezTo>
                    <a:pt x="0" y="30813"/>
                    <a:pt x="30813" y="0"/>
                    <a:pt x="68822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1511009" cy="405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557076" y="6689572"/>
            <a:ext cx="5737112" cy="72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  <a:spcBef>
                <a:spcPct val="0"/>
              </a:spcBef>
            </a:pPr>
            <a:r>
              <a:rPr lang="en-US" sz="6600" dirty="0">
                <a:solidFill>
                  <a:srgbClr val="DD2E4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Singapore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D43196-7DB6-3216-1056-A1228E5812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0600" y="2939318"/>
            <a:ext cx="5051078" cy="3214059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id="{CC3B9DD2-AE8A-6049-325E-26110763A426}"/>
              </a:ext>
            </a:extLst>
          </p:cNvPr>
          <p:cNvSpPr txBox="1"/>
          <p:nvPr/>
        </p:nvSpPr>
        <p:spPr>
          <a:xfrm>
            <a:off x="4646113" y="2064927"/>
            <a:ext cx="5737112" cy="797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50"/>
              </a:lnSpc>
              <a:spcBef>
                <a:spcPct val="0"/>
              </a:spcBef>
            </a:pPr>
            <a:r>
              <a:rPr lang="en-US" sz="6600" dirty="0">
                <a:solidFill>
                  <a:srgbClr val="36315E"/>
                </a:solidFill>
                <a:latin typeface="Abadi" panose="020B0604020104020204" pitchFamily="34" charset="0"/>
              </a:rPr>
              <a:t>I’m from ____.</a:t>
            </a:r>
          </a:p>
        </p:txBody>
      </p:sp>
      <p:pic>
        <p:nvPicPr>
          <p:cNvPr id="17" name="Track 11">
            <a:hlinkClick r:id="" action="ppaction://media"/>
            <a:extLst>
              <a:ext uri="{FF2B5EF4-FFF2-40B4-BE49-F238E27FC236}">
                <a16:creationId xmlns:a16="http://schemas.microsoft.com/office/drawing/2014/main" id="{16DF69DC-4AC7-E8E0-24D2-6F95FCF1F2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353" end="50019.5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897600" y="2101439"/>
            <a:ext cx="2050015" cy="205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8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64F841-9091-C0F1-B8BC-C777AB83EB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5612"/>
            <a:ext cx="18288000" cy="10292612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3748803" y="6475988"/>
            <a:ext cx="7322975" cy="17465"/>
          </a:xfrm>
          <a:prstGeom prst="line">
            <a:avLst/>
          </a:prstGeom>
          <a:ln w="85725" cap="flat">
            <a:solidFill>
              <a:srgbClr val="342E5D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421355" y="5322831"/>
            <a:ext cx="3978547" cy="6091123"/>
          </a:xfrm>
          <a:custGeom>
            <a:avLst/>
            <a:gdLst/>
            <a:ahLst/>
            <a:cxnLst/>
            <a:rect l="l" t="t" r="r" b="b"/>
            <a:pathLst>
              <a:path w="3978547" h="6091123">
                <a:moveTo>
                  <a:pt x="0" y="0"/>
                </a:moveTo>
                <a:lnTo>
                  <a:pt x="3978547" y="0"/>
                </a:lnTo>
                <a:lnTo>
                  <a:pt x="3978547" y="6091123"/>
                </a:lnTo>
                <a:lnTo>
                  <a:pt x="0" y="60911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5400000">
            <a:off x="3194373" y="-65508"/>
            <a:ext cx="8431835" cy="10620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289DE8-BD0C-1173-E742-238D60C81D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0" y="3922836"/>
            <a:ext cx="5748142" cy="3002466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5C82347D-5808-4A10-ED66-4761273B608C}"/>
              </a:ext>
            </a:extLst>
          </p:cNvPr>
          <p:cNvSpPr txBox="1"/>
          <p:nvPr/>
        </p:nvSpPr>
        <p:spPr>
          <a:xfrm>
            <a:off x="4114800" y="2857500"/>
            <a:ext cx="6358996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50"/>
              </a:lnSpc>
              <a:spcBef>
                <a:spcPct val="0"/>
              </a:spcBef>
            </a:pPr>
            <a:r>
              <a:rPr lang="en-US" sz="5409" dirty="0">
                <a:solidFill>
                  <a:srgbClr val="36315E"/>
                </a:solidFill>
                <a:latin typeface="Abadi" panose="020B0604020104020204" pitchFamily="34" charset="0"/>
              </a:rPr>
              <a:t>Where are you from?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3264636-BC8D-6673-A416-15A2EF5E829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97200" y="-9486900"/>
            <a:ext cx="42324435" cy="265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Track 7">
            <a:hlinkClick r:id="" action="ppaction://media"/>
            <a:extLst>
              <a:ext uri="{FF2B5EF4-FFF2-40B4-BE49-F238E27FC236}">
                <a16:creationId xmlns:a16="http://schemas.microsoft.com/office/drawing/2014/main" id="{F8ED4E7F-9307-907F-051E-D54122E152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949" end="23235.031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698200" y="93979"/>
            <a:ext cx="2408238" cy="240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0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91 -3.7037E-7 C 0.22344 -3.7037E-7 0.34185 0.06389 0.34185 0.1429 C 0.34185 0.22161 0.22344 0.28642 0.07891 0.28642 C -0.06623 0.28642 -0.18333 0.22161 -0.18333 0.1429 C -0.18333 0.06389 -0.06623 -3.7037E-7 0.07891 -3.7037E-7 Z " pathEditMode="relative" rAng="0" ptsTypes="AAAAA">
                                      <p:cBhvr>
                                        <p:cTn id="6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43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9A5A3DA-0466-E3FA-F5A6-EEE8A2F77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612"/>
            <a:ext cx="18288000" cy="10292612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3748803" y="6475988"/>
            <a:ext cx="7322975" cy="17465"/>
          </a:xfrm>
          <a:prstGeom prst="line">
            <a:avLst/>
          </a:prstGeom>
          <a:ln w="85725" cap="flat">
            <a:solidFill>
              <a:srgbClr val="342E5D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421355" y="5322831"/>
            <a:ext cx="3978547" cy="6091123"/>
          </a:xfrm>
          <a:custGeom>
            <a:avLst/>
            <a:gdLst/>
            <a:ahLst/>
            <a:cxnLst/>
            <a:rect l="l" t="t" r="r" b="b"/>
            <a:pathLst>
              <a:path w="3978547" h="6091123">
                <a:moveTo>
                  <a:pt x="0" y="0"/>
                </a:moveTo>
                <a:lnTo>
                  <a:pt x="3978547" y="0"/>
                </a:lnTo>
                <a:lnTo>
                  <a:pt x="3978547" y="6091123"/>
                </a:lnTo>
                <a:lnTo>
                  <a:pt x="0" y="60911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556581" y="2862518"/>
            <a:ext cx="3337326" cy="12960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5400000">
            <a:off x="3194373" y="-267743"/>
            <a:ext cx="8431835" cy="1062025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4724400" y="6395558"/>
            <a:ext cx="5737112" cy="1249888"/>
            <a:chOff x="0" y="0"/>
            <a:chExt cx="1511009" cy="32918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11009" cy="329189"/>
            </a:xfrm>
            <a:custGeom>
              <a:avLst/>
              <a:gdLst/>
              <a:ahLst/>
              <a:cxnLst/>
              <a:rect l="l" t="t" r="r" b="b"/>
              <a:pathLst>
                <a:path w="1511009" h="329189">
                  <a:moveTo>
                    <a:pt x="68822" y="0"/>
                  </a:moveTo>
                  <a:lnTo>
                    <a:pt x="1442187" y="0"/>
                  </a:lnTo>
                  <a:cubicBezTo>
                    <a:pt x="1480196" y="0"/>
                    <a:pt x="1511009" y="30813"/>
                    <a:pt x="1511009" y="68822"/>
                  </a:cubicBezTo>
                  <a:lnTo>
                    <a:pt x="1511009" y="260367"/>
                  </a:lnTo>
                  <a:cubicBezTo>
                    <a:pt x="1511009" y="298376"/>
                    <a:pt x="1480196" y="329189"/>
                    <a:pt x="1442187" y="329189"/>
                  </a:cubicBezTo>
                  <a:lnTo>
                    <a:pt x="68822" y="329189"/>
                  </a:lnTo>
                  <a:cubicBezTo>
                    <a:pt x="30813" y="329189"/>
                    <a:pt x="0" y="298376"/>
                    <a:pt x="0" y="260367"/>
                  </a:cubicBezTo>
                  <a:lnTo>
                    <a:pt x="0" y="68822"/>
                  </a:lnTo>
                  <a:cubicBezTo>
                    <a:pt x="0" y="30813"/>
                    <a:pt x="30813" y="0"/>
                    <a:pt x="68822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1511009" cy="405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532831" y="6709153"/>
            <a:ext cx="5737112" cy="72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  <a:spcBef>
                <a:spcPct val="0"/>
              </a:spcBef>
            </a:pPr>
            <a:r>
              <a:rPr lang="en-US" sz="6600" dirty="0">
                <a:solidFill>
                  <a:srgbClr val="DD2E4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America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27B4B3-06D5-BF38-8008-30744ECA60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2925" y="3094777"/>
            <a:ext cx="5748142" cy="3002466"/>
          </a:xfrm>
          <a:prstGeom prst="rect">
            <a:avLst/>
          </a:prstGeom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id="{90B97818-221E-37A9-16AA-08F2341BAB60}"/>
              </a:ext>
            </a:extLst>
          </p:cNvPr>
          <p:cNvSpPr txBox="1"/>
          <p:nvPr/>
        </p:nvSpPr>
        <p:spPr>
          <a:xfrm>
            <a:off x="4746672" y="2122710"/>
            <a:ext cx="5480647" cy="797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50"/>
              </a:lnSpc>
              <a:spcBef>
                <a:spcPct val="0"/>
              </a:spcBef>
            </a:pPr>
            <a:r>
              <a:rPr lang="en-US" sz="6600" dirty="0">
                <a:solidFill>
                  <a:srgbClr val="36315E"/>
                </a:solidFill>
                <a:latin typeface="Abadi" panose="020B0604020104020204" pitchFamily="34" charset="0"/>
              </a:rPr>
              <a:t>I’m from _____.</a:t>
            </a:r>
          </a:p>
        </p:txBody>
      </p:sp>
      <p:pic>
        <p:nvPicPr>
          <p:cNvPr id="17" name="Track 7">
            <a:hlinkClick r:id="" action="ppaction://media"/>
            <a:extLst>
              <a:ext uri="{FF2B5EF4-FFF2-40B4-BE49-F238E27FC236}">
                <a16:creationId xmlns:a16="http://schemas.microsoft.com/office/drawing/2014/main" id="{287D3A9B-6B78-B33D-A7B2-E13320D460C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107" end="12048.031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738024" y="1716182"/>
            <a:ext cx="2408238" cy="240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47E4926-B729-CAE4-FA0A-44DCDA4D0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612"/>
            <a:ext cx="18288000" cy="1029261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402054"/>
            <a:ext cx="10042943" cy="9482892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2204360" y="6549694"/>
            <a:ext cx="8268947" cy="8268947"/>
          </a:xfrm>
          <a:custGeom>
            <a:avLst/>
            <a:gdLst/>
            <a:ahLst/>
            <a:cxnLst/>
            <a:rect l="l" t="t" r="r" b="b"/>
            <a:pathLst>
              <a:path w="8268947" h="8268947">
                <a:moveTo>
                  <a:pt x="0" y="0"/>
                </a:moveTo>
                <a:lnTo>
                  <a:pt x="8268947" y="0"/>
                </a:lnTo>
                <a:lnTo>
                  <a:pt x="8268947" y="8268947"/>
                </a:lnTo>
                <a:lnTo>
                  <a:pt x="0" y="82689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13411921" y="3512093"/>
            <a:ext cx="3847379" cy="5654368"/>
          </a:xfrm>
          <a:custGeom>
            <a:avLst/>
            <a:gdLst/>
            <a:ahLst/>
            <a:cxnLst/>
            <a:rect l="l" t="t" r="r" b="b"/>
            <a:pathLst>
              <a:path w="3847379" h="5654368">
                <a:moveTo>
                  <a:pt x="0" y="0"/>
                </a:moveTo>
                <a:lnTo>
                  <a:pt x="3847379" y="0"/>
                </a:lnTo>
                <a:lnTo>
                  <a:pt x="3847379" y="5654368"/>
                </a:lnTo>
                <a:lnTo>
                  <a:pt x="0" y="56543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049846" y="256656"/>
            <a:ext cx="3316185" cy="198301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015838" y="4324482"/>
            <a:ext cx="5657439" cy="1695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7200" dirty="0">
                <a:solidFill>
                  <a:srgbClr val="342E5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Let's have a great class!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9" name="applause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3793BB-7E24-405C-9E7C-56ED86A00160}"/>
              </a:ext>
            </a:extLst>
          </p:cNvPr>
          <p:cNvSpPr/>
          <p:nvPr/>
        </p:nvSpPr>
        <p:spPr>
          <a:xfrm>
            <a:off x="457200" y="419100"/>
            <a:ext cx="16992600" cy="1600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Monday, October 6</a:t>
            </a:r>
            <a:r>
              <a:rPr lang="en-US" sz="88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8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2025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E1E7F20-BEE5-474C-A4EE-35E03B30FEE9}"/>
              </a:ext>
            </a:extLst>
          </p:cNvPr>
          <p:cNvSpPr txBox="1"/>
          <p:nvPr/>
        </p:nvSpPr>
        <p:spPr>
          <a:xfrm>
            <a:off x="6400800" y="2247900"/>
            <a:ext cx="10609129" cy="181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800" dirty="0">
                <a:solidFill>
                  <a:srgbClr val="C00000"/>
                </a:solidFill>
                <a:latin typeface="Margin"/>
              </a:rPr>
              <a:t>My foreign friends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4CA9743E-4AA1-49A6-83AE-EA98C3C4B765}"/>
              </a:ext>
            </a:extLst>
          </p:cNvPr>
          <p:cNvSpPr txBox="1"/>
          <p:nvPr/>
        </p:nvSpPr>
        <p:spPr>
          <a:xfrm>
            <a:off x="1447800" y="2482235"/>
            <a:ext cx="5326078" cy="1621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  <a:spcBef>
                <a:spcPct val="0"/>
              </a:spcBef>
            </a:pPr>
            <a:endParaRPr lang="en-US" sz="6600" b="1" dirty="0">
              <a:solidFill>
                <a:srgbClr val="000000"/>
              </a:solidFill>
              <a:latin typeface="Abadi" panose="020B0604020104020204" pitchFamily="34" charset="0"/>
            </a:endParaRPr>
          </a:p>
          <a:p>
            <a:pPr algn="ctr">
              <a:lnSpc>
                <a:spcPts val="5490"/>
              </a:lnSpc>
              <a:spcBef>
                <a:spcPct val="0"/>
              </a:spcBef>
            </a:pPr>
            <a:r>
              <a:rPr lang="en-US" sz="11800" b="1" dirty="0">
                <a:solidFill>
                  <a:srgbClr val="000000"/>
                </a:solidFill>
                <a:latin typeface="Margin" charset="0"/>
              </a:rPr>
              <a:t>Unit 3: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BA6324E5-B766-4F8A-8E46-C6440599FEDC}"/>
              </a:ext>
            </a:extLst>
          </p:cNvPr>
          <p:cNvSpPr txBox="1"/>
          <p:nvPr/>
        </p:nvSpPr>
        <p:spPr>
          <a:xfrm>
            <a:off x="6772440" y="4566255"/>
            <a:ext cx="9991560" cy="843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  <a:spcBef>
                <a:spcPct val="0"/>
              </a:spcBef>
            </a:pPr>
            <a:r>
              <a:rPr lang="en-US" sz="9600" b="1" dirty="0">
                <a:solidFill>
                  <a:srgbClr val="000000"/>
                </a:solidFill>
                <a:latin typeface="Margin" charset="0"/>
                <a:cs typeface="Times New Roman" panose="02020603050405020304" pitchFamily="18" charset="0"/>
              </a:rPr>
              <a:t>Lesson 1 (1-2-3)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8A5A71-22D0-49D2-A26E-E49A6DD93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" b="2040"/>
          <a:stretch/>
        </p:blipFill>
        <p:spPr>
          <a:xfrm rot="20505332">
            <a:off x="2078001" y="5165524"/>
            <a:ext cx="5338399" cy="439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A8DF64-2FED-48DB-8AD4-E17452EA0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5" r="11885"/>
          <a:stretch/>
        </p:blipFill>
        <p:spPr>
          <a:xfrm rot="1327102">
            <a:off x="10747713" y="5625555"/>
            <a:ext cx="4060220" cy="30782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543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497FBE5-B19B-F70A-A235-A3CF42A9D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612"/>
            <a:ext cx="18288000" cy="1029261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9795544">
            <a:off x="15358200" y="7856100"/>
            <a:ext cx="4770642" cy="4861801"/>
          </a:xfrm>
          <a:custGeom>
            <a:avLst/>
            <a:gdLst/>
            <a:ahLst/>
            <a:cxnLst/>
            <a:rect l="l" t="t" r="r" b="b"/>
            <a:pathLst>
              <a:path w="4770642" h="4861801">
                <a:moveTo>
                  <a:pt x="0" y="0"/>
                </a:moveTo>
                <a:lnTo>
                  <a:pt x="4770642" y="0"/>
                </a:lnTo>
                <a:lnTo>
                  <a:pt x="4770642" y="4861800"/>
                </a:lnTo>
                <a:lnTo>
                  <a:pt x="0" y="4861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11342" y="1968480"/>
            <a:ext cx="8665317" cy="6350041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-9795544">
            <a:off x="-1840842" y="-1402200"/>
            <a:ext cx="4770642" cy="4861801"/>
          </a:xfrm>
          <a:custGeom>
            <a:avLst/>
            <a:gdLst/>
            <a:ahLst/>
            <a:cxnLst/>
            <a:rect l="l" t="t" r="r" b="b"/>
            <a:pathLst>
              <a:path w="4770642" h="4861801">
                <a:moveTo>
                  <a:pt x="0" y="0"/>
                </a:moveTo>
                <a:lnTo>
                  <a:pt x="4770642" y="0"/>
                </a:lnTo>
                <a:lnTo>
                  <a:pt x="4770642" y="4861800"/>
                </a:lnTo>
                <a:lnTo>
                  <a:pt x="0" y="4861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alphaModFix amt="39000"/>
          </a:blip>
          <a:srcRect/>
          <a:stretch>
            <a:fillRect/>
          </a:stretch>
        </p:blipFill>
        <p:spPr>
          <a:xfrm>
            <a:off x="1028700" y="5898219"/>
            <a:ext cx="3259278" cy="336008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alphaModFix amt="39000"/>
          </a:blip>
          <a:srcRect/>
          <a:stretch>
            <a:fillRect/>
          </a:stretch>
        </p:blipFill>
        <p:spPr>
          <a:xfrm>
            <a:off x="13838029" y="1028700"/>
            <a:ext cx="3421271" cy="35270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drumroll.wav"/>
          </p:stSnd>
        </p:sndAc>
      </p:transition>
    </mc:Choice>
    <mc:Fallback xmlns="">
      <p:transition spd="slow">
        <p:random/>
        <p:sndAc>
          <p:stSnd>
            <p:snd r:embed="rId7" name="drumroll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158256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34408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 rot="973704">
            <a:off x="16562487" y="7992973"/>
            <a:ext cx="2151961" cy="2763353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380223" y="-357703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513458" y="844248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40974B0-3568-6424-B096-340B3C9C42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459" r="8061"/>
          <a:stretch/>
        </p:blipFill>
        <p:spPr>
          <a:xfrm>
            <a:off x="3419962" y="2196219"/>
            <a:ext cx="12124838" cy="6878251"/>
          </a:xfrm>
          <a:prstGeom prst="roundRect">
            <a:avLst>
              <a:gd name="adj" fmla="val 16667"/>
            </a:avLst>
          </a:prstGeom>
          <a:ln w="7620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5678645" y="945396"/>
            <a:ext cx="6066230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LOOK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FF1368-8215-B862-B1A7-B897F417FC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5118" y="2390117"/>
            <a:ext cx="10656282" cy="63844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A6C1255-6010-B702-BDFB-18239151ED40}"/>
              </a:ext>
            </a:extLst>
          </p:cNvPr>
          <p:cNvSpPr txBox="1"/>
          <p:nvPr/>
        </p:nvSpPr>
        <p:spPr>
          <a:xfrm>
            <a:off x="5836791" y="2544599"/>
            <a:ext cx="4173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Mum, I have a new</a:t>
            </a:r>
          </a:p>
          <a:p>
            <a:pPr algn="l"/>
            <a:r>
              <a:rPr lang="en-US" sz="3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foreign friend.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48722F-4F60-244E-AC16-B547102C74E2}"/>
              </a:ext>
            </a:extLst>
          </p:cNvPr>
          <p:cNvSpPr txBox="1"/>
          <p:nvPr/>
        </p:nvSpPr>
        <p:spPr>
          <a:xfrm>
            <a:off x="10838187" y="2881929"/>
            <a:ext cx="40093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Do you? Where’s he from?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47DDD4-0780-1F98-092E-08DB5C694173}"/>
              </a:ext>
            </a:extLst>
          </p:cNvPr>
          <p:cNvSpPr txBox="1"/>
          <p:nvPr/>
        </p:nvSpPr>
        <p:spPr>
          <a:xfrm>
            <a:off x="5394353" y="7896884"/>
            <a:ext cx="4359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He’s from Australia.</a:t>
            </a: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626362-D15D-8F1A-1D0C-1920873CE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888" y="-53667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5678645" y="945396"/>
            <a:ext cx="6066230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LOOK and SAY.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40974B0-3568-6424-B096-340B3C9C42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59" r="8061"/>
          <a:stretch/>
        </p:blipFill>
        <p:spPr>
          <a:xfrm>
            <a:off x="3810000" y="2476500"/>
            <a:ext cx="9803520" cy="6554979"/>
          </a:xfrm>
          <a:prstGeom prst="roundRect">
            <a:avLst>
              <a:gd name="adj" fmla="val 16667"/>
            </a:avLst>
          </a:prstGeom>
          <a:ln w="7620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Freeform 9">
            <a:extLst>
              <a:ext uri="{FF2B5EF4-FFF2-40B4-BE49-F238E27FC236}">
                <a16:creationId xmlns:a16="http://schemas.microsoft.com/office/drawing/2014/main" id="{AC03EBA1-DC70-629A-4454-B971B3942FED}"/>
              </a:ext>
            </a:extLst>
          </p:cNvPr>
          <p:cNvSpPr/>
          <p:nvPr/>
        </p:nvSpPr>
        <p:spPr>
          <a:xfrm rot="-412981">
            <a:off x="12262476" y="1827354"/>
            <a:ext cx="2005845" cy="2036391"/>
          </a:xfrm>
          <a:custGeom>
            <a:avLst/>
            <a:gdLst/>
            <a:ahLst/>
            <a:cxnLst/>
            <a:rect l="l" t="t" r="r" b="b"/>
            <a:pathLst>
              <a:path w="2005845" h="2036391">
                <a:moveTo>
                  <a:pt x="0" y="0"/>
                </a:moveTo>
                <a:lnTo>
                  <a:pt x="2005846" y="0"/>
                </a:lnTo>
                <a:lnTo>
                  <a:pt x="2005846" y="2036392"/>
                </a:lnTo>
                <a:lnTo>
                  <a:pt x="0" y="20363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FD335BB3-F7F2-C6DA-2DBC-67B2164CF230}"/>
              </a:ext>
            </a:extLst>
          </p:cNvPr>
          <p:cNvSpPr/>
          <p:nvPr/>
        </p:nvSpPr>
        <p:spPr>
          <a:xfrm rot="1275997">
            <a:off x="15237417" y="-136256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>
            <a:off x="14790592" y="8848622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BD1FBC9-F184-90BA-73D7-5C8B3A17B9C1}"/>
              </a:ext>
            </a:extLst>
          </p:cNvPr>
          <p:cNvSpPr/>
          <p:nvPr/>
        </p:nvSpPr>
        <p:spPr>
          <a:xfrm>
            <a:off x="-873477" y="7880035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F56423-CBCB-866C-8145-2A5BF0CA9F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9600" y="2867076"/>
            <a:ext cx="8557149" cy="58130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80541B-988F-01DE-6FBD-E755022D5574}"/>
              </a:ext>
            </a:extLst>
          </p:cNvPr>
          <p:cNvSpPr txBox="1"/>
          <p:nvPr/>
        </p:nvSpPr>
        <p:spPr>
          <a:xfrm>
            <a:off x="6584475" y="3086100"/>
            <a:ext cx="43883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What nationality is he?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849487-B44B-4AF6-E59E-EB1205D2A45D}"/>
              </a:ext>
            </a:extLst>
          </p:cNvPr>
          <p:cNvSpPr txBox="1"/>
          <p:nvPr/>
        </p:nvSpPr>
        <p:spPr>
          <a:xfrm>
            <a:off x="6553200" y="7942302"/>
            <a:ext cx="28983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He’s Australian.</a:t>
            </a:r>
          </a:p>
        </p:txBody>
      </p:sp>
    </p:spTree>
    <p:extLst>
      <p:ext uri="{BB962C8B-B14F-4D97-AF65-F5344CB8AC3E}">
        <p14:creationId xmlns:p14="http://schemas.microsoft.com/office/powerpoint/2010/main" val="248215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2E85493-6DA8-DB74-759F-D7DB58A9AE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636" y="0"/>
            <a:ext cx="18322636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7077130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462213">
            <a:off x="14313022" y="491036"/>
            <a:ext cx="4953527" cy="1075328"/>
          </a:xfrm>
          <a:custGeom>
            <a:avLst/>
            <a:gdLst/>
            <a:ahLst/>
            <a:cxnLst/>
            <a:rect l="l" t="t" r="r" b="b"/>
            <a:pathLst>
              <a:path w="4953527" h="1075328">
                <a:moveTo>
                  <a:pt x="0" y="0"/>
                </a:moveTo>
                <a:lnTo>
                  <a:pt x="4953528" y="0"/>
                </a:lnTo>
                <a:lnTo>
                  <a:pt x="4953528" y="1075328"/>
                </a:lnTo>
                <a:lnTo>
                  <a:pt x="0" y="10753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69043">
            <a:off x="15847056" y="8222260"/>
            <a:ext cx="2950690" cy="2781026"/>
          </a:xfrm>
          <a:custGeom>
            <a:avLst/>
            <a:gdLst/>
            <a:ahLst/>
            <a:cxnLst/>
            <a:rect l="l" t="t" r="r" b="b"/>
            <a:pathLst>
              <a:path w="2950690" h="2781026">
                <a:moveTo>
                  <a:pt x="0" y="0"/>
                </a:moveTo>
                <a:lnTo>
                  <a:pt x="2950690" y="0"/>
                </a:lnTo>
                <a:lnTo>
                  <a:pt x="2950690" y="2781026"/>
                </a:lnTo>
                <a:lnTo>
                  <a:pt x="0" y="27810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50457">
            <a:off x="-564224" y="-190750"/>
            <a:ext cx="3185849" cy="2206200"/>
          </a:xfrm>
          <a:custGeom>
            <a:avLst/>
            <a:gdLst/>
            <a:ahLst/>
            <a:cxnLst/>
            <a:rect l="l" t="t" r="r" b="b"/>
            <a:pathLst>
              <a:path w="3185849" h="2206200">
                <a:moveTo>
                  <a:pt x="0" y="0"/>
                </a:moveTo>
                <a:lnTo>
                  <a:pt x="3185848" y="0"/>
                </a:lnTo>
                <a:lnTo>
                  <a:pt x="3185848" y="2206200"/>
                </a:lnTo>
                <a:lnTo>
                  <a:pt x="0" y="22062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AB3F24A-E374-F82C-845B-BB2E1F28A33A}"/>
              </a:ext>
            </a:extLst>
          </p:cNvPr>
          <p:cNvSpPr/>
          <p:nvPr/>
        </p:nvSpPr>
        <p:spPr>
          <a:xfrm>
            <a:off x="990600" y="2910384"/>
            <a:ext cx="8162767" cy="5662115"/>
          </a:xfrm>
          <a:prstGeom prst="roundRect">
            <a:avLst/>
          </a:prstGeom>
          <a:solidFill>
            <a:srgbClr val="FF330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A390DC0-9F57-54AC-5231-5B631769DAFC}"/>
              </a:ext>
            </a:extLst>
          </p:cNvPr>
          <p:cNvSpPr/>
          <p:nvPr/>
        </p:nvSpPr>
        <p:spPr>
          <a:xfrm>
            <a:off x="9473062" y="2886362"/>
            <a:ext cx="8357738" cy="5662115"/>
          </a:xfrm>
          <a:prstGeom prst="roundRect">
            <a:avLst/>
          </a:prstGeom>
          <a:solidFill>
            <a:srgbClr val="FF330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15">
            <a:extLst>
              <a:ext uri="{FF2B5EF4-FFF2-40B4-BE49-F238E27FC236}">
                <a16:creationId xmlns:a16="http://schemas.microsoft.com/office/drawing/2014/main" id="{56A0DC9B-CD7B-4C64-A744-7458B0FA549A}"/>
              </a:ext>
            </a:extLst>
          </p:cNvPr>
          <p:cNvSpPr txBox="1"/>
          <p:nvPr/>
        </p:nvSpPr>
        <p:spPr>
          <a:xfrm>
            <a:off x="5773022" y="1283503"/>
            <a:ext cx="6741955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 and POINT.</a:t>
            </a:r>
          </a:p>
        </p:txBody>
      </p:sp>
      <p:sp>
        <p:nvSpPr>
          <p:cNvPr id="10" name="Freeform 10"/>
          <p:cNvSpPr/>
          <p:nvPr/>
        </p:nvSpPr>
        <p:spPr>
          <a:xfrm>
            <a:off x="-465559" y="8755612"/>
            <a:ext cx="2079890" cy="2014435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1" y="0"/>
                </a:lnTo>
                <a:lnTo>
                  <a:pt x="1830991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Track 25">
            <a:hlinkClick r:id="" action="ppaction://media"/>
            <a:extLst>
              <a:ext uri="{FF2B5EF4-FFF2-40B4-BE49-F238E27FC236}">
                <a16:creationId xmlns:a16="http://schemas.microsoft.com/office/drawing/2014/main" id="{6B5A081E-2645-C1B6-7FEF-E8E6D72115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17"/>
                </p14:media>
              </p:ext>
            </p:extLst>
          </p:nvPr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924592" y="1511797"/>
            <a:ext cx="799140" cy="79914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451BC7-A88A-7DC9-64B6-EAB5B51D4B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6573" y="3302275"/>
            <a:ext cx="7650819" cy="49008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7DD4D0-1912-FC52-763D-2533A8DE33B8}"/>
              </a:ext>
            </a:extLst>
          </p:cNvPr>
          <p:cNvSpPr txBox="1"/>
          <p:nvPr/>
        </p:nvSpPr>
        <p:spPr>
          <a:xfrm>
            <a:off x="2156826" y="3421847"/>
            <a:ext cx="34077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Mum, I have a new</a:t>
            </a:r>
          </a:p>
          <a:p>
            <a:pPr algn="l"/>
            <a:r>
              <a:rPr lang="en-US" sz="28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foreign friend.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44F81B-6E75-89E4-1690-1584821CDC00}"/>
              </a:ext>
            </a:extLst>
          </p:cNvPr>
          <p:cNvSpPr txBox="1"/>
          <p:nvPr/>
        </p:nvSpPr>
        <p:spPr>
          <a:xfrm>
            <a:off x="5753680" y="3615932"/>
            <a:ext cx="30138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 you? Where’s he from?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BC3BF5-EF1E-E421-3323-D0F07B7D67E6}"/>
              </a:ext>
            </a:extLst>
          </p:cNvPr>
          <p:cNvSpPr txBox="1"/>
          <p:nvPr/>
        </p:nvSpPr>
        <p:spPr>
          <a:xfrm>
            <a:off x="1981200" y="7531450"/>
            <a:ext cx="34077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He’s from Australia.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613223-A987-F473-0FD4-ECBFFC62D4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03786" y="3289403"/>
            <a:ext cx="7924908" cy="48647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EEE4ED-3F9C-25E2-2A10-6E79D8B2A6F9}"/>
              </a:ext>
            </a:extLst>
          </p:cNvPr>
          <p:cNvSpPr txBox="1"/>
          <p:nvPr/>
        </p:nvSpPr>
        <p:spPr>
          <a:xfrm>
            <a:off x="11724560" y="3465625"/>
            <a:ext cx="3799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What nationality is he?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BC52E7-A722-E66F-C138-300C9FB93A9F}"/>
              </a:ext>
            </a:extLst>
          </p:cNvPr>
          <p:cNvSpPr txBox="1"/>
          <p:nvPr/>
        </p:nvSpPr>
        <p:spPr>
          <a:xfrm>
            <a:off x="11630617" y="7572638"/>
            <a:ext cx="2708682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He’s Australian.</a:t>
            </a:r>
          </a:p>
        </p:txBody>
      </p:sp>
      <p:pic>
        <p:nvPicPr>
          <p:cNvPr id="29" name="Picture 28" descr="giphy">
            <a:extLst>
              <a:ext uri="{FF2B5EF4-FFF2-40B4-BE49-F238E27FC236}">
                <a16:creationId xmlns:a16="http://schemas.microsoft.com/office/drawing/2014/main" id="{9342450C-D219-73E2-BEEF-36F9E88A7B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9695" y="5595304"/>
            <a:ext cx="2023139" cy="790306"/>
          </a:xfrm>
          <a:prstGeom prst="rect">
            <a:avLst/>
          </a:prstGeom>
        </p:spPr>
      </p:pic>
      <p:pic>
        <p:nvPicPr>
          <p:cNvPr id="30" name="Picture 29" descr="giphy">
            <a:extLst>
              <a:ext uri="{FF2B5EF4-FFF2-40B4-BE49-F238E27FC236}">
                <a16:creationId xmlns:a16="http://schemas.microsoft.com/office/drawing/2014/main" id="{BD1CB062-DDCB-4FAD-0E16-FD49814A65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0508376">
            <a:off x="7276438" y="5132237"/>
            <a:ext cx="1904939" cy="862566"/>
          </a:xfrm>
          <a:prstGeom prst="rect">
            <a:avLst/>
          </a:prstGeom>
        </p:spPr>
      </p:pic>
      <p:pic>
        <p:nvPicPr>
          <p:cNvPr id="33" name="Picture 32" descr="giphy">
            <a:extLst>
              <a:ext uri="{FF2B5EF4-FFF2-40B4-BE49-F238E27FC236}">
                <a16:creationId xmlns:a16="http://schemas.microsoft.com/office/drawing/2014/main" id="{2E99CACB-3D5A-A987-3DB1-72D71E5177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39619" y="6404681"/>
            <a:ext cx="2052033" cy="801593"/>
          </a:xfrm>
          <a:prstGeom prst="rect">
            <a:avLst/>
          </a:prstGeom>
        </p:spPr>
      </p:pic>
      <p:pic>
        <p:nvPicPr>
          <p:cNvPr id="38" name="Picture 37" descr="giphy">
            <a:extLst>
              <a:ext uri="{FF2B5EF4-FFF2-40B4-BE49-F238E27FC236}">
                <a16:creationId xmlns:a16="http://schemas.microsoft.com/office/drawing/2014/main" id="{5700A902-24CD-7676-4C00-C538D53DEB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3003" y="6651901"/>
            <a:ext cx="2052033" cy="801593"/>
          </a:xfrm>
          <a:prstGeom prst="rect">
            <a:avLst/>
          </a:prstGeom>
        </p:spPr>
      </p:pic>
      <p:pic>
        <p:nvPicPr>
          <p:cNvPr id="32" name="Picture 31" descr="giphy">
            <a:extLst>
              <a:ext uri="{FF2B5EF4-FFF2-40B4-BE49-F238E27FC236}">
                <a16:creationId xmlns:a16="http://schemas.microsoft.com/office/drawing/2014/main" id="{D3157DF3-D132-40D2-5DB5-741D0F7C897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0508376">
            <a:off x="15759391" y="3198637"/>
            <a:ext cx="1904939" cy="86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1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6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78FC9B-F153-2C09-3EAF-FBE211E2F5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856042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682217" y="8261882"/>
            <a:ext cx="1129240" cy="1918177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380223" y="-357703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513458" y="844248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40974B0-3568-6424-B096-340B3C9C429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4459" r="8061"/>
          <a:stretch/>
        </p:blipFill>
        <p:spPr>
          <a:xfrm>
            <a:off x="2959463" y="2476500"/>
            <a:ext cx="12027455" cy="6554979"/>
          </a:xfrm>
          <a:prstGeom prst="roundRect">
            <a:avLst>
              <a:gd name="adj" fmla="val 16667"/>
            </a:avLst>
          </a:prstGeom>
          <a:ln w="7620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Freeform 11"/>
          <p:cNvSpPr/>
          <p:nvPr/>
        </p:nvSpPr>
        <p:spPr>
          <a:xfrm rot="20668598">
            <a:off x="14022926" y="7965680"/>
            <a:ext cx="2329159" cy="2059850"/>
          </a:xfrm>
          <a:custGeom>
            <a:avLst/>
            <a:gdLst/>
            <a:ahLst/>
            <a:cxnLst/>
            <a:rect l="l" t="t" r="r" b="b"/>
            <a:pathLst>
              <a:path w="2098056" h="2042108">
                <a:moveTo>
                  <a:pt x="0" y="0"/>
                </a:moveTo>
                <a:lnTo>
                  <a:pt x="2098056" y="0"/>
                </a:lnTo>
                <a:lnTo>
                  <a:pt x="2098056" y="2042108"/>
                </a:lnTo>
                <a:lnTo>
                  <a:pt x="0" y="20421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3508201" y="928973"/>
            <a:ext cx="9866155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LISTEN, POINT and REPEAT. </a:t>
            </a:r>
          </a:p>
        </p:txBody>
      </p:sp>
      <p:pic>
        <p:nvPicPr>
          <p:cNvPr id="7" name="Track 25">
            <a:hlinkClick r:id="" action="ppaction://media"/>
            <a:extLst>
              <a:ext uri="{FF2B5EF4-FFF2-40B4-BE49-F238E27FC236}">
                <a16:creationId xmlns:a16="http://schemas.microsoft.com/office/drawing/2014/main" id="{A08BFB08-ABFE-661C-0259-D62CA63F4CD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832" end="18043.8437"/>
                </p14:media>
              </p:ext>
            </p:extLst>
          </p:nvPr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824555" y="1220772"/>
            <a:ext cx="1255728" cy="125572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3" name="Track 25">
            <a:hlinkClick r:id="" action="ppaction://media"/>
            <a:extLst>
              <a:ext uri="{FF2B5EF4-FFF2-40B4-BE49-F238E27FC236}">
                <a16:creationId xmlns:a16="http://schemas.microsoft.com/office/drawing/2014/main" id="{B0B6281A-A6E3-C0CE-3580-9F28F3363D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236" end="14257.8437"/>
                </p14:media>
              </p:ext>
            </p:extLst>
          </p:nvPr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903681" y="3074109"/>
            <a:ext cx="1255728" cy="125572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5" name="Track 25">
            <a:hlinkClick r:id="" action="ppaction://media"/>
            <a:extLst>
              <a:ext uri="{FF2B5EF4-FFF2-40B4-BE49-F238E27FC236}">
                <a16:creationId xmlns:a16="http://schemas.microsoft.com/office/drawing/2014/main" id="{25D5E28E-EF51-5551-6B7C-C0AABA0508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022" end="11260.8437"/>
                </p14:media>
              </p:ext>
            </p:extLst>
          </p:nvPr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951487" y="4891454"/>
            <a:ext cx="1255728" cy="125572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896EC3-2AA2-F10B-0B96-8D89ED3E17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08201" y="2692150"/>
            <a:ext cx="10743021" cy="60189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ED3054C-DF3F-698B-1BB9-505B6C245722}"/>
              </a:ext>
            </a:extLst>
          </p:cNvPr>
          <p:cNvSpPr txBox="1"/>
          <p:nvPr/>
        </p:nvSpPr>
        <p:spPr>
          <a:xfrm>
            <a:off x="5209052" y="2803150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Mum, I have a new</a:t>
            </a:r>
          </a:p>
          <a:p>
            <a:pPr algn="l"/>
            <a:r>
              <a:rPr lang="en-US" sz="3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foreign friend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BBB465-36FA-9E3F-601D-587FDECA52DB}"/>
              </a:ext>
            </a:extLst>
          </p:cNvPr>
          <p:cNvSpPr txBox="1"/>
          <p:nvPr/>
        </p:nvSpPr>
        <p:spPr>
          <a:xfrm>
            <a:off x="10060222" y="3091551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Do you? Where’s he from?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B71E63-ED3C-2721-2BC5-0BBAB7D6193B}"/>
              </a:ext>
            </a:extLst>
          </p:cNvPr>
          <p:cNvSpPr txBox="1"/>
          <p:nvPr/>
        </p:nvSpPr>
        <p:spPr>
          <a:xfrm>
            <a:off x="4758472" y="7885019"/>
            <a:ext cx="4288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He’s from Australia.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giphy">
            <a:extLst>
              <a:ext uri="{FF2B5EF4-FFF2-40B4-BE49-F238E27FC236}">
                <a16:creationId xmlns:a16="http://schemas.microsoft.com/office/drawing/2014/main" id="{507F4313-6392-5E7A-FD7D-EE1C57F787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91512" y="3074109"/>
            <a:ext cx="2023139" cy="790306"/>
          </a:xfrm>
          <a:prstGeom prst="rect">
            <a:avLst/>
          </a:prstGeom>
        </p:spPr>
      </p:pic>
      <p:pic>
        <p:nvPicPr>
          <p:cNvPr id="14" name="Picture 13" descr="giphy">
            <a:extLst>
              <a:ext uri="{FF2B5EF4-FFF2-40B4-BE49-F238E27FC236}">
                <a16:creationId xmlns:a16="http://schemas.microsoft.com/office/drawing/2014/main" id="{3C2BF672-C4DE-CC48-4B39-F3B038B72BB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508376">
            <a:off x="13913585" y="3388120"/>
            <a:ext cx="1904939" cy="862566"/>
          </a:xfrm>
          <a:prstGeom prst="rect">
            <a:avLst/>
          </a:prstGeom>
        </p:spPr>
      </p:pic>
      <p:pic>
        <p:nvPicPr>
          <p:cNvPr id="16" name="Picture 15" descr="giphy">
            <a:extLst>
              <a:ext uri="{FF2B5EF4-FFF2-40B4-BE49-F238E27FC236}">
                <a16:creationId xmlns:a16="http://schemas.microsoft.com/office/drawing/2014/main" id="{6D1FF782-378F-F785-6E28-CEDA4924D5F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57465" y="7819417"/>
            <a:ext cx="2023139" cy="79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1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78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99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626362-D15D-8F1A-1D0C-1920873CE0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888" y="-53667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340974B0-3568-6424-B096-340B3C9C42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459" r="8061"/>
          <a:stretch/>
        </p:blipFill>
        <p:spPr>
          <a:xfrm>
            <a:off x="3809998" y="2476500"/>
            <a:ext cx="10980593" cy="6554979"/>
          </a:xfrm>
          <a:prstGeom prst="roundRect">
            <a:avLst>
              <a:gd name="adj" fmla="val 16667"/>
            </a:avLst>
          </a:prstGeom>
          <a:ln w="7620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Freeform 9">
            <a:extLst>
              <a:ext uri="{FF2B5EF4-FFF2-40B4-BE49-F238E27FC236}">
                <a16:creationId xmlns:a16="http://schemas.microsoft.com/office/drawing/2014/main" id="{AC03EBA1-DC70-629A-4454-B971B3942FED}"/>
              </a:ext>
            </a:extLst>
          </p:cNvPr>
          <p:cNvSpPr/>
          <p:nvPr/>
        </p:nvSpPr>
        <p:spPr>
          <a:xfrm rot="-412981">
            <a:off x="14359866" y="1414311"/>
            <a:ext cx="2005845" cy="2036391"/>
          </a:xfrm>
          <a:custGeom>
            <a:avLst/>
            <a:gdLst/>
            <a:ahLst/>
            <a:cxnLst/>
            <a:rect l="l" t="t" r="r" b="b"/>
            <a:pathLst>
              <a:path w="2005845" h="2036391">
                <a:moveTo>
                  <a:pt x="0" y="0"/>
                </a:moveTo>
                <a:lnTo>
                  <a:pt x="2005846" y="0"/>
                </a:lnTo>
                <a:lnTo>
                  <a:pt x="2005846" y="2036392"/>
                </a:lnTo>
                <a:lnTo>
                  <a:pt x="0" y="20363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FD335BB3-F7F2-C6DA-2DBC-67B2164CF230}"/>
              </a:ext>
            </a:extLst>
          </p:cNvPr>
          <p:cNvSpPr/>
          <p:nvPr/>
        </p:nvSpPr>
        <p:spPr>
          <a:xfrm rot="1275997">
            <a:off x="15237417" y="-136256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>
            <a:off x="14790592" y="8848622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BD1FBC9-F184-90BA-73D7-5C8B3A17B9C1}"/>
              </a:ext>
            </a:extLst>
          </p:cNvPr>
          <p:cNvSpPr/>
          <p:nvPr/>
        </p:nvSpPr>
        <p:spPr>
          <a:xfrm>
            <a:off x="-873477" y="7880035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Track 25">
            <a:hlinkClick r:id="" action="ppaction://media"/>
            <a:extLst>
              <a:ext uri="{FF2B5EF4-FFF2-40B4-BE49-F238E27FC236}">
                <a16:creationId xmlns:a16="http://schemas.microsoft.com/office/drawing/2014/main" id="{375AF18A-6402-64AF-BBB6-FBF1448924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17" end="5272.8437"/>
                </p14:media>
              </p:ext>
            </p:extLst>
          </p:nvPr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824555" y="1220772"/>
            <a:ext cx="1255728" cy="125572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Track 25">
            <a:hlinkClick r:id="" action="ppaction://media"/>
            <a:extLst>
              <a:ext uri="{FF2B5EF4-FFF2-40B4-BE49-F238E27FC236}">
                <a16:creationId xmlns:a16="http://schemas.microsoft.com/office/drawing/2014/main" id="{0083280F-F84A-1787-DC70-C45D4EC602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847" end="2166.8437"/>
                </p14:media>
              </p:ext>
            </p:extLst>
          </p:nvPr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863559" y="2976215"/>
            <a:ext cx="1255728" cy="125572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1" name="TextBox 15">
            <a:extLst>
              <a:ext uri="{FF2B5EF4-FFF2-40B4-BE49-F238E27FC236}">
                <a16:creationId xmlns:a16="http://schemas.microsoft.com/office/drawing/2014/main" id="{7BDDE4A6-B292-85C4-9E96-8513F3AA9E0B}"/>
              </a:ext>
            </a:extLst>
          </p:cNvPr>
          <p:cNvSpPr txBox="1"/>
          <p:nvPr/>
        </p:nvSpPr>
        <p:spPr>
          <a:xfrm>
            <a:off x="3508201" y="928973"/>
            <a:ext cx="9866155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LISTEN, POINT and REPEAT.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FC2E94-C4F7-3DA8-42B8-38CB5CD5BD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26613" y="2867076"/>
            <a:ext cx="10109997" cy="581304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DBA5B73-5A97-DC41-BFD5-848EDB838AA6}"/>
              </a:ext>
            </a:extLst>
          </p:cNvPr>
          <p:cNvSpPr txBox="1"/>
          <p:nvPr/>
        </p:nvSpPr>
        <p:spPr>
          <a:xfrm>
            <a:off x="6783815" y="3036579"/>
            <a:ext cx="4904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What nationality is he?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DD20C9-30D8-B3C7-43F1-45252D3AC892}"/>
              </a:ext>
            </a:extLst>
          </p:cNvPr>
          <p:cNvSpPr txBox="1"/>
          <p:nvPr/>
        </p:nvSpPr>
        <p:spPr>
          <a:xfrm>
            <a:off x="6726778" y="7988758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He’s Australian.</a:t>
            </a:r>
          </a:p>
        </p:txBody>
      </p:sp>
      <p:pic>
        <p:nvPicPr>
          <p:cNvPr id="7" name="Picture 6" descr="giphy">
            <a:extLst>
              <a:ext uri="{FF2B5EF4-FFF2-40B4-BE49-F238E27FC236}">
                <a16:creationId xmlns:a16="http://schemas.microsoft.com/office/drawing/2014/main" id="{E394A5FB-8DBF-EC30-945C-AFBA6A620FA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96015" y="3123848"/>
            <a:ext cx="2023139" cy="790306"/>
          </a:xfrm>
          <a:prstGeom prst="rect">
            <a:avLst/>
          </a:prstGeom>
        </p:spPr>
      </p:pic>
      <p:pic>
        <p:nvPicPr>
          <p:cNvPr id="10" name="Picture 9" descr="giphy">
            <a:extLst>
              <a:ext uri="{FF2B5EF4-FFF2-40B4-BE49-F238E27FC236}">
                <a16:creationId xmlns:a16="http://schemas.microsoft.com/office/drawing/2014/main" id="{5F5AD7D9-98A6-E974-613C-26A4C975CF3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26613" y="7916771"/>
            <a:ext cx="2023139" cy="79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30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2E85493-6DA8-DB74-759F-D7DB58A9AE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5758" y="18840"/>
            <a:ext cx="18322636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22735" y="1028700"/>
            <a:ext cx="16505649" cy="8747459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462213">
            <a:off x="14313022" y="491036"/>
            <a:ext cx="4953527" cy="1075328"/>
          </a:xfrm>
          <a:custGeom>
            <a:avLst/>
            <a:gdLst/>
            <a:ahLst/>
            <a:cxnLst/>
            <a:rect l="l" t="t" r="r" b="b"/>
            <a:pathLst>
              <a:path w="4953527" h="1075328">
                <a:moveTo>
                  <a:pt x="0" y="0"/>
                </a:moveTo>
                <a:lnTo>
                  <a:pt x="4953528" y="0"/>
                </a:lnTo>
                <a:lnTo>
                  <a:pt x="4953528" y="1075328"/>
                </a:lnTo>
                <a:lnTo>
                  <a:pt x="0" y="10753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69043">
            <a:off x="15847056" y="8222260"/>
            <a:ext cx="2950690" cy="2781026"/>
          </a:xfrm>
          <a:custGeom>
            <a:avLst/>
            <a:gdLst/>
            <a:ahLst/>
            <a:cxnLst/>
            <a:rect l="l" t="t" r="r" b="b"/>
            <a:pathLst>
              <a:path w="2950690" h="2781026">
                <a:moveTo>
                  <a:pt x="0" y="0"/>
                </a:moveTo>
                <a:lnTo>
                  <a:pt x="2950690" y="0"/>
                </a:lnTo>
                <a:lnTo>
                  <a:pt x="2950690" y="2781026"/>
                </a:lnTo>
                <a:lnTo>
                  <a:pt x="0" y="27810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50457">
            <a:off x="-564224" y="-190750"/>
            <a:ext cx="3185849" cy="2206200"/>
          </a:xfrm>
          <a:custGeom>
            <a:avLst/>
            <a:gdLst/>
            <a:ahLst/>
            <a:cxnLst/>
            <a:rect l="l" t="t" r="r" b="b"/>
            <a:pathLst>
              <a:path w="3185849" h="2206200">
                <a:moveTo>
                  <a:pt x="0" y="0"/>
                </a:moveTo>
                <a:lnTo>
                  <a:pt x="3185848" y="0"/>
                </a:lnTo>
                <a:lnTo>
                  <a:pt x="3185848" y="2206200"/>
                </a:lnTo>
                <a:lnTo>
                  <a:pt x="0" y="22062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15">
            <a:extLst>
              <a:ext uri="{FF2B5EF4-FFF2-40B4-BE49-F238E27FC236}">
                <a16:creationId xmlns:a16="http://schemas.microsoft.com/office/drawing/2014/main" id="{56A0DC9B-CD7B-4C64-A744-7458B0FA549A}"/>
              </a:ext>
            </a:extLst>
          </p:cNvPr>
          <p:cNvSpPr txBox="1"/>
          <p:nvPr/>
        </p:nvSpPr>
        <p:spPr>
          <a:xfrm>
            <a:off x="5773022" y="-163402"/>
            <a:ext cx="6741955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 and POINT.</a:t>
            </a:r>
          </a:p>
        </p:txBody>
      </p:sp>
      <p:sp>
        <p:nvSpPr>
          <p:cNvPr id="10" name="Freeform 10"/>
          <p:cNvSpPr/>
          <p:nvPr/>
        </p:nvSpPr>
        <p:spPr>
          <a:xfrm>
            <a:off x="-465559" y="8755612"/>
            <a:ext cx="2079890" cy="2014435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1" y="0"/>
                </a:lnTo>
                <a:lnTo>
                  <a:pt x="1830991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 descr="Cartoon of a child and child&#10;&#10;Description automatically generated">
            <a:extLst>
              <a:ext uri="{FF2B5EF4-FFF2-40B4-BE49-F238E27FC236}">
                <a16:creationId xmlns:a16="http://schemas.microsoft.com/office/drawing/2014/main" id="{47485FAE-BD9E-832A-7F01-BC77D8148E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244" y="5886059"/>
            <a:ext cx="4954303" cy="314986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C11F6F9-E90A-BC69-945C-BFA94A57C6CF}"/>
              </a:ext>
            </a:extLst>
          </p:cNvPr>
          <p:cNvGrpSpPr/>
          <p:nvPr/>
        </p:nvGrpSpPr>
        <p:grpSpPr>
          <a:xfrm>
            <a:off x="728631" y="2211831"/>
            <a:ext cx="9421777" cy="2460622"/>
            <a:chOff x="2534222" y="2694402"/>
            <a:chExt cx="9366381" cy="1221125"/>
          </a:xfrm>
          <a:solidFill>
            <a:srgbClr val="0070C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BE021160-92D5-C201-59AB-B04D5EC31A13}"/>
                </a:ext>
              </a:extLst>
            </p:cNvPr>
            <p:cNvSpPr/>
            <p:nvPr/>
          </p:nvSpPr>
          <p:spPr>
            <a:xfrm>
              <a:off x="2534222" y="2694402"/>
              <a:ext cx="9296399" cy="1221125"/>
            </a:xfrm>
            <a:prstGeom prst="wedgeEllipseCallout">
              <a:avLst>
                <a:gd name="adj1" fmla="val -1357"/>
                <a:gd name="adj2" fmla="val 78577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36">
              <a:extLst>
                <a:ext uri="{FF2B5EF4-FFF2-40B4-BE49-F238E27FC236}">
                  <a16:creationId xmlns:a16="http://schemas.microsoft.com/office/drawing/2014/main" id="{2D6DF1D6-3D31-1DFB-0301-5E1A3D88826C}"/>
                </a:ext>
              </a:extLst>
            </p:cNvPr>
            <p:cNvSpPr txBox="1"/>
            <p:nvPr/>
          </p:nvSpPr>
          <p:spPr>
            <a:xfrm>
              <a:off x="2604204" y="3082779"/>
              <a:ext cx="9296399" cy="42957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What nationality is he?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9266F71-6D46-8781-8610-8A329313C5AA}"/>
              </a:ext>
            </a:extLst>
          </p:cNvPr>
          <p:cNvGrpSpPr/>
          <p:nvPr/>
        </p:nvGrpSpPr>
        <p:grpSpPr>
          <a:xfrm>
            <a:off x="10544114" y="6577520"/>
            <a:ext cx="5796154" cy="2062343"/>
            <a:chOff x="2328523" y="2634461"/>
            <a:chExt cx="9343430" cy="1625492"/>
          </a:xfrm>
          <a:solidFill>
            <a:srgbClr val="C000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65A858A0-FC63-DBBE-735A-9C3AC747FAC1}"/>
                </a:ext>
              </a:extLst>
            </p:cNvPr>
            <p:cNvSpPr/>
            <p:nvPr/>
          </p:nvSpPr>
          <p:spPr>
            <a:xfrm>
              <a:off x="2328523" y="2634461"/>
              <a:ext cx="9296399" cy="1625492"/>
            </a:xfrm>
            <a:prstGeom prst="wedgeEllipseCallout">
              <a:avLst>
                <a:gd name="adj1" fmla="val -59577"/>
                <a:gd name="adj2" fmla="val -45872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36">
              <a:extLst>
                <a:ext uri="{FF2B5EF4-FFF2-40B4-BE49-F238E27FC236}">
                  <a16:creationId xmlns:a16="http://schemas.microsoft.com/office/drawing/2014/main" id="{C7740CC3-7502-EA58-FC8C-D64C0BE28939}"/>
                </a:ext>
              </a:extLst>
            </p:cNvPr>
            <p:cNvSpPr txBox="1"/>
            <p:nvPr/>
          </p:nvSpPr>
          <p:spPr>
            <a:xfrm>
              <a:off x="2375555" y="3086394"/>
              <a:ext cx="9296398" cy="103319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He’s Australian.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35054E93-4039-009D-90E6-E82AA3B0F6C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2387"/>
          <a:stretch/>
        </p:blipFill>
        <p:spPr>
          <a:xfrm>
            <a:off x="12019572" y="1556533"/>
            <a:ext cx="5266685" cy="4148999"/>
          </a:xfrm>
          <a:prstGeom prst="ellipse">
            <a:avLst/>
          </a:prstGeom>
          <a:ln w="190500" cap="rnd">
            <a:solidFill>
              <a:srgbClr val="00B050"/>
            </a:solidFill>
            <a:prstDash val="solid"/>
          </a:ln>
          <a:effectLst>
            <a:glow rad="381000">
              <a:schemeClr val="accent3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1" name="Track 26">
            <a:hlinkClick r:id="" action="ppaction://media"/>
            <a:extLst>
              <a:ext uri="{FF2B5EF4-FFF2-40B4-BE49-F238E27FC236}">
                <a16:creationId xmlns:a16="http://schemas.microsoft.com/office/drawing/2014/main" id="{C98CD8ED-1FBA-7359-2A78-C943A3E0FF6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641" end="31536.156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28792" y="3503074"/>
            <a:ext cx="1570037" cy="1570037"/>
          </a:xfrm>
          <a:prstGeom prst="rect">
            <a:avLst/>
          </a:prstGeom>
        </p:spPr>
      </p:pic>
      <p:pic>
        <p:nvPicPr>
          <p:cNvPr id="35" name="Track 26">
            <a:hlinkClick r:id="" action="ppaction://media"/>
            <a:extLst>
              <a:ext uri="{FF2B5EF4-FFF2-40B4-BE49-F238E27FC236}">
                <a16:creationId xmlns:a16="http://schemas.microsoft.com/office/drawing/2014/main" id="{B0496B8F-0E54-D800-827B-7EF899F6F0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546" end="28360.156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50544" y="5162341"/>
            <a:ext cx="1570037" cy="157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8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0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47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018035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324676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4176" y="802302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6253957" y="10738"/>
            <a:ext cx="6057900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SAY.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89C3A3A-A07E-0332-F8ED-0A2C1F0FD45B}"/>
              </a:ext>
            </a:extLst>
          </p:cNvPr>
          <p:cNvSpPr/>
          <p:nvPr/>
        </p:nvSpPr>
        <p:spPr>
          <a:xfrm>
            <a:off x="3444401" y="1736941"/>
            <a:ext cx="5562600" cy="354532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1075FCA-7652-A54B-D316-123DB7469CA6}"/>
              </a:ext>
            </a:extLst>
          </p:cNvPr>
          <p:cNvSpPr/>
          <p:nvPr/>
        </p:nvSpPr>
        <p:spPr>
          <a:xfrm>
            <a:off x="9282907" y="1741546"/>
            <a:ext cx="5562600" cy="354532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4963C60-B603-68F5-6C89-AE52C4422904}"/>
              </a:ext>
            </a:extLst>
          </p:cNvPr>
          <p:cNvSpPr/>
          <p:nvPr/>
        </p:nvSpPr>
        <p:spPr>
          <a:xfrm>
            <a:off x="3491706" y="5526191"/>
            <a:ext cx="5562600" cy="354532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FFF21F7-DEEF-A15A-CFB2-7CD6AD74BE42}"/>
              </a:ext>
            </a:extLst>
          </p:cNvPr>
          <p:cNvSpPr/>
          <p:nvPr/>
        </p:nvSpPr>
        <p:spPr>
          <a:xfrm>
            <a:off x="9304678" y="5530084"/>
            <a:ext cx="5562600" cy="354532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95372D-D9EA-4161-4989-17B36ECEED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8074" y="1943100"/>
            <a:ext cx="5059899" cy="304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871B12-BE2B-9F56-946F-C305B9C0E2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7400" y="2019300"/>
            <a:ext cx="4806810" cy="2971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5418EE-3177-4782-AEE4-D2C1EA18A5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8074" y="5873958"/>
            <a:ext cx="5059899" cy="27747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D836A9-30C5-43F5-836C-6248D27362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25000" y="5873959"/>
            <a:ext cx="5064926" cy="277474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69873C0-F635-1F2B-1C49-EF7392C63537}"/>
              </a:ext>
            </a:extLst>
          </p:cNvPr>
          <p:cNvSpPr/>
          <p:nvPr/>
        </p:nvSpPr>
        <p:spPr>
          <a:xfrm>
            <a:off x="4930301" y="4626355"/>
            <a:ext cx="2590800" cy="59596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5323DA8-FFB8-5E81-FFB3-8051F5A3BBFC}"/>
              </a:ext>
            </a:extLst>
          </p:cNvPr>
          <p:cNvSpPr/>
          <p:nvPr/>
        </p:nvSpPr>
        <p:spPr>
          <a:xfrm>
            <a:off x="10791359" y="4608488"/>
            <a:ext cx="2590800" cy="59596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Malaysian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AA6C3C3-39B2-357F-F51A-CAD85F8F8369}"/>
              </a:ext>
            </a:extLst>
          </p:cNvPr>
          <p:cNvSpPr/>
          <p:nvPr/>
        </p:nvSpPr>
        <p:spPr>
          <a:xfrm>
            <a:off x="4953983" y="8381314"/>
            <a:ext cx="2590800" cy="59596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913E8FC-8E7F-36CD-7370-CB55FABF75BD}"/>
              </a:ext>
            </a:extLst>
          </p:cNvPr>
          <p:cNvSpPr/>
          <p:nvPr/>
        </p:nvSpPr>
        <p:spPr>
          <a:xfrm>
            <a:off x="10768807" y="8413617"/>
            <a:ext cx="2590800" cy="59596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Japanese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480924" y="5372100"/>
            <a:ext cx="8915400" cy="1577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240888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78FC9B-F153-2C09-3EAF-FBE211E2F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562487" y="7992973"/>
            <a:ext cx="2151961" cy="2763353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380223" y="-357703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513458" y="844248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4083675" y="912349"/>
            <a:ext cx="9866155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 and REPEAT.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1817134-666C-212A-E467-88C11B702080}"/>
              </a:ext>
            </a:extLst>
          </p:cNvPr>
          <p:cNvSpPr/>
          <p:nvPr/>
        </p:nvSpPr>
        <p:spPr>
          <a:xfrm>
            <a:off x="4251037" y="2385205"/>
            <a:ext cx="9503320" cy="6477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1"/>
          <p:cNvSpPr/>
          <p:nvPr/>
        </p:nvSpPr>
        <p:spPr>
          <a:xfrm rot="20668598">
            <a:off x="12488965" y="7515917"/>
            <a:ext cx="2329159" cy="2059850"/>
          </a:xfrm>
          <a:custGeom>
            <a:avLst/>
            <a:gdLst/>
            <a:ahLst/>
            <a:cxnLst/>
            <a:rect l="l" t="t" r="r" b="b"/>
            <a:pathLst>
              <a:path w="2098056" h="2042108">
                <a:moveTo>
                  <a:pt x="0" y="0"/>
                </a:moveTo>
                <a:lnTo>
                  <a:pt x="2098056" y="0"/>
                </a:lnTo>
                <a:lnTo>
                  <a:pt x="2098056" y="2042108"/>
                </a:lnTo>
                <a:lnTo>
                  <a:pt x="0" y="20421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Track 26">
            <a:hlinkClick r:id="" action="ppaction://media"/>
            <a:extLst>
              <a:ext uri="{FF2B5EF4-FFF2-40B4-BE49-F238E27FC236}">
                <a16:creationId xmlns:a16="http://schemas.microsoft.com/office/drawing/2014/main" id="{3392D7D4-566B-E7BD-15D7-F5A284CE26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61" end="51238.1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756760" y="2759799"/>
            <a:ext cx="1570037" cy="1570037"/>
          </a:xfrm>
          <a:prstGeom prst="rect">
            <a:avLst/>
          </a:prstGeom>
        </p:spPr>
      </p:pic>
      <p:pic>
        <p:nvPicPr>
          <p:cNvPr id="21" name="Track 26">
            <a:hlinkClick r:id="" action="ppaction://media"/>
            <a:extLst>
              <a:ext uri="{FF2B5EF4-FFF2-40B4-BE49-F238E27FC236}">
                <a16:creationId xmlns:a16="http://schemas.microsoft.com/office/drawing/2014/main" id="{1936C1AF-4623-AEBD-3E80-6EEE8EAE7C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61" end="51238.1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806648" y="4468542"/>
            <a:ext cx="1570037" cy="1570037"/>
          </a:xfrm>
          <a:prstGeom prst="rect">
            <a:avLst/>
          </a:prstGeom>
        </p:spPr>
      </p:pic>
      <p:pic>
        <p:nvPicPr>
          <p:cNvPr id="25" name="Track 26">
            <a:hlinkClick r:id="" action="ppaction://media"/>
            <a:extLst>
              <a:ext uri="{FF2B5EF4-FFF2-40B4-BE49-F238E27FC236}">
                <a16:creationId xmlns:a16="http://schemas.microsoft.com/office/drawing/2014/main" id="{7B8A9448-832E-9EDE-C808-B8E28A3B52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61" end="51238.1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897600" y="5981700"/>
            <a:ext cx="1570037" cy="15700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4191B2-A53B-B2CD-79EA-B243172B6D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13806" y="2892439"/>
            <a:ext cx="8621194" cy="555004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D7AB3C-3A54-CBDF-E30C-8322311AFFBD}"/>
              </a:ext>
            </a:extLst>
          </p:cNvPr>
          <p:cNvSpPr/>
          <p:nvPr/>
        </p:nvSpPr>
        <p:spPr>
          <a:xfrm>
            <a:off x="6684993" y="7658100"/>
            <a:ext cx="4745007" cy="108518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</a:t>
            </a:r>
          </a:p>
        </p:txBody>
      </p:sp>
    </p:spTree>
    <p:extLst>
      <p:ext uri="{BB962C8B-B14F-4D97-AF65-F5344CB8AC3E}">
        <p14:creationId xmlns:p14="http://schemas.microsoft.com/office/powerpoint/2010/main" val="59780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7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78FC9B-F153-2C09-3EAF-FBE211E2F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562487" y="7992973"/>
            <a:ext cx="2151961" cy="2763353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380223" y="-357703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513458" y="844248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4083675" y="912349"/>
            <a:ext cx="9866155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 and REPEAT. </a:t>
            </a:r>
          </a:p>
        </p:txBody>
      </p:sp>
      <p:pic>
        <p:nvPicPr>
          <p:cNvPr id="20" name="Track 26">
            <a:hlinkClick r:id="" action="ppaction://media"/>
            <a:extLst>
              <a:ext uri="{FF2B5EF4-FFF2-40B4-BE49-F238E27FC236}">
                <a16:creationId xmlns:a16="http://schemas.microsoft.com/office/drawing/2014/main" id="{3392D7D4-566B-E7BD-15D7-F5A284CE26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299" end="46501.1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56760" y="2759799"/>
            <a:ext cx="1570037" cy="157003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4E4B377-34BD-24C9-A173-B1F7A905A1A6}"/>
              </a:ext>
            </a:extLst>
          </p:cNvPr>
          <p:cNvSpPr/>
          <p:nvPr/>
        </p:nvSpPr>
        <p:spPr>
          <a:xfrm>
            <a:off x="4328709" y="2420578"/>
            <a:ext cx="9163037" cy="653333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1"/>
          <p:cNvSpPr/>
          <p:nvPr/>
        </p:nvSpPr>
        <p:spPr>
          <a:xfrm rot="20668598">
            <a:off x="12488965" y="7515917"/>
            <a:ext cx="2329159" cy="2059850"/>
          </a:xfrm>
          <a:custGeom>
            <a:avLst/>
            <a:gdLst/>
            <a:ahLst/>
            <a:cxnLst/>
            <a:rect l="l" t="t" r="r" b="b"/>
            <a:pathLst>
              <a:path w="2098056" h="2042108">
                <a:moveTo>
                  <a:pt x="0" y="0"/>
                </a:moveTo>
                <a:lnTo>
                  <a:pt x="2098056" y="0"/>
                </a:lnTo>
                <a:lnTo>
                  <a:pt x="2098056" y="2042108"/>
                </a:lnTo>
                <a:lnTo>
                  <a:pt x="0" y="20421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Track 26">
            <a:hlinkClick r:id="" action="ppaction://media"/>
            <a:extLst>
              <a:ext uri="{FF2B5EF4-FFF2-40B4-BE49-F238E27FC236}">
                <a16:creationId xmlns:a16="http://schemas.microsoft.com/office/drawing/2014/main" id="{9BA8C5BF-94E5-0144-620A-F754770823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299" end="46501.1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59026" y="4323556"/>
            <a:ext cx="1570037" cy="1570037"/>
          </a:xfrm>
          <a:prstGeom prst="rect">
            <a:avLst/>
          </a:prstGeom>
        </p:spPr>
      </p:pic>
      <p:pic>
        <p:nvPicPr>
          <p:cNvPr id="15" name="Track 26">
            <a:hlinkClick r:id="" action="ppaction://media"/>
            <a:extLst>
              <a:ext uri="{FF2B5EF4-FFF2-40B4-BE49-F238E27FC236}">
                <a16:creationId xmlns:a16="http://schemas.microsoft.com/office/drawing/2014/main" id="{A0001B66-7F4D-FF18-499C-3FCF7C55CC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299" end="46501.1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59025" y="5893593"/>
            <a:ext cx="1570037" cy="15700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FC0251-FBCD-089C-EB07-172BC491A8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76800" y="2921792"/>
            <a:ext cx="7997810" cy="552068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382B92B-D877-492D-7640-9D537558BC8E}"/>
              </a:ext>
            </a:extLst>
          </p:cNvPr>
          <p:cNvSpPr/>
          <p:nvPr/>
        </p:nvSpPr>
        <p:spPr>
          <a:xfrm>
            <a:off x="6590685" y="7747324"/>
            <a:ext cx="4616813" cy="110712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Malaysian</a:t>
            </a:r>
          </a:p>
        </p:txBody>
      </p:sp>
    </p:spTree>
    <p:extLst>
      <p:ext uri="{BB962C8B-B14F-4D97-AF65-F5344CB8AC3E}">
        <p14:creationId xmlns:p14="http://schemas.microsoft.com/office/powerpoint/2010/main" val="353428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7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78FC9B-F153-2C09-3EAF-FBE211E2F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562487" y="7992973"/>
            <a:ext cx="2151961" cy="2763353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380223" y="-357703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513458" y="844248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4083675" y="912349"/>
            <a:ext cx="9866155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 and REPEAT. </a:t>
            </a:r>
          </a:p>
        </p:txBody>
      </p:sp>
      <p:pic>
        <p:nvPicPr>
          <p:cNvPr id="20" name="Track 26">
            <a:hlinkClick r:id="" action="ppaction://media"/>
            <a:extLst>
              <a:ext uri="{FF2B5EF4-FFF2-40B4-BE49-F238E27FC236}">
                <a16:creationId xmlns:a16="http://schemas.microsoft.com/office/drawing/2014/main" id="{3392D7D4-566B-E7BD-15D7-F5A284CE26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68" end="41834.1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56760" y="2759799"/>
            <a:ext cx="1570037" cy="157003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8EE71A2-8748-4960-B735-359E35CF8CCB}"/>
              </a:ext>
            </a:extLst>
          </p:cNvPr>
          <p:cNvSpPr/>
          <p:nvPr/>
        </p:nvSpPr>
        <p:spPr>
          <a:xfrm>
            <a:off x="3887635" y="2348903"/>
            <a:ext cx="9712320" cy="657634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1"/>
          <p:cNvSpPr/>
          <p:nvPr/>
        </p:nvSpPr>
        <p:spPr>
          <a:xfrm rot="20668598">
            <a:off x="12488965" y="7515917"/>
            <a:ext cx="2329159" cy="2059850"/>
          </a:xfrm>
          <a:custGeom>
            <a:avLst/>
            <a:gdLst/>
            <a:ahLst/>
            <a:cxnLst/>
            <a:rect l="l" t="t" r="r" b="b"/>
            <a:pathLst>
              <a:path w="2098056" h="2042108">
                <a:moveTo>
                  <a:pt x="0" y="0"/>
                </a:moveTo>
                <a:lnTo>
                  <a:pt x="2098056" y="0"/>
                </a:lnTo>
                <a:lnTo>
                  <a:pt x="2098056" y="2042108"/>
                </a:lnTo>
                <a:lnTo>
                  <a:pt x="0" y="20421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Track 26">
            <a:hlinkClick r:id="" action="ppaction://media"/>
            <a:extLst>
              <a:ext uri="{FF2B5EF4-FFF2-40B4-BE49-F238E27FC236}">
                <a16:creationId xmlns:a16="http://schemas.microsoft.com/office/drawing/2014/main" id="{11388C1B-918F-F783-39AD-58CA93B86B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68" end="41834.1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23247" y="4268067"/>
            <a:ext cx="1570037" cy="1570037"/>
          </a:xfrm>
          <a:prstGeom prst="rect">
            <a:avLst/>
          </a:prstGeom>
        </p:spPr>
      </p:pic>
      <p:pic>
        <p:nvPicPr>
          <p:cNvPr id="19" name="Track 26">
            <a:hlinkClick r:id="" action="ppaction://media"/>
            <a:extLst>
              <a:ext uri="{FF2B5EF4-FFF2-40B4-BE49-F238E27FC236}">
                <a16:creationId xmlns:a16="http://schemas.microsoft.com/office/drawing/2014/main" id="{34D0A773-74A8-D32B-986E-E15B87124C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68" end="41834.1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04736" y="5776335"/>
            <a:ext cx="1570037" cy="15700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D6B48D-455C-0F4B-C089-C2C14D4727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43400" y="2951947"/>
            <a:ext cx="8839200" cy="5490533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22AFBEC-247D-B4F6-CAB6-3FC38C9A4BAA}"/>
              </a:ext>
            </a:extLst>
          </p:cNvPr>
          <p:cNvSpPr/>
          <p:nvPr/>
        </p:nvSpPr>
        <p:spPr>
          <a:xfrm>
            <a:off x="6288945" y="7677505"/>
            <a:ext cx="5064855" cy="117927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</a:t>
            </a:r>
          </a:p>
        </p:txBody>
      </p:sp>
    </p:spTree>
    <p:extLst>
      <p:ext uri="{BB962C8B-B14F-4D97-AF65-F5344CB8AC3E}">
        <p14:creationId xmlns:p14="http://schemas.microsoft.com/office/powerpoint/2010/main" val="69307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7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78FC9B-F153-2C09-3EAF-FBE211E2F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562487" y="7992973"/>
            <a:ext cx="2151961" cy="2763353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380223" y="-357703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513458" y="844248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4083675" y="912349"/>
            <a:ext cx="9866155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 and REPEAT. </a:t>
            </a:r>
          </a:p>
        </p:txBody>
      </p:sp>
      <p:pic>
        <p:nvPicPr>
          <p:cNvPr id="20" name="Track 26">
            <a:hlinkClick r:id="" action="ppaction://media"/>
            <a:extLst>
              <a:ext uri="{FF2B5EF4-FFF2-40B4-BE49-F238E27FC236}">
                <a16:creationId xmlns:a16="http://schemas.microsoft.com/office/drawing/2014/main" id="{3392D7D4-566B-E7BD-15D7-F5A284CE26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22" end="37094.1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56760" y="2759799"/>
            <a:ext cx="1570037" cy="157003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DFA9D23-1AEA-64C6-12B1-1207D657EB2C}"/>
              </a:ext>
            </a:extLst>
          </p:cNvPr>
          <p:cNvSpPr/>
          <p:nvPr/>
        </p:nvSpPr>
        <p:spPr>
          <a:xfrm>
            <a:off x="4400648" y="2319177"/>
            <a:ext cx="9311574" cy="649511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1"/>
          <p:cNvSpPr/>
          <p:nvPr/>
        </p:nvSpPr>
        <p:spPr>
          <a:xfrm rot="20668598">
            <a:off x="12488965" y="7515917"/>
            <a:ext cx="2329159" cy="2059850"/>
          </a:xfrm>
          <a:custGeom>
            <a:avLst/>
            <a:gdLst/>
            <a:ahLst/>
            <a:cxnLst/>
            <a:rect l="l" t="t" r="r" b="b"/>
            <a:pathLst>
              <a:path w="2098056" h="2042108">
                <a:moveTo>
                  <a:pt x="0" y="0"/>
                </a:moveTo>
                <a:lnTo>
                  <a:pt x="2098056" y="0"/>
                </a:lnTo>
                <a:lnTo>
                  <a:pt x="2098056" y="2042108"/>
                </a:lnTo>
                <a:lnTo>
                  <a:pt x="0" y="20421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Track 26">
            <a:hlinkClick r:id="" action="ppaction://media"/>
            <a:extLst>
              <a:ext uri="{FF2B5EF4-FFF2-40B4-BE49-F238E27FC236}">
                <a16:creationId xmlns:a16="http://schemas.microsoft.com/office/drawing/2014/main" id="{AAA7E9D5-1E0A-9F5A-F1DC-E4BC062CF3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22" end="37094.1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21400" y="4358480"/>
            <a:ext cx="1570037" cy="1570037"/>
          </a:xfrm>
          <a:prstGeom prst="rect">
            <a:avLst/>
          </a:prstGeom>
        </p:spPr>
      </p:pic>
      <p:pic>
        <p:nvPicPr>
          <p:cNvPr id="15" name="Track 26">
            <a:hlinkClick r:id="" action="ppaction://media"/>
            <a:extLst>
              <a:ext uri="{FF2B5EF4-FFF2-40B4-BE49-F238E27FC236}">
                <a16:creationId xmlns:a16="http://schemas.microsoft.com/office/drawing/2014/main" id="{AA610945-FDEB-2822-EC5E-AAF6135E68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22" end="37094.1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21400" y="5957161"/>
            <a:ext cx="1570037" cy="15700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99B008-1220-A923-CCCD-4CA1A231DA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00600" y="2875416"/>
            <a:ext cx="8491220" cy="531608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670407-8815-B6B1-104C-5839731B95A6}"/>
              </a:ext>
            </a:extLst>
          </p:cNvPr>
          <p:cNvSpPr/>
          <p:nvPr/>
        </p:nvSpPr>
        <p:spPr>
          <a:xfrm>
            <a:off x="6464418" y="7520609"/>
            <a:ext cx="5064855" cy="117927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Japanese</a:t>
            </a:r>
          </a:p>
        </p:txBody>
      </p:sp>
    </p:spTree>
    <p:extLst>
      <p:ext uri="{BB962C8B-B14F-4D97-AF65-F5344CB8AC3E}">
        <p14:creationId xmlns:p14="http://schemas.microsoft.com/office/powerpoint/2010/main" val="353987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6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626362-D15D-8F1A-1D0C-1920873CE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888" y="-53667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1409699"/>
            <a:ext cx="16505649" cy="7964949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4971399" y="19835"/>
            <a:ext cx="7344443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Listen, point and say.</a:t>
            </a: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FD335BB3-F7F2-C6DA-2DBC-67B2164CF230}"/>
              </a:ext>
            </a:extLst>
          </p:cNvPr>
          <p:cNvSpPr/>
          <p:nvPr/>
        </p:nvSpPr>
        <p:spPr>
          <a:xfrm rot="1275997">
            <a:off x="15237417" y="-136256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>
            <a:off x="14790592" y="8848622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BD1FBC9-F184-90BA-73D7-5C8B3A17B9C1}"/>
              </a:ext>
            </a:extLst>
          </p:cNvPr>
          <p:cNvSpPr/>
          <p:nvPr/>
        </p:nvSpPr>
        <p:spPr>
          <a:xfrm>
            <a:off x="-873477" y="7880035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AC03EBA1-DC70-629A-4454-B971B3942FED}"/>
              </a:ext>
            </a:extLst>
          </p:cNvPr>
          <p:cNvSpPr/>
          <p:nvPr/>
        </p:nvSpPr>
        <p:spPr>
          <a:xfrm rot="-412981">
            <a:off x="124843" y="202576"/>
            <a:ext cx="2005845" cy="2036391"/>
          </a:xfrm>
          <a:custGeom>
            <a:avLst/>
            <a:gdLst/>
            <a:ahLst/>
            <a:cxnLst/>
            <a:rect l="l" t="t" r="r" b="b"/>
            <a:pathLst>
              <a:path w="2005845" h="2036391">
                <a:moveTo>
                  <a:pt x="0" y="0"/>
                </a:moveTo>
                <a:lnTo>
                  <a:pt x="2005846" y="0"/>
                </a:lnTo>
                <a:lnTo>
                  <a:pt x="2005846" y="2036392"/>
                </a:lnTo>
                <a:lnTo>
                  <a:pt x="0" y="20363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 descr="Cartoon of a child and child&#10;&#10;Description automatically generated">
            <a:extLst>
              <a:ext uri="{FF2B5EF4-FFF2-40B4-BE49-F238E27FC236}">
                <a16:creationId xmlns:a16="http://schemas.microsoft.com/office/drawing/2014/main" id="{A91D65FA-CACD-7E41-97A4-3495B15A92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679" y="5342927"/>
            <a:ext cx="5986597" cy="380617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8F47467-0F97-F8E3-F3E7-7BC87FA8CFFD}"/>
              </a:ext>
            </a:extLst>
          </p:cNvPr>
          <p:cNvGrpSpPr/>
          <p:nvPr/>
        </p:nvGrpSpPr>
        <p:grpSpPr>
          <a:xfrm>
            <a:off x="813940" y="2735255"/>
            <a:ext cx="8700562" cy="1694315"/>
            <a:chOff x="2534222" y="2694402"/>
            <a:chExt cx="9406926" cy="1221125"/>
          </a:xfrm>
          <a:solidFill>
            <a:srgbClr val="0070C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EAC59910-CC1F-4DBB-5467-6FC4F47C684B}"/>
                </a:ext>
              </a:extLst>
            </p:cNvPr>
            <p:cNvSpPr/>
            <p:nvPr/>
          </p:nvSpPr>
          <p:spPr>
            <a:xfrm>
              <a:off x="2534222" y="2694402"/>
              <a:ext cx="9296399" cy="1221125"/>
            </a:xfrm>
            <a:prstGeom prst="wedgeEllipseCallout">
              <a:avLst>
                <a:gd name="adj1" fmla="val 18591"/>
                <a:gd name="adj2" fmla="val 90469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36">
              <a:extLst>
                <a:ext uri="{FF2B5EF4-FFF2-40B4-BE49-F238E27FC236}">
                  <a16:creationId xmlns:a16="http://schemas.microsoft.com/office/drawing/2014/main" id="{0F6D9315-174B-0810-96CA-143CC9D60A0C}"/>
                </a:ext>
              </a:extLst>
            </p:cNvPr>
            <p:cNvSpPr txBox="1"/>
            <p:nvPr/>
          </p:nvSpPr>
          <p:spPr>
            <a:xfrm>
              <a:off x="2644749" y="2958257"/>
              <a:ext cx="9296399" cy="61000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What nationality is he?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EEEBF8B-6CCD-0BC5-E059-DA35EF69D93B}"/>
              </a:ext>
            </a:extLst>
          </p:cNvPr>
          <p:cNvGrpSpPr/>
          <p:nvPr/>
        </p:nvGrpSpPr>
        <p:grpSpPr>
          <a:xfrm>
            <a:off x="10741538" y="6876940"/>
            <a:ext cx="5804962" cy="1361849"/>
            <a:chOff x="2492270" y="2491121"/>
            <a:chExt cx="9357629" cy="1625492"/>
          </a:xfrm>
          <a:solidFill>
            <a:srgbClr val="C000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4B15C89D-64B2-48E3-27F1-651070CF2FAB}"/>
                </a:ext>
              </a:extLst>
            </p:cNvPr>
            <p:cNvSpPr/>
            <p:nvPr/>
          </p:nvSpPr>
          <p:spPr>
            <a:xfrm>
              <a:off x="2492270" y="2491121"/>
              <a:ext cx="9296399" cy="1625492"/>
            </a:xfrm>
            <a:prstGeom prst="wedgeEllipseCallout">
              <a:avLst>
                <a:gd name="adj1" fmla="val -59577"/>
                <a:gd name="adj2" fmla="val -45872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id="{C5637F9E-317C-FAAD-D92B-46AD6AC30CEE}"/>
                </a:ext>
              </a:extLst>
            </p:cNvPr>
            <p:cNvSpPr txBox="1"/>
            <p:nvPr/>
          </p:nvSpPr>
          <p:spPr>
            <a:xfrm>
              <a:off x="2553500" y="2751984"/>
              <a:ext cx="9296399" cy="10102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He’s Australian.</a:t>
              </a:r>
            </a:p>
          </p:txBody>
        </p:sp>
      </p:grpSp>
      <p:pic>
        <p:nvPicPr>
          <p:cNvPr id="29" name="Track 26">
            <a:hlinkClick r:id="" action="ppaction://media"/>
            <a:extLst>
              <a:ext uri="{FF2B5EF4-FFF2-40B4-BE49-F238E27FC236}">
                <a16:creationId xmlns:a16="http://schemas.microsoft.com/office/drawing/2014/main" id="{10808E19-3FC3-9F39-4BA1-FFD9EBC369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641" end="31536.156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11254" y="4128382"/>
            <a:ext cx="1570037" cy="1570037"/>
          </a:xfrm>
          <a:prstGeom prst="rect">
            <a:avLst/>
          </a:prstGeom>
        </p:spPr>
      </p:pic>
      <p:pic>
        <p:nvPicPr>
          <p:cNvPr id="30" name="Track 26">
            <a:hlinkClick r:id="" action="ppaction://media"/>
            <a:extLst>
              <a:ext uri="{FF2B5EF4-FFF2-40B4-BE49-F238E27FC236}">
                <a16:creationId xmlns:a16="http://schemas.microsoft.com/office/drawing/2014/main" id="{99D42461-DB78-3556-7F74-A7C48F1742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546" end="28360.156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63603" y="6563405"/>
            <a:ext cx="1570037" cy="15700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406FBB-EFE7-48D4-B773-9A507A3E5E5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4625" r="4625"/>
          <a:stretch/>
        </p:blipFill>
        <p:spPr>
          <a:xfrm>
            <a:off x="11634994" y="1638301"/>
            <a:ext cx="5433806" cy="4267200"/>
          </a:xfrm>
          <a:prstGeom prst="ellipse">
            <a:avLst/>
          </a:prstGeom>
          <a:ln w="190500" cap="rnd">
            <a:solidFill>
              <a:srgbClr val="00B050"/>
            </a:solidFill>
            <a:prstDash val="solid"/>
          </a:ln>
          <a:effectLst>
            <a:glow rad="381000">
              <a:schemeClr val="accent3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0925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47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626362-D15D-8F1A-1D0C-1920873CE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888" y="-53667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63231" y="1202061"/>
            <a:ext cx="16505649" cy="8172588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FD335BB3-F7F2-C6DA-2DBC-67B2164CF230}"/>
              </a:ext>
            </a:extLst>
          </p:cNvPr>
          <p:cNvSpPr/>
          <p:nvPr/>
        </p:nvSpPr>
        <p:spPr>
          <a:xfrm rot="1275997">
            <a:off x="15237417" y="-136256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>
            <a:off x="14790592" y="8848622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BD1FBC9-F184-90BA-73D7-5C8B3A17B9C1}"/>
              </a:ext>
            </a:extLst>
          </p:cNvPr>
          <p:cNvSpPr/>
          <p:nvPr/>
        </p:nvSpPr>
        <p:spPr>
          <a:xfrm>
            <a:off x="-873477" y="7880035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AC03EBA1-DC70-629A-4454-B971B3942FED}"/>
              </a:ext>
            </a:extLst>
          </p:cNvPr>
          <p:cNvSpPr/>
          <p:nvPr/>
        </p:nvSpPr>
        <p:spPr>
          <a:xfrm rot="-412981">
            <a:off x="124843" y="202576"/>
            <a:ext cx="2005845" cy="2036391"/>
          </a:xfrm>
          <a:custGeom>
            <a:avLst/>
            <a:gdLst/>
            <a:ahLst/>
            <a:cxnLst/>
            <a:rect l="l" t="t" r="r" b="b"/>
            <a:pathLst>
              <a:path w="2005845" h="2036391">
                <a:moveTo>
                  <a:pt x="0" y="0"/>
                </a:moveTo>
                <a:lnTo>
                  <a:pt x="2005846" y="0"/>
                </a:lnTo>
                <a:lnTo>
                  <a:pt x="2005846" y="2036392"/>
                </a:lnTo>
                <a:lnTo>
                  <a:pt x="0" y="20363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 descr="Cartoon of a child and child&#10;&#10;Description automatically generated">
            <a:extLst>
              <a:ext uri="{FF2B5EF4-FFF2-40B4-BE49-F238E27FC236}">
                <a16:creationId xmlns:a16="http://schemas.microsoft.com/office/drawing/2014/main" id="{A91D65FA-CACD-7E41-97A4-3495B15A92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708" y="5373879"/>
            <a:ext cx="5986597" cy="380617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8F47467-0F97-F8E3-F3E7-7BC87FA8CFFD}"/>
              </a:ext>
            </a:extLst>
          </p:cNvPr>
          <p:cNvGrpSpPr/>
          <p:nvPr/>
        </p:nvGrpSpPr>
        <p:grpSpPr>
          <a:xfrm>
            <a:off x="1127765" y="2872014"/>
            <a:ext cx="8659961" cy="1694315"/>
            <a:chOff x="2532629" y="2382824"/>
            <a:chExt cx="9363029" cy="1221125"/>
          </a:xfrm>
          <a:solidFill>
            <a:srgbClr val="0070C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EAC59910-CC1F-4DBB-5467-6FC4F47C684B}"/>
                </a:ext>
              </a:extLst>
            </p:cNvPr>
            <p:cNvSpPr/>
            <p:nvPr/>
          </p:nvSpPr>
          <p:spPr>
            <a:xfrm>
              <a:off x="2532629" y="2382824"/>
              <a:ext cx="9296399" cy="1221125"/>
            </a:xfrm>
            <a:prstGeom prst="wedgeEllipseCallout">
              <a:avLst>
                <a:gd name="adj1" fmla="val 938"/>
                <a:gd name="adj2" fmla="val 96945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36">
              <a:extLst>
                <a:ext uri="{FF2B5EF4-FFF2-40B4-BE49-F238E27FC236}">
                  <a16:creationId xmlns:a16="http://schemas.microsoft.com/office/drawing/2014/main" id="{0F6D9315-174B-0810-96CA-143CC9D60A0C}"/>
                </a:ext>
              </a:extLst>
            </p:cNvPr>
            <p:cNvSpPr txBox="1"/>
            <p:nvPr/>
          </p:nvSpPr>
          <p:spPr>
            <a:xfrm>
              <a:off x="2599259" y="2739199"/>
              <a:ext cx="9296399" cy="61000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What nationality is she?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EEEBF8B-6CCD-0BC5-E059-DA35EF69D93B}"/>
              </a:ext>
            </a:extLst>
          </p:cNvPr>
          <p:cNvGrpSpPr/>
          <p:nvPr/>
        </p:nvGrpSpPr>
        <p:grpSpPr>
          <a:xfrm>
            <a:off x="10082166" y="6843205"/>
            <a:ext cx="5804962" cy="1361849"/>
            <a:chOff x="2492270" y="2491121"/>
            <a:chExt cx="9357629" cy="1625492"/>
          </a:xfrm>
          <a:solidFill>
            <a:srgbClr val="C000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4B15C89D-64B2-48E3-27F1-651070CF2FAB}"/>
                </a:ext>
              </a:extLst>
            </p:cNvPr>
            <p:cNvSpPr/>
            <p:nvPr/>
          </p:nvSpPr>
          <p:spPr>
            <a:xfrm>
              <a:off x="2492270" y="2491121"/>
              <a:ext cx="9296399" cy="1625492"/>
            </a:xfrm>
            <a:prstGeom prst="wedgeEllipseCallout">
              <a:avLst>
                <a:gd name="adj1" fmla="val -59577"/>
                <a:gd name="adj2" fmla="val -45872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id="{C5637F9E-317C-FAAD-D92B-46AD6AC30CEE}"/>
                </a:ext>
              </a:extLst>
            </p:cNvPr>
            <p:cNvSpPr txBox="1"/>
            <p:nvPr/>
          </p:nvSpPr>
          <p:spPr>
            <a:xfrm>
              <a:off x="2553500" y="2751984"/>
              <a:ext cx="9296399" cy="10102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She’s Malaysian.</a:t>
              </a:r>
            </a:p>
          </p:txBody>
        </p:sp>
      </p:grpSp>
      <p:pic>
        <p:nvPicPr>
          <p:cNvPr id="29" name="Track 26">
            <a:hlinkClick r:id="" action="ppaction://media"/>
            <a:extLst>
              <a:ext uri="{FF2B5EF4-FFF2-40B4-BE49-F238E27FC236}">
                <a16:creationId xmlns:a16="http://schemas.microsoft.com/office/drawing/2014/main" id="{10808E19-3FC3-9F39-4BA1-FFD9EBC369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362" end="22433.156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11254" y="4128382"/>
            <a:ext cx="1570037" cy="1570037"/>
          </a:xfrm>
          <a:prstGeom prst="rect">
            <a:avLst/>
          </a:prstGeom>
        </p:spPr>
      </p:pic>
      <p:pic>
        <p:nvPicPr>
          <p:cNvPr id="30" name="Track 26">
            <a:hlinkClick r:id="" action="ppaction://media"/>
            <a:extLst>
              <a:ext uri="{FF2B5EF4-FFF2-40B4-BE49-F238E27FC236}">
                <a16:creationId xmlns:a16="http://schemas.microsoft.com/office/drawing/2014/main" id="{99D42461-DB78-3556-7F74-A7C48F1742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596" end="19833.156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63603" y="6563405"/>
            <a:ext cx="1570037" cy="15700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964914-41D5-AD66-0076-661BBC31813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3537" r="3537"/>
          <a:stretch/>
        </p:blipFill>
        <p:spPr>
          <a:xfrm>
            <a:off x="11488010" y="1418641"/>
            <a:ext cx="5610597" cy="4279778"/>
          </a:xfrm>
          <a:prstGeom prst="ellipse">
            <a:avLst/>
          </a:prstGeom>
          <a:ln w="190500" cap="rnd">
            <a:solidFill>
              <a:srgbClr val="00B050"/>
            </a:solidFill>
            <a:prstDash val="solid"/>
          </a:ln>
          <a:effectLst>
            <a:glow rad="381000">
              <a:schemeClr val="accent3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id="{0E2171FD-0984-487A-564E-732FA52AE445}"/>
              </a:ext>
            </a:extLst>
          </p:cNvPr>
          <p:cNvSpPr txBox="1"/>
          <p:nvPr/>
        </p:nvSpPr>
        <p:spPr>
          <a:xfrm>
            <a:off x="5257800" y="-187459"/>
            <a:ext cx="7344443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62685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8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94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626362-D15D-8F1A-1D0C-1920873CE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888" y="-53667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1103131"/>
            <a:ext cx="16505649" cy="8271517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FD335BB3-F7F2-C6DA-2DBC-67B2164CF230}"/>
              </a:ext>
            </a:extLst>
          </p:cNvPr>
          <p:cNvSpPr/>
          <p:nvPr/>
        </p:nvSpPr>
        <p:spPr>
          <a:xfrm rot="1275997">
            <a:off x="15237417" y="-136256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>
            <a:off x="14790592" y="8848622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BD1FBC9-F184-90BA-73D7-5C8B3A17B9C1}"/>
              </a:ext>
            </a:extLst>
          </p:cNvPr>
          <p:cNvSpPr/>
          <p:nvPr/>
        </p:nvSpPr>
        <p:spPr>
          <a:xfrm>
            <a:off x="-873477" y="7880035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AC03EBA1-DC70-629A-4454-B971B3942FED}"/>
              </a:ext>
            </a:extLst>
          </p:cNvPr>
          <p:cNvSpPr/>
          <p:nvPr/>
        </p:nvSpPr>
        <p:spPr>
          <a:xfrm rot="-412981">
            <a:off x="124843" y="202576"/>
            <a:ext cx="2005845" cy="2036391"/>
          </a:xfrm>
          <a:custGeom>
            <a:avLst/>
            <a:gdLst/>
            <a:ahLst/>
            <a:cxnLst/>
            <a:rect l="l" t="t" r="r" b="b"/>
            <a:pathLst>
              <a:path w="2005845" h="2036391">
                <a:moveTo>
                  <a:pt x="0" y="0"/>
                </a:moveTo>
                <a:lnTo>
                  <a:pt x="2005846" y="0"/>
                </a:lnTo>
                <a:lnTo>
                  <a:pt x="2005846" y="2036392"/>
                </a:lnTo>
                <a:lnTo>
                  <a:pt x="0" y="20363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 descr="Cartoon of a child and child&#10;&#10;Description automatically generated">
            <a:extLst>
              <a:ext uri="{FF2B5EF4-FFF2-40B4-BE49-F238E27FC236}">
                <a16:creationId xmlns:a16="http://schemas.microsoft.com/office/drawing/2014/main" id="{A91D65FA-CACD-7E41-97A4-3495B15A92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521" y="5230763"/>
            <a:ext cx="5986597" cy="380617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8F47467-0F97-F8E3-F3E7-7BC87FA8CFFD}"/>
              </a:ext>
            </a:extLst>
          </p:cNvPr>
          <p:cNvGrpSpPr/>
          <p:nvPr/>
        </p:nvGrpSpPr>
        <p:grpSpPr>
          <a:xfrm>
            <a:off x="1127765" y="2574456"/>
            <a:ext cx="8700562" cy="1694315"/>
            <a:chOff x="2534222" y="2694402"/>
            <a:chExt cx="9406926" cy="1221125"/>
          </a:xfrm>
          <a:solidFill>
            <a:srgbClr val="0070C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EAC59910-CC1F-4DBB-5467-6FC4F47C684B}"/>
                </a:ext>
              </a:extLst>
            </p:cNvPr>
            <p:cNvSpPr/>
            <p:nvPr/>
          </p:nvSpPr>
          <p:spPr>
            <a:xfrm>
              <a:off x="2534222" y="2694402"/>
              <a:ext cx="9296399" cy="1221125"/>
            </a:xfrm>
            <a:prstGeom prst="wedgeEllipseCallout">
              <a:avLst>
                <a:gd name="adj1" fmla="val -2891"/>
                <a:gd name="adj2" fmla="val 112057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36">
              <a:extLst>
                <a:ext uri="{FF2B5EF4-FFF2-40B4-BE49-F238E27FC236}">
                  <a16:creationId xmlns:a16="http://schemas.microsoft.com/office/drawing/2014/main" id="{0F6D9315-174B-0810-96CA-143CC9D60A0C}"/>
                </a:ext>
              </a:extLst>
            </p:cNvPr>
            <p:cNvSpPr txBox="1"/>
            <p:nvPr/>
          </p:nvSpPr>
          <p:spPr>
            <a:xfrm>
              <a:off x="2644749" y="2958257"/>
              <a:ext cx="9296399" cy="61000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What nationality is she?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EEEBF8B-6CCD-0BC5-E059-DA35EF69D93B}"/>
              </a:ext>
            </a:extLst>
          </p:cNvPr>
          <p:cNvGrpSpPr/>
          <p:nvPr/>
        </p:nvGrpSpPr>
        <p:grpSpPr>
          <a:xfrm>
            <a:off x="10069335" y="7199110"/>
            <a:ext cx="5804962" cy="1361849"/>
            <a:chOff x="2492270" y="2491121"/>
            <a:chExt cx="9357629" cy="1625492"/>
          </a:xfrm>
          <a:solidFill>
            <a:srgbClr val="C000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4B15C89D-64B2-48E3-27F1-651070CF2FAB}"/>
                </a:ext>
              </a:extLst>
            </p:cNvPr>
            <p:cNvSpPr/>
            <p:nvPr/>
          </p:nvSpPr>
          <p:spPr>
            <a:xfrm>
              <a:off x="2492270" y="2491121"/>
              <a:ext cx="9296399" cy="1625492"/>
            </a:xfrm>
            <a:prstGeom prst="wedgeEllipseCallout">
              <a:avLst>
                <a:gd name="adj1" fmla="val -59577"/>
                <a:gd name="adj2" fmla="val -45872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id="{C5637F9E-317C-FAAD-D92B-46AD6AC30CEE}"/>
                </a:ext>
              </a:extLst>
            </p:cNvPr>
            <p:cNvSpPr txBox="1"/>
            <p:nvPr/>
          </p:nvSpPr>
          <p:spPr>
            <a:xfrm>
              <a:off x="2553500" y="2751984"/>
              <a:ext cx="9296399" cy="10102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She’s American.</a:t>
              </a:r>
            </a:p>
          </p:txBody>
        </p:sp>
      </p:grpSp>
      <p:pic>
        <p:nvPicPr>
          <p:cNvPr id="29" name="Track 26">
            <a:hlinkClick r:id="" action="ppaction://media"/>
            <a:extLst>
              <a:ext uri="{FF2B5EF4-FFF2-40B4-BE49-F238E27FC236}">
                <a16:creationId xmlns:a16="http://schemas.microsoft.com/office/drawing/2014/main" id="{10808E19-3FC3-9F39-4BA1-FFD9EBC369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362" end="22433.156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11254" y="4128382"/>
            <a:ext cx="1570037" cy="1570037"/>
          </a:xfrm>
          <a:prstGeom prst="rect">
            <a:avLst/>
          </a:prstGeom>
        </p:spPr>
      </p:pic>
      <p:pic>
        <p:nvPicPr>
          <p:cNvPr id="30" name="Track 26">
            <a:hlinkClick r:id="" action="ppaction://media"/>
            <a:extLst>
              <a:ext uri="{FF2B5EF4-FFF2-40B4-BE49-F238E27FC236}">
                <a16:creationId xmlns:a16="http://schemas.microsoft.com/office/drawing/2014/main" id="{99D42461-DB78-3556-7F74-A7C48F1742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939" end="11180.156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63603" y="6563405"/>
            <a:ext cx="1570037" cy="15700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047645-EF2D-EF29-168B-22D77AA32B3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667" r="667"/>
          <a:stretch/>
        </p:blipFill>
        <p:spPr>
          <a:xfrm>
            <a:off x="11506200" y="1562100"/>
            <a:ext cx="5641826" cy="4440927"/>
          </a:xfrm>
          <a:prstGeom prst="ellipse">
            <a:avLst/>
          </a:prstGeom>
          <a:ln w="190500" cap="rnd">
            <a:solidFill>
              <a:srgbClr val="00B050"/>
            </a:solidFill>
            <a:prstDash val="solid"/>
          </a:ln>
          <a:effectLst>
            <a:glow rad="381000">
              <a:schemeClr val="accent3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15">
            <a:extLst>
              <a:ext uri="{FF2B5EF4-FFF2-40B4-BE49-F238E27FC236}">
                <a16:creationId xmlns:a16="http://schemas.microsoft.com/office/drawing/2014/main" id="{8F6FAEB0-6EF5-2892-7F92-39454F5EB8B4}"/>
              </a:ext>
            </a:extLst>
          </p:cNvPr>
          <p:cNvSpPr txBox="1"/>
          <p:nvPr/>
        </p:nvSpPr>
        <p:spPr>
          <a:xfrm>
            <a:off x="5181600" y="-152596"/>
            <a:ext cx="7344443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29699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8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5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626362-D15D-8F1A-1D0C-1920873CE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888" y="-53667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1220771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FD335BB3-F7F2-C6DA-2DBC-67B2164CF230}"/>
              </a:ext>
            </a:extLst>
          </p:cNvPr>
          <p:cNvSpPr/>
          <p:nvPr/>
        </p:nvSpPr>
        <p:spPr>
          <a:xfrm rot="1275997">
            <a:off x="15237417" y="-136256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>
            <a:off x="14790592" y="8848622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BD1FBC9-F184-90BA-73D7-5C8B3A17B9C1}"/>
              </a:ext>
            </a:extLst>
          </p:cNvPr>
          <p:cNvSpPr/>
          <p:nvPr/>
        </p:nvSpPr>
        <p:spPr>
          <a:xfrm>
            <a:off x="-873477" y="7880035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AC03EBA1-DC70-629A-4454-B971B3942FED}"/>
              </a:ext>
            </a:extLst>
          </p:cNvPr>
          <p:cNvSpPr/>
          <p:nvPr/>
        </p:nvSpPr>
        <p:spPr>
          <a:xfrm rot="-412981">
            <a:off x="124843" y="202576"/>
            <a:ext cx="2005845" cy="2036391"/>
          </a:xfrm>
          <a:custGeom>
            <a:avLst/>
            <a:gdLst/>
            <a:ahLst/>
            <a:cxnLst/>
            <a:rect l="l" t="t" r="r" b="b"/>
            <a:pathLst>
              <a:path w="2005845" h="2036391">
                <a:moveTo>
                  <a:pt x="0" y="0"/>
                </a:moveTo>
                <a:lnTo>
                  <a:pt x="2005846" y="0"/>
                </a:lnTo>
                <a:lnTo>
                  <a:pt x="2005846" y="2036392"/>
                </a:lnTo>
                <a:lnTo>
                  <a:pt x="0" y="20363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 descr="Cartoon of a child and child&#10;&#10;Description automatically generated">
            <a:extLst>
              <a:ext uri="{FF2B5EF4-FFF2-40B4-BE49-F238E27FC236}">
                <a16:creationId xmlns:a16="http://schemas.microsoft.com/office/drawing/2014/main" id="{A91D65FA-CACD-7E41-97A4-3495B15A92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406" y="5231407"/>
            <a:ext cx="5986597" cy="380617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8F47467-0F97-F8E3-F3E7-7BC87FA8CFFD}"/>
              </a:ext>
            </a:extLst>
          </p:cNvPr>
          <p:cNvGrpSpPr/>
          <p:nvPr/>
        </p:nvGrpSpPr>
        <p:grpSpPr>
          <a:xfrm>
            <a:off x="977555" y="2718199"/>
            <a:ext cx="8700562" cy="1694315"/>
            <a:chOff x="2534222" y="2694402"/>
            <a:chExt cx="9406926" cy="1221125"/>
          </a:xfrm>
          <a:solidFill>
            <a:srgbClr val="0070C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EAC59910-CC1F-4DBB-5467-6FC4F47C684B}"/>
                </a:ext>
              </a:extLst>
            </p:cNvPr>
            <p:cNvSpPr/>
            <p:nvPr/>
          </p:nvSpPr>
          <p:spPr>
            <a:xfrm>
              <a:off x="2534222" y="2694402"/>
              <a:ext cx="9296399" cy="1221125"/>
            </a:xfrm>
            <a:prstGeom prst="wedgeEllipseCallout">
              <a:avLst>
                <a:gd name="adj1" fmla="val 299"/>
                <a:gd name="adj2" fmla="val 106660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36">
              <a:extLst>
                <a:ext uri="{FF2B5EF4-FFF2-40B4-BE49-F238E27FC236}">
                  <a16:creationId xmlns:a16="http://schemas.microsoft.com/office/drawing/2014/main" id="{0F6D9315-174B-0810-96CA-143CC9D60A0C}"/>
                </a:ext>
              </a:extLst>
            </p:cNvPr>
            <p:cNvSpPr txBox="1"/>
            <p:nvPr/>
          </p:nvSpPr>
          <p:spPr>
            <a:xfrm>
              <a:off x="2644749" y="2958257"/>
              <a:ext cx="9296399" cy="61000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What nationality is she?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EEEBF8B-6CCD-0BC5-E059-DA35EF69D93B}"/>
              </a:ext>
            </a:extLst>
          </p:cNvPr>
          <p:cNvGrpSpPr/>
          <p:nvPr/>
        </p:nvGrpSpPr>
        <p:grpSpPr>
          <a:xfrm>
            <a:off x="10280656" y="7031531"/>
            <a:ext cx="5804962" cy="1361849"/>
            <a:chOff x="2492270" y="2491121"/>
            <a:chExt cx="9357629" cy="1625492"/>
          </a:xfrm>
          <a:solidFill>
            <a:srgbClr val="C000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4B15C89D-64B2-48E3-27F1-651070CF2FAB}"/>
                </a:ext>
              </a:extLst>
            </p:cNvPr>
            <p:cNvSpPr/>
            <p:nvPr/>
          </p:nvSpPr>
          <p:spPr>
            <a:xfrm>
              <a:off x="2492270" y="2491121"/>
              <a:ext cx="9296399" cy="1625492"/>
            </a:xfrm>
            <a:prstGeom prst="wedgeEllipseCallout">
              <a:avLst>
                <a:gd name="adj1" fmla="val -59577"/>
                <a:gd name="adj2" fmla="val -45872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id="{C5637F9E-317C-FAAD-D92B-46AD6AC30CEE}"/>
                </a:ext>
              </a:extLst>
            </p:cNvPr>
            <p:cNvSpPr txBox="1"/>
            <p:nvPr/>
          </p:nvSpPr>
          <p:spPr>
            <a:xfrm>
              <a:off x="2553500" y="2751984"/>
              <a:ext cx="9296399" cy="10102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She’s Japanese.</a:t>
              </a:r>
            </a:p>
          </p:txBody>
        </p:sp>
      </p:grpSp>
      <p:pic>
        <p:nvPicPr>
          <p:cNvPr id="29" name="Track 26">
            <a:hlinkClick r:id="" action="ppaction://media"/>
            <a:extLst>
              <a:ext uri="{FF2B5EF4-FFF2-40B4-BE49-F238E27FC236}">
                <a16:creationId xmlns:a16="http://schemas.microsoft.com/office/drawing/2014/main" id="{10808E19-3FC3-9F39-4BA1-FFD9EBC369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362" end="22433.156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11254" y="4128382"/>
            <a:ext cx="1570037" cy="1570037"/>
          </a:xfrm>
          <a:prstGeom prst="rect">
            <a:avLst/>
          </a:prstGeom>
        </p:spPr>
      </p:pic>
      <p:pic>
        <p:nvPicPr>
          <p:cNvPr id="30" name="Track 26">
            <a:hlinkClick r:id="" action="ppaction://media"/>
            <a:extLst>
              <a:ext uri="{FF2B5EF4-FFF2-40B4-BE49-F238E27FC236}">
                <a16:creationId xmlns:a16="http://schemas.microsoft.com/office/drawing/2014/main" id="{99D42461-DB78-3556-7F74-A7C48F1742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913" end="2143.156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63603" y="6563405"/>
            <a:ext cx="1570037" cy="15700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2FCFF9-33E8-6B1D-0A62-FEB952A277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594" r="1594"/>
          <a:stretch/>
        </p:blipFill>
        <p:spPr>
          <a:xfrm>
            <a:off x="11281041" y="1560193"/>
            <a:ext cx="5901352" cy="4486863"/>
          </a:xfrm>
          <a:prstGeom prst="ellipse">
            <a:avLst/>
          </a:prstGeom>
          <a:ln w="190500" cap="rnd">
            <a:solidFill>
              <a:srgbClr val="00B050"/>
            </a:solidFill>
            <a:prstDash val="solid"/>
          </a:ln>
          <a:effectLst>
            <a:glow rad="381000">
              <a:srgbClr val="00B050">
                <a:alpha val="40000"/>
              </a:srgb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15">
            <a:extLst>
              <a:ext uri="{FF2B5EF4-FFF2-40B4-BE49-F238E27FC236}">
                <a16:creationId xmlns:a16="http://schemas.microsoft.com/office/drawing/2014/main" id="{AF628CF0-8FC8-FBE2-316C-35F705760EBB}"/>
              </a:ext>
            </a:extLst>
          </p:cNvPr>
          <p:cNvSpPr txBox="1"/>
          <p:nvPr/>
        </p:nvSpPr>
        <p:spPr>
          <a:xfrm>
            <a:off x="5105400" y="-68920"/>
            <a:ext cx="7344443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34952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8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32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2E85493-6DA8-DB74-759F-D7DB58A9AE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636" y="0"/>
            <a:ext cx="18322636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1421268"/>
            <a:ext cx="16505649" cy="8294232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462213">
            <a:off x="14313022" y="491036"/>
            <a:ext cx="4953527" cy="1075328"/>
          </a:xfrm>
          <a:custGeom>
            <a:avLst/>
            <a:gdLst/>
            <a:ahLst/>
            <a:cxnLst/>
            <a:rect l="l" t="t" r="r" b="b"/>
            <a:pathLst>
              <a:path w="4953527" h="1075328">
                <a:moveTo>
                  <a:pt x="0" y="0"/>
                </a:moveTo>
                <a:lnTo>
                  <a:pt x="4953528" y="0"/>
                </a:lnTo>
                <a:lnTo>
                  <a:pt x="4953528" y="1075328"/>
                </a:lnTo>
                <a:lnTo>
                  <a:pt x="0" y="10753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69043">
            <a:off x="16970736" y="8917320"/>
            <a:ext cx="1743352" cy="1852007"/>
          </a:xfrm>
          <a:custGeom>
            <a:avLst/>
            <a:gdLst/>
            <a:ahLst/>
            <a:cxnLst/>
            <a:rect l="l" t="t" r="r" b="b"/>
            <a:pathLst>
              <a:path w="2950690" h="2781026">
                <a:moveTo>
                  <a:pt x="0" y="0"/>
                </a:moveTo>
                <a:lnTo>
                  <a:pt x="2950690" y="0"/>
                </a:lnTo>
                <a:lnTo>
                  <a:pt x="2950690" y="2781026"/>
                </a:lnTo>
                <a:lnTo>
                  <a:pt x="0" y="27810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50457">
            <a:off x="-564224" y="-190750"/>
            <a:ext cx="3185849" cy="2206200"/>
          </a:xfrm>
          <a:custGeom>
            <a:avLst/>
            <a:gdLst/>
            <a:ahLst/>
            <a:cxnLst/>
            <a:rect l="l" t="t" r="r" b="b"/>
            <a:pathLst>
              <a:path w="3185849" h="2206200">
                <a:moveTo>
                  <a:pt x="0" y="0"/>
                </a:moveTo>
                <a:lnTo>
                  <a:pt x="3185848" y="0"/>
                </a:lnTo>
                <a:lnTo>
                  <a:pt x="3185848" y="2206200"/>
                </a:lnTo>
                <a:lnTo>
                  <a:pt x="0" y="22062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15">
            <a:extLst>
              <a:ext uri="{FF2B5EF4-FFF2-40B4-BE49-F238E27FC236}">
                <a16:creationId xmlns:a16="http://schemas.microsoft.com/office/drawing/2014/main" id="{56A0DC9B-CD7B-4C64-A744-7458B0FA549A}"/>
              </a:ext>
            </a:extLst>
          </p:cNvPr>
          <p:cNvSpPr txBox="1"/>
          <p:nvPr/>
        </p:nvSpPr>
        <p:spPr>
          <a:xfrm>
            <a:off x="5578292" y="-69905"/>
            <a:ext cx="6741955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ASK and ANSWER.</a:t>
            </a:r>
          </a:p>
        </p:txBody>
      </p:sp>
      <p:sp>
        <p:nvSpPr>
          <p:cNvPr id="10" name="Freeform 10"/>
          <p:cNvSpPr/>
          <p:nvPr/>
        </p:nvSpPr>
        <p:spPr>
          <a:xfrm>
            <a:off x="-465559" y="8755612"/>
            <a:ext cx="2079890" cy="2014435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1" y="0"/>
                </a:lnTo>
                <a:lnTo>
                  <a:pt x="1830991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 descr="Cartoon of a child and child&#10;&#10;Description automatically generated">
            <a:extLst>
              <a:ext uri="{FF2B5EF4-FFF2-40B4-BE49-F238E27FC236}">
                <a16:creationId xmlns:a16="http://schemas.microsoft.com/office/drawing/2014/main" id="{47485FAE-BD9E-832A-7F01-BC77D8148E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932" y="4023931"/>
            <a:ext cx="4497070" cy="3253169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5205D30-4F93-6405-6BFE-7301CE8C95CE}"/>
              </a:ext>
            </a:extLst>
          </p:cNvPr>
          <p:cNvSpPr/>
          <p:nvPr/>
        </p:nvSpPr>
        <p:spPr>
          <a:xfrm>
            <a:off x="6400800" y="2301086"/>
            <a:ext cx="5096944" cy="311504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90C27C8-0D72-927A-CFB8-12E3793DC466}"/>
              </a:ext>
            </a:extLst>
          </p:cNvPr>
          <p:cNvSpPr/>
          <p:nvPr/>
        </p:nvSpPr>
        <p:spPr>
          <a:xfrm>
            <a:off x="11731568" y="2309476"/>
            <a:ext cx="5096944" cy="311504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DF16529-1007-2CB9-166B-DF0947D1FD35}"/>
              </a:ext>
            </a:extLst>
          </p:cNvPr>
          <p:cNvSpPr/>
          <p:nvPr/>
        </p:nvSpPr>
        <p:spPr>
          <a:xfrm>
            <a:off x="6400800" y="5801378"/>
            <a:ext cx="5096944" cy="311504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4B9938B-B100-9026-6414-EF5F9041D45D}"/>
              </a:ext>
            </a:extLst>
          </p:cNvPr>
          <p:cNvSpPr/>
          <p:nvPr/>
        </p:nvSpPr>
        <p:spPr>
          <a:xfrm>
            <a:off x="11731568" y="5820055"/>
            <a:ext cx="5096944" cy="311504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" name="happy-cooking-show-111370">
            <a:hlinkClick r:id="" action="ppaction://media"/>
            <a:extLst>
              <a:ext uri="{FF2B5EF4-FFF2-40B4-BE49-F238E27FC236}">
                <a16:creationId xmlns:a16="http://schemas.microsoft.com/office/drawing/2014/main" id="{15856853-CEFF-4A74-76A2-2E552BAC7B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509622" y="235445"/>
            <a:ext cx="1005024" cy="1005024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BED2EE-8CE3-49E6-B143-BFD0B520282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08989" y="2509099"/>
            <a:ext cx="4559674" cy="2809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1E6814-7184-B32B-74E2-174B214767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013769" y="2509099"/>
            <a:ext cx="4585852" cy="27195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BD931B-12BF-E298-F110-70A94CB349D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88103" y="5943170"/>
            <a:ext cx="4480560" cy="28458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43371B-B465-890C-750B-3074EC20213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050345" y="5968970"/>
            <a:ext cx="4505671" cy="282006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7178C2E-B1B0-FF30-BEB3-DC82687E9C00}"/>
              </a:ext>
            </a:extLst>
          </p:cNvPr>
          <p:cNvSpPr/>
          <p:nvPr/>
        </p:nvSpPr>
        <p:spPr>
          <a:xfrm>
            <a:off x="7802189" y="4883831"/>
            <a:ext cx="2294163" cy="49776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8AC3AE6-9CF4-24C1-CFF5-645D1E929BDF}"/>
              </a:ext>
            </a:extLst>
          </p:cNvPr>
          <p:cNvSpPr/>
          <p:nvPr/>
        </p:nvSpPr>
        <p:spPr>
          <a:xfrm>
            <a:off x="13132958" y="4872234"/>
            <a:ext cx="2294163" cy="49776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Malaysian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BB8FFF9-8C31-89A7-571E-BA2956423C96}"/>
              </a:ext>
            </a:extLst>
          </p:cNvPr>
          <p:cNvSpPr/>
          <p:nvPr/>
        </p:nvSpPr>
        <p:spPr>
          <a:xfrm>
            <a:off x="7935863" y="8569311"/>
            <a:ext cx="2294163" cy="49776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DE022B5-B49B-5035-BD59-850D64F583C7}"/>
              </a:ext>
            </a:extLst>
          </p:cNvPr>
          <p:cNvSpPr/>
          <p:nvPr/>
        </p:nvSpPr>
        <p:spPr>
          <a:xfrm>
            <a:off x="13251020" y="8532788"/>
            <a:ext cx="2294163" cy="49776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Japanese</a:t>
            </a:r>
          </a:p>
        </p:txBody>
      </p:sp>
    </p:spTree>
    <p:extLst>
      <p:ext uri="{BB962C8B-B14F-4D97-AF65-F5344CB8AC3E}">
        <p14:creationId xmlns:p14="http://schemas.microsoft.com/office/powerpoint/2010/main" val="145898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5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43F770-ACDE-492F-84CD-57413D4128E0}"/>
              </a:ext>
            </a:extLst>
          </p:cNvPr>
          <p:cNvSpPr/>
          <p:nvPr/>
        </p:nvSpPr>
        <p:spPr>
          <a:xfrm>
            <a:off x="762000" y="1028700"/>
            <a:ext cx="6172200" cy="12192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foreign (adj):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56997E-B090-4FF9-AEEC-34A418F525BA}"/>
              </a:ext>
            </a:extLst>
          </p:cNvPr>
          <p:cNvSpPr/>
          <p:nvPr/>
        </p:nvSpPr>
        <p:spPr>
          <a:xfrm>
            <a:off x="762000" y="2552700"/>
            <a:ext cx="6172200" cy="12192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nationality (n):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064228-ACB4-41F7-8F8E-12E3C01ECBAC}"/>
              </a:ext>
            </a:extLst>
          </p:cNvPr>
          <p:cNvSpPr/>
          <p:nvPr/>
        </p:nvSpPr>
        <p:spPr>
          <a:xfrm>
            <a:off x="7848600" y="1028700"/>
            <a:ext cx="8839200" cy="12192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5E926E-9DF8-41EB-8ACD-46F1F4D0BD5B}"/>
              </a:ext>
            </a:extLst>
          </p:cNvPr>
          <p:cNvSpPr/>
          <p:nvPr/>
        </p:nvSpPr>
        <p:spPr>
          <a:xfrm>
            <a:off x="7848600" y="2543355"/>
            <a:ext cx="8839200" cy="12192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7C332C-864C-4AB9-AF68-70447EB7382B}"/>
              </a:ext>
            </a:extLst>
          </p:cNvPr>
          <p:cNvSpPr/>
          <p:nvPr/>
        </p:nvSpPr>
        <p:spPr>
          <a:xfrm>
            <a:off x="533400" y="4457700"/>
            <a:ext cx="17221200" cy="25908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nationality is </a:t>
            </a:r>
            <a:r>
              <a:rPr lang="en-US" sz="6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en-US" sz="6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69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 </a:t>
            </a:r>
            <a:r>
              <a:rPr lang="en-US" sz="6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: </a:t>
            </a:r>
            <a:r>
              <a:rPr lang="en-US" sz="6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6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6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6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6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6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6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6FED32-A8D0-4C70-82F7-9F769B2D1AEF}"/>
              </a:ext>
            </a:extLst>
          </p:cNvPr>
          <p:cNvSpPr/>
          <p:nvPr/>
        </p:nvSpPr>
        <p:spPr>
          <a:xfrm>
            <a:off x="533400" y="7429500"/>
            <a:ext cx="17221200" cy="25908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6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</a:t>
            </a:r>
            <a:r>
              <a:rPr lang="en-US" sz="6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69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</a:t>
            </a:r>
            <a:r>
              <a:rPr lang="en-US" sz="6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9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Vietnamese</a:t>
            </a:r>
            <a:r>
              <a:rPr lang="en-US" sz="6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Anh </a:t>
            </a:r>
            <a:r>
              <a:rPr lang="en-US" sz="6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6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6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6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6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6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352612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FACDE0D-491E-211F-B1A7-D2062BD8B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3251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9795544">
            <a:off x="14160154" y="6724529"/>
            <a:ext cx="5136113" cy="5234256"/>
          </a:xfrm>
          <a:custGeom>
            <a:avLst/>
            <a:gdLst/>
            <a:ahLst/>
            <a:cxnLst/>
            <a:rect l="l" t="t" r="r" b="b"/>
            <a:pathLst>
              <a:path w="5136113" h="5234256">
                <a:moveTo>
                  <a:pt x="0" y="0"/>
                </a:moveTo>
                <a:lnTo>
                  <a:pt x="5136114" y="0"/>
                </a:lnTo>
                <a:lnTo>
                  <a:pt x="5136114" y="5234256"/>
                </a:lnTo>
                <a:lnTo>
                  <a:pt x="0" y="52342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-1789014" y="-1172610"/>
            <a:ext cx="4165386" cy="4244980"/>
          </a:xfrm>
          <a:custGeom>
            <a:avLst/>
            <a:gdLst/>
            <a:ahLst/>
            <a:cxnLst/>
            <a:rect l="l" t="t" r="r" b="b"/>
            <a:pathLst>
              <a:path w="4165386" h="4244980">
                <a:moveTo>
                  <a:pt x="0" y="0"/>
                </a:moveTo>
                <a:lnTo>
                  <a:pt x="4165386" y="0"/>
                </a:lnTo>
                <a:lnTo>
                  <a:pt x="4165386" y="4244980"/>
                </a:lnTo>
                <a:lnTo>
                  <a:pt x="0" y="42449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904997" y="1712048"/>
            <a:ext cx="12478006" cy="6862903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1765583">
            <a:off x="1019188" y="1100475"/>
            <a:ext cx="3771618" cy="3943789"/>
          </a:xfrm>
          <a:custGeom>
            <a:avLst/>
            <a:gdLst/>
            <a:ahLst/>
            <a:cxnLst/>
            <a:rect l="l" t="t" r="r" b="b"/>
            <a:pathLst>
              <a:path w="3771618" h="3943789">
                <a:moveTo>
                  <a:pt x="0" y="0"/>
                </a:moveTo>
                <a:lnTo>
                  <a:pt x="3771618" y="0"/>
                </a:lnTo>
                <a:lnTo>
                  <a:pt x="3771618" y="3943789"/>
                </a:lnTo>
                <a:lnTo>
                  <a:pt x="0" y="39437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 flipH="1">
            <a:off x="13313793" y="6095736"/>
            <a:ext cx="4619547" cy="3906195"/>
          </a:xfrm>
          <a:custGeom>
            <a:avLst/>
            <a:gdLst/>
            <a:ahLst/>
            <a:cxnLst/>
            <a:rect l="l" t="t" r="r" b="b"/>
            <a:pathLst>
              <a:path w="4619547" h="3906195">
                <a:moveTo>
                  <a:pt x="4619547" y="0"/>
                </a:moveTo>
                <a:lnTo>
                  <a:pt x="0" y="0"/>
                </a:lnTo>
                <a:lnTo>
                  <a:pt x="0" y="3906195"/>
                </a:lnTo>
                <a:lnTo>
                  <a:pt x="4619547" y="3906195"/>
                </a:lnTo>
                <a:lnTo>
                  <a:pt x="461954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TextBox 7"/>
          <p:cNvSpPr txBox="1"/>
          <p:nvPr/>
        </p:nvSpPr>
        <p:spPr>
          <a:xfrm>
            <a:off x="4423527" y="4515923"/>
            <a:ext cx="9440945" cy="1447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844"/>
              </a:lnSpc>
            </a:pPr>
            <a:r>
              <a:rPr lang="en-US" sz="9600" dirty="0">
                <a:solidFill>
                  <a:srgbClr val="FFFFFF"/>
                </a:solidFill>
                <a:latin typeface="Snap ITC" panose="04040A07060A02020202" pitchFamily="82" charset="0"/>
              </a:rPr>
              <a:t>Slow Reveal!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happy-logoversion-3-13398.wav"/>
          </p:stSnd>
        </p:sndAc>
      </p:transition>
    </mc:Choice>
    <mc:Fallback xmlns="">
      <p:transition spd="slow">
        <p:random/>
        <p:sndAc>
          <p:stSnd>
            <p:snd r:embed="rId8" name="happy-logoversion-3-13398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053087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Let’s talk.</a:t>
            </a:r>
          </a:p>
        </p:txBody>
      </p:sp>
    </p:spTree>
    <p:extLst>
      <p:ext uri="{BB962C8B-B14F-4D97-AF65-F5344CB8AC3E}">
        <p14:creationId xmlns:p14="http://schemas.microsoft.com/office/powerpoint/2010/main" val="374338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1251390"/>
            <a:ext cx="16505649" cy="812326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6267448" y="-32453"/>
            <a:ext cx="5753101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SAY.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60B46D-FEBD-0D69-502F-DEAAAE5AE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430166"/>
            <a:ext cx="16082948" cy="7944484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1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1280842"/>
            <a:ext cx="16787225" cy="8093807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6249291" y="-12424"/>
            <a:ext cx="5981701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SAY.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399E03-DFAB-5481-2580-5D81DCF7C67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" b="1449"/>
          <a:stretch/>
        </p:blipFill>
        <p:spPr>
          <a:xfrm>
            <a:off x="1066879" y="2001132"/>
            <a:ext cx="7315122" cy="60933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30175" cap="sq">
            <a:solidFill>
              <a:srgbClr val="0070C0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C8AA190-0882-6CE0-D2F3-47F58F00F2DD}"/>
              </a:ext>
            </a:extLst>
          </p:cNvPr>
          <p:cNvGrpSpPr/>
          <p:nvPr/>
        </p:nvGrpSpPr>
        <p:grpSpPr>
          <a:xfrm>
            <a:off x="8990200" y="2249458"/>
            <a:ext cx="8406624" cy="1459592"/>
            <a:chOff x="2534222" y="2694402"/>
            <a:chExt cx="9406926" cy="1221125"/>
          </a:xfrm>
          <a:solidFill>
            <a:srgbClr val="0070C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219E7E24-9914-EEA6-4176-5A8390188DB2}"/>
                </a:ext>
              </a:extLst>
            </p:cNvPr>
            <p:cNvSpPr/>
            <p:nvPr/>
          </p:nvSpPr>
          <p:spPr>
            <a:xfrm>
              <a:off x="2534222" y="2694402"/>
              <a:ext cx="9296399" cy="1221125"/>
            </a:xfrm>
            <a:prstGeom prst="wedgeEllipseCallout">
              <a:avLst>
                <a:gd name="adj1" fmla="val 34093"/>
                <a:gd name="adj2" fmla="val 109198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36">
              <a:extLst>
                <a:ext uri="{FF2B5EF4-FFF2-40B4-BE49-F238E27FC236}">
                  <a16:creationId xmlns:a16="http://schemas.microsoft.com/office/drawing/2014/main" id="{5863EE09-1D50-43F9-E867-8F9BB5C73AB9}"/>
                </a:ext>
              </a:extLst>
            </p:cNvPr>
            <p:cNvSpPr txBox="1"/>
            <p:nvPr/>
          </p:nvSpPr>
          <p:spPr>
            <a:xfrm>
              <a:off x="2644749" y="2958257"/>
              <a:ext cx="9296399" cy="61000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What nationality is she?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0BED05-BA9D-5A43-DB2D-62D959A17BEB}"/>
              </a:ext>
            </a:extLst>
          </p:cNvPr>
          <p:cNvGrpSpPr/>
          <p:nvPr/>
        </p:nvGrpSpPr>
        <p:grpSpPr>
          <a:xfrm>
            <a:off x="10980419" y="5293279"/>
            <a:ext cx="5804963" cy="1361849"/>
            <a:chOff x="2492270" y="2491121"/>
            <a:chExt cx="9357630" cy="1625492"/>
          </a:xfrm>
          <a:solidFill>
            <a:srgbClr val="C000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C7E182C0-49B4-497D-89FB-8D3B452D2184}"/>
                </a:ext>
              </a:extLst>
            </p:cNvPr>
            <p:cNvSpPr/>
            <p:nvPr/>
          </p:nvSpPr>
          <p:spPr>
            <a:xfrm>
              <a:off x="2492270" y="2491121"/>
              <a:ext cx="9296400" cy="1625492"/>
            </a:xfrm>
            <a:prstGeom prst="wedgeEllipseCallout">
              <a:avLst>
                <a:gd name="adj1" fmla="val -37637"/>
                <a:gd name="adj2" fmla="val 107850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36">
              <a:extLst>
                <a:ext uri="{FF2B5EF4-FFF2-40B4-BE49-F238E27FC236}">
                  <a16:creationId xmlns:a16="http://schemas.microsoft.com/office/drawing/2014/main" id="{FD88441A-3E2E-FF75-4D3E-F76127B24B09}"/>
                </a:ext>
              </a:extLst>
            </p:cNvPr>
            <p:cNvSpPr txBox="1"/>
            <p:nvPr/>
          </p:nvSpPr>
          <p:spPr>
            <a:xfrm>
              <a:off x="2553501" y="2751984"/>
              <a:ext cx="9296399" cy="10102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She’s Malaysian.</a:t>
              </a:r>
            </a:p>
          </p:txBody>
        </p:sp>
      </p:grpSp>
      <p:pic>
        <p:nvPicPr>
          <p:cNvPr id="17" name="Track 26">
            <a:hlinkClick r:id="" action="ppaction://media"/>
            <a:extLst>
              <a:ext uri="{FF2B5EF4-FFF2-40B4-BE49-F238E27FC236}">
                <a16:creationId xmlns:a16="http://schemas.microsoft.com/office/drawing/2014/main" id="{2378900D-E6C5-84F2-D4C1-8C93149AE0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362" end="22433.156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36024" y="3460724"/>
            <a:ext cx="1570037" cy="1570037"/>
          </a:xfrm>
          <a:prstGeom prst="rect">
            <a:avLst/>
          </a:prstGeom>
        </p:spPr>
      </p:pic>
      <p:pic>
        <p:nvPicPr>
          <p:cNvPr id="18" name="Track 26">
            <a:hlinkClick r:id="" action="ppaction://media"/>
            <a:extLst>
              <a:ext uri="{FF2B5EF4-FFF2-40B4-BE49-F238E27FC236}">
                <a16:creationId xmlns:a16="http://schemas.microsoft.com/office/drawing/2014/main" id="{6899355D-EF9D-5AA6-3120-AE18AC5ABF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596" end="19833.156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88373" y="5895747"/>
            <a:ext cx="1570037" cy="157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08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8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9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3" y="1496312"/>
            <a:ext cx="16505649" cy="8075242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6096000" y="0"/>
            <a:ext cx="5574881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SAY.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0BED05-BA9D-5A43-DB2D-62D959A17BEB}"/>
              </a:ext>
            </a:extLst>
          </p:cNvPr>
          <p:cNvGrpSpPr/>
          <p:nvPr/>
        </p:nvGrpSpPr>
        <p:grpSpPr>
          <a:xfrm>
            <a:off x="10629783" y="5580988"/>
            <a:ext cx="5766980" cy="1361849"/>
            <a:chOff x="2553499" y="2444357"/>
            <a:chExt cx="9296401" cy="1625492"/>
          </a:xfrm>
          <a:solidFill>
            <a:srgbClr val="C000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C7E182C0-49B4-497D-89FB-8D3B452D2184}"/>
                </a:ext>
              </a:extLst>
            </p:cNvPr>
            <p:cNvSpPr/>
            <p:nvPr/>
          </p:nvSpPr>
          <p:spPr>
            <a:xfrm>
              <a:off x="2553499" y="2444357"/>
              <a:ext cx="9296400" cy="1625492"/>
            </a:xfrm>
            <a:prstGeom prst="wedgeEllipseCallout">
              <a:avLst>
                <a:gd name="adj1" fmla="val -38759"/>
                <a:gd name="adj2" fmla="val 93625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36">
              <a:extLst>
                <a:ext uri="{FF2B5EF4-FFF2-40B4-BE49-F238E27FC236}">
                  <a16:creationId xmlns:a16="http://schemas.microsoft.com/office/drawing/2014/main" id="{FD88441A-3E2E-FF75-4D3E-F76127B24B09}"/>
                </a:ext>
              </a:extLst>
            </p:cNvPr>
            <p:cNvSpPr txBox="1"/>
            <p:nvPr/>
          </p:nvSpPr>
          <p:spPr>
            <a:xfrm>
              <a:off x="2553501" y="2751984"/>
              <a:ext cx="9296399" cy="10102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He’s Australian.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29B9B7D-CA74-EEA8-BCE2-92288219B27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" b="1737"/>
          <a:stretch/>
        </p:blipFill>
        <p:spPr>
          <a:xfrm>
            <a:off x="1676400" y="2173591"/>
            <a:ext cx="6477000" cy="66170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30175" cap="sq">
            <a:solidFill>
              <a:srgbClr val="0070C0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C8AA190-0882-6CE0-D2F3-47F58F00F2DD}"/>
              </a:ext>
            </a:extLst>
          </p:cNvPr>
          <p:cNvGrpSpPr/>
          <p:nvPr/>
        </p:nvGrpSpPr>
        <p:grpSpPr>
          <a:xfrm>
            <a:off x="8610600" y="2632292"/>
            <a:ext cx="8700562" cy="1694315"/>
            <a:chOff x="2534222" y="2694402"/>
            <a:chExt cx="9406926" cy="1221125"/>
          </a:xfrm>
          <a:solidFill>
            <a:srgbClr val="0070C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219E7E24-9914-EEA6-4176-5A8390188DB2}"/>
                </a:ext>
              </a:extLst>
            </p:cNvPr>
            <p:cNvSpPr/>
            <p:nvPr/>
          </p:nvSpPr>
          <p:spPr>
            <a:xfrm>
              <a:off x="2534222" y="2694402"/>
              <a:ext cx="9296399" cy="1221125"/>
            </a:xfrm>
            <a:prstGeom prst="wedgeEllipseCallout">
              <a:avLst>
                <a:gd name="adj1" fmla="val 33136"/>
                <a:gd name="adj2" fmla="val 71538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36">
              <a:extLst>
                <a:ext uri="{FF2B5EF4-FFF2-40B4-BE49-F238E27FC236}">
                  <a16:creationId xmlns:a16="http://schemas.microsoft.com/office/drawing/2014/main" id="{5863EE09-1D50-43F9-E867-8F9BB5C73AB9}"/>
                </a:ext>
              </a:extLst>
            </p:cNvPr>
            <p:cNvSpPr txBox="1"/>
            <p:nvPr/>
          </p:nvSpPr>
          <p:spPr>
            <a:xfrm>
              <a:off x="2644749" y="2958257"/>
              <a:ext cx="9296399" cy="61000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What nationality is he?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423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1403188"/>
            <a:ext cx="16505649" cy="7971462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8855" y="76271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6019800" y="7997"/>
            <a:ext cx="5829301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SAY.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0BED05-BA9D-5A43-DB2D-62D959A17BEB}"/>
              </a:ext>
            </a:extLst>
          </p:cNvPr>
          <p:cNvGrpSpPr/>
          <p:nvPr/>
        </p:nvGrpSpPr>
        <p:grpSpPr>
          <a:xfrm>
            <a:off x="2801220" y="5432291"/>
            <a:ext cx="5804963" cy="1361849"/>
            <a:chOff x="2492270" y="2491121"/>
            <a:chExt cx="9357630" cy="1625492"/>
          </a:xfrm>
          <a:solidFill>
            <a:srgbClr val="C000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C7E182C0-49B4-497D-89FB-8D3B452D2184}"/>
                </a:ext>
              </a:extLst>
            </p:cNvPr>
            <p:cNvSpPr/>
            <p:nvPr/>
          </p:nvSpPr>
          <p:spPr>
            <a:xfrm>
              <a:off x="2492270" y="2491121"/>
              <a:ext cx="9296399" cy="1625492"/>
            </a:xfrm>
            <a:prstGeom prst="wedgeEllipseCallout">
              <a:avLst>
                <a:gd name="adj1" fmla="val -39181"/>
                <a:gd name="adj2" fmla="val 90851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36">
              <a:extLst>
                <a:ext uri="{FF2B5EF4-FFF2-40B4-BE49-F238E27FC236}">
                  <a16:creationId xmlns:a16="http://schemas.microsoft.com/office/drawing/2014/main" id="{FD88441A-3E2E-FF75-4D3E-F76127B24B09}"/>
                </a:ext>
              </a:extLst>
            </p:cNvPr>
            <p:cNvSpPr txBox="1"/>
            <p:nvPr/>
          </p:nvSpPr>
          <p:spPr>
            <a:xfrm>
              <a:off x="2553501" y="2751984"/>
              <a:ext cx="9296399" cy="10102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She’s American.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C8AA190-0882-6CE0-D2F3-47F58F00F2DD}"/>
              </a:ext>
            </a:extLst>
          </p:cNvPr>
          <p:cNvGrpSpPr/>
          <p:nvPr/>
        </p:nvGrpSpPr>
        <p:grpSpPr>
          <a:xfrm>
            <a:off x="1262120" y="2519317"/>
            <a:ext cx="8700562" cy="1694315"/>
            <a:chOff x="2534222" y="2694402"/>
            <a:chExt cx="9406926" cy="1221125"/>
          </a:xfrm>
          <a:solidFill>
            <a:srgbClr val="0070C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219E7E24-9914-EEA6-4176-5A8390188DB2}"/>
                </a:ext>
              </a:extLst>
            </p:cNvPr>
            <p:cNvSpPr/>
            <p:nvPr/>
          </p:nvSpPr>
          <p:spPr>
            <a:xfrm>
              <a:off x="2534222" y="2694402"/>
              <a:ext cx="9296399" cy="1221125"/>
            </a:xfrm>
            <a:prstGeom prst="wedgeEllipseCallout">
              <a:avLst>
                <a:gd name="adj1" fmla="val 43965"/>
                <a:gd name="adj2" fmla="val 83340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36">
              <a:extLst>
                <a:ext uri="{FF2B5EF4-FFF2-40B4-BE49-F238E27FC236}">
                  <a16:creationId xmlns:a16="http://schemas.microsoft.com/office/drawing/2014/main" id="{5863EE09-1D50-43F9-E867-8F9BB5C73AB9}"/>
                </a:ext>
              </a:extLst>
            </p:cNvPr>
            <p:cNvSpPr txBox="1"/>
            <p:nvPr/>
          </p:nvSpPr>
          <p:spPr>
            <a:xfrm>
              <a:off x="2644749" y="2958257"/>
              <a:ext cx="9296399" cy="61000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What nationality is she?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AAFC505-3D15-0940-5446-8ED54DF3ACE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3" b="2303"/>
          <a:stretch/>
        </p:blipFill>
        <p:spPr>
          <a:xfrm>
            <a:off x="10231399" y="2110521"/>
            <a:ext cx="6692253" cy="65511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30175" cap="sq">
            <a:solidFill>
              <a:srgbClr val="0070C0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2436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17949" y="1604604"/>
            <a:ext cx="16505649" cy="8110896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395035" y="154974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6339605" y="120837"/>
            <a:ext cx="5462335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SAY.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0BED05-BA9D-5A43-DB2D-62D959A17BEB}"/>
              </a:ext>
            </a:extLst>
          </p:cNvPr>
          <p:cNvGrpSpPr/>
          <p:nvPr/>
        </p:nvGrpSpPr>
        <p:grpSpPr>
          <a:xfrm>
            <a:off x="10591800" y="5620167"/>
            <a:ext cx="5804963" cy="1361849"/>
            <a:chOff x="2492270" y="2491121"/>
            <a:chExt cx="9357630" cy="1625492"/>
          </a:xfrm>
          <a:solidFill>
            <a:srgbClr val="C000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C7E182C0-49B4-497D-89FB-8D3B452D2184}"/>
                </a:ext>
              </a:extLst>
            </p:cNvPr>
            <p:cNvSpPr/>
            <p:nvPr/>
          </p:nvSpPr>
          <p:spPr>
            <a:xfrm>
              <a:off x="2492270" y="2491121"/>
              <a:ext cx="9296399" cy="1625492"/>
            </a:xfrm>
            <a:prstGeom prst="wedgeEllipseCallout">
              <a:avLst>
                <a:gd name="adj1" fmla="val -37173"/>
                <a:gd name="adj2" fmla="val 86911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36">
              <a:extLst>
                <a:ext uri="{FF2B5EF4-FFF2-40B4-BE49-F238E27FC236}">
                  <a16:creationId xmlns:a16="http://schemas.microsoft.com/office/drawing/2014/main" id="{FD88441A-3E2E-FF75-4D3E-F76127B24B09}"/>
                </a:ext>
              </a:extLst>
            </p:cNvPr>
            <p:cNvSpPr txBox="1"/>
            <p:nvPr/>
          </p:nvSpPr>
          <p:spPr>
            <a:xfrm>
              <a:off x="2553501" y="2751984"/>
              <a:ext cx="9296399" cy="10102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He’s </a:t>
              </a:r>
              <a:r>
                <a:rPr lang="en-US" sz="5400" dirty="0" err="1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Janpanese</a:t>
              </a: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C8AA190-0882-6CE0-D2F3-47F58F00F2DD}"/>
              </a:ext>
            </a:extLst>
          </p:cNvPr>
          <p:cNvGrpSpPr/>
          <p:nvPr/>
        </p:nvGrpSpPr>
        <p:grpSpPr>
          <a:xfrm>
            <a:off x="8610600" y="2632292"/>
            <a:ext cx="8700562" cy="1694315"/>
            <a:chOff x="2534222" y="2694402"/>
            <a:chExt cx="9406926" cy="1221125"/>
          </a:xfrm>
          <a:solidFill>
            <a:srgbClr val="0070C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219E7E24-9914-EEA6-4176-5A8390188DB2}"/>
                </a:ext>
              </a:extLst>
            </p:cNvPr>
            <p:cNvSpPr/>
            <p:nvPr/>
          </p:nvSpPr>
          <p:spPr>
            <a:xfrm>
              <a:off x="2534222" y="2694402"/>
              <a:ext cx="9296399" cy="1221125"/>
            </a:xfrm>
            <a:prstGeom prst="wedgeEllipseCallout">
              <a:avLst>
                <a:gd name="adj1" fmla="val 41856"/>
                <a:gd name="adj2" fmla="val 83411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36">
              <a:extLst>
                <a:ext uri="{FF2B5EF4-FFF2-40B4-BE49-F238E27FC236}">
                  <a16:creationId xmlns:a16="http://schemas.microsoft.com/office/drawing/2014/main" id="{5863EE09-1D50-43F9-E867-8F9BB5C73AB9}"/>
                </a:ext>
              </a:extLst>
            </p:cNvPr>
            <p:cNvSpPr txBox="1"/>
            <p:nvPr/>
          </p:nvSpPr>
          <p:spPr>
            <a:xfrm>
              <a:off x="2644749" y="2958257"/>
              <a:ext cx="9296399" cy="61000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What nationality is he?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A9B7D7D-AF97-2BDF-D2DC-6291045AB6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" b="1577"/>
          <a:stretch/>
        </p:blipFill>
        <p:spPr>
          <a:xfrm>
            <a:off x="1891237" y="1783282"/>
            <a:ext cx="6436288" cy="76274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30175" cap="sq">
            <a:solidFill>
              <a:srgbClr val="0070C0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3373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1430165"/>
            <a:ext cx="16505649" cy="8341307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602232" y="69259"/>
            <a:ext cx="7200901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ASK and ANSWER.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399E03-DFAB-5481-2580-5D81DCF7C6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1" b="11491"/>
          <a:stretch/>
        </p:blipFill>
        <p:spPr>
          <a:xfrm>
            <a:off x="1323221" y="3047498"/>
            <a:ext cx="15745579" cy="67239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30175" cap="sq">
            <a:solidFill>
              <a:srgbClr val="0070C0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F14FC9C-04BC-25AB-DF44-921DE8E18208}"/>
              </a:ext>
            </a:extLst>
          </p:cNvPr>
          <p:cNvGrpSpPr/>
          <p:nvPr/>
        </p:nvGrpSpPr>
        <p:grpSpPr>
          <a:xfrm>
            <a:off x="587907" y="1592220"/>
            <a:ext cx="10028649" cy="1362685"/>
            <a:chOff x="2534222" y="2694402"/>
            <a:chExt cx="9406926" cy="1221125"/>
          </a:xfrm>
          <a:solidFill>
            <a:srgbClr val="0070C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81C54277-486A-831B-59ED-F59BF7CB5487}"/>
                </a:ext>
              </a:extLst>
            </p:cNvPr>
            <p:cNvSpPr/>
            <p:nvPr/>
          </p:nvSpPr>
          <p:spPr>
            <a:xfrm>
              <a:off x="2534222" y="2694402"/>
              <a:ext cx="9296399" cy="1221125"/>
            </a:xfrm>
            <a:prstGeom prst="wedgeEllipseCallout">
              <a:avLst>
                <a:gd name="adj1" fmla="val 38399"/>
                <a:gd name="adj2" fmla="val 100289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36">
              <a:extLst>
                <a:ext uri="{FF2B5EF4-FFF2-40B4-BE49-F238E27FC236}">
                  <a16:creationId xmlns:a16="http://schemas.microsoft.com/office/drawing/2014/main" id="{452E9DBD-C11F-9706-FA56-0D4860C0AB8F}"/>
                </a:ext>
              </a:extLst>
            </p:cNvPr>
            <p:cNvSpPr txBox="1"/>
            <p:nvPr/>
          </p:nvSpPr>
          <p:spPr>
            <a:xfrm>
              <a:off x="2644749" y="2958257"/>
              <a:ext cx="9296399" cy="75846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What nationality is she / he?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3B84470-4091-427E-BA21-CC1109700585}"/>
              </a:ext>
            </a:extLst>
          </p:cNvPr>
          <p:cNvGrpSpPr/>
          <p:nvPr/>
        </p:nvGrpSpPr>
        <p:grpSpPr>
          <a:xfrm>
            <a:off x="11963400" y="1935959"/>
            <a:ext cx="4706326" cy="846386"/>
            <a:chOff x="2492270" y="2491121"/>
            <a:chExt cx="9648763" cy="1625492"/>
          </a:xfrm>
          <a:solidFill>
            <a:srgbClr val="C000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A9FD3AD0-4230-F84E-174C-36EC6577415B}"/>
                </a:ext>
              </a:extLst>
            </p:cNvPr>
            <p:cNvSpPr/>
            <p:nvPr/>
          </p:nvSpPr>
          <p:spPr>
            <a:xfrm>
              <a:off x="2492270" y="2491121"/>
              <a:ext cx="9296399" cy="1625492"/>
            </a:xfrm>
            <a:prstGeom prst="wedgeEllipseCallout">
              <a:avLst>
                <a:gd name="adj1" fmla="val -19561"/>
                <a:gd name="adj2" fmla="val 107185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36">
              <a:extLst>
                <a:ext uri="{FF2B5EF4-FFF2-40B4-BE49-F238E27FC236}">
                  <a16:creationId xmlns:a16="http://schemas.microsoft.com/office/drawing/2014/main" id="{1053F763-E448-561C-6FCB-15B6C68BEA14}"/>
                </a:ext>
              </a:extLst>
            </p:cNvPr>
            <p:cNvSpPr txBox="1"/>
            <p:nvPr/>
          </p:nvSpPr>
          <p:spPr>
            <a:xfrm>
              <a:off x="2844633" y="2584423"/>
              <a:ext cx="9296400" cy="12560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________.</a:t>
              </a:r>
            </a:p>
          </p:txBody>
        </p:sp>
      </p:grpSp>
      <p:pic>
        <p:nvPicPr>
          <p:cNvPr id="17" name="uplifting-africa-84075">
            <a:hlinkClick r:id="" action="ppaction://media"/>
            <a:extLst>
              <a:ext uri="{FF2B5EF4-FFF2-40B4-BE49-F238E27FC236}">
                <a16:creationId xmlns:a16="http://schemas.microsoft.com/office/drawing/2014/main" id="{45358DCB-0513-1E57-FFCE-0DD4B2E972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16600" y="3268663"/>
            <a:ext cx="1874837" cy="187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4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323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78FC9B-F153-2C09-3EAF-FBE211E2F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783068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562487" y="7992973"/>
            <a:ext cx="2151961" cy="2763353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380223" y="-357703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513458" y="844248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783068" y="3959330"/>
            <a:ext cx="6578581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8800" dirty="0">
                <a:solidFill>
                  <a:srgbClr val="000000"/>
                </a:solidFill>
                <a:latin typeface="Margin"/>
              </a:rPr>
              <a:t>LET’S SPIN! </a:t>
            </a:r>
          </a:p>
        </p:txBody>
      </p:sp>
      <p:sp>
        <p:nvSpPr>
          <p:cNvPr id="11" name="Freeform 11"/>
          <p:cNvSpPr/>
          <p:nvPr/>
        </p:nvSpPr>
        <p:spPr>
          <a:xfrm rot="20668598">
            <a:off x="15742429" y="399465"/>
            <a:ext cx="2329159" cy="2059850"/>
          </a:xfrm>
          <a:custGeom>
            <a:avLst/>
            <a:gdLst/>
            <a:ahLst/>
            <a:cxnLst/>
            <a:rect l="l" t="t" r="r" b="b"/>
            <a:pathLst>
              <a:path w="2098056" h="2042108">
                <a:moveTo>
                  <a:pt x="0" y="0"/>
                </a:moveTo>
                <a:lnTo>
                  <a:pt x="2098056" y="0"/>
                </a:lnTo>
                <a:lnTo>
                  <a:pt x="2098056" y="2042108"/>
                </a:lnTo>
                <a:lnTo>
                  <a:pt x="0" y="2042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5A7D51-A239-4BD4-B3CA-A5969A16C2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6660" y="1590131"/>
            <a:ext cx="7777078" cy="7106738"/>
          </a:xfrm>
          <a:prstGeom prst="rect">
            <a:avLst/>
          </a:prstGeom>
          <a:ln w="76200" cap="sq" cmpd="thickThin">
            <a:solidFill>
              <a:srgbClr val="00B050"/>
            </a:solidFill>
            <a:prstDash val="solid"/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0888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954962" y="5295900"/>
            <a:ext cx="10378076" cy="3090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Fun corner</a:t>
            </a:r>
          </a:p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and wrap-up</a:t>
            </a:r>
          </a:p>
        </p:txBody>
      </p:sp>
    </p:spTree>
    <p:extLst>
      <p:ext uri="{BB962C8B-B14F-4D97-AF65-F5344CB8AC3E}">
        <p14:creationId xmlns:p14="http://schemas.microsoft.com/office/powerpoint/2010/main" val="296120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amera.wav"/>
          </p:stSnd>
        </p:sndAc>
      </p:transition>
    </mc:Choice>
    <mc:Fallback xmlns="">
      <p:transition spd="slow">
        <p:random/>
        <p:sndAc>
          <p:stSnd>
            <p:snd r:embed="rId6" name="camera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799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042524" y="3617437"/>
            <a:ext cx="13792200" cy="2871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b="1" u="none" dirty="0">
                <a:solidFill>
                  <a:srgbClr val="00B050"/>
                </a:solidFill>
                <a:latin typeface="Margin"/>
              </a:rPr>
              <a:t>Sentence puzzle</a:t>
            </a:r>
          </a:p>
        </p:txBody>
      </p:sp>
    </p:spTree>
    <p:extLst>
      <p:ext uri="{BB962C8B-B14F-4D97-AF65-F5344CB8AC3E}">
        <p14:creationId xmlns:p14="http://schemas.microsoft.com/office/powerpoint/2010/main" val="152321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4" name="camera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D7034D-E9B2-6D2F-3687-9DB6962BAF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3251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3411921" y="5556090"/>
            <a:ext cx="3847379" cy="5654368"/>
          </a:xfrm>
          <a:custGeom>
            <a:avLst/>
            <a:gdLst/>
            <a:ahLst/>
            <a:cxnLst/>
            <a:rect l="l" t="t" r="r" b="b"/>
            <a:pathLst>
              <a:path w="3847379" h="5654368">
                <a:moveTo>
                  <a:pt x="0" y="0"/>
                </a:moveTo>
                <a:lnTo>
                  <a:pt x="3847379" y="0"/>
                </a:lnTo>
                <a:lnTo>
                  <a:pt x="3847379" y="5654368"/>
                </a:lnTo>
                <a:lnTo>
                  <a:pt x="0" y="56543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5400000">
            <a:off x="3194373" y="-65508"/>
            <a:ext cx="8431835" cy="1062025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4953000" y="4096913"/>
            <a:ext cx="5188185" cy="2918354"/>
          </a:xfrm>
          <a:custGeom>
            <a:avLst/>
            <a:gdLst/>
            <a:ahLst/>
            <a:cxnLst/>
            <a:rect l="l" t="t" r="r" b="b"/>
            <a:pathLst>
              <a:path w="5188185" h="2918354">
                <a:moveTo>
                  <a:pt x="0" y="0"/>
                </a:moveTo>
                <a:lnTo>
                  <a:pt x="5188185" y="0"/>
                </a:lnTo>
                <a:lnTo>
                  <a:pt x="5188185" y="2918355"/>
                </a:lnTo>
                <a:lnTo>
                  <a:pt x="0" y="29183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ln>
            <a:solidFill>
              <a:schemeClr val="tx1"/>
            </a:solidFill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7" name="TextBox 7"/>
          <p:cNvSpPr txBox="1"/>
          <p:nvPr/>
        </p:nvSpPr>
        <p:spPr>
          <a:xfrm>
            <a:off x="4114800" y="2857500"/>
            <a:ext cx="6358996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50"/>
              </a:lnSpc>
              <a:spcBef>
                <a:spcPct val="0"/>
              </a:spcBef>
            </a:pPr>
            <a:r>
              <a:rPr lang="en-US" sz="5409" dirty="0">
                <a:solidFill>
                  <a:srgbClr val="36315E"/>
                </a:solidFill>
                <a:latin typeface="Abadi" panose="020B0604020104020204" pitchFamily="34" charset="0"/>
              </a:rPr>
              <a:t>Where are you from?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E711A6-27BD-AA7D-3846-74E93A4F218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0" y="-9563100"/>
            <a:ext cx="42324435" cy="265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Track 7">
            <a:hlinkClick r:id="" action="ppaction://media"/>
            <a:extLst>
              <a:ext uri="{FF2B5EF4-FFF2-40B4-BE49-F238E27FC236}">
                <a16:creationId xmlns:a16="http://schemas.microsoft.com/office/drawing/2014/main" id="{BD0D2519-589E-4C14-403C-C68EE7BA42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949" end="23235.031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698200" y="93979"/>
            <a:ext cx="2408238" cy="24082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91 -2.96296E-6 C 0.22344 -2.96296E-6 0.34184 0.06389 0.34184 0.1429 C 0.34184 0.22161 0.22344 0.28642 0.07891 0.28642 C -0.06623 0.28642 -0.18333 0.22161 -0.18333 0.1429 C -0.18333 0.06389 -0.06623 -2.96296E-6 0.07891 -2.96296E-6 Z " pathEditMode="relative" rAng="0" ptsTypes="AAAAA">
                                      <p:cBhvr>
                                        <p:cTn id="6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43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AFEA89-E52E-105D-6106-3C3FCF0D9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888" y="-53667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1275997">
            <a:off x="-1727285" y="-525416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90592" y="8848622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873477" y="7880035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EFD768E7-1BC5-BCBC-A74E-26B18E1F71DE}"/>
              </a:ext>
            </a:extLst>
          </p:cNvPr>
          <p:cNvSpPr txBox="1"/>
          <p:nvPr/>
        </p:nvSpPr>
        <p:spPr>
          <a:xfrm>
            <a:off x="1105655" y="1385826"/>
            <a:ext cx="16230600" cy="115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72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Fredoka One" panose="02000000000000000000" pitchFamily="2" charset="0"/>
                <a:ea typeface="Segoe UI Black" panose="020B0A02040204020203" pitchFamily="34" charset="0"/>
              </a:rPr>
              <a:t>What nationality is she?</a:t>
            </a:r>
          </a:p>
        </p:txBody>
      </p:sp>
      <p:sp>
        <p:nvSpPr>
          <p:cNvPr id="33" name="Rounded Rectangle 9">
            <a:extLst>
              <a:ext uri="{FF2B5EF4-FFF2-40B4-BE49-F238E27FC236}">
                <a16:creationId xmlns:a16="http://schemas.microsoft.com/office/drawing/2014/main" id="{8AC8E477-15A3-DB5E-51DE-AEB200D377F2}"/>
              </a:ext>
            </a:extLst>
          </p:cNvPr>
          <p:cNvSpPr/>
          <p:nvPr/>
        </p:nvSpPr>
        <p:spPr>
          <a:xfrm>
            <a:off x="8814544" y="5143500"/>
            <a:ext cx="7949456" cy="168125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AC1CFEF-A892-AE43-BEBC-35500B02F2EB}"/>
              </a:ext>
            </a:extLst>
          </p:cNvPr>
          <p:cNvSpPr/>
          <p:nvPr/>
        </p:nvSpPr>
        <p:spPr>
          <a:xfrm>
            <a:off x="9116056" y="5350677"/>
            <a:ext cx="764794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She’s American.</a:t>
            </a:r>
          </a:p>
        </p:txBody>
      </p:sp>
      <p:sp>
        <p:nvSpPr>
          <p:cNvPr id="9" name="Freeform 9"/>
          <p:cNvSpPr/>
          <p:nvPr/>
        </p:nvSpPr>
        <p:spPr>
          <a:xfrm rot="-412981">
            <a:off x="16056291" y="293449"/>
            <a:ext cx="2005845" cy="2036391"/>
          </a:xfrm>
          <a:custGeom>
            <a:avLst/>
            <a:gdLst/>
            <a:ahLst/>
            <a:cxnLst/>
            <a:rect l="l" t="t" r="r" b="b"/>
            <a:pathLst>
              <a:path w="2005845" h="2036391">
                <a:moveTo>
                  <a:pt x="0" y="0"/>
                </a:moveTo>
                <a:lnTo>
                  <a:pt x="2005846" y="0"/>
                </a:lnTo>
                <a:lnTo>
                  <a:pt x="2005846" y="2036392"/>
                </a:lnTo>
                <a:lnTo>
                  <a:pt x="0" y="20363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7C848EF-CEE3-9EE1-C73C-E59A82304E84}"/>
              </a:ext>
            </a:extLst>
          </p:cNvPr>
          <p:cNvGrpSpPr/>
          <p:nvPr/>
        </p:nvGrpSpPr>
        <p:grpSpPr>
          <a:xfrm>
            <a:off x="2523362" y="3648205"/>
            <a:ext cx="5708477" cy="5202207"/>
            <a:chOff x="5052427" y="3791016"/>
            <a:chExt cx="5708477" cy="5202207"/>
          </a:xfrm>
        </p:grpSpPr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 rot="913122">
              <a:off x="5052427" y="3791016"/>
              <a:ext cx="5708477" cy="5202207"/>
              <a:chOff x="-366471" y="-11891"/>
              <a:chExt cx="15572971" cy="1486381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366471" y="-11891"/>
                <a:ext cx="15572971" cy="14863810"/>
              </a:xfrm>
              <a:custGeom>
                <a:avLst/>
                <a:gdLst/>
                <a:ahLst/>
                <a:cxnLst/>
                <a:rect l="l" t="t" r="r" b="b"/>
                <a:pathLst>
                  <a:path w="15572971" h="14863810">
                    <a:moveTo>
                      <a:pt x="7786486" y="11891"/>
                    </a:moveTo>
                    <a:cubicBezTo>
                      <a:pt x="5127664" y="0"/>
                      <a:pt x="2665709" y="1411641"/>
                      <a:pt x="1332855" y="3712286"/>
                    </a:cubicBezTo>
                    <a:cubicBezTo>
                      <a:pt x="0" y="6012931"/>
                      <a:pt x="0" y="8850880"/>
                      <a:pt x="1332855" y="11151525"/>
                    </a:cubicBezTo>
                    <a:cubicBezTo>
                      <a:pt x="2665709" y="13452170"/>
                      <a:pt x="5127664" y="14863811"/>
                      <a:pt x="7786486" y="14851920"/>
                    </a:cubicBezTo>
                    <a:cubicBezTo>
                      <a:pt x="10445306" y="14863811"/>
                      <a:pt x="12907262" y="13452170"/>
                      <a:pt x="14240117" y="11151525"/>
                    </a:cubicBezTo>
                    <a:cubicBezTo>
                      <a:pt x="15572971" y="8850880"/>
                      <a:pt x="15572971" y="6012931"/>
                      <a:pt x="14240117" y="3712286"/>
                    </a:cubicBezTo>
                    <a:cubicBezTo>
                      <a:pt x="12907262" y="1411641"/>
                      <a:pt x="10445306" y="0"/>
                      <a:pt x="7786486" y="11891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Freeform 7"/>
              <p:cNvSpPr/>
              <p:nvPr/>
            </p:nvSpPr>
            <p:spPr>
              <a:xfrm>
                <a:off x="-156193" y="188812"/>
                <a:ext cx="15152415" cy="14462405"/>
              </a:xfrm>
              <a:custGeom>
                <a:avLst/>
                <a:gdLst/>
                <a:ahLst/>
                <a:cxnLst/>
                <a:rect l="l" t="t" r="r" b="b"/>
                <a:pathLst>
                  <a:path w="15152415" h="14462405">
                    <a:moveTo>
                      <a:pt x="7576208" y="11570"/>
                    </a:moveTo>
                    <a:cubicBezTo>
                      <a:pt x="4989189" y="0"/>
                      <a:pt x="2593721" y="1373519"/>
                      <a:pt x="1296860" y="3612034"/>
                    </a:cubicBezTo>
                    <a:cubicBezTo>
                      <a:pt x="0" y="5850548"/>
                      <a:pt x="0" y="8611857"/>
                      <a:pt x="1296860" y="10850372"/>
                    </a:cubicBezTo>
                    <a:cubicBezTo>
                      <a:pt x="2593721" y="13088886"/>
                      <a:pt x="4989189" y="14462405"/>
                      <a:pt x="7576208" y="14450835"/>
                    </a:cubicBezTo>
                    <a:cubicBezTo>
                      <a:pt x="10163226" y="14462405"/>
                      <a:pt x="12558694" y="13088886"/>
                      <a:pt x="13855555" y="10850372"/>
                    </a:cubicBezTo>
                    <a:cubicBezTo>
                      <a:pt x="15152416" y="8611857"/>
                      <a:pt x="15152416" y="5850548"/>
                      <a:pt x="13855555" y="3612034"/>
                    </a:cubicBezTo>
                    <a:cubicBezTo>
                      <a:pt x="12558694" y="1373519"/>
                      <a:pt x="10163226" y="0"/>
                      <a:pt x="7576208" y="11570"/>
                    </a:cubicBezTo>
                    <a:close/>
                  </a:path>
                </a:pathLst>
              </a:custGeom>
              <a:solidFill>
                <a:srgbClr val="FDD23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27EF878-29D7-1D12-25AD-1F9AF1C8E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68" r="7468"/>
            <a:stretch/>
          </p:blipFill>
          <p:spPr>
            <a:xfrm>
              <a:off x="5347581" y="3960008"/>
              <a:ext cx="5102333" cy="481802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32" name="Pie 8">
            <a:extLst>
              <a:ext uri="{FF2B5EF4-FFF2-40B4-BE49-F238E27FC236}">
                <a16:creationId xmlns:a16="http://schemas.microsoft.com/office/drawing/2014/main" id="{7C20BC50-91BD-FB13-992D-F84D4EE04FF9}"/>
              </a:ext>
            </a:extLst>
          </p:cNvPr>
          <p:cNvSpPr/>
          <p:nvPr/>
        </p:nvSpPr>
        <p:spPr>
          <a:xfrm rot="12766018">
            <a:off x="2577462" y="3504327"/>
            <a:ext cx="5577840" cy="5577840"/>
          </a:xfrm>
          <a:prstGeom prst="pie">
            <a:avLst>
              <a:gd name="adj1" fmla="val 7529991"/>
              <a:gd name="adj2" fmla="val 5066337"/>
            </a:avLst>
          </a:prstGeom>
          <a:solidFill>
            <a:srgbClr val="00B050"/>
          </a:solidFill>
          <a:ln>
            <a:solidFill>
              <a:schemeClr val="tx1"/>
            </a:solidFill>
          </a:ln>
          <a:effectLst>
            <a:glow rad="381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8" name="Track 26">
            <a:hlinkClick r:id="" action="ppaction://media"/>
            <a:extLst>
              <a:ext uri="{FF2B5EF4-FFF2-40B4-BE49-F238E27FC236}">
                <a16:creationId xmlns:a16="http://schemas.microsoft.com/office/drawing/2014/main" id="{278BE4B8-7FA6-B999-77EC-A23BE43985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641" end="11180.156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617743" y="4782988"/>
            <a:ext cx="1570037" cy="1570037"/>
          </a:xfrm>
          <a:prstGeom prst="rect">
            <a:avLst/>
          </a:prstGeom>
        </p:spPr>
      </p:pic>
      <p:pic>
        <p:nvPicPr>
          <p:cNvPr id="39" name="Track 26">
            <a:hlinkClick r:id="" action="ppaction://media"/>
            <a:extLst>
              <a:ext uri="{FF2B5EF4-FFF2-40B4-BE49-F238E27FC236}">
                <a16:creationId xmlns:a16="http://schemas.microsoft.com/office/drawing/2014/main" id="{D6E73A22-1FE8-6A56-9959-9A9934DB0D9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362" end="22433.156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44672" y="1965152"/>
            <a:ext cx="1570037" cy="157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1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55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34" grpId="0"/>
      <p:bldP spid="3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AFEA89-E52E-105D-6106-3C3FCF0D9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888" y="-53667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1275997">
            <a:off x="-1727285" y="-525416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90592" y="8848622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873477" y="7880035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EFD768E7-1BC5-BCBC-A74E-26B18E1F71DE}"/>
              </a:ext>
            </a:extLst>
          </p:cNvPr>
          <p:cNvSpPr txBox="1"/>
          <p:nvPr/>
        </p:nvSpPr>
        <p:spPr>
          <a:xfrm>
            <a:off x="1166224" y="1420920"/>
            <a:ext cx="16230600" cy="115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72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Fredoka One" panose="02000000000000000000" pitchFamily="2" charset="0"/>
                <a:ea typeface="Segoe UI Black" panose="020B0A02040204020203" pitchFamily="34" charset="0"/>
              </a:rPr>
              <a:t>What nationality is she?</a:t>
            </a:r>
          </a:p>
        </p:txBody>
      </p:sp>
      <p:sp>
        <p:nvSpPr>
          <p:cNvPr id="33" name="Rounded Rectangle 9">
            <a:extLst>
              <a:ext uri="{FF2B5EF4-FFF2-40B4-BE49-F238E27FC236}">
                <a16:creationId xmlns:a16="http://schemas.microsoft.com/office/drawing/2014/main" id="{8AC8E477-15A3-DB5E-51DE-AEB200D377F2}"/>
              </a:ext>
            </a:extLst>
          </p:cNvPr>
          <p:cNvSpPr/>
          <p:nvPr/>
        </p:nvSpPr>
        <p:spPr>
          <a:xfrm>
            <a:off x="8814544" y="5143500"/>
            <a:ext cx="7949456" cy="168125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AC1CFEF-A892-AE43-BEBC-35500B02F2EB}"/>
              </a:ext>
            </a:extLst>
          </p:cNvPr>
          <p:cNvSpPr/>
          <p:nvPr/>
        </p:nvSpPr>
        <p:spPr>
          <a:xfrm>
            <a:off x="9116056" y="5350677"/>
            <a:ext cx="743998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She’s Japanese.</a:t>
            </a:r>
          </a:p>
        </p:txBody>
      </p:sp>
      <p:sp>
        <p:nvSpPr>
          <p:cNvPr id="9" name="Freeform 9"/>
          <p:cNvSpPr/>
          <p:nvPr/>
        </p:nvSpPr>
        <p:spPr>
          <a:xfrm rot="-412981">
            <a:off x="16056291" y="293449"/>
            <a:ext cx="2005845" cy="2036391"/>
          </a:xfrm>
          <a:custGeom>
            <a:avLst/>
            <a:gdLst/>
            <a:ahLst/>
            <a:cxnLst/>
            <a:rect l="l" t="t" r="r" b="b"/>
            <a:pathLst>
              <a:path w="2005845" h="2036391">
                <a:moveTo>
                  <a:pt x="0" y="0"/>
                </a:moveTo>
                <a:lnTo>
                  <a:pt x="2005846" y="0"/>
                </a:lnTo>
                <a:lnTo>
                  <a:pt x="2005846" y="2036392"/>
                </a:lnTo>
                <a:lnTo>
                  <a:pt x="0" y="20363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913122">
            <a:off x="2523362" y="3648205"/>
            <a:ext cx="5708477" cy="5202207"/>
            <a:chOff x="-366471" y="-11891"/>
            <a:chExt cx="15572971" cy="14863810"/>
          </a:xfrm>
        </p:grpSpPr>
        <p:sp>
          <p:nvSpPr>
            <p:cNvPr id="6" name="Freeform 6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rgbClr val="FDD23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8" name="Track 26">
            <a:hlinkClick r:id="" action="ppaction://media"/>
            <a:extLst>
              <a:ext uri="{FF2B5EF4-FFF2-40B4-BE49-F238E27FC236}">
                <a16:creationId xmlns:a16="http://schemas.microsoft.com/office/drawing/2014/main" id="{278BE4B8-7FA6-B999-77EC-A23BE43985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107" end="1945.1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617743" y="4782988"/>
            <a:ext cx="1570037" cy="15700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54DDA5-DB66-5F93-EBC0-5A24D6BD9F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3" r="4233"/>
          <a:stretch/>
        </p:blipFill>
        <p:spPr>
          <a:xfrm>
            <a:off x="2838496" y="3778362"/>
            <a:ext cx="5084872" cy="48703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Pie 8">
            <a:extLst>
              <a:ext uri="{FF2B5EF4-FFF2-40B4-BE49-F238E27FC236}">
                <a16:creationId xmlns:a16="http://schemas.microsoft.com/office/drawing/2014/main" id="{7C20BC50-91BD-FB13-992D-F84D4EE04FF9}"/>
              </a:ext>
            </a:extLst>
          </p:cNvPr>
          <p:cNvSpPr/>
          <p:nvPr/>
        </p:nvSpPr>
        <p:spPr>
          <a:xfrm rot="5834469">
            <a:off x="2650743" y="3390711"/>
            <a:ext cx="5577840" cy="5577840"/>
          </a:xfrm>
          <a:prstGeom prst="pie">
            <a:avLst>
              <a:gd name="adj1" fmla="val 7630441"/>
              <a:gd name="adj2" fmla="val 5066337"/>
            </a:avLst>
          </a:prstGeom>
          <a:solidFill>
            <a:srgbClr val="FFFF00"/>
          </a:solidFill>
          <a:ln>
            <a:solidFill>
              <a:schemeClr val="tx1"/>
            </a:solidFill>
          </a:ln>
          <a:effectLst>
            <a:glow rad="3810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5" name="Track 26">
            <a:hlinkClick r:id="" action="ppaction://media"/>
            <a:extLst>
              <a:ext uri="{FF2B5EF4-FFF2-40B4-BE49-F238E27FC236}">
                <a16:creationId xmlns:a16="http://schemas.microsoft.com/office/drawing/2014/main" id="{13612239-8677-B034-B400-DA78F51C57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362" end="22433.1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44672" y="1965152"/>
            <a:ext cx="1570037" cy="157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0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32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4" grpId="0"/>
      <p:bldP spid="3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AFEA89-E52E-105D-6106-3C3FCF0D9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888" y="-53667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1275997">
            <a:off x="-1727285" y="-525416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90592" y="8848622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873477" y="7880035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EFD768E7-1BC5-BCBC-A74E-26B18E1F71DE}"/>
              </a:ext>
            </a:extLst>
          </p:cNvPr>
          <p:cNvSpPr txBox="1"/>
          <p:nvPr/>
        </p:nvSpPr>
        <p:spPr>
          <a:xfrm>
            <a:off x="1166224" y="1504163"/>
            <a:ext cx="16230600" cy="115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72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Fredoka One" panose="02000000000000000000" pitchFamily="2" charset="0"/>
                <a:ea typeface="Segoe UI Black" panose="020B0A02040204020203" pitchFamily="34" charset="0"/>
              </a:rPr>
              <a:t>What nationality is he?</a:t>
            </a:r>
          </a:p>
        </p:txBody>
      </p:sp>
      <p:sp>
        <p:nvSpPr>
          <p:cNvPr id="33" name="Rounded Rectangle 9">
            <a:extLst>
              <a:ext uri="{FF2B5EF4-FFF2-40B4-BE49-F238E27FC236}">
                <a16:creationId xmlns:a16="http://schemas.microsoft.com/office/drawing/2014/main" id="{8AC8E477-15A3-DB5E-51DE-AEB200D377F2}"/>
              </a:ext>
            </a:extLst>
          </p:cNvPr>
          <p:cNvSpPr/>
          <p:nvPr/>
        </p:nvSpPr>
        <p:spPr>
          <a:xfrm>
            <a:off x="8814544" y="5143500"/>
            <a:ext cx="7949456" cy="168125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AC1CFEF-A892-AE43-BEBC-35500B02F2EB}"/>
              </a:ext>
            </a:extLst>
          </p:cNvPr>
          <p:cNvSpPr/>
          <p:nvPr/>
        </p:nvSpPr>
        <p:spPr>
          <a:xfrm>
            <a:off x="9116056" y="5350677"/>
            <a:ext cx="743998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He’s Australian.</a:t>
            </a:r>
          </a:p>
        </p:txBody>
      </p:sp>
      <p:sp>
        <p:nvSpPr>
          <p:cNvPr id="9" name="Freeform 9"/>
          <p:cNvSpPr/>
          <p:nvPr/>
        </p:nvSpPr>
        <p:spPr>
          <a:xfrm rot="-412981">
            <a:off x="16056291" y="293449"/>
            <a:ext cx="2005845" cy="2036391"/>
          </a:xfrm>
          <a:custGeom>
            <a:avLst/>
            <a:gdLst/>
            <a:ahLst/>
            <a:cxnLst/>
            <a:rect l="l" t="t" r="r" b="b"/>
            <a:pathLst>
              <a:path w="2005845" h="2036391">
                <a:moveTo>
                  <a:pt x="0" y="0"/>
                </a:moveTo>
                <a:lnTo>
                  <a:pt x="2005846" y="0"/>
                </a:lnTo>
                <a:lnTo>
                  <a:pt x="2005846" y="2036392"/>
                </a:lnTo>
                <a:lnTo>
                  <a:pt x="0" y="20363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913122">
            <a:off x="2523362" y="3648205"/>
            <a:ext cx="5708477" cy="5202207"/>
            <a:chOff x="-366471" y="-11891"/>
            <a:chExt cx="15572971" cy="14863810"/>
          </a:xfrm>
        </p:grpSpPr>
        <p:sp>
          <p:nvSpPr>
            <p:cNvPr id="6" name="Freeform 6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rgbClr val="FDD23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Track 26">
            <a:hlinkClick r:id="" action="ppaction://media"/>
            <a:extLst>
              <a:ext uri="{FF2B5EF4-FFF2-40B4-BE49-F238E27FC236}">
                <a16:creationId xmlns:a16="http://schemas.microsoft.com/office/drawing/2014/main" id="{FFCF9269-98B3-8325-A279-FF469D3343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641" end="31536.1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363984" y="2394948"/>
            <a:ext cx="1570037" cy="1570037"/>
          </a:xfrm>
          <a:prstGeom prst="rect">
            <a:avLst/>
          </a:prstGeom>
        </p:spPr>
      </p:pic>
      <p:pic>
        <p:nvPicPr>
          <p:cNvPr id="16" name="Track 26">
            <a:hlinkClick r:id="" action="ppaction://media"/>
            <a:extLst>
              <a:ext uri="{FF2B5EF4-FFF2-40B4-BE49-F238E27FC236}">
                <a16:creationId xmlns:a16="http://schemas.microsoft.com/office/drawing/2014/main" id="{A321E9CD-AF47-9A35-EAE4-D822AC2740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546" end="28360.1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394129" y="4888636"/>
            <a:ext cx="1570037" cy="15700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2574FE6-BEC4-C241-0592-84B89DA06F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9" r="7009"/>
          <a:stretch/>
        </p:blipFill>
        <p:spPr>
          <a:xfrm>
            <a:off x="2774696" y="3809819"/>
            <a:ext cx="5148672" cy="4876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Pie 8">
            <a:extLst>
              <a:ext uri="{FF2B5EF4-FFF2-40B4-BE49-F238E27FC236}">
                <a16:creationId xmlns:a16="http://schemas.microsoft.com/office/drawing/2014/main" id="{7C20BC50-91BD-FB13-992D-F84D4EE04FF9}"/>
              </a:ext>
            </a:extLst>
          </p:cNvPr>
          <p:cNvSpPr/>
          <p:nvPr/>
        </p:nvSpPr>
        <p:spPr>
          <a:xfrm rot="13947031">
            <a:off x="2588680" y="3589291"/>
            <a:ext cx="5577840" cy="5577840"/>
          </a:xfrm>
          <a:prstGeom prst="pie">
            <a:avLst>
              <a:gd name="adj1" fmla="val 7667895"/>
              <a:gd name="adj2" fmla="val 5066337"/>
            </a:avLst>
          </a:prstGeom>
          <a:solidFill>
            <a:srgbClr val="00B0F0"/>
          </a:solidFill>
          <a:ln>
            <a:solidFill>
              <a:schemeClr val="tx1"/>
            </a:solidFill>
          </a:ln>
          <a:effectLst>
            <a:glow rad="3810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2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47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4" grpId="0"/>
      <p:bldP spid="3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AFEA89-E52E-105D-6106-3C3FCF0D9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888" y="-53667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1275997">
            <a:off x="-1727285" y="-525416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90592" y="8848622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873477" y="7880035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EFD768E7-1BC5-BCBC-A74E-26B18E1F71DE}"/>
              </a:ext>
            </a:extLst>
          </p:cNvPr>
          <p:cNvSpPr txBox="1"/>
          <p:nvPr/>
        </p:nvSpPr>
        <p:spPr>
          <a:xfrm>
            <a:off x="1166224" y="1526941"/>
            <a:ext cx="16230600" cy="115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72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Fredoka One" panose="02000000000000000000" pitchFamily="2" charset="0"/>
                <a:ea typeface="Segoe UI Black" panose="020B0A02040204020203" pitchFamily="34" charset="0"/>
              </a:rPr>
              <a:t>What nationality is she?</a:t>
            </a:r>
          </a:p>
        </p:txBody>
      </p:sp>
      <p:sp>
        <p:nvSpPr>
          <p:cNvPr id="33" name="Rounded Rectangle 9">
            <a:extLst>
              <a:ext uri="{FF2B5EF4-FFF2-40B4-BE49-F238E27FC236}">
                <a16:creationId xmlns:a16="http://schemas.microsoft.com/office/drawing/2014/main" id="{8AC8E477-15A3-DB5E-51DE-AEB200D377F2}"/>
              </a:ext>
            </a:extLst>
          </p:cNvPr>
          <p:cNvSpPr/>
          <p:nvPr/>
        </p:nvSpPr>
        <p:spPr>
          <a:xfrm>
            <a:off x="8814544" y="5143500"/>
            <a:ext cx="7949456" cy="168125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AC1CFEF-A892-AE43-BEBC-35500B02F2EB}"/>
              </a:ext>
            </a:extLst>
          </p:cNvPr>
          <p:cNvSpPr/>
          <p:nvPr/>
        </p:nvSpPr>
        <p:spPr>
          <a:xfrm>
            <a:off x="9116056" y="5350677"/>
            <a:ext cx="764794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She’s Malaysian.</a:t>
            </a:r>
          </a:p>
        </p:txBody>
      </p:sp>
      <p:sp>
        <p:nvSpPr>
          <p:cNvPr id="9" name="Freeform 9"/>
          <p:cNvSpPr/>
          <p:nvPr/>
        </p:nvSpPr>
        <p:spPr>
          <a:xfrm rot="-412981">
            <a:off x="16056291" y="293449"/>
            <a:ext cx="2005845" cy="2036391"/>
          </a:xfrm>
          <a:custGeom>
            <a:avLst/>
            <a:gdLst/>
            <a:ahLst/>
            <a:cxnLst/>
            <a:rect l="l" t="t" r="r" b="b"/>
            <a:pathLst>
              <a:path w="2005845" h="2036391">
                <a:moveTo>
                  <a:pt x="0" y="0"/>
                </a:moveTo>
                <a:lnTo>
                  <a:pt x="2005846" y="0"/>
                </a:lnTo>
                <a:lnTo>
                  <a:pt x="2005846" y="2036392"/>
                </a:lnTo>
                <a:lnTo>
                  <a:pt x="0" y="20363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913122">
            <a:off x="2523362" y="3648205"/>
            <a:ext cx="5708477" cy="5202207"/>
            <a:chOff x="-366471" y="-11891"/>
            <a:chExt cx="15572971" cy="14863810"/>
          </a:xfrm>
        </p:grpSpPr>
        <p:sp>
          <p:nvSpPr>
            <p:cNvPr id="6" name="Freeform 6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rgbClr val="FDD23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" name="Track 26">
            <a:hlinkClick r:id="" action="ppaction://media"/>
            <a:extLst>
              <a:ext uri="{FF2B5EF4-FFF2-40B4-BE49-F238E27FC236}">
                <a16:creationId xmlns:a16="http://schemas.microsoft.com/office/drawing/2014/main" id="{A321E9CD-AF47-9A35-EAE4-D822AC2740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614" end="20194.1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394129" y="4888636"/>
            <a:ext cx="1570037" cy="15700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B44CBD-4746-CBC6-67EF-DC48180BF5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6" r="14256"/>
          <a:stretch/>
        </p:blipFill>
        <p:spPr>
          <a:xfrm>
            <a:off x="2743200" y="3733730"/>
            <a:ext cx="5180168" cy="49911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Pie 8">
            <a:extLst>
              <a:ext uri="{FF2B5EF4-FFF2-40B4-BE49-F238E27FC236}">
                <a16:creationId xmlns:a16="http://schemas.microsoft.com/office/drawing/2014/main" id="{7C20BC50-91BD-FB13-992D-F84D4EE04FF9}"/>
              </a:ext>
            </a:extLst>
          </p:cNvPr>
          <p:cNvSpPr/>
          <p:nvPr/>
        </p:nvSpPr>
        <p:spPr>
          <a:xfrm rot="17424673">
            <a:off x="2544364" y="3440395"/>
            <a:ext cx="5577840" cy="5577840"/>
          </a:xfrm>
          <a:prstGeom prst="pie">
            <a:avLst>
              <a:gd name="adj1" fmla="val 7613130"/>
              <a:gd name="adj2" fmla="val 5066337"/>
            </a:avLst>
          </a:prstGeom>
          <a:solidFill>
            <a:srgbClr val="C00000"/>
          </a:solidFill>
          <a:ln>
            <a:solidFill>
              <a:schemeClr val="tx1"/>
            </a:solidFill>
          </a:ln>
          <a:effectLst>
            <a:glow rad="3810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7" name="Track 26">
            <a:hlinkClick r:id="" action="ppaction://media"/>
            <a:extLst>
              <a:ext uri="{FF2B5EF4-FFF2-40B4-BE49-F238E27FC236}">
                <a16:creationId xmlns:a16="http://schemas.microsoft.com/office/drawing/2014/main" id="{F8DB79EE-99B9-A2B4-A292-899BB2B550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362" end="22433.1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44672" y="1965152"/>
            <a:ext cx="1570037" cy="157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4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56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4" grpId="0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4B811C5-E60F-1BBE-5574-9BF0D8582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3251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3411921" y="5556090"/>
            <a:ext cx="3847379" cy="5654368"/>
          </a:xfrm>
          <a:custGeom>
            <a:avLst/>
            <a:gdLst/>
            <a:ahLst/>
            <a:cxnLst/>
            <a:rect l="l" t="t" r="r" b="b"/>
            <a:pathLst>
              <a:path w="3847379" h="5654368">
                <a:moveTo>
                  <a:pt x="0" y="0"/>
                </a:moveTo>
                <a:lnTo>
                  <a:pt x="3847379" y="0"/>
                </a:lnTo>
                <a:lnTo>
                  <a:pt x="3847379" y="5654368"/>
                </a:lnTo>
                <a:lnTo>
                  <a:pt x="0" y="56543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556581" y="2862518"/>
            <a:ext cx="3337326" cy="12960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5400000">
            <a:off x="3194373" y="-267743"/>
            <a:ext cx="8431835" cy="1062025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800600" y="6591300"/>
            <a:ext cx="5257799" cy="1249888"/>
            <a:chOff x="0" y="0"/>
            <a:chExt cx="1160929" cy="32918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60929" cy="329189"/>
            </a:xfrm>
            <a:custGeom>
              <a:avLst/>
              <a:gdLst/>
              <a:ahLst/>
              <a:cxnLst/>
              <a:rect l="l" t="t" r="r" b="b"/>
              <a:pathLst>
                <a:path w="1160929" h="329189">
                  <a:moveTo>
                    <a:pt x="89575" y="0"/>
                  </a:moveTo>
                  <a:lnTo>
                    <a:pt x="1071354" y="0"/>
                  </a:lnTo>
                  <a:cubicBezTo>
                    <a:pt x="1095111" y="0"/>
                    <a:pt x="1117895" y="9437"/>
                    <a:pt x="1134693" y="26236"/>
                  </a:cubicBezTo>
                  <a:cubicBezTo>
                    <a:pt x="1151492" y="43034"/>
                    <a:pt x="1160929" y="65818"/>
                    <a:pt x="1160929" y="89575"/>
                  </a:cubicBezTo>
                  <a:lnTo>
                    <a:pt x="1160929" y="239614"/>
                  </a:lnTo>
                  <a:cubicBezTo>
                    <a:pt x="1160929" y="263370"/>
                    <a:pt x="1151492" y="286154"/>
                    <a:pt x="1134693" y="302953"/>
                  </a:cubicBezTo>
                  <a:cubicBezTo>
                    <a:pt x="1117895" y="319751"/>
                    <a:pt x="1095111" y="329189"/>
                    <a:pt x="1071354" y="329189"/>
                  </a:cubicBezTo>
                  <a:lnTo>
                    <a:pt x="89575" y="329189"/>
                  </a:lnTo>
                  <a:cubicBezTo>
                    <a:pt x="65818" y="329189"/>
                    <a:pt x="43034" y="319751"/>
                    <a:pt x="26236" y="302953"/>
                  </a:cubicBezTo>
                  <a:cubicBezTo>
                    <a:pt x="9437" y="286154"/>
                    <a:pt x="0" y="263370"/>
                    <a:pt x="0" y="239614"/>
                  </a:cubicBezTo>
                  <a:lnTo>
                    <a:pt x="0" y="89575"/>
                  </a:lnTo>
                  <a:cubicBezTo>
                    <a:pt x="0" y="65818"/>
                    <a:pt x="9437" y="43034"/>
                    <a:pt x="26236" y="26236"/>
                  </a:cubicBezTo>
                  <a:cubicBezTo>
                    <a:pt x="43034" y="9437"/>
                    <a:pt x="65818" y="0"/>
                    <a:pt x="89575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1160929" cy="405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55913" y="6863583"/>
            <a:ext cx="4537985" cy="720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  <a:spcBef>
                <a:spcPct val="0"/>
              </a:spcBef>
            </a:pPr>
            <a:r>
              <a:rPr lang="en-US" sz="6600" dirty="0">
                <a:solidFill>
                  <a:srgbClr val="DD2E4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Australia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927947" y="2165893"/>
            <a:ext cx="4718768" cy="797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50"/>
              </a:lnSpc>
              <a:spcBef>
                <a:spcPct val="0"/>
              </a:spcBef>
            </a:pPr>
            <a:r>
              <a:rPr lang="en-US" sz="6600" dirty="0">
                <a:solidFill>
                  <a:srgbClr val="36315E"/>
                </a:solidFill>
                <a:latin typeface="Abadi" panose="020B0604020104020204" pitchFamily="34" charset="0"/>
              </a:rPr>
              <a:t>I’m from ___.</a:t>
            </a:r>
          </a:p>
        </p:txBody>
      </p:sp>
      <p:sp>
        <p:nvSpPr>
          <p:cNvPr id="12" name="Freeform 12"/>
          <p:cNvSpPr/>
          <p:nvPr/>
        </p:nvSpPr>
        <p:spPr>
          <a:xfrm>
            <a:off x="4958427" y="3206869"/>
            <a:ext cx="4932958" cy="3141046"/>
          </a:xfrm>
          <a:custGeom>
            <a:avLst/>
            <a:gdLst/>
            <a:ahLst/>
            <a:cxnLst/>
            <a:rect l="l" t="t" r="r" b="b"/>
            <a:pathLst>
              <a:path w="3148620" h="1771098">
                <a:moveTo>
                  <a:pt x="0" y="0"/>
                </a:moveTo>
                <a:lnTo>
                  <a:pt x="3148619" y="0"/>
                </a:lnTo>
                <a:lnTo>
                  <a:pt x="3148619" y="1771099"/>
                </a:lnTo>
                <a:lnTo>
                  <a:pt x="0" y="17710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4" name="Track 7">
            <a:hlinkClick r:id="" action="ppaction://media"/>
            <a:extLst>
              <a:ext uri="{FF2B5EF4-FFF2-40B4-BE49-F238E27FC236}">
                <a16:creationId xmlns:a16="http://schemas.microsoft.com/office/drawing/2014/main" id="{47DA8E6C-6B84-798F-44F4-7816C4E3EB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485" end="3503.031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738024" y="1716182"/>
            <a:ext cx="2408238" cy="24082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E181729-7BAE-781E-0D3C-6F0CDBE0DB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325100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3748803" y="6475988"/>
            <a:ext cx="7322975" cy="17465"/>
          </a:xfrm>
          <a:prstGeom prst="line">
            <a:avLst/>
          </a:prstGeom>
          <a:ln w="85725" cap="flat">
            <a:solidFill>
              <a:srgbClr val="342E5D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421355" y="5322831"/>
            <a:ext cx="3978547" cy="6091123"/>
          </a:xfrm>
          <a:custGeom>
            <a:avLst/>
            <a:gdLst/>
            <a:ahLst/>
            <a:cxnLst/>
            <a:rect l="l" t="t" r="r" b="b"/>
            <a:pathLst>
              <a:path w="3978547" h="6091123">
                <a:moveTo>
                  <a:pt x="0" y="0"/>
                </a:moveTo>
                <a:lnTo>
                  <a:pt x="3978547" y="0"/>
                </a:lnTo>
                <a:lnTo>
                  <a:pt x="3978547" y="6091123"/>
                </a:lnTo>
                <a:lnTo>
                  <a:pt x="0" y="60911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5400000">
            <a:off x="3194373" y="-65508"/>
            <a:ext cx="8431835" cy="106202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E155E9-9035-B2E5-77D4-E2271F589F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4400" y="3850643"/>
            <a:ext cx="5336481" cy="3233117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93965394-E1D3-DF2E-ED99-36EC4FD581B1}"/>
              </a:ext>
            </a:extLst>
          </p:cNvPr>
          <p:cNvSpPr txBox="1"/>
          <p:nvPr/>
        </p:nvSpPr>
        <p:spPr>
          <a:xfrm>
            <a:off x="4114800" y="2857500"/>
            <a:ext cx="6358996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50"/>
              </a:lnSpc>
              <a:spcBef>
                <a:spcPct val="0"/>
              </a:spcBef>
            </a:pPr>
            <a:r>
              <a:rPr lang="en-US" sz="5409" dirty="0">
                <a:solidFill>
                  <a:srgbClr val="36315E"/>
                </a:solidFill>
                <a:latin typeface="Abadi" panose="020B0604020104020204" pitchFamily="34" charset="0"/>
              </a:rPr>
              <a:t>Where are you from?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C69A48-0E29-1B62-188F-2FFEFA73A81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49400" y="-9944100"/>
            <a:ext cx="42324435" cy="265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Track 7">
            <a:hlinkClick r:id="" action="ppaction://media"/>
            <a:extLst>
              <a:ext uri="{FF2B5EF4-FFF2-40B4-BE49-F238E27FC236}">
                <a16:creationId xmlns:a16="http://schemas.microsoft.com/office/drawing/2014/main" id="{CC75E68D-ED99-CD42-508F-EF74DC1A58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949" end="23235.031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698200" y="93979"/>
            <a:ext cx="2408238" cy="24082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91 4.07407E-6 C 0.22344 4.07407E-6 0.34184 0.06388 0.34184 0.1429 C 0.34184 0.2216 0.22344 0.28642 0.07891 0.28642 C -0.06623 0.28642 -0.18333 0.2216 -0.18333 0.1429 C -0.18333 0.06388 -0.06623 4.07407E-6 0.07891 4.07407E-6 Z " pathEditMode="relative" rAng="0" ptsTypes="AAAAA">
                                      <p:cBhvr>
                                        <p:cTn id="6" dur="4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43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594F950-3694-C79F-F727-711F9E8755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325100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3748803" y="6475988"/>
            <a:ext cx="7322975" cy="17465"/>
          </a:xfrm>
          <a:prstGeom prst="line">
            <a:avLst/>
          </a:prstGeom>
          <a:ln w="85725" cap="flat">
            <a:solidFill>
              <a:srgbClr val="342E5D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421355" y="5322831"/>
            <a:ext cx="3978547" cy="6091123"/>
          </a:xfrm>
          <a:custGeom>
            <a:avLst/>
            <a:gdLst/>
            <a:ahLst/>
            <a:cxnLst/>
            <a:rect l="l" t="t" r="r" b="b"/>
            <a:pathLst>
              <a:path w="3978547" h="6091123">
                <a:moveTo>
                  <a:pt x="0" y="0"/>
                </a:moveTo>
                <a:lnTo>
                  <a:pt x="3978547" y="0"/>
                </a:lnTo>
                <a:lnTo>
                  <a:pt x="3978547" y="6091123"/>
                </a:lnTo>
                <a:lnTo>
                  <a:pt x="0" y="60911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556581" y="2862518"/>
            <a:ext cx="3337326" cy="12960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5400000">
            <a:off x="3194373" y="-267743"/>
            <a:ext cx="8431835" cy="1062025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4895690" y="6717651"/>
            <a:ext cx="5029200" cy="1249888"/>
            <a:chOff x="0" y="0"/>
            <a:chExt cx="1511009" cy="32918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11009" cy="329189"/>
            </a:xfrm>
            <a:custGeom>
              <a:avLst/>
              <a:gdLst/>
              <a:ahLst/>
              <a:cxnLst/>
              <a:rect l="l" t="t" r="r" b="b"/>
              <a:pathLst>
                <a:path w="1511009" h="329189">
                  <a:moveTo>
                    <a:pt x="68822" y="0"/>
                  </a:moveTo>
                  <a:lnTo>
                    <a:pt x="1442187" y="0"/>
                  </a:lnTo>
                  <a:cubicBezTo>
                    <a:pt x="1480196" y="0"/>
                    <a:pt x="1511009" y="30813"/>
                    <a:pt x="1511009" y="68822"/>
                  </a:cubicBezTo>
                  <a:lnTo>
                    <a:pt x="1511009" y="260367"/>
                  </a:lnTo>
                  <a:cubicBezTo>
                    <a:pt x="1511009" y="298376"/>
                    <a:pt x="1480196" y="329189"/>
                    <a:pt x="1442187" y="329189"/>
                  </a:cubicBezTo>
                  <a:lnTo>
                    <a:pt x="68822" y="329189"/>
                  </a:lnTo>
                  <a:cubicBezTo>
                    <a:pt x="30813" y="329189"/>
                    <a:pt x="0" y="298376"/>
                    <a:pt x="0" y="260367"/>
                  </a:cubicBezTo>
                  <a:lnTo>
                    <a:pt x="0" y="68822"/>
                  </a:lnTo>
                  <a:cubicBezTo>
                    <a:pt x="0" y="30813"/>
                    <a:pt x="30813" y="0"/>
                    <a:pt x="68822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1511009" cy="405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541734" y="6982298"/>
            <a:ext cx="5737112" cy="720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  <a:spcBef>
                <a:spcPct val="0"/>
              </a:spcBef>
            </a:pPr>
            <a:r>
              <a:rPr lang="en-US" sz="6600" dirty="0">
                <a:solidFill>
                  <a:srgbClr val="DD2E4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Viet Nam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D4C5D26-CCC7-3138-55BA-017D727A78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2049" y="3083113"/>
            <a:ext cx="5336481" cy="3233117"/>
          </a:xfrm>
          <a:prstGeom prst="rect">
            <a:avLst/>
          </a:prstGeom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id="{4B1558AC-1081-A881-565A-0081A7F289D6}"/>
              </a:ext>
            </a:extLst>
          </p:cNvPr>
          <p:cNvSpPr txBox="1"/>
          <p:nvPr/>
        </p:nvSpPr>
        <p:spPr>
          <a:xfrm>
            <a:off x="4811234" y="2061324"/>
            <a:ext cx="5198110" cy="797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50"/>
              </a:lnSpc>
              <a:spcBef>
                <a:spcPct val="0"/>
              </a:spcBef>
            </a:pPr>
            <a:r>
              <a:rPr lang="en-US" sz="6600" dirty="0">
                <a:solidFill>
                  <a:srgbClr val="36315E"/>
                </a:solidFill>
                <a:latin typeface="Abadi" panose="020B0604020104020204" pitchFamily="34" charset="0"/>
              </a:rPr>
              <a:t>I’m from ____.</a:t>
            </a:r>
          </a:p>
        </p:txBody>
      </p:sp>
      <p:pic>
        <p:nvPicPr>
          <p:cNvPr id="18" name="Track 7">
            <a:hlinkClick r:id="" action="ppaction://media"/>
            <a:extLst>
              <a:ext uri="{FF2B5EF4-FFF2-40B4-BE49-F238E27FC236}">
                <a16:creationId xmlns:a16="http://schemas.microsoft.com/office/drawing/2014/main" id="{FB46A6D9-9CC8-E2F8-74D9-D02E03116A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901" end="20113.031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738024" y="1716182"/>
            <a:ext cx="2408238" cy="24082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629284-0671-EC05-89FD-9949BF9724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325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64F841-9091-C0F1-B8BC-C777AB83EB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5612"/>
            <a:ext cx="18288000" cy="10292612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3748803" y="6475988"/>
            <a:ext cx="7322975" cy="17465"/>
          </a:xfrm>
          <a:prstGeom prst="line">
            <a:avLst/>
          </a:prstGeom>
          <a:ln w="85725" cap="flat">
            <a:solidFill>
              <a:srgbClr val="342E5D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421355" y="5322831"/>
            <a:ext cx="3978547" cy="6091123"/>
          </a:xfrm>
          <a:custGeom>
            <a:avLst/>
            <a:gdLst/>
            <a:ahLst/>
            <a:cxnLst/>
            <a:rect l="l" t="t" r="r" b="b"/>
            <a:pathLst>
              <a:path w="3978547" h="6091123">
                <a:moveTo>
                  <a:pt x="0" y="0"/>
                </a:moveTo>
                <a:lnTo>
                  <a:pt x="3978547" y="0"/>
                </a:lnTo>
                <a:lnTo>
                  <a:pt x="3978547" y="6091123"/>
                </a:lnTo>
                <a:lnTo>
                  <a:pt x="0" y="60911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5400000">
            <a:off x="3194373" y="-65508"/>
            <a:ext cx="8431835" cy="10620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C4B7DE-453B-9E5D-B872-6058B7454C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24400" y="4076700"/>
            <a:ext cx="5964661" cy="3048756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0DC4D0DA-9786-8977-E1C2-6348A18FDC38}"/>
              </a:ext>
            </a:extLst>
          </p:cNvPr>
          <p:cNvSpPr txBox="1"/>
          <p:nvPr/>
        </p:nvSpPr>
        <p:spPr>
          <a:xfrm>
            <a:off x="4114800" y="2857500"/>
            <a:ext cx="6358996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50"/>
              </a:lnSpc>
              <a:spcBef>
                <a:spcPct val="0"/>
              </a:spcBef>
            </a:pPr>
            <a:r>
              <a:rPr lang="en-US" sz="5409" dirty="0">
                <a:solidFill>
                  <a:srgbClr val="36315E"/>
                </a:solidFill>
                <a:latin typeface="Abadi" panose="020B0604020104020204" pitchFamily="34" charset="0"/>
              </a:rPr>
              <a:t>Where are you from?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49B686-A7B3-99B0-87A5-FAD6E725DB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97200" y="-9486900"/>
            <a:ext cx="42324435" cy="265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Track 7">
            <a:hlinkClick r:id="" action="ppaction://media"/>
            <a:extLst>
              <a:ext uri="{FF2B5EF4-FFF2-40B4-BE49-F238E27FC236}">
                <a16:creationId xmlns:a16="http://schemas.microsoft.com/office/drawing/2014/main" id="{8812FDFD-9AE2-B055-740E-95CDD96B07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949" end="23235.031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698200" y="93979"/>
            <a:ext cx="2408238" cy="240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9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91 -3.7037E-7 C 0.22344 -3.7037E-7 0.34185 0.06389 0.34185 0.1429 C 0.34185 0.22161 0.22344 0.28642 0.07891 0.28642 C -0.06623 0.28642 -0.18333 0.22161 -0.18333 0.1429 C -0.18333 0.06389 -0.06623 -3.7037E-7 0.07891 -3.7037E-7 Z " pathEditMode="relative" rAng="0" ptsTypes="AAAAA">
                                      <p:cBhvr>
                                        <p:cTn id="6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43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</TotalTime>
  <Words>522</Words>
  <Application>Microsoft Office PowerPoint</Application>
  <PresentationFormat>Custom</PresentationFormat>
  <Paragraphs>157</Paragraphs>
  <Slides>53</Slides>
  <Notes>30</Notes>
  <HiddenSlides>0</HiddenSlides>
  <MMClips>54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5" baseType="lpstr">
      <vt:lpstr>Dreaming Outloud Pro</vt:lpstr>
      <vt:lpstr>Calibri</vt:lpstr>
      <vt:lpstr>Segoe UI Black</vt:lpstr>
      <vt:lpstr>Margin</vt:lpstr>
      <vt:lpstr>Arial Rounded MT Bold</vt:lpstr>
      <vt:lpstr>Snap ITC</vt:lpstr>
      <vt:lpstr>Aharoni</vt:lpstr>
      <vt:lpstr>Arial</vt:lpstr>
      <vt:lpstr>Fredoka One</vt:lpstr>
      <vt:lpstr>Times New Roman</vt:lpstr>
      <vt:lpstr>Abadi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Bình.MYHAI Nguyễn</cp:lastModifiedBy>
  <cp:revision>55</cp:revision>
  <dcterms:created xsi:type="dcterms:W3CDTF">2006-08-16T00:00:00Z</dcterms:created>
  <dcterms:modified xsi:type="dcterms:W3CDTF">2025-10-05T13:16:33Z</dcterms:modified>
  <dc:identifier>DAF2SKbqxMw</dc:identifier>
</cp:coreProperties>
</file>