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522" r:id="rId3"/>
    <p:sldId id="471" r:id="rId4"/>
    <p:sldId id="470" r:id="rId5"/>
    <p:sldId id="2007577106" r:id="rId6"/>
    <p:sldId id="2007577145" r:id="rId7"/>
    <p:sldId id="334" r:id="rId8"/>
    <p:sldId id="489" r:id="rId9"/>
    <p:sldId id="2007577146" r:id="rId10"/>
    <p:sldId id="2007577163" r:id="rId11"/>
    <p:sldId id="2007577161" r:id="rId12"/>
    <p:sldId id="259" r:id="rId13"/>
    <p:sldId id="2007577164" r:id="rId14"/>
    <p:sldId id="2007577165" r:id="rId15"/>
    <p:sldId id="2007577166" r:id="rId16"/>
    <p:sldId id="2007577151" r:id="rId17"/>
    <p:sldId id="2007577167" r:id="rId18"/>
    <p:sldId id="2007577152" r:id="rId19"/>
    <p:sldId id="2007577147" r:id="rId20"/>
    <p:sldId id="2007577149" r:id="rId21"/>
    <p:sldId id="2007577148" r:id="rId22"/>
    <p:sldId id="2007577159" r:id="rId23"/>
    <p:sldId id="2007577125" r:id="rId24"/>
    <p:sldId id="2007577153" r:id="rId25"/>
    <p:sldId id="493" r:id="rId26"/>
    <p:sldId id="330" r:id="rId27"/>
    <p:sldId id="2007577160" r:id="rId28"/>
    <p:sldId id="260" r:id="rId29"/>
    <p:sldId id="2007577154" r:id="rId30"/>
    <p:sldId id="2007577155" r:id="rId31"/>
    <p:sldId id="2007577156" r:id="rId32"/>
    <p:sldId id="2007577158" r:id="rId33"/>
    <p:sldId id="513" r:id="rId34"/>
    <p:sldId id="25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3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56321B-1BCC-4A1E-8E02-A84582FAC99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33A8B-BC19-4835-80ED-6E09DCD01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19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711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88F50-4E4E-A923-2FB8-80784F3B2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359202-FA8F-16D9-0D6D-429C3DED1C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B8133C-B6C3-F038-0433-1D5F60D95E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85778-3BE4-00C1-E2FF-057049B010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890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3220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88F50-4E4E-A923-2FB8-80784F3B2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359202-FA8F-16D9-0D6D-429C3DED1C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B8133C-B6C3-F038-0433-1D5F60D95E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85778-3BE4-00C1-E2FF-057049B010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675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940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88F50-4E4E-A923-2FB8-80784F3B2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359202-FA8F-16D9-0D6D-429C3DED1C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B8133C-B6C3-F038-0433-1D5F60D95E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85778-3BE4-00C1-E2FF-057049B010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312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54193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1314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64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783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DE74A-13CA-213A-1C89-08D0B53E7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D0B19F-AADB-C3DA-A62E-D7D240E78E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F32D6E-3964-A026-FEC5-C28F7228DC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448000-753A-8128-1BB9-F6EB0AA97F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479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569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7809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79363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0C890-EBCA-93BC-9806-686D9CA90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DF97E1-5662-3F9E-E704-0D0A56D20C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C753ED-03C0-CF21-0D7E-650B388C2F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C5DB2-C050-1D77-B204-0CFF3843F27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83812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5137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79016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978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355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655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68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>
          <a:extLst>
            <a:ext uri="{FF2B5EF4-FFF2-40B4-BE49-F238E27FC236}">
              <a16:creationId xmlns:a16="http://schemas.microsoft.com/office/drawing/2014/main" id="{13F6931A-A0D6-BAB2-26BA-BC78D70DE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a073618e60_0_26:notes">
            <a:extLst>
              <a:ext uri="{FF2B5EF4-FFF2-40B4-BE49-F238E27FC236}">
                <a16:creationId xmlns:a16="http://schemas.microsoft.com/office/drawing/2014/main" id="{2233C18F-5EAF-5BE5-6079-4930693F79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a073618e60_0_26:notes">
            <a:extLst>
              <a:ext uri="{FF2B5EF4-FFF2-40B4-BE49-F238E27FC236}">
                <a16:creationId xmlns:a16="http://schemas.microsoft.com/office/drawing/2014/main" id="{7E8E3C11-F946-266F-8E4E-8FB80D268A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9780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88F50-4E4E-A923-2FB8-80784F3B2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359202-FA8F-16D9-0D6D-429C3DED1C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B8133C-B6C3-F038-0433-1D5F60D95E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85778-3BE4-00C1-E2FF-057049B010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768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6DD707F-06E6-6A91-ADD7-F595FC5E12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20D9BBD-35D9-A04E-F062-5DD92F8B1A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8B73CDD-DD0C-6BB1-3809-DF6E4075B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F255-90A9-4A24-998B-ED3D11BB7CAA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D67AA35-3A02-B903-27F3-3682092EC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4B03766-7E28-AD5A-90A0-E4DC72268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42661-6CA3-44D3-903D-E24CD7401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732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684A83-D362-1355-9B7C-3C3C4E961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AE9D2D4-D102-AFD3-1499-5B9D96633D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B666C3D-0C45-F1BD-6182-B2A314B72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F255-90A9-4A24-998B-ED3D11BB7CAA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7FB57E2-9F6B-0131-4CB1-C99115701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C5B099-2C71-EDDF-7FFD-110147DF7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42661-6CA3-44D3-903D-E24CD7401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63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66E0219-69A5-996A-2077-76FFE6282D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85311DB-318F-8B21-D1AA-8699F78F3B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41C8CE5-9730-57DD-AAF0-C4636625A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F255-90A9-4A24-998B-ED3D11BB7CAA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130D777-A1D5-B886-F067-7066D9977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8454C33-ECCC-BEB6-DBAD-47783C692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42661-6CA3-44D3-903D-E24CD7401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46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842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937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22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013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025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097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506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577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8AE52FC-5176-72C0-0418-50C8EAAB0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5A66D5D-B459-7991-652E-3BF05C831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D1021B8-F6AD-E6E7-24D8-E6B6F361E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F255-90A9-4A24-998B-ED3D11BB7CAA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C74900-9127-FAB7-E274-CF3AA038F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38C6734-80B1-40D7-2189-3FCBF9373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42661-6CA3-44D3-903D-E24CD7401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752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54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439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022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826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826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204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88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995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0604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872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F1C6068-E61E-9BAF-C053-54F96DDBD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A82865C-E702-13C7-7989-0D105E81EB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1995EFE-08AE-903C-8A51-C49F5C3A0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F255-90A9-4A24-998B-ED3D11BB7CAA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D37016B-5A40-93FB-CA62-328740ED2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45F6716-CBB1-DD7D-FEC0-7877C41BA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42661-6CA3-44D3-903D-E24CD7401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804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749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"/>
          <p:cNvSpPr/>
          <p:nvPr/>
        </p:nvSpPr>
        <p:spPr>
          <a:xfrm>
            <a:off x="804475" y="643500"/>
            <a:ext cx="10603380" cy="5817991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000000">
              <a:alpha val="10610"/>
            </a:srgbClr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5"/>
          <p:cNvSpPr/>
          <p:nvPr/>
        </p:nvSpPr>
        <p:spPr>
          <a:xfrm>
            <a:off x="621428" y="643500"/>
            <a:ext cx="10541251" cy="5604964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5"/>
          <p:cNvSpPr txBox="1">
            <a:spLocks noGrp="1"/>
          </p:cNvSpPr>
          <p:nvPr>
            <p:ph type="title"/>
          </p:nvPr>
        </p:nvSpPr>
        <p:spPr>
          <a:xfrm>
            <a:off x="2147950" y="805400"/>
            <a:ext cx="8591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110" name="Google Shape;110;p5"/>
          <p:cNvGrpSpPr/>
          <p:nvPr/>
        </p:nvGrpSpPr>
        <p:grpSpPr>
          <a:xfrm rot="8540225">
            <a:off x="304153" y="-1512094"/>
            <a:ext cx="957470" cy="4380497"/>
            <a:chOff x="8286350" y="2240498"/>
            <a:chExt cx="957493" cy="4380603"/>
          </a:xfrm>
        </p:grpSpPr>
        <p:sp>
          <p:nvSpPr>
            <p:cNvPr id="111" name="Google Shape;111;p5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" name="Google Shape;119;p5"/>
          <p:cNvGrpSpPr/>
          <p:nvPr/>
        </p:nvGrpSpPr>
        <p:grpSpPr>
          <a:xfrm>
            <a:off x="10872387" y="2291011"/>
            <a:ext cx="957493" cy="4380603"/>
            <a:chOff x="8286350" y="2240498"/>
            <a:chExt cx="957493" cy="4380603"/>
          </a:xfrm>
        </p:grpSpPr>
        <p:sp>
          <p:nvSpPr>
            <p:cNvPr id="120" name="Google Shape;120;p5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3420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9385741">
            <a:off x="59115" y="-1163774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1226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1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2123795" y="-614369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9536090" y="-144735"/>
            <a:ext cx="957480" cy="4380546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0450912" y="2373261"/>
            <a:ext cx="957493" cy="4380603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3545345" y="713807"/>
            <a:ext cx="4020110" cy="28959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4118929" y="4374712"/>
            <a:ext cx="3833294" cy="18093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1138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A872B66-EDA4-583E-8336-1C2F7FF94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8E73C51-C31B-DC0E-DCC0-AC18B1911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2A27739-3964-7F72-4768-3CBA5BB3EE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C8FC1C9-B68B-3B25-16A7-93F4BA6F5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F255-90A9-4A24-998B-ED3D11BB7CAA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A120311-88A0-5D8F-9861-69D6EC92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1DF2184-C417-8990-72EF-0A659D064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42661-6CA3-44D3-903D-E24CD7401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703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3FBF78E-77BF-D6C1-6847-E73250B3C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0A2D660-63D1-192E-23FF-F7C872A17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4DC610-4DBD-6572-51FB-91EB430A6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385C530-8D1A-655F-3C9B-2CE04355AC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059BF11-69DB-23A0-DF21-B36205A807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54122C5-0489-3587-EFAC-2A53F45A9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F255-90A9-4A24-998B-ED3D11BB7CAA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FD72A9E-04A4-C47A-E8B3-F8725F0B0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586C696-26D5-5108-F3FB-141714CD0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42661-6CA3-44D3-903D-E24CD7401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7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7750D9A-DE1C-B4BC-D596-7D956A47B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001044B-BF8B-C585-8400-A04EA8981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F255-90A9-4A24-998B-ED3D11BB7CAA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C9DF8DE-56B3-4426-F06B-EBC46AE46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9BC1DD3-C9C1-8765-4430-80D7621F5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42661-6CA3-44D3-903D-E24CD7401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419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F9D09CC-11A0-8214-045D-9A4815A2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F255-90A9-4A24-998B-ED3D11BB7CAA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F737DD-EECD-93B7-97DF-B406A57AA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FC8F5F4-7AEE-BE63-5B4F-21C3FAB10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42661-6CA3-44D3-903D-E24CD7401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52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374B4F0-E6F6-7E84-34E0-9E52DC559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F846A84-14A5-B858-A2D8-275AB67FC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F820979-2EE7-AE48-8AA2-F32520ACF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BD62061-4910-8FF1-934B-A67E8461D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F255-90A9-4A24-998B-ED3D11BB7CAA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A2E740B-2236-7053-DEC9-441E66729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78DFEE9-E524-65F7-930A-03B24488E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42661-6CA3-44D3-903D-E24CD7401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567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BD9167D-A15B-6FC1-214A-AF3587F34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85A611D-2F26-9FE8-E43C-637558F861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4FB860B-82F0-ACC8-5B90-5BF7C03C0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9C26F9C-B6F0-9E52-04C5-C673D2D1E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F255-90A9-4A24-998B-ED3D11BB7CAA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154BE8A-60E6-FBE3-29AF-7CD14A7FA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F1867D9-0D38-0B9A-0657-847C51D4A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42661-6CA3-44D3-903D-E24CD7401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71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4B244C0B-9AB8-74D7-42EE-4D865667F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C06FF9C-E0C3-992D-F830-7AA5C4289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CDFAB3C-69AB-F6F3-3892-05B9153041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7CF255-90A9-4A24-998B-ED3D11BB7CAA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8092379-EE5A-6BEA-F310-BF337F809B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AE26C19-021F-781E-6880-7307445FC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B42661-6CA3-44D3-903D-E24CD7401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18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920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jpg"/><Relationship Id="rId10" Type="http://schemas.microsoft.com/office/2007/relationships/hdphoto" Target="../media/hdphoto2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C18D9E3-902F-4663-B3B6-C1B96A482F9F}"/>
              </a:ext>
            </a:extLst>
          </p:cNvPr>
          <p:cNvSpPr/>
          <p:nvPr/>
        </p:nvSpPr>
        <p:spPr>
          <a:xfrm>
            <a:off x="1768277" y="3585172"/>
            <a:ext cx="8655446" cy="255454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Arial-Rounded"/>
                <a:cs typeface="+mn-cs"/>
              </a:rPr>
              <a:t>Chào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Arial-Rounded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Arial-Rounded"/>
                <a:cs typeface="+mn-cs"/>
              </a:rPr>
              <a:t>mừng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Arial-Rounded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Arial-Rounded"/>
                <a:cs typeface="+mn-cs"/>
              </a:rPr>
              <a:t>thầy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Arial-Rounded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Arial-Rounded"/>
                <a:cs typeface="+mn-cs"/>
              </a:rPr>
              <a:t>cô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Arial-Rounded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Arial-Rounded"/>
                <a:cs typeface="+mn-cs"/>
              </a:rPr>
              <a:t>và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Arial-Rounded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Arial-Rounded"/>
                <a:cs typeface="+mn-cs"/>
              </a:rPr>
              <a:t>các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Arial-Rounded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Arial-Rounded"/>
                <a:cs typeface="+mn-cs"/>
              </a:rPr>
              <a:t>em</a:t>
            </a:r>
            <a:endParaRPr kumimoji="0" lang="en-US" sz="8000" b="1" i="0" u="none" strike="noStrike" kern="1200" cap="none" spc="0" normalizeH="0" baseline="0" noProof="0" dirty="0">
              <a:ln w="22225">
                <a:solidFill>
                  <a:srgbClr val="F17475"/>
                </a:solidFill>
                <a:prstDash val="solid"/>
              </a:ln>
              <a:solidFill>
                <a:srgbClr val="F17475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3" name="Rectangle 18">
            <a:extLst>
              <a:ext uri="{FF2B5EF4-FFF2-40B4-BE49-F238E27FC236}">
                <a16:creationId xmlns:a16="http://schemas.microsoft.com/office/drawing/2014/main" id="{0288C5CE-EE7D-634F-F17A-3DCF18DDE63B}"/>
              </a:ext>
            </a:extLst>
          </p:cNvPr>
          <p:cNvSpPr/>
          <p:nvPr/>
        </p:nvSpPr>
        <p:spPr>
          <a:xfrm>
            <a:off x="3898358" y="521195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02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6BD5E-68B9-9937-A11C-5CE86D234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8BDA5C-02D1-4A57-6407-748A279CB0AD}"/>
              </a:ext>
            </a:extLst>
          </p:cNvPr>
          <p:cNvSpPr/>
          <p:nvPr/>
        </p:nvSpPr>
        <p:spPr>
          <a:xfrm>
            <a:off x="0" y="622009"/>
            <a:ext cx="12192000" cy="57763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6F1405-E7F9-A9EA-F02E-90197585C5B6}"/>
              </a:ext>
            </a:extLst>
          </p:cNvPr>
          <p:cNvSpPr txBox="1"/>
          <p:nvPr/>
        </p:nvSpPr>
        <p:spPr>
          <a:xfrm>
            <a:off x="4591933" y="763123"/>
            <a:ext cx="3468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Lớn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lên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gì</a:t>
            </a:r>
            <a:r>
              <a:rPr lang="en-US" sz="3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85A6B5-DDAE-D489-B924-E629DF2809F9}"/>
              </a:ext>
            </a:extLst>
          </p:cNvPr>
          <p:cNvSpPr txBox="1"/>
          <p:nvPr/>
        </p:nvSpPr>
        <p:spPr>
          <a:xfrm>
            <a:off x="1843157" y="1472201"/>
            <a:ext cx="44827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thủy</a:t>
            </a:r>
            <a:r>
              <a:rPr lang="en-US" sz="2800" dirty="0"/>
              <a:t> </a:t>
            </a:r>
            <a:r>
              <a:rPr lang="en-US" sz="2800" dirty="0" err="1"/>
              <a:t>thủ</a:t>
            </a:r>
            <a:endParaRPr lang="en-US" sz="2800" dirty="0"/>
          </a:p>
          <a:p>
            <a:r>
              <a:rPr lang="en-US" sz="2800" dirty="0" err="1"/>
              <a:t>Lái</a:t>
            </a:r>
            <a:r>
              <a:rPr lang="en-US" sz="2800" dirty="0"/>
              <a:t> </a:t>
            </a:r>
            <a:r>
              <a:rPr lang="en-US" sz="2800" dirty="0" err="1"/>
              <a:t>tàu</a:t>
            </a:r>
            <a:r>
              <a:rPr lang="en-US" sz="2800" dirty="0"/>
              <a:t> </a:t>
            </a:r>
            <a:r>
              <a:rPr lang="en-US" sz="2800" dirty="0" err="1"/>
              <a:t>vượt</a:t>
            </a:r>
            <a:r>
              <a:rPr lang="en-US" sz="2800" dirty="0"/>
              <a:t> </a:t>
            </a:r>
            <a:r>
              <a:rPr lang="en-US" sz="2800" dirty="0" err="1"/>
              <a:t>sóng</a:t>
            </a:r>
            <a:r>
              <a:rPr lang="en-US" sz="2800" dirty="0"/>
              <a:t> </a:t>
            </a:r>
            <a:r>
              <a:rPr lang="en-US" sz="2800" dirty="0" err="1"/>
              <a:t>dữ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Băng</a:t>
            </a:r>
            <a:r>
              <a:rPr lang="en-US" sz="2800" dirty="0"/>
              <a:t> qua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92DDD6-F8D8-4314-BE42-198CA91E9B92}"/>
              </a:ext>
            </a:extLst>
          </p:cNvPr>
          <p:cNvSpPr txBox="1"/>
          <p:nvPr/>
        </p:nvSpPr>
        <p:spPr>
          <a:xfrm>
            <a:off x="7089743" y="1472201"/>
            <a:ext cx="43384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/>
              <a:t>À,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gieo</a:t>
            </a:r>
            <a:r>
              <a:rPr lang="en-US" sz="2800" dirty="0"/>
              <a:t> </a:t>
            </a:r>
            <a:r>
              <a:rPr lang="en-US" sz="2800" dirty="0" err="1"/>
              <a:t>hạt</a:t>
            </a:r>
            <a:r>
              <a:rPr lang="en-US" sz="2800" dirty="0"/>
              <a:t>…</a:t>
            </a:r>
          </a:p>
          <a:p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gặt</a:t>
            </a:r>
            <a:endParaRPr lang="en-US" sz="2800" dirty="0"/>
          </a:p>
          <a:p>
            <a:r>
              <a:rPr lang="en-US" sz="2800" dirty="0" err="1"/>
              <a:t>Lúa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 </a:t>
            </a:r>
            <a:r>
              <a:rPr lang="en-US" sz="2800" dirty="0" err="1"/>
              <a:t>reo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đồng</a:t>
            </a:r>
            <a:r>
              <a:rPr lang="en-US" sz="28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35DAEF-5AD5-B523-C0DE-A0FBED0E6FBA}"/>
              </a:ext>
            </a:extLst>
          </p:cNvPr>
          <p:cNvSpPr txBox="1"/>
          <p:nvPr/>
        </p:nvSpPr>
        <p:spPr>
          <a:xfrm>
            <a:off x="7089743" y="3569917"/>
            <a:ext cx="48544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… </a:t>
            </a:r>
            <a:r>
              <a:rPr lang="en-US" sz="2800" dirty="0" err="1"/>
              <a:t>khó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!</a:t>
            </a:r>
          </a:p>
          <a:p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…</a:t>
            </a:r>
          </a:p>
          <a:p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,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dần</a:t>
            </a:r>
            <a:r>
              <a:rPr lang="en-US" sz="2800" dirty="0"/>
              <a:t>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FDF071-E762-CB19-6852-4F12C19A01FB}"/>
              </a:ext>
            </a:extLst>
          </p:cNvPr>
          <p:cNvSpPr txBox="1"/>
          <p:nvPr/>
        </p:nvSpPr>
        <p:spPr>
          <a:xfrm>
            <a:off x="1843157" y="3680498"/>
            <a:ext cx="4057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bếp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Làm</a:t>
            </a:r>
            <a:r>
              <a:rPr lang="en-US" sz="2800" dirty="0"/>
              <a:t> bánh </a:t>
            </a:r>
            <a:r>
              <a:rPr lang="en-US" sz="2800" dirty="0" err="1"/>
              <a:t>ngọt</a:t>
            </a:r>
            <a:r>
              <a:rPr lang="en-US" sz="2800" dirty="0"/>
              <a:t> </a:t>
            </a:r>
            <a:r>
              <a:rPr lang="en-US" sz="2800" dirty="0" err="1"/>
              <a:t>thật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Nấu</a:t>
            </a:r>
            <a:r>
              <a:rPr lang="en-US" sz="2800" dirty="0"/>
              <a:t> </a:t>
            </a:r>
            <a:r>
              <a:rPr lang="en-US" sz="2800" dirty="0" err="1"/>
              <a:t>món</a:t>
            </a:r>
            <a:r>
              <a:rPr lang="en-US" sz="2800" dirty="0"/>
              <a:t> </a:t>
            </a:r>
            <a:r>
              <a:rPr lang="en-US" sz="2800" dirty="0" err="1"/>
              <a:t>mì</a:t>
            </a:r>
            <a:r>
              <a:rPr lang="en-US" sz="2800" dirty="0"/>
              <a:t>… </a:t>
            </a:r>
            <a:r>
              <a:rPr lang="en-US" sz="2800" dirty="0" err="1"/>
              <a:t>siêu</a:t>
            </a:r>
            <a:r>
              <a:rPr lang="en-US" sz="2800" dirty="0"/>
              <a:t> </a:t>
            </a:r>
            <a:r>
              <a:rPr lang="en-US" sz="2800" dirty="0" err="1"/>
              <a:t>ngon</a:t>
            </a:r>
            <a:r>
              <a:rPr lang="en-US" sz="2800" dirty="0"/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47AB83-AB2A-3E32-53E6-2188E6C4EEB1}"/>
              </a:ext>
            </a:extLst>
          </p:cNvPr>
          <p:cNvSpPr txBox="1"/>
          <p:nvPr/>
        </p:nvSpPr>
        <p:spPr>
          <a:xfrm>
            <a:off x="8972605" y="5385799"/>
            <a:ext cx="222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)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FFE09B0-620A-E26D-74E5-6048C4A9EA0F}"/>
              </a:ext>
            </a:extLst>
          </p:cNvPr>
          <p:cNvSpPr/>
          <p:nvPr/>
        </p:nvSpPr>
        <p:spPr>
          <a:xfrm>
            <a:off x="557561" y="5709424"/>
            <a:ext cx="3033132" cy="52322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" name="Đường nối Thẳng 1">
            <a:extLst>
              <a:ext uri="{FF2B5EF4-FFF2-40B4-BE49-F238E27FC236}">
                <a16:creationId xmlns:a16="http://schemas.microsoft.com/office/drawing/2014/main" id="{7EF0D6F8-E093-B9A5-2F75-E36483A9A2EA}"/>
              </a:ext>
            </a:extLst>
          </p:cNvPr>
          <p:cNvCxnSpPr>
            <a:cxnSpLocks/>
          </p:cNvCxnSpPr>
          <p:nvPr/>
        </p:nvCxnSpPr>
        <p:spPr>
          <a:xfrm>
            <a:off x="3963594" y="2392417"/>
            <a:ext cx="11444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430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97A93C-9B40-4503-B93C-B1CB5CA343CA}"/>
              </a:ext>
            </a:extLst>
          </p:cNvPr>
          <p:cNvSpPr txBox="1"/>
          <p:nvPr/>
        </p:nvSpPr>
        <p:spPr>
          <a:xfrm>
            <a:off x="4055326" y="947854"/>
            <a:ext cx="4081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5"/>
                </a:solidFill>
              </a:rPr>
              <a:t>Giải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nghĩa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từ</a:t>
            </a:r>
            <a:endParaRPr lang="en-US" sz="3600" b="1" dirty="0">
              <a:solidFill>
                <a:schemeClr val="accent5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08033B-A14A-447D-8C8B-AEC504424D87}"/>
              </a:ext>
            </a:extLst>
          </p:cNvPr>
          <p:cNvSpPr txBox="1"/>
          <p:nvPr/>
        </p:nvSpPr>
        <p:spPr>
          <a:xfrm>
            <a:off x="2660729" y="1684566"/>
            <a:ext cx="8035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Thủy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thủ</a:t>
            </a:r>
            <a:r>
              <a:rPr lang="en-US" sz="3200" dirty="0">
                <a:solidFill>
                  <a:srgbClr val="FF0000"/>
                </a:solidFill>
              </a:rPr>
              <a:t>: </a:t>
            </a:r>
            <a:r>
              <a:rPr lang="vi-VN" sz="3200" dirty="0"/>
              <a:t>là một người làm việc trên tàu thủy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173D45-9DBD-4405-9E21-F4D5DBE08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291" y="2359722"/>
            <a:ext cx="2810456" cy="35504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6BD5E-68B9-9937-A11C-5CE86D234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8BDA5C-02D1-4A57-6407-748A279CB0AD}"/>
              </a:ext>
            </a:extLst>
          </p:cNvPr>
          <p:cNvSpPr/>
          <p:nvPr/>
        </p:nvSpPr>
        <p:spPr>
          <a:xfrm>
            <a:off x="0" y="622009"/>
            <a:ext cx="12192000" cy="57763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6F1405-E7F9-A9EA-F02E-90197585C5B6}"/>
              </a:ext>
            </a:extLst>
          </p:cNvPr>
          <p:cNvSpPr txBox="1"/>
          <p:nvPr/>
        </p:nvSpPr>
        <p:spPr>
          <a:xfrm>
            <a:off x="4591933" y="763123"/>
            <a:ext cx="3468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Lớn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lên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gì</a:t>
            </a:r>
            <a:r>
              <a:rPr lang="en-US" sz="3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85A6B5-DDAE-D489-B924-E629DF2809F9}"/>
              </a:ext>
            </a:extLst>
          </p:cNvPr>
          <p:cNvSpPr txBox="1"/>
          <p:nvPr/>
        </p:nvSpPr>
        <p:spPr>
          <a:xfrm>
            <a:off x="1843157" y="1472201"/>
            <a:ext cx="44827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thủy</a:t>
            </a:r>
            <a:r>
              <a:rPr lang="en-US" sz="2800" dirty="0"/>
              <a:t> </a:t>
            </a:r>
            <a:r>
              <a:rPr lang="en-US" sz="2800" dirty="0" err="1"/>
              <a:t>thủ</a:t>
            </a:r>
            <a:endParaRPr lang="en-US" sz="2800" dirty="0"/>
          </a:p>
          <a:p>
            <a:r>
              <a:rPr lang="en-US" sz="2800" dirty="0" err="1"/>
              <a:t>Lái</a:t>
            </a:r>
            <a:r>
              <a:rPr lang="en-US" sz="2800" dirty="0"/>
              <a:t> </a:t>
            </a:r>
            <a:r>
              <a:rPr lang="en-US" sz="2800" dirty="0" err="1"/>
              <a:t>tàu</a:t>
            </a:r>
            <a:r>
              <a:rPr lang="en-US" sz="2800" dirty="0"/>
              <a:t> </a:t>
            </a:r>
            <a:r>
              <a:rPr lang="en-US" sz="2800" dirty="0" err="1"/>
              <a:t>vượt</a:t>
            </a:r>
            <a:r>
              <a:rPr lang="en-US" sz="2800" dirty="0"/>
              <a:t> </a:t>
            </a:r>
            <a:r>
              <a:rPr lang="en-US" sz="2800" dirty="0" err="1"/>
              <a:t>sóng</a:t>
            </a:r>
            <a:r>
              <a:rPr lang="en-US" sz="2800" dirty="0"/>
              <a:t> </a:t>
            </a:r>
            <a:r>
              <a:rPr lang="en-US" sz="2800" dirty="0" err="1"/>
              <a:t>dữ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Băng</a:t>
            </a:r>
            <a:r>
              <a:rPr lang="en-US" sz="2800" dirty="0"/>
              <a:t> qua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92DDD6-F8D8-4314-BE42-198CA91E9B92}"/>
              </a:ext>
            </a:extLst>
          </p:cNvPr>
          <p:cNvSpPr txBox="1"/>
          <p:nvPr/>
        </p:nvSpPr>
        <p:spPr>
          <a:xfrm>
            <a:off x="7089743" y="1472201"/>
            <a:ext cx="43384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/>
              <a:t>À,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gieo</a:t>
            </a:r>
            <a:r>
              <a:rPr lang="en-US" sz="2800" dirty="0"/>
              <a:t> </a:t>
            </a:r>
            <a:r>
              <a:rPr lang="en-US" sz="2800" dirty="0" err="1"/>
              <a:t>hạt</a:t>
            </a:r>
            <a:r>
              <a:rPr lang="en-US" sz="2800" dirty="0"/>
              <a:t>…</a:t>
            </a:r>
          </a:p>
          <a:p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gặt</a:t>
            </a:r>
            <a:endParaRPr lang="en-US" sz="2800" dirty="0"/>
          </a:p>
          <a:p>
            <a:r>
              <a:rPr lang="en-US" sz="2800" dirty="0" err="1"/>
              <a:t>Lúa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 </a:t>
            </a:r>
            <a:r>
              <a:rPr lang="en-US" sz="2800" dirty="0" err="1"/>
              <a:t>reo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đồng</a:t>
            </a:r>
            <a:r>
              <a:rPr lang="en-US" sz="28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35DAEF-5AD5-B523-C0DE-A0FBED0E6FBA}"/>
              </a:ext>
            </a:extLst>
          </p:cNvPr>
          <p:cNvSpPr txBox="1"/>
          <p:nvPr/>
        </p:nvSpPr>
        <p:spPr>
          <a:xfrm>
            <a:off x="7089743" y="3569917"/>
            <a:ext cx="48544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… </a:t>
            </a:r>
            <a:r>
              <a:rPr lang="en-US" sz="2800" dirty="0" err="1"/>
              <a:t>khó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!</a:t>
            </a:r>
          </a:p>
          <a:p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…</a:t>
            </a:r>
          </a:p>
          <a:p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,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dần</a:t>
            </a:r>
            <a:r>
              <a:rPr lang="en-US" sz="2800" dirty="0"/>
              <a:t>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FDF071-E762-CB19-6852-4F12C19A01FB}"/>
              </a:ext>
            </a:extLst>
          </p:cNvPr>
          <p:cNvSpPr txBox="1"/>
          <p:nvPr/>
        </p:nvSpPr>
        <p:spPr>
          <a:xfrm>
            <a:off x="1843157" y="3680498"/>
            <a:ext cx="4057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bếp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Làm</a:t>
            </a:r>
            <a:r>
              <a:rPr lang="en-US" sz="2800" dirty="0"/>
              <a:t> bánh </a:t>
            </a:r>
            <a:r>
              <a:rPr lang="en-US" sz="2800" dirty="0" err="1"/>
              <a:t>ngọt</a:t>
            </a:r>
            <a:r>
              <a:rPr lang="en-US" sz="2800" dirty="0"/>
              <a:t> </a:t>
            </a:r>
            <a:r>
              <a:rPr lang="en-US" sz="2800" dirty="0" err="1"/>
              <a:t>thật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Nấu</a:t>
            </a:r>
            <a:r>
              <a:rPr lang="en-US" sz="2800" dirty="0"/>
              <a:t> </a:t>
            </a:r>
            <a:r>
              <a:rPr lang="en-US" sz="2800" dirty="0" err="1"/>
              <a:t>món</a:t>
            </a:r>
            <a:r>
              <a:rPr lang="en-US" sz="2800" dirty="0"/>
              <a:t> </a:t>
            </a:r>
            <a:r>
              <a:rPr lang="en-US" sz="2800" dirty="0" err="1"/>
              <a:t>mì</a:t>
            </a:r>
            <a:r>
              <a:rPr lang="en-US" sz="2800" dirty="0"/>
              <a:t>… </a:t>
            </a:r>
            <a:r>
              <a:rPr lang="en-US" sz="2800" dirty="0" err="1"/>
              <a:t>siêu</a:t>
            </a:r>
            <a:r>
              <a:rPr lang="en-US" sz="2800" dirty="0"/>
              <a:t> </a:t>
            </a:r>
            <a:r>
              <a:rPr lang="en-US" sz="2800" dirty="0" err="1"/>
              <a:t>ngon</a:t>
            </a:r>
            <a:r>
              <a:rPr lang="en-US" sz="2800" dirty="0"/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47AB83-AB2A-3E32-53E6-2188E6C4EEB1}"/>
              </a:ext>
            </a:extLst>
          </p:cNvPr>
          <p:cNvSpPr txBox="1"/>
          <p:nvPr/>
        </p:nvSpPr>
        <p:spPr>
          <a:xfrm>
            <a:off x="8972605" y="5385799"/>
            <a:ext cx="222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)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FFE09B0-620A-E26D-74E5-6048C4A9EA0F}"/>
              </a:ext>
            </a:extLst>
          </p:cNvPr>
          <p:cNvSpPr/>
          <p:nvPr/>
        </p:nvSpPr>
        <p:spPr>
          <a:xfrm>
            <a:off x="557561" y="5709424"/>
            <a:ext cx="3033132" cy="52322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" name="Đường nối Thẳng 1">
            <a:extLst>
              <a:ext uri="{FF2B5EF4-FFF2-40B4-BE49-F238E27FC236}">
                <a16:creationId xmlns:a16="http://schemas.microsoft.com/office/drawing/2014/main" id="{7EF0D6F8-E093-B9A5-2F75-E36483A9A2EA}"/>
              </a:ext>
            </a:extLst>
          </p:cNvPr>
          <p:cNvCxnSpPr>
            <a:cxnSpLocks/>
          </p:cNvCxnSpPr>
          <p:nvPr/>
        </p:nvCxnSpPr>
        <p:spPr>
          <a:xfrm>
            <a:off x="3766380" y="2791810"/>
            <a:ext cx="11444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897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97A93C-9B40-4503-B93C-B1CB5CA343CA}"/>
              </a:ext>
            </a:extLst>
          </p:cNvPr>
          <p:cNvSpPr txBox="1"/>
          <p:nvPr/>
        </p:nvSpPr>
        <p:spPr>
          <a:xfrm>
            <a:off x="4055326" y="947854"/>
            <a:ext cx="4081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5"/>
                </a:solidFill>
              </a:rPr>
              <a:t>Giải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nghĩa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từ</a:t>
            </a:r>
            <a:endParaRPr lang="en-US" sz="3600" b="1" dirty="0">
              <a:solidFill>
                <a:schemeClr val="accent5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08033B-A14A-447D-8C8B-AEC504424D87}"/>
              </a:ext>
            </a:extLst>
          </p:cNvPr>
          <p:cNvSpPr txBox="1"/>
          <p:nvPr/>
        </p:nvSpPr>
        <p:spPr>
          <a:xfrm>
            <a:off x="2765504" y="1817648"/>
            <a:ext cx="7114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Sóng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dữ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/>
              <a:t>cơn</a:t>
            </a:r>
            <a:r>
              <a:rPr lang="en-US" sz="2800" dirty="0"/>
              <a:t> </a:t>
            </a:r>
            <a:r>
              <a:rPr lang="en-US" sz="2800" dirty="0" err="1"/>
              <a:t>sóng</a:t>
            </a:r>
            <a:r>
              <a:rPr lang="en-US" sz="2800" dirty="0"/>
              <a:t> </a:t>
            </a:r>
            <a:r>
              <a:rPr lang="en-US" sz="2800" dirty="0" err="1"/>
              <a:t>mạnh</a:t>
            </a:r>
            <a:r>
              <a:rPr lang="en-US" sz="2800" dirty="0"/>
              <a:t>, </a:t>
            </a:r>
            <a:r>
              <a:rPr lang="en-US" sz="2800" dirty="0" err="1"/>
              <a:t>dữ</a:t>
            </a:r>
            <a:r>
              <a:rPr lang="en-US" sz="2800" dirty="0"/>
              <a:t> </a:t>
            </a:r>
            <a:r>
              <a:rPr lang="en-US" sz="2800" dirty="0" err="1"/>
              <a:t>dội</a:t>
            </a:r>
            <a:endParaRPr lang="en-US" sz="2800" dirty="0"/>
          </a:p>
        </p:txBody>
      </p:sp>
      <p:pic>
        <p:nvPicPr>
          <p:cNvPr id="1028" name="Picture 4" descr="Dấu hiệu của giấc mơ thấy sóng biển dữ dội là gì? - soikeo68.net">
            <a:extLst>
              <a:ext uri="{FF2B5EF4-FFF2-40B4-BE49-F238E27FC236}">
                <a16:creationId xmlns:a16="http://schemas.microsoft.com/office/drawing/2014/main" id="{FECF6CAD-E97D-45E0-82EA-CE24A6D85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1" y="2576396"/>
            <a:ext cx="585787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630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6BD5E-68B9-9937-A11C-5CE86D234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8BDA5C-02D1-4A57-6407-748A279CB0AD}"/>
              </a:ext>
            </a:extLst>
          </p:cNvPr>
          <p:cNvSpPr/>
          <p:nvPr/>
        </p:nvSpPr>
        <p:spPr>
          <a:xfrm>
            <a:off x="0" y="622009"/>
            <a:ext cx="12192000" cy="57763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6F1405-E7F9-A9EA-F02E-90197585C5B6}"/>
              </a:ext>
            </a:extLst>
          </p:cNvPr>
          <p:cNvSpPr txBox="1"/>
          <p:nvPr/>
        </p:nvSpPr>
        <p:spPr>
          <a:xfrm>
            <a:off x="4591933" y="763123"/>
            <a:ext cx="3468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Lớn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lên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gì</a:t>
            </a:r>
            <a:r>
              <a:rPr lang="en-US" sz="3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85A6B5-DDAE-D489-B924-E629DF2809F9}"/>
              </a:ext>
            </a:extLst>
          </p:cNvPr>
          <p:cNvSpPr txBox="1"/>
          <p:nvPr/>
        </p:nvSpPr>
        <p:spPr>
          <a:xfrm>
            <a:off x="1843157" y="1472201"/>
            <a:ext cx="44827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thủy</a:t>
            </a:r>
            <a:r>
              <a:rPr lang="en-US" sz="2800" dirty="0"/>
              <a:t> </a:t>
            </a:r>
            <a:r>
              <a:rPr lang="en-US" sz="2800" dirty="0" err="1"/>
              <a:t>thủ</a:t>
            </a:r>
            <a:endParaRPr lang="en-US" sz="2800" dirty="0"/>
          </a:p>
          <a:p>
            <a:r>
              <a:rPr lang="en-US" sz="2800" dirty="0" err="1"/>
              <a:t>Lái</a:t>
            </a:r>
            <a:r>
              <a:rPr lang="en-US" sz="2800" dirty="0"/>
              <a:t> </a:t>
            </a:r>
            <a:r>
              <a:rPr lang="en-US" sz="2800" dirty="0" err="1"/>
              <a:t>tàu</a:t>
            </a:r>
            <a:r>
              <a:rPr lang="en-US" sz="2800" dirty="0"/>
              <a:t> </a:t>
            </a:r>
            <a:r>
              <a:rPr lang="en-US" sz="2800" dirty="0" err="1"/>
              <a:t>vượt</a:t>
            </a:r>
            <a:r>
              <a:rPr lang="en-US" sz="2800" dirty="0"/>
              <a:t> </a:t>
            </a:r>
            <a:r>
              <a:rPr lang="en-US" sz="2800" dirty="0" err="1"/>
              <a:t>sóng</a:t>
            </a:r>
            <a:r>
              <a:rPr lang="en-US" sz="2800" dirty="0"/>
              <a:t> </a:t>
            </a:r>
            <a:r>
              <a:rPr lang="en-US" sz="2800" dirty="0" err="1"/>
              <a:t>dữ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Băng</a:t>
            </a:r>
            <a:r>
              <a:rPr lang="en-US" sz="2800" dirty="0"/>
              <a:t> qua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92DDD6-F8D8-4314-BE42-198CA91E9B92}"/>
              </a:ext>
            </a:extLst>
          </p:cNvPr>
          <p:cNvSpPr txBox="1"/>
          <p:nvPr/>
        </p:nvSpPr>
        <p:spPr>
          <a:xfrm>
            <a:off x="7089743" y="1472201"/>
            <a:ext cx="43384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/>
              <a:t>À,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gieo</a:t>
            </a:r>
            <a:r>
              <a:rPr lang="en-US" sz="2800" dirty="0"/>
              <a:t> </a:t>
            </a:r>
            <a:r>
              <a:rPr lang="en-US" sz="2800" dirty="0" err="1"/>
              <a:t>hạt</a:t>
            </a:r>
            <a:r>
              <a:rPr lang="en-US" sz="2800" dirty="0"/>
              <a:t>…</a:t>
            </a:r>
          </a:p>
          <a:p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gặt</a:t>
            </a:r>
            <a:endParaRPr lang="en-US" sz="2800" dirty="0"/>
          </a:p>
          <a:p>
            <a:r>
              <a:rPr lang="en-US" sz="2800" dirty="0" err="1"/>
              <a:t>Lúa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 </a:t>
            </a:r>
            <a:r>
              <a:rPr lang="en-US" sz="2800" dirty="0" err="1"/>
              <a:t>reo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đồng</a:t>
            </a:r>
            <a:r>
              <a:rPr lang="en-US" sz="28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35DAEF-5AD5-B523-C0DE-A0FBED0E6FBA}"/>
              </a:ext>
            </a:extLst>
          </p:cNvPr>
          <p:cNvSpPr txBox="1"/>
          <p:nvPr/>
        </p:nvSpPr>
        <p:spPr>
          <a:xfrm>
            <a:off x="7089743" y="3569917"/>
            <a:ext cx="48544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… </a:t>
            </a:r>
            <a:r>
              <a:rPr lang="en-US" sz="2800" dirty="0" err="1"/>
              <a:t>khó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!</a:t>
            </a:r>
          </a:p>
          <a:p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…</a:t>
            </a:r>
          </a:p>
          <a:p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,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dần</a:t>
            </a:r>
            <a:r>
              <a:rPr lang="en-US" sz="2800" dirty="0"/>
              <a:t>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FDF071-E762-CB19-6852-4F12C19A01FB}"/>
              </a:ext>
            </a:extLst>
          </p:cNvPr>
          <p:cNvSpPr txBox="1"/>
          <p:nvPr/>
        </p:nvSpPr>
        <p:spPr>
          <a:xfrm>
            <a:off x="1843157" y="3680498"/>
            <a:ext cx="4057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bếp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Làm</a:t>
            </a:r>
            <a:r>
              <a:rPr lang="en-US" sz="2800" dirty="0"/>
              <a:t> bánh </a:t>
            </a:r>
            <a:r>
              <a:rPr lang="en-US" sz="2800" dirty="0" err="1"/>
              <a:t>ngọt</a:t>
            </a:r>
            <a:r>
              <a:rPr lang="en-US" sz="2800" dirty="0"/>
              <a:t> </a:t>
            </a:r>
            <a:r>
              <a:rPr lang="en-US" sz="2800" dirty="0" err="1"/>
              <a:t>thật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Nấu</a:t>
            </a:r>
            <a:r>
              <a:rPr lang="en-US" sz="2800" dirty="0"/>
              <a:t> </a:t>
            </a:r>
            <a:r>
              <a:rPr lang="en-US" sz="2800" dirty="0" err="1"/>
              <a:t>món</a:t>
            </a:r>
            <a:r>
              <a:rPr lang="en-US" sz="2800" dirty="0"/>
              <a:t> </a:t>
            </a:r>
            <a:r>
              <a:rPr lang="en-US" sz="2800" dirty="0" err="1"/>
              <a:t>mì</a:t>
            </a:r>
            <a:r>
              <a:rPr lang="en-US" sz="2800" dirty="0"/>
              <a:t>… </a:t>
            </a:r>
            <a:r>
              <a:rPr lang="en-US" sz="2800" dirty="0" err="1"/>
              <a:t>siêu</a:t>
            </a:r>
            <a:r>
              <a:rPr lang="en-US" sz="2800" dirty="0"/>
              <a:t> </a:t>
            </a:r>
            <a:r>
              <a:rPr lang="en-US" sz="2800" dirty="0" err="1"/>
              <a:t>ngon</a:t>
            </a:r>
            <a:r>
              <a:rPr lang="en-US" sz="2800" dirty="0"/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47AB83-AB2A-3E32-53E6-2188E6C4EEB1}"/>
              </a:ext>
            </a:extLst>
          </p:cNvPr>
          <p:cNvSpPr txBox="1"/>
          <p:nvPr/>
        </p:nvSpPr>
        <p:spPr>
          <a:xfrm>
            <a:off x="8972605" y="5385799"/>
            <a:ext cx="222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)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FFE09B0-620A-E26D-74E5-6048C4A9EA0F}"/>
              </a:ext>
            </a:extLst>
          </p:cNvPr>
          <p:cNvSpPr/>
          <p:nvPr/>
        </p:nvSpPr>
        <p:spPr>
          <a:xfrm>
            <a:off x="557561" y="5709424"/>
            <a:ext cx="3033132" cy="52322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" name="Đường nối Thẳng 1">
            <a:extLst>
              <a:ext uri="{FF2B5EF4-FFF2-40B4-BE49-F238E27FC236}">
                <a16:creationId xmlns:a16="http://schemas.microsoft.com/office/drawing/2014/main" id="{7EF0D6F8-E093-B9A5-2F75-E36483A9A2EA}"/>
              </a:ext>
            </a:extLst>
          </p:cNvPr>
          <p:cNvCxnSpPr>
            <a:cxnSpLocks/>
          </p:cNvCxnSpPr>
          <p:nvPr/>
        </p:nvCxnSpPr>
        <p:spPr>
          <a:xfrm>
            <a:off x="3447499" y="4578568"/>
            <a:ext cx="11444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1964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97A93C-9B40-4503-B93C-B1CB5CA343CA}"/>
              </a:ext>
            </a:extLst>
          </p:cNvPr>
          <p:cNvSpPr txBox="1"/>
          <p:nvPr/>
        </p:nvSpPr>
        <p:spPr>
          <a:xfrm>
            <a:off x="4055326" y="947854"/>
            <a:ext cx="4081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5"/>
                </a:solidFill>
              </a:rPr>
              <a:t>Giải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nghĩa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từ</a:t>
            </a:r>
            <a:endParaRPr lang="en-US" sz="3600" b="1" dirty="0">
              <a:solidFill>
                <a:schemeClr val="accent5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08033B-A14A-447D-8C8B-AEC504424D87}"/>
              </a:ext>
            </a:extLst>
          </p:cNvPr>
          <p:cNvSpPr txBox="1"/>
          <p:nvPr/>
        </p:nvSpPr>
        <p:spPr>
          <a:xfrm>
            <a:off x="2765504" y="1817648"/>
            <a:ext cx="7114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Đầu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bếp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vi-VN" sz="2800" dirty="0"/>
              <a:t>là một người làm việc </a:t>
            </a:r>
            <a:r>
              <a:rPr lang="en-US" sz="2800" dirty="0" err="1"/>
              <a:t>nấu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0DE9AB-C32A-4D95-9000-FDE665486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801" y="2754494"/>
            <a:ext cx="4412398" cy="293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62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6BD5E-68B9-9937-A11C-5CE86D234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8BDA5C-02D1-4A57-6407-748A279CB0AD}"/>
              </a:ext>
            </a:extLst>
          </p:cNvPr>
          <p:cNvSpPr/>
          <p:nvPr/>
        </p:nvSpPr>
        <p:spPr>
          <a:xfrm>
            <a:off x="0" y="622009"/>
            <a:ext cx="12192000" cy="57763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6F1405-E7F9-A9EA-F02E-90197585C5B6}"/>
              </a:ext>
            </a:extLst>
          </p:cNvPr>
          <p:cNvSpPr txBox="1"/>
          <p:nvPr/>
        </p:nvSpPr>
        <p:spPr>
          <a:xfrm>
            <a:off x="4591933" y="763123"/>
            <a:ext cx="3468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Lớn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lên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gì</a:t>
            </a:r>
            <a:r>
              <a:rPr lang="en-US" sz="3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85A6B5-DDAE-D489-B924-E629DF2809F9}"/>
              </a:ext>
            </a:extLst>
          </p:cNvPr>
          <p:cNvSpPr txBox="1"/>
          <p:nvPr/>
        </p:nvSpPr>
        <p:spPr>
          <a:xfrm>
            <a:off x="1843157" y="1472201"/>
            <a:ext cx="44827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thủy</a:t>
            </a:r>
            <a:r>
              <a:rPr lang="en-US" sz="2800" dirty="0"/>
              <a:t> </a:t>
            </a:r>
            <a:r>
              <a:rPr lang="en-US" sz="2800" dirty="0" err="1"/>
              <a:t>thủ</a:t>
            </a:r>
            <a:endParaRPr lang="en-US" sz="2800" dirty="0"/>
          </a:p>
          <a:p>
            <a:r>
              <a:rPr lang="en-US" sz="2800" dirty="0" err="1"/>
              <a:t>Lái</a:t>
            </a:r>
            <a:r>
              <a:rPr lang="en-US" sz="2800" dirty="0"/>
              <a:t> </a:t>
            </a:r>
            <a:r>
              <a:rPr lang="en-US" sz="2800" dirty="0" err="1"/>
              <a:t>tàu</a:t>
            </a:r>
            <a:r>
              <a:rPr lang="en-US" sz="2800" dirty="0"/>
              <a:t> </a:t>
            </a:r>
            <a:r>
              <a:rPr lang="en-US" sz="2800" dirty="0" err="1"/>
              <a:t>vượt</a:t>
            </a:r>
            <a:r>
              <a:rPr lang="en-US" sz="2800" dirty="0"/>
              <a:t> </a:t>
            </a:r>
            <a:r>
              <a:rPr lang="en-US" sz="2800" dirty="0" err="1"/>
              <a:t>sóng</a:t>
            </a:r>
            <a:r>
              <a:rPr lang="en-US" sz="2800" dirty="0"/>
              <a:t> </a:t>
            </a:r>
            <a:r>
              <a:rPr lang="en-US" sz="2800" dirty="0" err="1"/>
              <a:t>dữ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Băng</a:t>
            </a:r>
            <a:r>
              <a:rPr lang="en-US" sz="2800" dirty="0"/>
              <a:t> qua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92DDD6-F8D8-4314-BE42-198CA91E9B92}"/>
              </a:ext>
            </a:extLst>
          </p:cNvPr>
          <p:cNvSpPr txBox="1"/>
          <p:nvPr/>
        </p:nvSpPr>
        <p:spPr>
          <a:xfrm>
            <a:off x="7089743" y="1472201"/>
            <a:ext cx="43384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/>
              <a:t>À,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gieo</a:t>
            </a:r>
            <a:r>
              <a:rPr lang="en-US" sz="2800" dirty="0"/>
              <a:t> </a:t>
            </a:r>
            <a:r>
              <a:rPr lang="en-US" sz="2800" dirty="0" err="1"/>
              <a:t>hạt</a:t>
            </a:r>
            <a:r>
              <a:rPr lang="en-US" sz="2800" dirty="0"/>
              <a:t>…</a:t>
            </a:r>
          </a:p>
          <a:p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gặt</a:t>
            </a:r>
            <a:endParaRPr lang="en-US" sz="2800" dirty="0"/>
          </a:p>
          <a:p>
            <a:r>
              <a:rPr lang="en-US" sz="2800" dirty="0" err="1"/>
              <a:t>Lúa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 </a:t>
            </a:r>
            <a:r>
              <a:rPr lang="en-US" sz="2800" dirty="0" err="1"/>
              <a:t>reo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đồng</a:t>
            </a:r>
            <a:r>
              <a:rPr lang="en-US" sz="28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35DAEF-5AD5-B523-C0DE-A0FBED0E6FBA}"/>
              </a:ext>
            </a:extLst>
          </p:cNvPr>
          <p:cNvSpPr txBox="1"/>
          <p:nvPr/>
        </p:nvSpPr>
        <p:spPr>
          <a:xfrm>
            <a:off x="7089743" y="3569917"/>
            <a:ext cx="48544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… </a:t>
            </a:r>
            <a:r>
              <a:rPr lang="en-US" sz="2800" dirty="0" err="1"/>
              <a:t>khó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!</a:t>
            </a:r>
          </a:p>
          <a:p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…</a:t>
            </a:r>
          </a:p>
          <a:p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,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dần</a:t>
            </a:r>
            <a:r>
              <a:rPr lang="en-US" sz="2800" dirty="0"/>
              <a:t>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FDF071-E762-CB19-6852-4F12C19A01FB}"/>
              </a:ext>
            </a:extLst>
          </p:cNvPr>
          <p:cNvSpPr txBox="1"/>
          <p:nvPr/>
        </p:nvSpPr>
        <p:spPr>
          <a:xfrm>
            <a:off x="1843157" y="3680498"/>
            <a:ext cx="4057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bếp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Làm</a:t>
            </a:r>
            <a:r>
              <a:rPr lang="en-US" sz="2800" dirty="0"/>
              <a:t> bánh </a:t>
            </a:r>
            <a:r>
              <a:rPr lang="en-US" sz="2800" dirty="0" err="1"/>
              <a:t>ngọt</a:t>
            </a:r>
            <a:r>
              <a:rPr lang="en-US" sz="2800" dirty="0"/>
              <a:t> </a:t>
            </a:r>
            <a:r>
              <a:rPr lang="en-US" sz="2800" dirty="0" err="1"/>
              <a:t>thật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Nấu</a:t>
            </a:r>
            <a:r>
              <a:rPr lang="en-US" sz="2800" dirty="0"/>
              <a:t> </a:t>
            </a:r>
            <a:r>
              <a:rPr lang="en-US" sz="2800" dirty="0" err="1"/>
              <a:t>món</a:t>
            </a:r>
            <a:r>
              <a:rPr lang="en-US" sz="2800" dirty="0"/>
              <a:t> </a:t>
            </a:r>
            <a:r>
              <a:rPr lang="en-US" sz="2800" dirty="0" err="1"/>
              <a:t>mì</a:t>
            </a:r>
            <a:r>
              <a:rPr lang="en-US" sz="2800" dirty="0"/>
              <a:t>… </a:t>
            </a:r>
            <a:r>
              <a:rPr lang="en-US" sz="2800" dirty="0" err="1"/>
              <a:t>siêu</a:t>
            </a:r>
            <a:r>
              <a:rPr lang="en-US" sz="2800" dirty="0"/>
              <a:t> </a:t>
            </a:r>
            <a:r>
              <a:rPr lang="en-US" sz="2800" dirty="0" err="1"/>
              <a:t>ngon</a:t>
            </a:r>
            <a:r>
              <a:rPr lang="en-US" sz="2800" dirty="0"/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47AB83-AB2A-3E32-53E6-2188E6C4EEB1}"/>
              </a:ext>
            </a:extLst>
          </p:cNvPr>
          <p:cNvSpPr txBox="1"/>
          <p:nvPr/>
        </p:nvSpPr>
        <p:spPr>
          <a:xfrm>
            <a:off x="8972605" y="5385799"/>
            <a:ext cx="222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)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FFE09B0-620A-E26D-74E5-6048C4A9EA0F}"/>
              </a:ext>
            </a:extLst>
          </p:cNvPr>
          <p:cNvSpPr/>
          <p:nvPr/>
        </p:nvSpPr>
        <p:spPr>
          <a:xfrm>
            <a:off x="557561" y="5709424"/>
            <a:ext cx="3033132" cy="52322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" name="Đường nối Thẳng 1">
            <a:extLst>
              <a:ext uri="{FF2B5EF4-FFF2-40B4-BE49-F238E27FC236}">
                <a16:creationId xmlns:a16="http://schemas.microsoft.com/office/drawing/2014/main" id="{7EF0D6F8-E093-B9A5-2F75-E36483A9A2EA}"/>
              </a:ext>
            </a:extLst>
          </p:cNvPr>
          <p:cNvCxnSpPr>
            <a:cxnSpLocks/>
          </p:cNvCxnSpPr>
          <p:nvPr/>
        </p:nvCxnSpPr>
        <p:spPr>
          <a:xfrm>
            <a:off x="8292768" y="2413437"/>
            <a:ext cx="11444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861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97A93C-9B40-4503-B93C-B1CB5CA343CA}"/>
              </a:ext>
            </a:extLst>
          </p:cNvPr>
          <p:cNvSpPr txBox="1"/>
          <p:nvPr/>
        </p:nvSpPr>
        <p:spPr>
          <a:xfrm>
            <a:off x="4055326" y="947854"/>
            <a:ext cx="4081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5"/>
                </a:solidFill>
              </a:rPr>
              <a:t>Giải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nghĩa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từ</a:t>
            </a:r>
            <a:endParaRPr lang="en-US" sz="3600" b="1" dirty="0">
              <a:solidFill>
                <a:schemeClr val="accent5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08033B-A14A-447D-8C8B-AEC504424D87}"/>
              </a:ext>
            </a:extLst>
          </p:cNvPr>
          <p:cNvSpPr txBox="1"/>
          <p:nvPr/>
        </p:nvSpPr>
        <p:spPr>
          <a:xfrm>
            <a:off x="2564779" y="1912729"/>
            <a:ext cx="8608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Gieo</a:t>
            </a:r>
            <a:r>
              <a:rPr lang="en-US" sz="3200" dirty="0">
                <a:solidFill>
                  <a:srgbClr val="FF0000"/>
                </a:solidFill>
              </a:rPr>
              <a:t>: </a:t>
            </a:r>
            <a:r>
              <a:rPr lang="en-US" sz="3200" dirty="0" err="1"/>
              <a:t>đưa</a:t>
            </a:r>
            <a:r>
              <a:rPr lang="en-US" sz="3200" dirty="0"/>
              <a:t> </a:t>
            </a:r>
            <a:r>
              <a:rPr lang="en-US" sz="3200" dirty="0" err="1"/>
              <a:t>hạt</a:t>
            </a:r>
            <a:r>
              <a:rPr lang="en-US" sz="3200" dirty="0"/>
              <a:t> </a:t>
            </a:r>
            <a:r>
              <a:rPr lang="en-US" sz="3200" dirty="0" err="1"/>
              <a:t>cây</a:t>
            </a:r>
            <a:r>
              <a:rPr lang="en-US" sz="3200" dirty="0"/>
              <a:t> </a:t>
            </a:r>
            <a:r>
              <a:rPr lang="en-US" sz="3200" dirty="0" err="1"/>
              <a:t>xuống</a:t>
            </a:r>
            <a:r>
              <a:rPr lang="en-US" sz="3200" dirty="0"/>
              <a:t> </a:t>
            </a:r>
            <a:r>
              <a:rPr lang="en-US" sz="3200" dirty="0" err="1"/>
              <a:t>đất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nó</a:t>
            </a:r>
            <a:r>
              <a:rPr lang="en-US" sz="3200" dirty="0"/>
              <a:t> </a:t>
            </a:r>
            <a:r>
              <a:rPr lang="en-US" sz="3200" dirty="0" err="1"/>
              <a:t>nảy</a:t>
            </a:r>
            <a:r>
              <a:rPr lang="en-US" sz="3200" dirty="0"/>
              <a:t> </a:t>
            </a:r>
            <a:r>
              <a:rPr lang="en-US" sz="3200" dirty="0" err="1"/>
              <a:t>mầm</a:t>
            </a:r>
            <a:endParaRPr lang="en-US" sz="3200" dirty="0"/>
          </a:p>
        </p:txBody>
      </p:sp>
      <p:pic>
        <p:nvPicPr>
          <p:cNvPr id="3074" name="Picture 2" descr="Hãy là người gieo hạt dễ thương, bền bỉ và kiên trì!">
            <a:extLst>
              <a:ext uri="{FF2B5EF4-FFF2-40B4-BE49-F238E27FC236}">
                <a16:creationId xmlns:a16="http://schemas.microsoft.com/office/drawing/2014/main" id="{65B99F1C-C169-4BDA-B842-9F9899066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161" y="2754493"/>
            <a:ext cx="5285678" cy="32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162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8395AD-7637-4664-B986-DF09B49C6C43}"/>
              </a:ext>
            </a:extLst>
          </p:cNvPr>
          <p:cNvSpPr/>
          <p:nvPr/>
        </p:nvSpPr>
        <p:spPr>
          <a:xfrm>
            <a:off x="0" y="622009"/>
            <a:ext cx="12192000" cy="5776332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80DA53-1562-4364-A8AC-7490C5FB59E2}"/>
              </a:ext>
            </a:extLst>
          </p:cNvPr>
          <p:cNvSpPr txBox="1"/>
          <p:nvPr/>
        </p:nvSpPr>
        <p:spPr>
          <a:xfrm>
            <a:off x="4591933" y="715289"/>
            <a:ext cx="3468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Lớn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lên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gì</a:t>
            </a:r>
            <a:r>
              <a:rPr lang="en-US" sz="3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CBA9B0-43BD-4C16-B53A-878133CC7036}"/>
              </a:ext>
            </a:extLst>
          </p:cNvPr>
          <p:cNvSpPr txBox="1"/>
          <p:nvPr/>
        </p:nvSpPr>
        <p:spPr>
          <a:xfrm>
            <a:off x="1843157" y="1472201"/>
            <a:ext cx="44827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thủy</a:t>
            </a:r>
            <a:r>
              <a:rPr lang="en-US" sz="2800" dirty="0"/>
              <a:t> </a:t>
            </a:r>
            <a:r>
              <a:rPr lang="en-US" sz="2800" dirty="0" err="1"/>
              <a:t>thủ</a:t>
            </a:r>
            <a:endParaRPr lang="en-US" sz="2800" dirty="0"/>
          </a:p>
          <a:p>
            <a:r>
              <a:rPr lang="en-US" sz="2800" dirty="0" err="1"/>
              <a:t>Lái</a:t>
            </a:r>
            <a:r>
              <a:rPr lang="en-US" sz="2800" dirty="0"/>
              <a:t> </a:t>
            </a:r>
            <a:r>
              <a:rPr lang="en-US" sz="2800" dirty="0" err="1"/>
              <a:t>tàu</a:t>
            </a:r>
            <a:r>
              <a:rPr lang="en-US" sz="2800" dirty="0"/>
              <a:t> </a:t>
            </a:r>
            <a:r>
              <a:rPr lang="en-US" sz="2800" dirty="0" err="1"/>
              <a:t>vượt</a:t>
            </a:r>
            <a:r>
              <a:rPr lang="en-US" sz="2800" dirty="0"/>
              <a:t> </a:t>
            </a:r>
            <a:r>
              <a:rPr lang="en-US" sz="2800" dirty="0" err="1"/>
              <a:t>sóng</a:t>
            </a:r>
            <a:r>
              <a:rPr lang="en-US" sz="2800" dirty="0"/>
              <a:t> </a:t>
            </a:r>
            <a:r>
              <a:rPr lang="en-US" sz="2800" dirty="0" err="1"/>
              <a:t>dữ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Băng</a:t>
            </a:r>
            <a:r>
              <a:rPr lang="en-US" sz="2800" dirty="0"/>
              <a:t> qua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3F1B72-260E-4C52-81E5-F28DA1173951}"/>
              </a:ext>
            </a:extLst>
          </p:cNvPr>
          <p:cNvSpPr txBox="1"/>
          <p:nvPr/>
        </p:nvSpPr>
        <p:spPr>
          <a:xfrm>
            <a:off x="7089743" y="1472201"/>
            <a:ext cx="43384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/>
              <a:t>À,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gieo</a:t>
            </a:r>
            <a:r>
              <a:rPr lang="en-US" sz="2800" dirty="0"/>
              <a:t> </a:t>
            </a:r>
            <a:r>
              <a:rPr lang="en-US" sz="2800" dirty="0" err="1"/>
              <a:t>hạt</a:t>
            </a:r>
            <a:r>
              <a:rPr lang="en-US" sz="2800" dirty="0"/>
              <a:t>…</a:t>
            </a:r>
          </a:p>
          <a:p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gặt</a:t>
            </a:r>
            <a:endParaRPr lang="en-US" sz="2800" dirty="0"/>
          </a:p>
          <a:p>
            <a:r>
              <a:rPr lang="en-US" sz="2800" dirty="0" err="1"/>
              <a:t>Lúa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 </a:t>
            </a:r>
            <a:r>
              <a:rPr lang="en-US" sz="2800" dirty="0" err="1"/>
              <a:t>reo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đồng</a:t>
            </a:r>
            <a:r>
              <a:rPr lang="en-US" sz="28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DC9FF7-2D88-4812-92C5-C5E625180E05}"/>
              </a:ext>
            </a:extLst>
          </p:cNvPr>
          <p:cNvSpPr txBox="1"/>
          <p:nvPr/>
        </p:nvSpPr>
        <p:spPr>
          <a:xfrm>
            <a:off x="7089743" y="3569917"/>
            <a:ext cx="48544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… </a:t>
            </a:r>
            <a:r>
              <a:rPr lang="en-US" sz="2800" dirty="0" err="1"/>
              <a:t>khó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!</a:t>
            </a:r>
          </a:p>
          <a:p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…</a:t>
            </a:r>
          </a:p>
          <a:p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,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dần</a:t>
            </a:r>
            <a:r>
              <a:rPr lang="en-US" sz="2800" dirty="0"/>
              <a:t>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DD9C18-A033-41D5-A670-D3D5EE200088}"/>
              </a:ext>
            </a:extLst>
          </p:cNvPr>
          <p:cNvSpPr txBox="1"/>
          <p:nvPr/>
        </p:nvSpPr>
        <p:spPr>
          <a:xfrm>
            <a:off x="1843157" y="3680498"/>
            <a:ext cx="4057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bếp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Làm</a:t>
            </a:r>
            <a:r>
              <a:rPr lang="en-US" sz="2800" dirty="0"/>
              <a:t> bánh </a:t>
            </a:r>
            <a:r>
              <a:rPr lang="en-US" sz="2800" dirty="0" err="1"/>
              <a:t>ngọt</a:t>
            </a:r>
            <a:r>
              <a:rPr lang="en-US" sz="2800" dirty="0"/>
              <a:t> </a:t>
            </a:r>
            <a:r>
              <a:rPr lang="en-US" sz="2800" dirty="0" err="1"/>
              <a:t>thật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Nấu</a:t>
            </a:r>
            <a:r>
              <a:rPr lang="en-US" sz="2800" dirty="0"/>
              <a:t> </a:t>
            </a:r>
            <a:r>
              <a:rPr lang="en-US" sz="2800" dirty="0" err="1"/>
              <a:t>món</a:t>
            </a:r>
            <a:r>
              <a:rPr lang="en-US" sz="2800" dirty="0"/>
              <a:t> </a:t>
            </a:r>
            <a:r>
              <a:rPr lang="en-US" sz="2800" dirty="0" err="1"/>
              <a:t>mì</a:t>
            </a:r>
            <a:r>
              <a:rPr lang="en-US" sz="2800" dirty="0"/>
              <a:t>… </a:t>
            </a:r>
            <a:r>
              <a:rPr lang="en-US" sz="2800" dirty="0" err="1"/>
              <a:t>siêu</a:t>
            </a:r>
            <a:r>
              <a:rPr lang="en-US" sz="2800" dirty="0"/>
              <a:t> </a:t>
            </a:r>
            <a:r>
              <a:rPr lang="en-US" sz="2800" dirty="0" err="1"/>
              <a:t>ngon</a:t>
            </a:r>
            <a:r>
              <a:rPr lang="en-US" sz="2800" dirty="0"/>
              <a:t>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1A2A9E6-25DF-458D-BEAE-A4BA5D87A5F6}"/>
              </a:ext>
            </a:extLst>
          </p:cNvPr>
          <p:cNvSpPr/>
          <p:nvPr/>
        </p:nvSpPr>
        <p:spPr>
          <a:xfrm>
            <a:off x="1333500" y="1552575"/>
            <a:ext cx="509657" cy="4133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F5CF519-2BA6-4A5F-9128-370660B6DB57}"/>
              </a:ext>
            </a:extLst>
          </p:cNvPr>
          <p:cNvSpPr/>
          <p:nvPr/>
        </p:nvSpPr>
        <p:spPr>
          <a:xfrm>
            <a:off x="1333500" y="3768765"/>
            <a:ext cx="509657" cy="4133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894C2D3-995F-4C3D-8E3E-9C4BEC2CF584}"/>
              </a:ext>
            </a:extLst>
          </p:cNvPr>
          <p:cNvSpPr/>
          <p:nvPr/>
        </p:nvSpPr>
        <p:spPr>
          <a:xfrm>
            <a:off x="6553665" y="1552575"/>
            <a:ext cx="509657" cy="4133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1E1E24A-E0C3-4EBD-9CEC-5748E018C052}"/>
              </a:ext>
            </a:extLst>
          </p:cNvPr>
          <p:cNvSpPr/>
          <p:nvPr/>
        </p:nvSpPr>
        <p:spPr>
          <a:xfrm>
            <a:off x="6580086" y="3695429"/>
            <a:ext cx="509657" cy="4133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2596DA-D104-413B-8A9E-0CCFF03BADAF}"/>
              </a:ext>
            </a:extLst>
          </p:cNvPr>
          <p:cNvSpPr txBox="1"/>
          <p:nvPr/>
        </p:nvSpPr>
        <p:spPr>
          <a:xfrm>
            <a:off x="8972605" y="5385799"/>
            <a:ext cx="222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)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5FE5BDE-E381-4B02-BE79-5A1190825E5A}"/>
              </a:ext>
            </a:extLst>
          </p:cNvPr>
          <p:cNvSpPr/>
          <p:nvPr/>
        </p:nvSpPr>
        <p:spPr>
          <a:xfrm>
            <a:off x="557560" y="5709424"/>
            <a:ext cx="3468029" cy="52322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khổ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388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95682" y="5430283"/>
            <a:ext cx="1733550" cy="15369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898358" y="521195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03488" y="1746097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911168" y="668234"/>
            <a:ext cx="511318" cy="5113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352" y="1590768"/>
            <a:ext cx="4637808" cy="23332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690" y="4347272"/>
            <a:ext cx="4947248" cy="2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20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88" y="5428047"/>
            <a:ext cx="1759944" cy="1429954"/>
          </a:xfrm>
          <a:prstGeom prst="rect">
            <a:avLst/>
          </a:prstGeom>
        </p:spPr>
      </p:pic>
      <p:pic>
        <p:nvPicPr>
          <p:cNvPr id="11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113504">
            <a:off x="5143102" y="5883796"/>
            <a:ext cx="602557" cy="31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383368">
            <a:off x="5926883" y="5939916"/>
            <a:ext cx="600702" cy="30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4" y="1676012"/>
            <a:ext cx="9416116" cy="2361464"/>
          </a:xfrm>
          <a:prstGeom prst="rect">
            <a:avLst/>
          </a:prstGeom>
        </p:spPr>
      </p:pic>
      <p:pic>
        <p:nvPicPr>
          <p:cNvPr id="9" name="Ghen-Co-Vy-MIN-ERIK">
            <a:hlinkClick r:id="" action="ppaction://media"/>
            <a:extLst>
              <a:ext uri="{FF2B5EF4-FFF2-40B4-BE49-F238E27FC236}">
                <a16:creationId xmlns:a16="http://schemas.microsoft.com/office/drawing/2014/main" id="{454B5C7F-1E66-4271-84D9-BF7448AF66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7605" y="2635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8395AD-7637-4664-B986-DF09B49C6C43}"/>
              </a:ext>
            </a:extLst>
          </p:cNvPr>
          <p:cNvSpPr/>
          <p:nvPr/>
        </p:nvSpPr>
        <p:spPr>
          <a:xfrm>
            <a:off x="0" y="622009"/>
            <a:ext cx="12192000" cy="5776332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80DA53-1562-4364-A8AC-7490C5FB59E2}"/>
              </a:ext>
            </a:extLst>
          </p:cNvPr>
          <p:cNvSpPr txBox="1"/>
          <p:nvPr/>
        </p:nvSpPr>
        <p:spPr>
          <a:xfrm>
            <a:off x="4665505" y="659940"/>
            <a:ext cx="3468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Lớn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lên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gì</a:t>
            </a:r>
            <a:r>
              <a:rPr lang="en-US" sz="3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CBA9B0-43BD-4C16-B53A-878133CC7036}"/>
              </a:ext>
            </a:extLst>
          </p:cNvPr>
          <p:cNvSpPr txBox="1"/>
          <p:nvPr/>
        </p:nvSpPr>
        <p:spPr>
          <a:xfrm>
            <a:off x="1843157" y="1472201"/>
            <a:ext cx="44827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thủy</a:t>
            </a:r>
            <a:r>
              <a:rPr lang="en-US" sz="2800" dirty="0"/>
              <a:t> </a:t>
            </a:r>
            <a:r>
              <a:rPr lang="en-US" sz="2800" dirty="0" err="1"/>
              <a:t>thủ</a:t>
            </a:r>
            <a:endParaRPr lang="en-US" sz="2800" dirty="0"/>
          </a:p>
          <a:p>
            <a:r>
              <a:rPr lang="en-US" sz="2800" dirty="0" err="1"/>
              <a:t>Lái</a:t>
            </a:r>
            <a:r>
              <a:rPr lang="en-US" sz="2800" dirty="0"/>
              <a:t> </a:t>
            </a:r>
            <a:r>
              <a:rPr lang="en-US" sz="2800" dirty="0" err="1"/>
              <a:t>tàu</a:t>
            </a:r>
            <a:r>
              <a:rPr lang="en-US" sz="2800" dirty="0"/>
              <a:t> </a:t>
            </a:r>
            <a:r>
              <a:rPr lang="en-US" sz="2800" dirty="0" err="1"/>
              <a:t>vượt</a:t>
            </a:r>
            <a:r>
              <a:rPr lang="en-US" sz="2800" dirty="0"/>
              <a:t> </a:t>
            </a:r>
            <a:r>
              <a:rPr lang="en-US" sz="2800" dirty="0" err="1"/>
              <a:t>sóng</a:t>
            </a:r>
            <a:r>
              <a:rPr lang="en-US" sz="2800" dirty="0"/>
              <a:t> </a:t>
            </a:r>
            <a:r>
              <a:rPr lang="en-US" sz="2800" dirty="0" err="1"/>
              <a:t>dữ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Băng</a:t>
            </a:r>
            <a:r>
              <a:rPr lang="en-US" sz="2800" dirty="0"/>
              <a:t> qua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3F1B72-260E-4C52-81E5-F28DA1173951}"/>
              </a:ext>
            </a:extLst>
          </p:cNvPr>
          <p:cNvSpPr txBox="1"/>
          <p:nvPr/>
        </p:nvSpPr>
        <p:spPr>
          <a:xfrm>
            <a:off x="7089743" y="1472201"/>
            <a:ext cx="43384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/>
              <a:t>À,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gieo</a:t>
            </a:r>
            <a:r>
              <a:rPr lang="en-US" sz="2800" dirty="0"/>
              <a:t> </a:t>
            </a:r>
            <a:r>
              <a:rPr lang="en-US" sz="2800" dirty="0" err="1"/>
              <a:t>hạt</a:t>
            </a:r>
            <a:r>
              <a:rPr lang="en-US" sz="2800" dirty="0"/>
              <a:t>…</a:t>
            </a:r>
          </a:p>
          <a:p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gặt</a:t>
            </a:r>
            <a:endParaRPr lang="en-US" sz="2800" dirty="0"/>
          </a:p>
          <a:p>
            <a:r>
              <a:rPr lang="en-US" sz="2800" dirty="0" err="1"/>
              <a:t>Lúa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 </a:t>
            </a:r>
            <a:r>
              <a:rPr lang="en-US" sz="2800" dirty="0" err="1"/>
              <a:t>reo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đồng</a:t>
            </a:r>
            <a:r>
              <a:rPr lang="en-US" sz="28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DC9FF7-2D88-4812-92C5-C5E625180E05}"/>
              </a:ext>
            </a:extLst>
          </p:cNvPr>
          <p:cNvSpPr txBox="1"/>
          <p:nvPr/>
        </p:nvSpPr>
        <p:spPr>
          <a:xfrm>
            <a:off x="7089743" y="3569917"/>
            <a:ext cx="48544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… </a:t>
            </a:r>
            <a:r>
              <a:rPr lang="en-US" sz="2800" dirty="0" err="1"/>
              <a:t>khó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!</a:t>
            </a:r>
          </a:p>
          <a:p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…</a:t>
            </a:r>
          </a:p>
          <a:p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,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dần</a:t>
            </a:r>
            <a:r>
              <a:rPr lang="en-US" sz="2800" dirty="0"/>
              <a:t>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DD9C18-A033-41D5-A670-D3D5EE200088}"/>
              </a:ext>
            </a:extLst>
          </p:cNvPr>
          <p:cNvSpPr txBox="1"/>
          <p:nvPr/>
        </p:nvSpPr>
        <p:spPr>
          <a:xfrm>
            <a:off x="1843157" y="3680498"/>
            <a:ext cx="4057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bếp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Làm</a:t>
            </a:r>
            <a:r>
              <a:rPr lang="en-US" sz="2800" dirty="0"/>
              <a:t> bánh </a:t>
            </a:r>
            <a:r>
              <a:rPr lang="en-US" sz="2800" dirty="0" err="1"/>
              <a:t>ngọt</a:t>
            </a:r>
            <a:r>
              <a:rPr lang="en-US" sz="2800" dirty="0"/>
              <a:t> </a:t>
            </a:r>
            <a:r>
              <a:rPr lang="en-US" sz="2800" dirty="0" err="1"/>
              <a:t>thật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Nấu</a:t>
            </a:r>
            <a:r>
              <a:rPr lang="en-US" sz="2800" dirty="0"/>
              <a:t> </a:t>
            </a:r>
            <a:r>
              <a:rPr lang="en-US" sz="2800" dirty="0" err="1"/>
              <a:t>món</a:t>
            </a:r>
            <a:r>
              <a:rPr lang="en-US" sz="2800" dirty="0"/>
              <a:t> </a:t>
            </a:r>
            <a:r>
              <a:rPr lang="en-US" sz="2800" dirty="0" err="1"/>
              <a:t>mì</a:t>
            </a:r>
            <a:r>
              <a:rPr lang="en-US" sz="2800" dirty="0"/>
              <a:t>… </a:t>
            </a:r>
            <a:r>
              <a:rPr lang="en-US" sz="2800" dirty="0" err="1"/>
              <a:t>siêu</a:t>
            </a:r>
            <a:r>
              <a:rPr lang="en-US" sz="2800" dirty="0"/>
              <a:t> </a:t>
            </a:r>
            <a:r>
              <a:rPr lang="en-US" sz="2800" dirty="0" err="1"/>
              <a:t>ngon</a:t>
            </a:r>
            <a:r>
              <a:rPr lang="en-US" sz="2800" dirty="0"/>
              <a:t>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1A2A9E6-25DF-458D-BEAE-A4BA5D87A5F6}"/>
              </a:ext>
            </a:extLst>
          </p:cNvPr>
          <p:cNvSpPr/>
          <p:nvPr/>
        </p:nvSpPr>
        <p:spPr>
          <a:xfrm>
            <a:off x="1474470" y="1600200"/>
            <a:ext cx="368687" cy="36576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F5CF519-2BA6-4A5F-9128-370660B6DB57}"/>
              </a:ext>
            </a:extLst>
          </p:cNvPr>
          <p:cNvSpPr/>
          <p:nvPr/>
        </p:nvSpPr>
        <p:spPr>
          <a:xfrm>
            <a:off x="1474470" y="3816390"/>
            <a:ext cx="368687" cy="36576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894C2D3-995F-4C3D-8E3E-9C4BEC2CF584}"/>
              </a:ext>
            </a:extLst>
          </p:cNvPr>
          <p:cNvSpPr/>
          <p:nvPr/>
        </p:nvSpPr>
        <p:spPr>
          <a:xfrm>
            <a:off x="6694635" y="1600200"/>
            <a:ext cx="368687" cy="36576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1E1E24A-E0C3-4EBD-9CEC-5748E018C052}"/>
              </a:ext>
            </a:extLst>
          </p:cNvPr>
          <p:cNvSpPr/>
          <p:nvPr/>
        </p:nvSpPr>
        <p:spPr>
          <a:xfrm>
            <a:off x="6721056" y="3743054"/>
            <a:ext cx="368687" cy="36576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2596DA-D104-413B-8A9E-0CCFF03BADAF}"/>
              </a:ext>
            </a:extLst>
          </p:cNvPr>
          <p:cNvSpPr txBox="1"/>
          <p:nvPr/>
        </p:nvSpPr>
        <p:spPr>
          <a:xfrm>
            <a:off x="8972605" y="5385799"/>
            <a:ext cx="222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)</a:t>
            </a:r>
          </a:p>
        </p:txBody>
      </p:sp>
      <p:sp>
        <p:nvSpPr>
          <p:cNvPr id="2" name="Rectangle 18">
            <a:extLst>
              <a:ext uri="{FF2B5EF4-FFF2-40B4-BE49-F238E27FC236}">
                <a16:creationId xmlns:a16="http://schemas.microsoft.com/office/drawing/2014/main" id="{FA2FF1C8-5FD9-A995-82C3-9BB28722FF2E}"/>
              </a:ext>
            </a:extLst>
          </p:cNvPr>
          <p:cNvSpPr/>
          <p:nvPr/>
        </p:nvSpPr>
        <p:spPr>
          <a:xfrm>
            <a:off x="514027" y="-24322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zh-CN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604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630D6-4EBC-C80C-5A4C-6491F9281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DDFE598-9E67-902B-663F-6296D40A11CE}"/>
              </a:ext>
            </a:extLst>
          </p:cNvPr>
          <p:cNvSpPr/>
          <p:nvPr/>
        </p:nvSpPr>
        <p:spPr>
          <a:xfrm>
            <a:off x="0" y="622009"/>
            <a:ext cx="12192000" cy="5776332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B4181D-1617-FFB6-667B-65EDB7796493}"/>
              </a:ext>
            </a:extLst>
          </p:cNvPr>
          <p:cNvSpPr txBox="1"/>
          <p:nvPr/>
        </p:nvSpPr>
        <p:spPr>
          <a:xfrm>
            <a:off x="4665505" y="659940"/>
            <a:ext cx="3468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Lớn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lên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gì</a:t>
            </a:r>
            <a:r>
              <a:rPr lang="en-US" sz="3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C4BA5A-58C1-D9B2-8630-D18A929AEC7F}"/>
              </a:ext>
            </a:extLst>
          </p:cNvPr>
          <p:cNvSpPr txBox="1"/>
          <p:nvPr/>
        </p:nvSpPr>
        <p:spPr>
          <a:xfrm>
            <a:off x="4546239" y="1633897"/>
            <a:ext cx="43384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/>
              <a:t>À,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gieo</a:t>
            </a:r>
            <a:r>
              <a:rPr lang="en-US" sz="2800" dirty="0"/>
              <a:t> </a:t>
            </a:r>
            <a:r>
              <a:rPr lang="en-US" sz="2800" dirty="0" err="1"/>
              <a:t>hạt</a:t>
            </a:r>
            <a:r>
              <a:rPr lang="en-US" sz="2800" dirty="0"/>
              <a:t>…</a:t>
            </a:r>
          </a:p>
          <a:p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gặt</a:t>
            </a:r>
            <a:endParaRPr lang="en-US" sz="2800" dirty="0"/>
          </a:p>
          <a:p>
            <a:r>
              <a:rPr lang="en-US" sz="2800" dirty="0" err="1"/>
              <a:t>Lúa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 </a:t>
            </a:r>
            <a:r>
              <a:rPr lang="en-US" sz="2800" dirty="0" err="1"/>
              <a:t>reo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đồng</a:t>
            </a:r>
            <a:r>
              <a:rPr lang="en-US" sz="28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822F2A-EAE1-5D1A-E362-1F6A5FE9FD3D}"/>
              </a:ext>
            </a:extLst>
          </p:cNvPr>
          <p:cNvSpPr txBox="1"/>
          <p:nvPr/>
        </p:nvSpPr>
        <p:spPr>
          <a:xfrm>
            <a:off x="4546239" y="3731613"/>
            <a:ext cx="48544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… </a:t>
            </a:r>
            <a:r>
              <a:rPr lang="en-US" sz="2800" dirty="0" err="1"/>
              <a:t>khó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!</a:t>
            </a:r>
          </a:p>
          <a:p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…</a:t>
            </a:r>
          </a:p>
          <a:p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,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dần</a:t>
            </a:r>
            <a:r>
              <a:rPr lang="en-US" sz="2800" dirty="0"/>
              <a:t>…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4D4D197-E72F-B561-C342-3C4584F75D99}"/>
              </a:ext>
            </a:extLst>
          </p:cNvPr>
          <p:cNvSpPr/>
          <p:nvPr/>
        </p:nvSpPr>
        <p:spPr>
          <a:xfrm>
            <a:off x="4151131" y="1761896"/>
            <a:ext cx="368687" cy="36576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12EA103-9E6E-D44C-0BFC-F8F245D8EE90}"/>
              </a:ext>
            </a:extLst>
          </p:cNvPr>
          <p:cNvSpPr/>
          <p:nvPr/>
        </p:nvSpPr>
        <p:spPr>
          <a:xfrm>
            <a:off x="4177552" y="3904750"/>
            <a:ext cx="368687" cy="36576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13DFA0-6AFD-66B2-3E5E-EC4E3B5F3C64}"/>
              </a:ext>
            </a:extLst>
          </p:cNvPr>
          <p:cNvSpPr txBox="1"/>
          <p:nvPr/>
        </p:nvSpPr>
        <p:spPr>
          <a:xfrm>
            <a:off x="6429101" y="5547495"/>
            <a:ext cx="222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)</a:t>
            </a:r>
          </a:p>
        </p:txBody>
      </p:sp>
      <p:sp>
        <p:nvSpPr>
          <p:cNvPr id="2" name="Rectangle 18">
            <a:extLst>
              <a:ext uri="{FF2B5EF4-FFF2-40B4-BE49-F238E27FC236}">
                <a16:creationId xmlns:a16="http://schemas.microsoft.com/office/drawing/2014/main" id="{4B46D836-AA73-DDDA-DC2F-A5B9714B7794}"/>
              </a:ext>
            </a:extLst>
          </p:cNvPr>
          <p:cNvSpPr/>
          <p:nvPr/>
        </p:nvSpPr>
        <p:spPr>
          <a:xfrm>
            <a:off x="514027" y="-24322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 đọc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023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93627" y="469657"/>
            <a:ext cx="5748611" cy="8512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204438" y="1581195"/>
            <a:ext cx="7026960" cy="4617041"/>
            <a:chOff x="4157489" y="467780"/>
            <a:chExt cx="6566615" cy="4683218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89" y="467780"/>
              <a:ext cx="6566615" cy="4683218"/>
              <a:chOff x="4125650" y="446369"/>
              <a:chExt cx="6566615" cy="4683218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0" y="446369"/>
                <a:ext cx="6509688" cy="3644125"/>
                <a:chOff x="7603399" y="2430695"/>
                <a:chExt cx="4056697" cy="2596731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430695"/>
                  <a:ext cx="4056697" cy="1909198"/>
                  <a:chOff x="8047282" y="-1906"/>
                  <a:chExt cx="4056697" cy="1909198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4056697" cy="1292033"/>
                    <a:chOff x="8047282" y="615259"/>
                    <a:chExt cx="4056697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19050"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ln w="19050"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4030458" cy="532791"/>
                      <a:chOff x="8047282" y="615259"/>
                      <a:chExt cx="4030458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19050"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n w="19050"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486263" y="706768"/>
                        <a:ext cx="437786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063108" y="706768"/>
                        <a:ext cx="437786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639954" y="714396"/>
                        <a:ext cx="437786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512503" y="1356788"/>
                      <a:ext cx="437786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089348" y="1356786"/>
                      <a:ext cx="437786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666193" y="1364415"/>
                      <a:ext cx="437786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94000" y="-1906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068620" y="4578727"/>
                  <a:ext cx="437786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645465" y="4578727"/>
                  <a:ext cx="437786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222310" y="4586354"/>
                  <a:ext cx="437786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138462" y="4438132"/>
                <a:ext cx="702505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064110" y="4438131"/>
                <a:ext cx="702505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989760" y="4448838"/>
                <a:ext cx="702505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8395AD-7637-4664-B986-DF09B49C6C43}"/>
              </a:ext>
            </a:extLst>
          </p:cNvPr>
          <p:cNvSpPr/>
          <p:nvPr/>
        </p:nvSpPr>
        <p:spPr>
          <a:xfrm>
            <a:off x="0" y="622009"/>
            <a:ext cx="12192000" cy="5776332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80DA53-1562-4364-A8AC-7490C5FB59E2}"/>
              </a:ext>
            </a:extLst>
          </p:cNvPr>
          <p:cNvSpPr txBox="1"/>
          <p:nvPr/>
        </p:nvSpPr>
        <p:spPr>
          <a:xfrm>
            <a:off x="4591933" y="763123"/>
            <a:ext cx="3468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Lớn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lên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gì</a:t>
            </a:r>
            <a:r>
              <a:rPr lang="en-US" sz="3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CBA9B0-43BD-4C16-B53A-878133CC7036}"/>
              </a:ext>
            </a:extLst>
          </p:cNvPr>
          <p:cNvSpPr txBox="1"/>
          <p:nvPr/>
        </p:nvSpPr>
        <p:spPr>
          <a:xfrm>
            <a:off x="1843157" y="1472201"/>
            <a:ext cx="44827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thủy</a:t>
            </a:r>
            <a:r>
              <a:rPr lang="en-US" sz="2800" dirty="0"/>
              <a:t> </a:t>
            </a:r>
            <a:r>
              <a:rPr lang="en-US" sz="2800" dirty="0" err="1"/>
              <a:t>thủ</a:t>
            </a:r>
            <a:endParaRPr lang="en-US" sz="2800" dirty="0"/>
          </a:p>
          <a:p>
            <a:r>
              <a:rPr lang="en-US" sz="2800" dirty="0" err="1"/>
              <a:t>Lái</a:t>
            </a:r>
            <a:r>
              <a:rPr lang="en-US" sz="2800" dirty="0"/>
              <a:t> </a:t>
            </a:r>
            <a:r>
              <a:rPr lang="en-US" sz="2800" dirty="0" err="1"/>
              <a:t>tàu</a:t>
            </a:r>
            <a:r>
              <a:rPr lang="en-US" sz="2800" dirty="0"/>
              <a:t> </a:t>
            </a:r>
            <a:r>
              <a:rPr lang="en-US" sz="2800" dirty="0" err="1"/>
              <a:t>vượt</a:t>
            </a:r>
            <a:r>
              <a:rPr lang="en-US" sz="2800" dirty="0"/>
              <a:t> </a:t>
            </a:r>
            <a:r>
              <a:rPr lang="en-US" sz="2800" dirty="0" err="1"/>
              <a:t>sóng</a:t>
            </a:r>
            <a:r>
              <a:rPr lang="en-US" sz="2800" dirty="0"/>
              <a:t> </a:t>
            </a:r>
            <a:r>
              <a:rPr lang="en-US" sz="2800" dirty="0" err="1"/>
              <a:t>dữ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Băng</a:t>
            </a:r>
            <a:r>
              <a:rPr lang="en-US" sz="2800" dirty="0"/>
              <a:t> qua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3F1B72-260E-4C52-81E5-F28DA1173951}"/>
              </a:ext>
            </a:extLst>
          </p:cNvPr>
          <p:cNvSpPr txBox="1"/>
          <p:nvPr/>
        </p:nvSpPr>
        <p:spPr>
          <a:xfrm>
            <a:off x="7089743" y="1472201"/>
            <a:ext cx="43384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/>
              <a:t>À,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gieo</a:t>
            </a:r>
            <a:r>
              <a:rPr lang="en-US" sz="2800" dirty="0"/>
              <a:t> </a:t>
            </a:r>
            <a:r>
              <a:rPr lang="en-US" sz="2800" dirty="0" err="1"/>
              <a:t>hạt</a:t>
            </a:r>
            <a:r>
              <a:rPr lang="en-US" sz="2800" dirty="0"/>
              <a:t>…</a:t>
            </a:r>
          </a:p>
          <a:p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gặt</a:t>
            </a:r>
            <a:endParaRPr lang="en-US" sz="2800" dirty="0"/>
          </a:p>
          <a:p>
            <a:r>
              <a:rPr lang="en-US" sz="2800" dirty="0" err="1"/>
              <a:t>Lúa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 </a:t>
            </a:r>
            <a:r>
              <a:rPr lang="en-US" sz="2800" dirty="0" err="1"/>
              <a:t>reo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đồng</a:t>
            </a:r>
            <a:r>
              <a:rPr lang="en-US" sz="28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DC9FF7-2D88-4812-92C5-C5E625180E05}"/>
              </a:ext>
            </a:extLst>
          </p:cNvPr>
          <p:cNvSpPr txBox="1"/>
          <p:nvPr/>
        </p:nvSpPr>
        <p:spPr>
          <a:xfrm>
            <a:off x="7089743" y="3569917"/>
            <a:ext cx="48544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… </a:t>
            </a:r>
            <a:r>
              <a:rPr lang="en-US" sz="2800" dirty="0" err="1"/>
              <a:t>khó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!</a:t>
            </a:r>
          </a:p>
          <a:p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…</a:t>
            </a:r>
          </a:p>
          <a:p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,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dần</a:t>
            </a:r>
            <a:r>
              <a:rPr lang="en-US" sz="2800" dirty="0"/>
              <a:t>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DD9C18-A033-41D5-A670-D3D5EE200088}"/>
              </a:ext>
            </a:extLst>
          </p:cNvPr>
          <p:cNvSpPr txBox="1"/>
          <p:nvPr/>
        </p:nvSpPr>
        <p:spPr>
          <a:xfrm>
            <a:off x="1843157" y="3680498"/>
            <a:ext cx="4057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bếp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Làm</a:t>
            </a:r>
            <a:r>
              <a:rPr lang="en-US" sz="2800" dirty="0"/>
              <a:t> bánh </a:t>
            </a:r>
            <a:r>
              <a:rPr lang="en-US" sz="2800" dirty="0" err="1"/>
              <a:t>ngọt</a:t>
            </a:r>
            <a:r>
              <a:rPr lang="en-US" sz="2800" dirty="0"/>
              <a:t> </a:t>
            </a:r>
            <a:r>
              <a:rPr lang="en-US" sz="2800" dirty="0" err="1"/>
              <a:t>thật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Nấu</a:t>
            </a:r>
            <a:r>
              <a:rPr lang="en-US" sz="2800" dirty="0"/>
              <a:t> </a:t>
            </a:r>
            <a:r>
              <a:rPr lang="en-US" sz="2800" dirty="0" err="1"/>
              <a:t>món</a:t>
            </a:r>
            <a:r>
              <a:rPr lang="en-US" sz="2800" dirty="0"/>
              <a:t> </a:t>
            </a:r>
            <a:r>
              <a:rPr lang="en-US" sz="2800" dirty="0" err="1"/>
              <a:t>mì</a:t>
            </a:r>
            <a:r>
              <a:rPr lang="en-US" sz="2800" dirty="0"/>
              <a:t>… </a:t>
            </a:r>
            <a:r>
              <a:rPr lang="en-US" sz="2800" dirty="0" err="1"/>
              <a:t>siêu</a:t>
            </a:r>
            <a:r>
              <a:rPr lang="en-US" sz="2800" dirty="0"/>
              <a:t> </a:t>
            </a:r>
            <a:r>
              <a:rPr lang="en-US" sz="2800" dirty="0" err="1"/>
              <a:t>ngon</a:t>
            </a:r>
            <a:r>
              <a:rPr lang="en-US" sz="2800" dirty="0"/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2596DA-D104-413B-8A9E-0CCFF03BADAF}"/>
              </a:ext>
            </a:extLst>
          </p:cNvPr>
          <p:cNvSpPr txBox="1"/>
          <p:nvPr/>
        </p:nvSpPr>
        <p:spPr>
          <a:xfrm>
            <a:off x="8972605" y="5385799"/>
            <a:ext cx="222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38661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164DB2-6E21-4E31-BBDE-498171D7C32E}"/>
              </a:ext>
            </a:extLst>
          </p:cNvPr>
          <p:cNvSpPr txBox="1"/>
          <p:nvPr/>
        </p:nvSpPr>
        <p:spPr>
          <a:xfrm>
            <a:off x="3144645" y="2553629"/>
            <a:ext cx="6936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7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7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hiểu</a:t>
            </a:r>
            <a:endParaRPr lang="en-US" sz="7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9447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2729CE-5A1C-457B-921E-83BF145A24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59" t="18979" r="10357" b="11099"/>
          <a:stretch/>
        </p:blipFill>
        <p:spPr>
          <a:xfrm>
            <a:off x="9817833" y="958915"/>
            <a:ext cx="2218182" cy="3518286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C7A4D05-D2A6-4515-9581-CF1F2F0A58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95" t="20632" r="53200" b="13744"/>
          <a:stretch/>
        </p:blipFill>
        <p:spPr>
          <a:xfrm>
            <a:off x="205529" y="879604"/>
            <a:ext cx="2168637" cy="3676908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57CFDA-E5BC-4F35-85FA-2077ED26CCE3}"/>
              </a:ext>
            </a:extLst>
          </p:cNvPr>
          <p:cNvSpPr txBox="1"/>
          <p:nvPr/>
        </p:nvSpPr>
        <p:spPr>
          <a:xfrm>
            <a:off x="2811965" y="1082468"/>
            <a:ext cx="6568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Tìm</a:t>
            </a:r>
            <a:r>
              <a:rPr lang="en-US" sz="3600" b="1" dirty="0"/>
              <a:t> </a:t>
            </a:r>
            <a:r>
              <a:rPr lang="en-US" sz="3600" b="1" dirty="0" err="1"/>
              <a:t>trong</a:t>
            </a:r>
            <a:r>
              <a:rPr lang="en-US" sz="3600" b="1" dirty="0"/>
              <a:t> </a:t>
            </a:r>
            <a:r>
              <a:rPr lang="en-US" sz="3600" b="1" dirty="0" err="1"/>
              <a:t>khổ</a:t>
            </a:r>
            <a:r>
              <a:rPr lang="en-US" sz="3600" b="1" dirty="0"/>
              <a:t> </a:t>
            </a:r>
            <a:r>
              <a:rPr lang="en-US" sz="3600" b="1" dirty="0" err="1"/>
              <a:t>thơ</a:t>
            </a:r>
            <a:r>
              <a:rPr lang="en-US" sz="3600" b="1" dirty="0"/>
              <a:t> </a:t>
            </a:r>
            <a:r>
              <a:rPr lang="en-US" sz="3600" b="1" dirty="0" err="1"/>
              <a:t>thứ</a:t>
            </a:r>
            <a:r>
              <a:rPr lang="en-US" sz="3600" b="1" dirty="0"/>
              <a:t> </a:t>
            </a:r>
            <a:r>
              <a:rPr lang="en-US" sz="3600" b="1" dirty="0" err="1"/>
              <a:t>hai</a:t>
            </a:r>
            <a:r>
              <a:rPr lang="en-US" sz="3600" b="1" dirty="0"/>
              <a:t> </a:t>
            </a:r>
            <a:r>
              <a:rPr lang="en-US" sz="3600" b="1" dirty="0" err="1"/>
              <a:t>và</a:t>
            </a:r>
            <a:r>
              <a:rPr lang="en-US" sz="3600" b="1" dirty="0"/>
              <a:t> </a:t>
            </a:r>
            <a:r>
              <a:rPr lang="en-US" sz="3600" b="1" dirty="0" err="1"/>
              <a:t>thứ</a:t>
            </a:r>
            <a:r>
              <a:rPr lang="en-US" sz="3600" b="1" dirty="0"/>
              <a:t> </a:t>
            </a:r>
            <a:r>
              <a:rPr lang="en-US" sz="3600" b="1" dirty="0" err="1"/>
              <a:t>ba</a:t>
            </a:r>
            <a:r>
              <a:rPr lang="en-US" sz="3600" b="1" dirty="0"/>
              <a:t> </a:t>
            </a:r>
            <a:r>
              <a:rPr lang="en-US" sz="3600" b="1" dirty="0" err="1"/>
              <a:t>những</a:t>
            </a:r>
            <a:r>
              <a:rPr lang="en-US" sz="3600" b="1" dirty="0"/>
              <a:t> </a:t>
            </a:r>
            <a:r>
              <a:rPr lang="en-US" sz="3600" b="1" dirty="0" err="1"/>
              <a:t>tiếng</a:t>
            </a:r>
            <a:r>
              <a:rPr lang="en-US" sz="3600" b="1" dirty="0"/>
              <a:t> </a:t>
            </a:r>
            <a:r>
              <a:rPr lang="en-US" sz="3600" b="1" dirty="0" err="1"/>
              <a:t>có</a:t>
            </a:r>
            <a:r>
              <a:rPr lang="en-US" sz="3600" b="1" dirty="0"/>
              <a:t> </a:t>
            </a:r>
            <a:r>
              <a:rPr lang="en-US" sz="3600" b="1" dirty="0" err="1"/>
              <a:t>vần</a:t>
            </a:r>
            <a:r>
              <a:rPr lang="en-US" sz="3600" b="1" dirty="0"/>
              <a:t> </a:t>
            </a:r>
            <a:r>
              <a:rPr lang="en-US" sz="3600" b="1" i="1" dirty="0"/>
              <a:t>at, ep, </a:t>
            </a:r>
            <a:r>
              <a:rPr lang="en-US" sz="3600" b="1" i="1" dirty="0" err="1"/>
              <a:t>êp</a:t>
            </a:r>
            <a:endParaRPr lang="en-US" sz="3600" b="1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3023F3-3786-4956-A58F-3438E67B1645}"/>
              </a:ext>
            </a:extLst>
          </p:cNvPr>
          <p:cNvSpPr txBox="1"/>
          <p:nvPr/>
        </p:nvSpPr>
        <p:spPr>
          <a:xfrm>
            <a:off x="5878551" y="110163"/>
            <a:ext cx="65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017DFED9-0197-39E6-93AB-E4DF8C0512CC}"/>
              </a:ext>
            </a:extLst>
          </p:cNvPr>
          <p:cNvSpPr txBox="1"/>
          <p:nvPr/>
        </p:nvSpPr>
        <p:spPr>
          <a:xfrm>
            <a:off x="7124299" y="2661319"/>
            <a:ext cx="43384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/>
              <a:t>À,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gieo</a:t>
            </a:r>
            <a:r>
              <a:rPr lang="en-US" sz="2800" dirty="0"/>
              <a:t> </a:t>
            </a:r>
            <a:r>
              <a:rPr lang="en-US" sz="2800" dirty="0" err="1"/>
              <a:t>hạt</a:t>
            </a:r>
            <a:r>
              <a:rPr lang="en-US" sz="2800" dirty="0"/>
              <a:t>…</a:t>
            </a:r>
          </a:p>
          <a:p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gặt</a:t>
            </a:r>
            <a:endParaRPr lang="en-US" sz="2800" dirty="0"/>
          </a:p>
          <a:p>
            <a:r>
              <a:rPr lang="en-US" sz="2800" dirty="0" err="1"/>
              <a:t>Lúa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 </a:t>
            </a:r>
            <a:r>
              <a:rPr lang="en-US" sz="2800" dirty="0" err="1"/>
              <a:t>reo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đồng</a:t>
            </a:r>
            <a:r>
              <a:rPr lang="en-US" sz="2800" dirty="0"/>
              <a:t>.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7669E078-6C57-0D45-7287-92265EE51746}"/>
              </a:ext>
            </a:extLst>
          </p:cNvPr>
          <p:cNvSpPr txBox="1"/>
          <p:nvPr/>
        </p:nvSpPr>
        <p:spPr>
          <a:xfrm>
            <a:off x="2628850" y="2661319"/>
            <a:ext cx="4057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bếp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Làm</a:t>
            </a:r>
            <a:r>
              <a:rPr lang="en-US" sz="2800" dirty="0"/>
              <a:t> bánh </a:t>
            </a:r>
            <a:r>
              <a:rPr lang="en-US" sz="2800" dirty="0" err="1"/>
              <a:t>ngọt</a:t>
            </a:r>
            <a:r>
              <a:rPr lang="en-US" sz="2800" dirty="0"/>
              <a:t> </a:t>
            </a:r>
            <a:r>
              <a:rPr lang="en-US" sz="2800" dirty="0" err="1"/>
              <a:t>thật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Nấu</a:t>
            </a:r>
            <a:r>
              <a:rPr lang="en-US" sz="2800" dirty="0"/>
              <a:t> </a:t>
            </a:r>
            <a:r>
              <a:rPr lang="en-US" sz="2800" dirty="0" err="1"/>
              <a:t>món</a:t>
            </a:r>
            <a:r>
              <a:rPr lang="en-US" sz="2800" dirty="0"/>
              <a:t> </a:t>
            </a:r>
            <a:r>
              <a:rPr lang="en-US" sz="2800" dirty="0" err="1"/>
              <a:t>mì</a:t>
            </a:r>
            <a:r>
              <a:rPr lang="en-US" sz="2800" dirty="0"/>
              <a:t>… </a:t>
            </a:r>
            <a:r>
              <a:rPr lang="en-US" sz="2800" dirty="0" err="1"/>
              <a:t>siêu</a:t>
            </a:r>
            <a:r>
              <a:rPr lang="en-US" sz="2800" dirty="0"/>
              <a:t> </a:t>
            </a:r>
            <a:r>
              <a:rPr lang="en-US" sz="2800" dirty="0" err="1"/>
              <a:t>ngon</a:t>
            </a:r>
            <a:r>
              <a:rPr lang="en-US" sz="2800" dirty="0"/>
              <a:t>.</a:t>
            </a:r>
          </a:p>
        </p:txBody>
      </p:sp>
      <p:sp>
        <p:nvSpPr>
          <p:cNvPr id="13" name="Oval 14">
            <a:extLst>
              <a:ext uri="{FF2B5EF4-FFF2-40B4-BE49-F238E27FC236}">
                <a16:creationId xmlns:a16="http://schemas.microsoft.com/office/drawing/2014/main" id="{5630E571-6A0F-B65B-DBD2-9A28F101E836}"/>
              </a:ext>
            </a:extLst>
          </p:cNvPr>
          <p:cNvSpPr/>
          <p:nvPr/>
        </p:nvSpPr>
        <p:spPr>
          <a:xfrm>
            <a:off x="2260163" y="2797211"/>
            <a:ext cx="368687" cy="36576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4" name="Oval 15">
            <a:extLst>
              <a:ext uri="{FF2B5EF4-FFF2-40B4-BE49-F238E27FC236}">
                <a16:creationId xmlns:a16="http://schemas.microsoft.com/office/drawing/2014/main" id="{C1C4AF36-BB22-506A-9305-DE171811244F}"/>
              </a:ext>
            </a:extLst>
          </p:cNvPr>
          <p:cNvSpPr/>
          <p:nvPr/>
        </p:nvSpPr>
        <p:spPr>
          <a:xfrm>
            <a:off x="6729191" y="2789318"/>
            <a:ext cx="368687" cy="36576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92245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7BD4A-3FE5-3564-9416-3FC8BA522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E8AD60-F4EB-2DB9-7CEA-D1B6E6FBA6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59" t="18979" r="10357" b="11099"/>
          <a:stretch/>
        </p:blipFill>
        <p:spPr>
          <a:xfrm>
            <a:off x="9817833" y="958915"/>
            <a:ext cx="2218182" cy="3518286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1058F7C-F6A2-7586-B18C-56B955DF88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95" t="20632" r="53200" b="13744"/>
          <a:stretch/>
        </p:blipFill>
        <p:spPr>
          <a:xfrm>
            <a:off x="205529" y="879604"/>
            <a:ext cx="2168637" cy="3676908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3C0847-45AB-6630-A214-00B77874568C}"/>
              </a:ext>
            </a:extLst>
          </p:cNvPr>
          <p:cNvSpPr txBox="1"/>
          <p:nvPr/>
        </p:nvSpPr>
        <p:spPr>
          <a:xfrm>
            <a:off x="2811965" y="1082468"/>
            <a:ext cx="65680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khổ</a:t>
            </a:r>
            <a:r>
              <a:rPr lang="en-US" sz="2800" dirty="0"/>
              <a:t> </a:t>
            </a:r>
            <a:r>
              <a:rPr lang="en-US" sz="2800" dirty="0" err="1"/>
              <a:t>thơ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ba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vần</a:t>
            </a:r>
            <a:r>
              <a:rPr lang="en-US" sz="2800" dirty="0"/>
              <a:t> </a:t>
            </a:r>
            <a:r>
              <a:rPr lang="en-US" sz="2800" i="1" dirty="0"/>
              <a:t>at, ep, </a:t>
            </a:r>
            <a:r>
              <a:rPr lang="en-US" sz="2800" i="1" dirty="0" err="1"/>
              <a:t>êp</a:t>
            </a:r>
            <a:endParaRPr lang="en-US" sz="28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BA4BC1-5978-C10D-2FF1-B454D412C97C}"/>
              </a:ext>
            </a:extLst>
          </p:cNvPr>
          <p:cNvSpPr txBox="1"/>
          <p:nvPr/>
        </p:nvSpPr>
        <p:spPr>
          <a:xfrm>
            <a:off x="5878551" y="110163"/>
            <a:ext cx="65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B3788-43AD-FD56-864B-1878E5608689}"/>
              </a:ext>
            </a:extLst>
          </p:cNvPr>
          <p:cNvSpPr txBox="1"/>
          <p:nvPr/>
        </p:nvSpPr>
        <p:spPr>
          <a:xfrm>
            <a:off x="3844364" y="2226119"/>
            <a:ext cx="1597430" cy="983873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BA655C-BE36-004F-4786-0119BE2D828B}"/>
              </a:ext>
            </a:extLst>
          </p:cNvPr>
          <p:cNvSpPr txBox="1"/>
          <p:nvPr/>
        </p:nvSpPr>
        <p:spPr>
          <a:xfrm>
            <a:off x="7213940" y="2226120"/>
            <a:ext cx="1597430" cy="983873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hạt</a:t>
            </a:r>
            <a:endParaRPr lang="en-US" sz="36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36CCD91-6389-6D95-24B8-24AC647C5AC4}"/>
              </a:ext>
            </a:extLst>
          </p:cNvPr>
          <p:cNvCxnSpPr>
            <a:stCxn id="6" idx="0"/>
            <a:endCxn id="11" idx="2"/>
          </p:cNvCxnSpPr>
          <p:nvPr/>
        </p:nvCxnSpPr>
        <p:spPr>
          <a:xfrm>
            <a:off x="5440463" y="2718056"/>
            <a:ext cx="1778432" cy="1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E136ABA-E2D7-E947-4DD6-BB00C6A13FE3}"/>
              </a:ext>
            </a:extLst>
          </p:cNvPr>
          <p:cNvSpPr txBox="1"/>
          <p:nvPr/>
        </p:nvSpPr>
        <p:spPr>
          <a:xfrm>
            <a:off x="3844364" y="3572638"/>
            <a:ext cx="1597430" cy="983873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ep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A7A60C-F7D9-72DA-4EB2-799ED6753A14}"/>
              </a:ext>
            </a:extLst>
          </p:cNvPr>
          <p:cNvSpPr txBox="1"/>
          <p:nvPr/>
        </p:nvSpPr>
        <p:spPr>
          <a:xfrm>
            <a:off x="7213940" y="3572639"/>
            <a:ext cx="1597430" cy="983873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đẹp</a:t>
            </a:r>
            <a:endParaRPr lang="en-US" sz="36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4296D67-7DBD-7CA7-7316-4FBEA3B60DD9}"/>
              </a:ext>
            </a:extLst>
          </p:cNvPr>
          <p:cNvCxnSpPr>
            <a:stCxn id="17" idx="0"/>
            <a:endCxn id="18" idx="2"/>
          </p:cNvCxnSpPr>
          <p:nvPr/>
        </p:nvCxnSpPr>
        <p:spPr>
          <a:xfrm>
            <a:off x="5440463" y="4064575"/>
            <a:ext cx="1778432" cy="1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0C5F293-3923-36BE-6DCD-BDB72C3F02EE}"/>
              </a:ext>
            </a:extLst>
          </p:cNvPr>
          <p:cNvSpPr txBox="1"/>
          <p:nvPr/>
        </p:nvSpPr>
        <p:spPr>
          <a:xfrm>
            <a:off x="3844364" y="4875343"/>
            <a:ext cx="1597430" cy="983873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êp</a:t>
            </a:r>
            <a:endParaRPr lang="en-US" sz="3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206C7D-7729-6A13-B647-17D36C4BC1B5}"/>
              </a:ext>
            </a:extLst>
          </p:cNvPr>
          <p:cNvSpPr txBox="1"/>
          <p:nvPr/>
        </p:nvSpPr>
        <p:spPr>
          <a:xfrm>
            <a:off x="7213940" y="4875344"/>
            <a:ext cx="1597430" cy="983873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bếp</a:t>
            </a:r>
            <a:endParaRPr lang="en-US" sz="36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CB01DD4-A25D-93CE-EA5F-BB5664AA5571}"/>
              </a:ext>
            </a:extLst>
          </p:cNvPr>
          <p:cNvCxnSpPr>
            <a:stCxn id="20" idx="0"/>
            <a:endCxn id="21" idx="2"/>
          </p:cNvCxnSpPr>
          <p:nvPr/>
        </p:nvCxnSpPr>
        <p:spPr>
          <a:xfrm>
            <a:off x="5440463" y="5367280"/>
            <a:ext cx="1778432" cy="1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953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7" grpId="0" animBg="1"/>
      <p:bldP spid="18" grpId="0" animBg="1"/>
      <p:bldP spid="20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AC6A324-D962-4D23-BA68-1DE66E2A8BFB}"/>
              </a:ext>
            </a:extLst>
          </p:cNvPr>
          <p:cNvSpPr txBox="1"/>
          <p:nvPr/>
        </p:nvSpPr>
        <p:spPr>
          <a:xfrm>
            <a:off x="3486615" y="1493156"/>
            <a:ext cx="5218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Rounded"/>
                <a:ea typeface="Arial-Rounded"/>
              </a:rPr>
              <a:t>4.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hỏi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7528AD-AAE2-45AA-819E-CDFC25A0C851}"/>
              </a:ext>
            </a:extLst>
          </p:cNvPr>
          <p:cNvSpPr txBox="1"/>
          <p:nvPr/>
        </p:nvSpPr>
        <p:spPr>
          <a:xfrm>
            <a:off x="2399371" y="2229135"/>
            <a:ext cx="8430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-Rounded"/>
                <a:ea typeface="Arial-Rounded"/>
              </a:rPr>
              <a:t>a. </a:t>
            </a:r>
            <a:r>
              <a:rPr lang="en-US" sz="3200" dirty="0" err="1">
                <a:solidFill>
                  <a:srgbClr val="0070C0"/>
                </a:solidFill>
                <a:latin typeface="Arial-Rounded"/>
                <a:ea typeface="Arial-Rounded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/>
                <a:ea typeface="Arial-Rounded"/>
              </a:rPr>
              <a:t>nhỏ</a:t>
            </a:r>
            <a:r>
              <a:rPr lang="en-US" sz="32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/>
                <a:ea typeface="Arial-Rounded"/>
              </a:rPr>
              <a:t>muốn</a:t>
            </a:r>
            <a:r>
              <a:rPr lang="en-US" sz="32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/>
                <a:ea typeface="Arial-Rounded"/>
              </a:rPr>
              <a:t>trở</a:t>
            </a:r>
            <a:r>
              <a:rPr lang="en-US" sz="32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/>
                <a:ea typeface="Arial-Rounded"/>
              </a:rPr>
              <a:t>thành</a:t>
            </a:r>
            <a:r>
              <a:rPr lang="en-US" sz="32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/>
                <a:ea typeface="Arial-Rounded"/>
              </a:rPr>
              <a:t>thủy</a:t>
            </a:r>
            <a:r>
              <a:rPr lang="en-US" sz="32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/>
                <a:ea typeface="Arial-Rounded"/>
              </a:rPr>
              <a:t>thủ</a:t>
            </a:r>
            <a:r>
              <a:rPr lang="en-US" sz="32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/>
                <a:ea typeface="Arial-Rounded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/>
                <a:ea typeface="Arial-Rounded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/>
                <a:ea typeface="Arial-Rounded"/>
              </a:rPr>
              <a:t>gì</a:t>
            </a:r>
            <a:r>
              <a:rPr lang="en-US" sz="3200" dirty="0">
                <a:solidFill>
                  <a:srgbClr val="0070C0"/>
                </a:solidFill>
                <a:latin typeface="Arial-Rounded"/>
                <a:ea typeface="Arial-Rounded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7D8628-E6C1-42DA-B8B2-B5B5A943CC39}"/>
              </a:ext>
            </a:extLst>
          </p:cNvPr>
          <p:cNvSpPr txBox="1"/>
          <p:nvPr/>
        </p:nvSpPr>
        <p:spPr>
          <a:xfrm>
            <a:off x="1104901" y="3382399"/>
            <a:ext cx="53293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nhỏ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muốn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trở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thủy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thủ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lái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tàu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vượt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sóng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dữ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băng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qua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đại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dương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651CAE-3A5C-4361-ACA5-742A3CC47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722" y="2903559"/>
            <a:ext cx="2743546" cy="34658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AC6A324-D962-4D23-BA68-1DE66E2A8BFB}"/>
              </a:ext>
            </a:extLst>
          </p:cNvPr>
          <p:cNvSpPr txBox="1"/>
          <p:nvPr/>
        </p:nvSpPr>
        <p:spPr>
          <a:xfrm>
            <a:off x="3486615" y="1494265"/>
            <a:ext cx="5218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Rounded"/>
                <a:ea typeface="Arial-Rounded"/>
              </a:rPr>
              <a:t>4.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hỏi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7528AD-AAE2-45AA-819E-CDFC25A0C851}"/>
              </a:ext>
            </a:extLst>
          </p:cNvPr>
          <p:cNvSpPr txBox="1"/>
          <p:nvPr/>
        </p:nvSpPr>
        <p:spPr>
          <a:xfrm>
            <a:off x="1733550" y="2230244"/>
            <a:ext cx="8667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-Rounded"/>
                <a:ea typeface="Arial-Rounded"/>
              </a:rPr>
              <a:t>b. </a:t>
            </a:r>
            <a:r>
              <a:rPr lang="en-US" sz="3200" dirty="0" err="1">
                <a:solidFill>
                  <a:srgbClr val="0070C0"/>
                </a:solidFill>
                <a:latin typeface="Arial-Rounded"/>
                <a:ea typeface="Arial-Rounded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/>
                <a:ea typeface="Arial-Rounded"/>
              </a:rPr>
              <a:t>nhỏ</a:t>
            </a:r>
            <a:r>
              <a:rPr lang="en-US" sz="32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/>
                <a:ea typeface="Arial-Rounded"/>
              </a:rPr>
              <a:t>muốn</a:t>
            </a:r>
            <a:r>
              <a:rPr lang="en-US" sz="32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/>
                <a:ea typeface="Arial-Rounded"/>
              </a:rPr>
              <a:t>trở</a:t>
            </a:r>
            <a:r>
              <a:rPr lang="en-US" sz="32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/>
                <a:ea typeface="Arial-Rounded"/>
              </a:rPr>
              <a:t>thành</a:t>
            </a:r>
            <a:r>
              <a:rPr lang="en-US" sz="32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/>
                <a:ea typeface="Arial-Rounded"/>
              </a:rPr>
              <a:t>đầu</a:t>
            </a:r>
            <a:r>
              <a:rPr lang="en-US" sz="32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/>
                <a:ea typeface="Arial-Rounded"/>
              </a:rPr>
              <a:t>bếp</a:t>
            </a:r>
            <a:r>
              <a:rPr lang="en-US" sz="32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/>
                <a:ea typeface="Arial-Rounded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/>
                <a:ea typeface="Arial-Rounded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/>
                <a:ea typeface="Arial-Rounded"/>
              </a:rPr>
              <a:t>gì</a:t>
            </a:r>
            <a:r>
              <a:rPr lang="en-US" sz="3200" dirty="0">
                <a:solidFill>
                  <a:srgbClr val="0070C0"/>
                </a:solidFill>
                <a:latin typeface="Arial-Rounded"/>
                <a:ea typeface="Arial-Rounded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7D8628-E6C1-42DA-B8B2-B5B5A943CC39}"/>
              </a:ext>
            </a:extLst>
          </p:cNvPr>
          <p:cNvSpPr txBox="1"/>
          <p:nvPr/>
        </p:nvSpPr>
        <p:spPr>
          <a:xfrm>
            <a:off x="1171574" y="3401122"/>
            <a:ext cx="530542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nhỏ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muốn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trở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đầu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bếp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bánh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ngọt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thật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đẹp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nấu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món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mì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siêu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ngon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algn="ctr"/>
            <a:endParaRPr lang="en-US" sz="32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pic>
        <p:nvPicPr>
          <p:cNvPr id="4098" name="Picture 2" descr="Đầu bếp bánh, liệu có giống như mơ? - Việc Làm Tại Đà Lạt">
            <a:extLst>
              <a:ext uri="{FF2B5EF4-FFF2-40B4-BE49-F238E27FC236}">
                <a16:creationId xmlns:a16="http://schemas.microsoft.com/office/drawing/2014/main" id="{1EB81D79-9C7B-456C-81A9-ADB42E41E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996" y="3306136"/>
            <a:ext cx="3512633" cy="234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489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AC6A324-D962-4D23-BA68-1DE66E2A8BFB}"/>
              </a:ext>
            </a:extLst>
          </p:cNvPr>
          <p:cNvSpPr txBox="1"/>
          <p:nvPr/>
        </p:nvSpPr>
        <p:spPr>
          <a:xfrm>
            <a:off x="3486615" y="1494265"/>
            <a:ext cx="5218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Rounded"/>
                <a:ea typeface="Arial-Rounded"/>
              </a:rPr>
              <a:t>4.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hỏi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7528AD-AAE2-45AA-819E-CDFC25A0C851}"/>
              </a:ext>
            </a:extLst>
          </p:cNvPr>
          <p:cNvSpPr txBox="1"/>
          <p:nvPr/>
        </p:nvSpPr>
        <p:spPr>
          <a:xfrm>
            <a:off x="2209800" y="2230244"/>
            <a:ext cx="81457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-Rounded"/>
                <a:ea typeface="Arial-Rounded"/>
              </a:rPr>
              <a:t>c. </a:t>
            </a:r>
            <a:r>
              <a:rPr lang="en-US" sz="3200" dirty="0" err="1">
                <a:solidFill>
                  <a:srgbClr val="0070C0"/>
                </a:solidFill>
                <a:latin typeface="Arial-Rounded"/>
                <a:ea typeface="Arial-Rounded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/>
                <a:ea typeface="Arial-Rounded"/>
              </a:rPr>
              <a:t>nhỏ</a:t>
            </a:r>
            <a:r>
              <a:rPr lang="en-US" sz="32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/>
                <a:ea typeface="Arial-Rounded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/>
                <a:ea typeface="Arial-Rounded"/>
              </a:rPr>
              <a:t>khổ</a:t>
            </a:r>
            <a:r>
              <a:rPr lang="en-US" sz="32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/>
                <a:ea typeface="Arial-Rounded"/>
              </a:rPr>
              <a:t>thơ</a:t>
            </a:r>
            <a:r>
              <a:rPr lang="en-US" sz="32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/>
                <a:ea typeface="Arial-Rounded"/>
              </a:rPr>
              <a:t>thứ</a:t>
            </a:r>
            <a:r>
              <a:rPr lang="en-US" sz="32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/>
                <a:ea typeface="Arial-Rounded"/>
              </a:rPr>
              <a:t>ba</a:t>
            </a:r>
            <a:r>
              <a:rPr lang="en-US" sz="32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/>
                <a:ea typeface="Arial-Rounded"/>
              </a:rPr>
              <a:t>muốn</a:t>
            </a:r>
            <a:r>
              <a:rPr lang="en-US" sz="32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/>
                <a:ea typeface="Arial-Rounded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/>
                <a:ea typeface="Arial-Rounded"/>
              </a:rPr>
              <a:t>nghề</a:t>
            </a:r>
            <a:r>
              <a:rPr lang="en-US" sz="32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/>
                <a:ea typeface="Arial-Rounded"/>
              </a:rPr>
              <a:t>gì</a:t>
            </a:r>
            <a:r>
              <a:rPr lang="en-US" sz="3200" dirty="0">
                <a:solidFill>
                  <a:srgbClr val="0070C0"/>
                </a:solidFill>
                <a:latin typeface="Arial-Rounded"/>
                <a:ea typeface="Arial-Rounded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7D8628-E6C1-42DA-B8B2-B5B5A943CC39}"/>
              </a:ext>
            </a:extLst>
          </p:cNvPr>
          <p:cNvSpPr txBox="1"/>
          <p:nvPr/>
        </p:nvSpPr>
        <p:spPr>
          <a:xfrm>
            <a:off x="6485456" y="3562815"/>
            <a:ext cx="39729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nhỏ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khổ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thơ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thứ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ba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muốn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nông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dân</a:t>
            </a:r>
            <a:endParaRPr lang="en-US" sz="32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pic>
        <p:nvPicPr>
          <p:cNvPr id="5124" name="Picture 4" descr="Nông Dân Hoạt Hình Hình ảnh | Định dạng hình ảnh PSD 401410171|  vn.lovepik.com">
            <a:extLst>
              <a:ext uri="{FF2B5EF4-FFF2-40B4-BE49-F238E27FC236}">
                <a16:creationId xmlns:a16="http://schemas.microsoft.com/office/drawing/2014/main" id="{08BE2432-8EB6-44FB-B922-A6D805663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915" y="3550539"/>
            <a:ext cx="3510775" cy="326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209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05783" y="1490407"/>
            <a:ext cx="7763019" cy="7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vi-VN" sz="3999" dirty="0">
                <a:solidFill>
                  <a:srgbClr val="000000"/>
                </a:solidFill>
                <a:latin typeface="Calibri"/>
              </a:rPr>
              <a:t>Năm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vi-VN" sz="3999" dirty="0">
                <a:solidFill>
                  <a:srgbClr val="000000"/>
                </a:solidFill>
                <a:latin typeface="Calibri"/>
              </a:rPr>
              <a:t>8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vi-VN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vi-VN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2025</a:t>
            </a: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24C6D9-F83F-4097-B43B-EB3A17FB7EBE}"/>
              </a:ext>
            </a:extLst>
          </p:cNvPr>
          <p:cNvSpPr txBox="1"/>
          <p:nvPr/>
        </p:nvSpPr>
        <p:spPr>
          <a:xfrm>
            <a:off x="1689840" y="3712807"/>
            <a:ext cx="8605109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Bài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3: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Lớn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lên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bạn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làm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gì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46AE7E-BD1F-4099-B852-17420985D80B}"/>
              </a:ext>
            </a:extLst>
          </p:cNvPr>
          <p:cNvSpPr txBox="1"/>
          <p:nvPr/>
        </p:nvSpPr>
        <p:spPr>
          <a:xfrm>
            <a:off x="3644958" y="2088397"/>
            <a:ext cx="5170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chemeClr val="accent3"/>
                </a:solidFill>
              </a:rPr>
              <a:t>Tiếng</a:t>
            </a:r>
            <a:r>
              <a:rPr lang="en-US" sz="8000" b="1" dirty="0">
                <a:solidFill>
                  <a:schemeClr val="accent3"/>
                </a:solidFill>
              </a:rPr>
              <a:t> </a:t>
            </a:r>
            <a:r>
              <a:rPr lang="en-US" sz="8000" b="1" dirty="0" err="1">
                <a:solidFill>
                  <a:schemeClr val="accent3"/>
                </a:solidFill>
              </a:rPr>
              <a:t>Việt</a:t>
            </a:r>
            <a:endParaRPr lang="en-US" sz="8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B7BA6-888B-48B5-9132-2A6FDDFD8FA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52186" y="691032"/>
            <a:ext cx="8205537" cy="9191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58D035-F617-4E93-91EC-087BF1E3E52A}"/>
              </a:ext>
            </a:extLst>
          </p:cNvPr>
          <p:cNvSpPr txBox="1"/>
          <p:nvPr/>
        </p:nvSpPr>
        <p:spPr>
          <a:xfrm>
            <a:off x="4369013" y="1527955"/>
            <a:ext cx="43384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gặt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E26C21-D8F6-4D9F-B7E2-C27623F05FC1}"/>
              </a:ext>
            </a:extLst>
          </p:cNvPr>
          <p:cNvSpPr txBox="1"/>
          <p:nvPr/>
        </p:nvSpPr>
        <p:spPr>
          <a:xfrm>
            <a:off x="4369013" y="3815242"/>
            <a:ext cx="48544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… </a:t>
            </a:r>
            <a:r>
              <a:rPr lang="en-US" sz="2800" dirty="0" err="1"/>
              <a:t>khó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!</a:t>
            </a:r>
          </a:p>
          <a:p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…</a:t>
            </a:r>
          </a:p>
          <a:p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,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dần</a:t>
            </a:r>
            <a:r>
              <a:rPr lang="en-US" sz="2800" dirty="0"/>
              <a:t>…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CC46CF3-B7CB-AEE3-1FFE-6EF8BBAA3A92}"/>
              </a:ext>
            </a:extLst>
          </p:cNvPr>
          <p:cNvSpPr/>
          <p:nvPr/>
        </p:nvSpPr>
        <p:spPr>
          <a:xfrm>
            <a:off x="4267200" y="1571625"/>
            <a:ext cx="124777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3B2953F-D435-0467-F5A7-C8ED72A15945}"/>
              </a:ext>
            </a:extLst>
          </p:cNvPr>
          <p:cNvSpPr/>
          <p:nvPr/>
        </p:nvSpPr>
        <p:spPr>
          <a:xfrm>
            <a:off x="4257675" y="2000250"/>
            <a:ext cx="124777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C290A36-9B3B-AAAB-AE41-1B1308CC4DC1}"/>
              </a:ext>
            </a:extLst>
          </p:cNvPr>
          <p:cNvSpPr/>
          <p:nvPr/>
        </p:nvSpPr>
        <p:spPr>
          <a:xfrm>
            <a:off x="4391025" y="2495550"/>
            <a:ext cx="178117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5DC2E45-952E-2FB8-29F6-F4ECE45AC1AF}"/>
              </a:ext>
            </a:extLst>
          </p:cNvPr>
          <p:cNvSpPr/>
          <p:nvPr/>
        </p:nvSpPr>
        <p:spPr>
          <a:xfrm>
            <a:off x="4371975" y="2876550"/>
            <a:ext cx="1485900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757B35E-C3EB-A0E4-1EAC-D18F5A17DE3E}"/>
              </a:ext>
            </a:extLst>
          </p:cNvPr>
          <p:cNvSpPr/>
          <p:nvPr/>
        </p:nvSpPr>
        <p:spPr>
          <a:xfrm>
            <a:off x="4429125" y="3886200"/>
            <a:ext cx="1104900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158DB0F-022D-E5C7-A395-35FB0B064B04}"/>
              </a:ext>
            </a:extLst>
          </p:cNvPr>
          <p:cNvSpPr/>
          <p:nvPr/>
        </p:nvSpPr>
        <p:spPr>
          <a:xfrm>
            <a:off x="4295774" y="4352925"/>
            <a:ext cx="200977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0550F7C-547F-9DF2-72D7-D44D655022B9}"/>
              </a:ext>
            </a:extLst>
          </p:cNvPr>
          <p:cNvSpPr/>
          <p:nvPr/>
        </p:nvSpPr>
        <p:spPr>
          <a:xfrm>
            <a:off x="4362450" y="4752975"/>
            <a:ext cx="904876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01A9D5E-B52B-2052-129D-65959A7A2BEB}"/>
              </a:ext>
            </a:extLst>
          </p:cNvPr>
          <p:cNvSpPr/>
          <p:nvPr/>
        </p:nvSpPr>
        <p:spPr>
          <a:xfrm>
            <a:off x="4400549" y="5162550"/>
            <a:ext cx="204787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D531FE9-DAD7-7C3C-E0A2-0A807FECE7BC}"/>
              </a:ext>
            </a:extLst>
          </p:cNvPr>
          <p:cNvSpPr/>
          <p:nvPr/>
        </p:nvSpPr>
        <p:spPr>
          <a:xfrm>
            <a:off x="5600700" y="1581150"/>
            <a:ext cx="1733550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E60BF9A-6D4B-30CE-487E-31BD45EB57EB}"/>
              </a:ext>
            </a:extLst>
          </p:cNvPr>
          <p:cNvSpPr/>
          <p:nvPr/>
        </p:nvSpPr>
        <p:spPr>
          <a:xfrm>
            <a:off x="5553075" y="2028825"/>
            <a:ext cx="1733550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FE55980-0FB7-C19C-5D73-36C30F5C98D9}"/>
              </a:ext>
            </a:extLst>
          </p:cNvPr>
          <p:cNvSpPr/>
          <p:nvPr/>
        </p:nvSpPr>
        <p:spPr>
          <a:xfrm>
            <a:off x="6248400" y="2447925"/>
            <a:ext cx="128587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34517C2-6DB1-5A96-7D75-469D87B0BB3C}"/>
              </a:ext>
            </a:extLst>
          </p:cNvPr>
          <p:cNvSpPr/>
          <p:nvPr/>
        </p:nvSpPr>
        <p:spPr>
          <a:xfrm>
            <a:off x="5867400" y="2905125"/>
            <a:ext cx="2095500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52402B6-9F9E-59C4-29CA-28824800570D}"/>
              </a:ext>
            </a:extLst>
          </p:cNvPr>
          <p:cNvSpPr/>
          <p:nvPr/>
        </p:nvSpPr>
        <p:spPr>
          <a:xfrm>
            <a:off x="5553075" y="3848100"/>
            <a:ext cx="1905000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46C3A4E-90B8-AA41-499F-5109BE54364B}"/>
              </a:ext>
            </a:extLst>
          </p:cNvPr>
          <p:cNvSpPr/>
          <p:nvPr/>
        </p:nvSpPr>
        <p:spPr>
          <a:xfrm>
            <a:off x="6362700" y="4257675"/>
            <a:ext cx="1905000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C74FBE9-F5DA-28A3-3C9E-1B259FFEAD4A}"/>
              </a:ext>
            </a:extLst>
          </p:cNvPr>
          <p:cNvSpPr/>
          <p:nvPr/>
        </p:nvSpPr>
        <p:spPr>
          <a:xfrm>
            <a:off x="5286375" y="4743450"/>
            <a:ext cx="2038350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377A9EA-B8C5-4D45-8C00-C25505957ACB}"/>
              </a:ext>
            </a:extLst>
          </p:cNvPr>
          <p:cNvSpPr/>
          <p:nvPr/>
        </p:nvSpPr>
        <p:spPr>
          <a:xfrm>
            <a:off x="6496050" y="5181600"/>
            <a:ext cx="2038350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43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F283042-3192-4F4C-B668-6552E1E19FD9}"/>
              </a:ext>
            </a:extLst>
          </p:cNvPr>
          <p:cNvSpPr txBox="1"/>
          <p:nvPr/>
        </p:nvSpPr>
        <p:spPr>
          <a:xfrm rot="20864926">
            <a:off x="3102377" y="538012"/>
            <a:ext cx="39740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2A6702-D758-4171-B06B-B0F29A2C28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33"/>
          <a:stretch/>
        </p:blipFill>
        <p:spPr>
          <a:xfrm rot="20946424">
            <a:off x="4128043" y="2145243"/>
            <a:ext cx="3333750" cy="430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43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192" y="1905200"/>
            <a:ext cx="9260440" cy="342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5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6B8F13-7C81-A8E8-FD73-4A863E7BED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6D5A94A-2C92-79CC-C03E-616FB58A3F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369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24BA78-0C44-4347-9869-F99CE4D52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374" y="1984917"/>
            <a:ext cx="10631251" cy="213905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FE24540-0DA9-4191-A4AE-3C605464AF2D}"/>
              </a:ext>
            </a:extLst>
          </p:cNvPr>
          <p:cNvSpPr/>
          <p:nvPr/>
        </p:nvSpPr>
        <p:spPr>
          <a:xfrm>
            <a:off x="3668752" y="915831"/>
            <a:ext cx="468351" cy="481478"/>
          </a:xfrm>
          <a:prstGeom prst="ellipse">
            <a:avLst/>
          </a:prstGeom>
          <a:solidFill>
            <a:srgbClr val="99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BA1A3A-CD34-4092-966A-F41B21425241}"/>
              </a:ext>
            </a:extLst>
          </p:cNvPr>
          <p:cNvSpPr txBox="1"/>
          <p:nvPr/>
        </p:nvSpPr>
        <p:spPr>
          <a:xfrm>
            <a:off x="4003287" y="894960"/>
            <a:ext cx="4493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Quan </a:t>
            </a:r>
            <a:r>
              <a:rPr lang="en-US" sz="2800" b="1" dirty="0" err="1"/>
              <a:t>sát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dưới</a:t>
            </a:r>
            <a:r>
              <a:rPr lang="en-US" sz="2800" b="1" dirty="0"/>
              <a:t> </a:t>
            </a:r>
            <a:r>
              <a:rPr lang="en-US" sz="2800" b="1" dirty="0" err="1"/>
              <a:t>đây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AFE2CF-1A25-4B64-81A2-A67920BD965B}"/>
              </a:ext>
            </a:extLst>
          </p:cNvPr>
          <p:cNvSpPr txBox="1"/>
          <p:nvPr/>
        </p:nvSpPr>
        <p:spPr>
          <a:xfrm>
            <a:off x="3263589" y="4429103"/>
            <a:ext cx="5664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nghề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BFC18CA-36D2-41E4-8B71-9F3C5E3B5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37" y="0"/>
            <a:ext cx="10973526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3F81AA4-90E5-43A7-B48A-C26BA01E9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440" y="150471"/>
            <a:ext cx="9359996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2EA15CF-2041-4652-9A83-5F6BC64444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48289" r="718" b="4445"/>
          <a:stretch/>
        </p:blipFill>
        <p:spPr>
          <a:xfrm>
            <a:off x="6823333" y="1348451"/>
            <a:ext cx="4759430" cy="446204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9B6887D-A44E-4384-AB71-BF715F15B332}"/>
              </a:ext>
            </a:extLst>
          </p:cNvPr>
          <p:cNvSpPr/>
          <p:nvPr/>
        </p:nvSpPr>
        <p:spPr>
          <a:xfrm>
            <a:off x="2336614" y="2293955"/>
            <a:ext cx="3451888" cy="1687000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8000" b="1" kern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字魂7号-温暖童稚体" panose="00000500000000000000" pitchFamily="2" charset="-122"/>
                <a:cs typeface="Arial" panose="020B0604020202020204" pitchFamily="34" charset="0"/>
                <a:sym typeface="Lato Regular"/>
              </a:rPr>
              <a:t>ĐỌC</a:t>
            </a:r>
            <a:endParaRPr kumimoji="0" lang="zh-CN" altLang="en-US" sz="8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字魂7号-温暖童稚体" panose="00000500000000000000" pitchFamily="2" charset="-122"/>
              <a:cs typeface="Arial" panose="020B0604020202020204" pitchFamily="34" charset="0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917068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6340" y="3121013"/>
            <a:ext cx="1975104" cy="29853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562899"/>
            <a:ext cx="12283440" cy="2295101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504D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28"/>
          <p:cNvSpPr txBox="1"/>
          <p:nvPr/>
        </p:nvSpPr>
        <p:spPr>
          <a:xfrm>
            <a:off x="1031313" y="1928798"/>
            <a:ext cx="3062569" cy="2014597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2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5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8395AD-7637-4664-B986-DF09B49C6C43}"/>
              </a:ext>
            </a:extLst>
          </p:cNvPr>
          <p:cNvSpPr/>
          <p:nvPr/>
        </p:nvSpPr>
        <p:spPr>
          <a:xfrm>
            <a:off x="0" y="622009"/>
            <a:ext cx="12192000" cy="57763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80DA53-1562-4364-A8AC-7490C5FB59E2}"/>
              </a:ext>
            </a:extLst>
          </p:cNvPr>
          <p:cNvSpPr txBox="1"/>
          <p:nvPr/>
        </p:nvSpPr>
        <p:spPr>
          <a:xfrm>
            <a:off x="4591933" y="763123"/>
            <a:ext cx="3468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Lớn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lên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gì</a:t>
            </a:r>
            <a:r>
              <a:rPr lang="en-US" sz="3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CBA9B0-43BD-4C16-B53A-878133CC7036}"/>
              </a:ext>
            </a:extLst>
          </p:cNvPr>
          <p:cNvSpPr txBox="1"/>
          <p:nvPr/>
        </p:nvSpPr>
        <p:spPr>
          <a:xfrm>
            <a:off x="1843157" y="1472201"/>
            <a:ext cx="44827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thủy</a:t>
            </a:r>
            <a:r>
              <a:rPr lang="en-US" sz="2800" dirty="0"/>
              <a:t> </a:t>
            </a:r>
            <a:r>
              <a:rPr lang="en-US" sz="2800" dirty="0" err="1"/>
              <a:t>thủ</a:t>
            </a:r>
            <a:endParaRPr lang="en-US" sz="2800" dirty="0"/>
          </a:p>
          <a:p>
            <a:r>
              <a:rPr lang="en-US" sz="2800" dirty="0" err="1"/>
              <a:t>Lái</a:t>
            </a:r>
            <a:r>
              <a:rPr lang="en-US" sz="2800" dirty="0"/>
              <a:t> </a:t>
            </a:r>
            <a:r>
              <a:rPr lang="en-US" sz="2800" dirty="0" err="1"/>
              <a:t>tàu</a:t>
            </a:r>
            <a:r>
              <a:rPr lang="en-US" sz="2800" dirty="0"/>
              <a:t> </a:t>
            </a:r>
            <a:r>
              <a:rPr lang="en-US" sz="2800" dirty="0" err="1"/>
              <a:t>vượt</a:t>
            </a:r>
            <a:r>
              <a:rPr lang="en-US" sz="2800" dirty="0"/>
              <a:t> song </a:t>
            </a:r>
            <a:r>
              <a:rPr lang="en-US" sz="2800" dirty="0" err="1"/>
              <a:t>dữ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Băng</a:t>
            </a:r>
            <a:r>
              <a:rPr lang="en-US" sz="2800" dirty="0"/>
              <a:t> qua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3F1B72-260E-4C52-81E5-F28DA1173951}"/>
              </a:ext>
            </a:extLst>
          </p:cNvPr>
          <p:cNvSpPr txBox="1"/>
          <p:nvPr/>
        </p:nvSpPr>
        <p:spPr>
          <a:xfrm>
            <a:off x="7089743" y="1472201"/>
            <a:ext cx="43384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/>
              <a:t>À,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gieo</a:t>
            </a:r>
            <a:r>
              <a:rPr lang="en-US" sz="2800" dirty="0"/>
              <a:t> </a:t>
            </a:r>
            <a:r>
              <a:rPr lang="en-US" sz="2800" dirty="0" err="1"/>
              <a:t>hạt</a:t>
            </a:r>
            <a:r>
              <a:rPr lang="en-US" sz="2800" dirty="0"/>
              <a:t>…</a:t>
            </a:r>
          </a:p>
          <a:p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gặt</a:t>
            </a:r>
            <a:endParaRPr lang="en-US" sz="2800" dirty="0"/>
          </a:p>
          <a:p>
            <a:r>
              <a:rPr lang="en-US" sz="2800" dirty="0" err="1"/>
              <a:t>Lúa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 </a:t>
            </a:r>
            <a:r>
              <a:rPr lang="en-US" sz="2800" dirty="0" err="1"/>
              <a:t>reo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đồng</a:t>
            </a:r>
            <a:r>
              <a:rPr lang="en-US" sz="28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DC9FF7-2D88-4812-92C5-C5E625180E05}"/>
              </a:ext>
            </a:extLst>
          </p:cNvPr>
          <p:cNvSpPr txBox="1"/>
          <p:nvPr/>
        </p:nvSpPr>
        <p:spPr>
          <a:xfrm>
            <a:off x="7089743" y="3569917"/>
            <a:ext cx="48544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… </a:t>
            </a:r>
            <a:r>
              <a:rPr lang="en-US" sz="2800" dirty="0" err="1"/>
              <a:t>khó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!</a:t>
            </a:r>
          </a:p>
          <a:p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…</a:t>
            </a:r>
          </a:p>
          <a:p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,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dần</a:t>
            </a:r>
            <a:r>
              <a:rPr lang="en-US" sz="2800" dirty="0"/>
              <a:t>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DD9C18-A033-41D5-A670-D3D5EE200088}"/>
              </a:ext>
            </a:extLst>
          </p:cNvPr>
          <p:cNvSpPr txBox="1"/>
          <p:nvPr/>
        </p:nvSpPr>
        <p:spPr>
          <a:xfrm>
            <a:off x="1843157" y="3680498"/>
            <a:ext cx="4057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bếp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Làm</a:t>
            </a:r>
            <a:r>
              <a:rPr lang="en-US" sz="2800" dirty="0"/>
              <a:t> bánh </a:t>
            </a:r>
            <a:r>
              <a:rPr lang="en-US" sz="2800" dirty="0" err="1"/>
              <a:t>ngọt</a:t>
            </a:r>
            <a:r>
              <a:rPr lang="en-US" sz="2800" dirty="0"/>
              <a:t> </a:t>
            </a:r>
            <a:r>
              <a:rPr lang="en-US" sz="2800" dirty="0" err="1"/>
              <a:t>thật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Nấu</a:t>
            </a:r>
            <a:r>
              <a:rPr lang="en-US" sz="2800" dirty="0"/>
              <a:t> </a:t>
            </a:r>
            <a:r>
              <a:rPr lang="en-US" sz="2800" dirty="0" err="1"/>
              <a:t>món</a:t>
            </a:r>
            <a:r>
              <a:rPr lang="en-US" sz="2800" dirty="0"/>
              <a:t> </a:t>
            </a:r>
            <a:r>
              <a:rPr lang="en-US" sz="2800" dirty="0" err="1"/>
              <a:t>mì</a:t>
            </a:r>
            <a:r>
              <a:rPr lang="en-US" sz="2800" dirty="0"/>
              <a:t>… </a:t>
            </a:r>
            <a:r>
              <a:rPr lang="en-US" sz="2800" dirty="0" err="1"/>
              <a:t>siêu</a:t>
            </a:r>
            <a:r>
              <a:rPr lang="en-US" sz="2800" dirty="0"/>
              <a:t> </a:t>
            </a:r>
            <a:r>
              <a:rPr lang="en-US" sz="2800" dirty="0" err="1"/>
              <a:t>ngon</a:t>
            </a:r>
            <a:r>
              <a:rPr lang="en-US" sz="2800" dirty="0"/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2596DA-D104-413B-8A9E-0CCFF03BADAF}"/>
              </a:ext>
            </a:extLst>
          </p:cNvPr>
          <p:cNvSpPr txBox="1"/>
          <p:nvPr/>
        </p:nvSpPr>
        <p:spPr>
          <a:xfrm>
            <a:off x="8972605" y="5385799"/>
            <a:ext cx="222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)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F74329B-3EB0-4778-9A31-46CAB62376EC}"/>
              </a:ext>
            </a:extLst>
          </p:cNvPr>
          <p:cNvSpPr/>
          <p:nvPr/>
        </p:nvSpPr>
        <p:spPr>
          <a:xfrm>
            <a:off x="1066690" y="5681370"/>
            <a:ext cx="2553629" cy="52322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mẫu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Đọc_ Lớn lên bạn làm gì__HTS">
            <a:hlinkClick r:id="" action="ppaction://media"/>
            <a:extLst>
              <a:ext uri="{FF2B5EF4-FFF2-40B4-BE49-F238E27FC236}">
                <a16:creationId xmlns:a16="http://schemas.microsoft.com/office/drawing/2014/main" id="{890A12F7-E580-4A04-BD67-CDB9A6B739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136" y="879229"/>
            <a:ext cx="1060450" cy="106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16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6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8395AD-7637-4664-B986-DF09B49C6C43}"/>
              </a:ext>
            </a:extLst>
          </p:cNvPr>
          <p:cNvSpPr/>
          <p:nvPr/>
        </p:nvSpPr>
        <p:spPr>
          <a:xfrm>
            <a:off x="0" y="622009"/>
            <a:ext cx="12192000" cy="57763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80DA53-1562-4364-A8AC-7490C5FB59E2}"/>
              </a:ext>
            </a:extLst>
          </p:cNvPr>
          <p:cNvSpPr txBox="1"/>
          <p:nvPr/>
        </p:nvSpPr>
        <p:spPr>
          <a:xfrm>
            <a:off x="4591933" y="763123"/>
            <a:ext cx="3468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Lớn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lên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gì</a:t>
            </a:r>
            <a:r>
              <a:rPr lang="en-US" sz="3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CBA9B0-43BD-4C16-B53A-878133CC7036}"/>
              </a:ext>
            </a:extLst>
          </p:cNvPr>
          <p:cNvSpPr txBox="1"/>
          <p:nvPr/>
        </p:nvSpPr>
        <p:spPr>
          <a:xfrm>
            <a:off x="1843157" y="1472201"/>
            <a:ext cx="44827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thủy</a:t>
            </a:r>
            <a:r>
              <a:rPr lang="en-US" sz="2800" dirty="0"/>
              <a:t> </a:t>
            </a:r>
            <a:r>
              <a:rPr lang="en-US" sz="2800" dirty="0" err="1"/>
              <a:t>thủ</a:t>
            </a:r>
            <a:endParaRPr lang="en-US" sz="2800" dirty="0"/>
          </a:p>
          <a:p>
            <a:r>
              <a:rPr lang="en-US" sz="2800" dirty="0" err="1"/>
              <a:t>Lái</a:t>
            </a:r>
            <a:r>
              <a:rPr lang="en-US" sz="2800" dirty="0"/>
              <a:t> </a:t>
            </a:r>
            <a:r>
              <a:rPr lang="en-US" sz="2800" dirty="0" err="1"/>
              <a:t>tàu</a:t>
            </a:r>
            <a:r>
              <a:rPr lang="en-US" sz="2800" dirty="0"/>
              <a:t> </a:t>
            </a:r>
            <a:r>
              <a:rPr lang="en-US" sz="2800" dirty="0" err="1"/>
              <a:t>vượt</a:t>
            </a:r>
            <a:r>
              <a:rPr lang="en-US" sz="2800" dirty="0"/>
              <a:t> </a:t>
            </a:r>
            <a:r>
              <a:rPr lang="en-US" sz="2800" dirty="0" err="1"/>
              <a:t>sóng</a:t>
            </a:r>
            <a:r>
              <a:rPr lang="en-US" sz="2800" dirty="0"/>
              <a:t> </a:t>
            </a:r>
            <a:r>
              <a:rPr lang="en-US" sz="2800" dirty="0" err="1"/>
              <a:t>dữ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Băng</a:t>
            </a:r>
            <a:r>
              <a:rPr lang="en-US" sz="2800" dirty="0"/>
              <a:t> qua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3F1B72-260E-4C52-81E5-F28DA1173951}"/>
              </a:ext>
            </a:extLst>
          </p:cNvPr>
          <p:cNvSpPr txBox="1"/>
          <p:nvPr/>
        </p:nvSpPr>
        <p:spPr>
          <a:xfrm>
            <a:off x="7089743" y="1472201"/>
            <a:ext cx="43384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/>
              <a:t>À,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gieo</a:t>
            </a:r>
            <a:r>
              <a:rPr lang="en-US" sz="2800" dirty="0"/>
              <a:t> </a:t>
            </a:r>
            <a:r>
              <a:rPr lang="en-US" sz="2800" dirty="0" err="1"/>
              <a:t>hạt</a:t>
            </a:r>
            <a:r>
              <a:rPr lang="en-US" sz="2800" dirty="0"/>
              <a:t>…</a:t>
            </a:r>
          </a:p>
          <a:p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gặt</a:t>
            </a:r>
            <a:endParaRPr lang="en-US" sz="2800" dirty="0"/>
          </a:p>
          <a:p>
            <a:r>
              <a:rPr lang="en-US" sz="2800" dirty="0" err="1"/>
              <a:t>Lúa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 </a:t>
            </a:r>
            <a:r>
              <a:rPr lang="en-US" sz="2800" dirty="0" err="1"/>
              <a:t>reo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đồng</a:t>
            </a:r>
            <a:r>
              <a:rPr lang="en-US" sz="28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DC9FF7-2D88-4812-92C5-C5E625180E05}"/>
              </a:ext>
            </a:extLst>
          </p:cNvPr>
          <p:cNvSpPr txBox="1"/>
          <p:nvPr/>
        </p:nvSpPr>
        <p:spPr>
          <a:xfrm>
            <a:off x="7089743" y="3569917"/>
            <a:ext cx="48544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… </a:t>
            </a:r>
            <a:r>
              <a:rPr lang="en-US" sz="2800" dirty="0" err="1"/>
              <a:t>khó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!</a:t>
            </a:r>
          </a:p>
          <a:p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…</a:t>
            </a:r>
          </a:p>
          <a:p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,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dần</a:t>
            </a:r>
            <a:r>
              <a:rPr lang="en-US" sz="2800" dirty="0"/>
              <a:t>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DD9C18-A033-41D5-A670-D3D5EE200088}"/>
              </a:ext>
            </a:extLst>
          </p:cNvPr>
          <p:cNvSpPr txBox="1"/>
          <p:nvPr/>
        </p:nvSpPr>
        <p:spPr>
          <a:xfrm>
            <a:off x="1843157" y="3680498"/>
            <a:ext cx="4057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bếp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Làm</a:t>
            </a:r>
            <a:r>
              <a:rPr lang="en-US" sz="2800" dirty="0"/>
              <a:t> bánh </a:t>
            </a:r>
            <a:r>
              <a:rPr lang="en-US" sz="2800" dirty="0" err="1"/>
              <a:t>ngọt</a:t>
            </a:r>
            <a:r>
              <a:rPr lang="en-US" sz="2800" dirty="0"/>
              <a:t> </a:t>
            </a:r>
            <a:r>
              <a:rPr lang="en-US" sz="2800" dirty="0" err="1"/>
              <a:t>thật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Nấu</a:t>
            </a:r>
            <a:r>
              <a:rPr lang="en-US" sz="2800" dirty="0"/>
              <a:t> </a:t>
            </a:r>
            <a:r>
              <a:rPr lang="en-US" sz="2800" dirty="0" err="1"/>
              <a:t>món</a:t>
            </a:r>
            <a:r>
              <a:rPr lang="en-US" sz="2800" dirty="0"/>
              <a:t> </a:t>
            </a:r>
            <a:r>
              <a:rPr lang="en-US" sz="2800" dirty="0" err="1"/>
              <a:t>mì</a:t>
            </a:r>
            <a:r>
              <a:rPr lang="en-US" sz="2800" dirty="0"/>
              <a:t>… </a:t>
            </a:r>
            <a:r>
              <a:rPr lang="en-US" sz="2800" dirty="0" err="1"/>
              <a:t>siêu</a:t>
            </a:r>
            <a:r>
              <a:rPr lang="en-US" sz="2800" dirty="0"/>
              <a:t> </a:t>
            </a:r>
            <a:r>
              <a:rPr lang="en-US" sz="2800" dirty="0" err="1"/>
              <a:t>ngon</a:t>
            </a:r>
            <a:r>
              <a:rPr lang="en-US" sz="2800" dirty="0"/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2596DA-D104-413B-8A9E-0CCFF03BADAF}"/>
              </a:ext>
            </a:extLst>
          </p:cNvPr>
          <p:cNvSpPr txBox="1"/>
          <p:nvPr/>
        </p:nvSpPr>
        <p:spPr>
          <a:xfrm>
            <a:off x="8972605" y="5385799"/>
            <a:ext cx="222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8DE36DD-0AC9-4AF4-97C8-1D71726AE5C2}"/>
              </a:ext>
            </a:extLst>
          </p:cNvPr>
          <p:cNvCxnSpPr/>
          <p:nvPr/>
        </p:nvCxnSpPr>
        <p:spPr>
          <a:xfrm flipH="1">
            <a:off x="5754029" y="1472201"/>
            <a:ext cx="146778" cy="4937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D3D4EE1-919A-4293-B237-B64AA05DABC7}"/>
              </a:ext>
            </a:extLst>
          </p:cNvPr>
          <p:cNvCxnSpPr/>
          <p:nvPr/>
        </p:nvCxnSpPr>
        <p:spPr>
          <a:xfrm flipH="1">
            <a:off x="5145654" y="1886383"/>
            <a:ext cx="146778" cy="4937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EF9335-7955-4DF4-9F80-8225AB1AAFD8}"/>
              </a:ext>
            </a:extLst>
          </p:cNvPr>
          <p:cNvCxnSpPr>
            <a:cxnSpLocks/>
          </p:cNvCxnSpPr>
          <p:nvPr/>
        </p:nvCxnSpPr>
        <p:spPr>
          <a:xfrm flipH="1">
            <a:off x="4899073" y="2391358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30115A0-7A88-412F-9FE2-D66D37DE4A27}"/>
              </a:ext>
            </a:extLst>
          </p:cNvPr>
          <p:cNvCxnSpPr>
            <a:cxnSpLocks/>
          </p:cNvCxnSpPr>
          <p:nvPr/>
        </p:nvCxnSpPr>
        <p:spPr>
          <a:xfrm flipH="1">
            <a:off x="5900807" y="2816152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F548868-5481-4363-9E6C-A477830BB6BB}"/>
              </a:ext>
            </a:extLst>
          </p:cNvPr>
          <p:cNvCxnSpPr>
            <a:cxnSpLocks/>
          </p:cNvCxnSpPr>
          <p:nvPr/>
        </p:nvCxnSpPr>
        <p:spPr>
          <a:xfrm flipH="1">
            <a:off x="4758393" y="3753825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01E8E80-04E5-4062-A41F-96B8A46955EF}"/>
              </a:ext>
            </a:extLst>
          </p:cNvPr>
          <p:cNvCxnSpPr>
            <a:cxnSpLocks/>
          </p:cNvCxnSpPr>
          <p:nvPr/>
        </p:nvCxnSpPr>
        <p:spPr>
          <a:xfrm flipH="1">
            <a:off x="4758393" y="4169247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250566B-2EFA-4853-A885-C1303672D23C}"/>
              </a:ext>
            </a:extLst>
          </p:cNvPr>
          <p:cNvCxnSpPr>
            <a:cxnSpLocks/>
          </p:cNvCxnSpPr>
          <p:nvPr/>
        </p:nvCxnSpPr>
        <p:spPr>
          <a:xfrm flipH="1">
            <a:off x="5516676" y="4649622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9E7B678-A3B2-4B16-894C-160A47410F68}"/>
              </a:ext>
            </a:extLst>
          </p:cNvPr>
          <p:cNvCxnSpPr>
            <a:cxnSpLocks/>
          </p:cNvCxnSpPr>
          <p:nvPr/>
        </p:nvCxnSpPr>
        <p:spPr>
          <a:xfrm flipH="1">
            <a:off x="5771941" y="5073836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1B81127-63F2-4664-83E6-A474B6D77509}"/>
              </a:ext>
            </a:extLst>
          </p:cNvPr>
          <p:cNvCxnSpPr>
            <a:cxnSpLocks/>
          </p:cNvCxnSpPr>
          <p:nvPr/>
        </p:nvCxnSpPr>
        <p:spPr>
          <a:xfrm flipH="1">
            <a:off x="10022597" y="1578781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6DB7522-6152-444E-B6AE-04DC523641A8}"/>
              </a:ext>
            </a:extLst>
          </p:cNvPr>
          <p:cNvCxnSpPr>
            <a:cxnSpLocks/>
          </p:cNvCxnSpPr>
          <p:nvPr/>
        </p:nvCxnSpPr>
        <p:spPr>
          <a:xfrm flipH="1">
            <a:off x="9564012" y="1992963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D4D4D2B-B50E-42FE-A38D-C2EBD7721BF3}"/>
              </a:ext>
            </a:extLst>
          </p:cNvPr>
          <p:cNvCxnSpPr>
            <a:cxnSpLocks/>
          </p:cNvCxnSpPr>
          <p:nvPr/>
        </p:nvCxnSpPr>
        <p:spPr>
          <a:xfrm flipH="1">
            <a:off x="10219977" y="2391358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891EF94-D51D-4E05-89E1-FDE8EDD62295}"/>
              </a:ext>
            </a:extLst>
          </p:cNvPr>
          <p:cNvCxnSpPr>
            <a:cxnSpLocks/>
          </p:cNvCxnSpPr>
          <p:nvPr/>
        </p:nvCxnSpPr>
        <p:spPr>
          <a:xfrm flipH="1">
            <a:off x="10643723" y="2887005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57970B4-2659-4BD8-8E0B-8484F25CC7C3}"/>
              </a:ext>
            </a:extLst>
          </p:cNvPr>
          <p:cNvCxnSpPr>
            <a:cxnSpLocks/>
          </p:cNvCxnSpPr>
          <p:nvPr/>
        </p:nvCxnSpPr>
        <p:spPr>
          <a:xfrm flipH="1">
            <a:off x="9983452" y="3600764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B6C108C-A255-4099-9624-1DD93EFECBC3}"/>
              </a:ext>
            </a:extLst>
          </p:cNvPr>
          <p:cNvCxnSpPr>
            <a:cxnSpLocks/>
          </p:cNvCxnSpPr>
          <p:nvPr/>
        </p:nvCxnSpPr>
        <p:spPr>
          <a:xfrm flipH="1">
            <a:off x="10708156" y="4012000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759A2B3-9EEF-49DF-B14B-6F7D528CB5B2}"/>
              </a:ext>
            </a:extLst>
          </p:cNvPr>
          <p:cNvCxnSpPr>
            <a:cxnSpLocks/>
          </p:cNvCxnSpPr>
          <p:nvPr/>
        </p:nvCxnSpPr>
        <p:spPr>
          <a:xfrm flipH="1">
            <a:off x="9692878" y="4492349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D3C3078-F432-4426-B160-56A161FE8994}"/>
              </a:ext>
            </a:extLst>
          </p:cNvPr>
          <p:cNvCxnSpPr>
            <a:cxnSpLocks/>
          </p:cNvCxnSpPr>
          <p:nvPr/>
        </p:nvCxnSpPr>
        <p:spPr>
          <a:xfrm flipH="1">
            <a:off x="10612738" y="4883765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D6980A0-7FEE-4CDB-AE60-8827FF599CC6}"/>
              </a:ext>
            </a:extLst>
          </p:cNvPr>
          <p:cNvSpPr/>
          <p:nvPr/>
        </p:nvSpPr>
        <p:spPr>
          <a:xfrm>
            <a:off x="557561" y="5709424"/>
            <a:ext cx="3033132" cy="52322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10F7D5A-2CDE-4043-90EB-B62C5E819C67}"/>
              </a:ext>
            </a:extLst>
          </p:cNvPr>
          <p:cNvCxnSpPr>
            <a:cxnSpLocks/>
          </p:cNvCxnSpPr>
          <p:nvPr/>
        </p:nvCxnSpPr>
        <p:spPr>
          <a:xfrm flipH="1">
            <a:off x="10708156" y="4913051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73340FD-527C-434E-8129-A02E0F2380BB}"/>
              </a:ext>
            </a:extLst>
          </p:cNvPr>
          <p:cNvCxnSpPr>
            <a:cxnSpLocks/>
          </p:cNvCxnSpPr>
          <p:nvPr/>
        </p:nvCxnSpPr>
        <p:spPr>
          <a:xfrm flipH="1">
            <a:off x="6029673" y="2816151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376F52C-7BED-48EF-A1CD-3267290DEF8A}"/>
              </a:ext>
            </a:extLst>
          </p:cNvPr>
          <p:cNvCxnSpPr>
            <a:cxnSpLocks/>
          </p:cNvCxnSpPr>
          <p:nvPr/>
        </p:nvCxnSpPr>
        <p:spPr>
          <a:xfrm flipH="1">
            <a:off x="5857790" y="5086188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AAED95A-E3F6-4B39-B45E-87BE50D53390}"/>
              </a:ext>
            </a:extLst>
          </p:cNvPr>
          <p:cNvCxnSpPr>
            <a:cxnSpLocks/>
          </p:cNvCxnSpPr>
          <p:nvPr/>
        </p:nvCxnSpPr>
        <p:spPr>
          <a:xfrm flipH="1">
            <a:off x="10728122" y="2877904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9648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>
          <a:extLst>
            <a:ext uri="{FF2B5EF4-FFF2-40B4-BE49-F238E27FC236}">
              <a16:creationId xmlns:a16="http://schemas.microsoft.com/office/drawing/2014/main" id="{0116175B-8B8C-B2BC-C5C9-DD6A904A2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9D9057-5088-55A0-D346-AEB1662A7935}"/>
              </a:ext>
            </a:extLst>
          </p:cNvPr>
          <p:cNvSpPr txBox="1"/>
          <p:nvPr/>
        </p:nvSpPr>
        <p:spPr>
          <a:xfrm>
            <a:off x="4055326" y="947854"/>
            <a:ext cx="4081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accent5"/>
                </a:solidFill>
              </a:rPr>
              <a:t>Từ khó đọc</a:t>
            </a:r>
            <a:endParaRPr lang="en-US" sz="3600" b="1" dirty="0">
              <a:solidFill>
                <a:schemeClr val="accent5"/>
              </a:solidFill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A1AB086D-1F67-E63A-4DA0-74B861F8B4A6}"/>
              </a:ext>
            </a:extLst>
          </p:cNvPr>
          <p:cNvSpPr txBox="1"/>
          <p:nvPr/>
        </p:nvSpPr>
        <p:spPr>
          <a:xfrm>
            <a:off x="2629197" y="1800179"/>
            <a:ext cx="2583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</a:rPr>
              <a:t>t</a:t>
            </a:r>
            <a:r>
              <a:rPr lang="en-US" sz="4800" b="1" dirty="0" err="1">
                <a:solidFill>
                  <a:srgbClr val="FF0000"/>
                </a:solidFill>
              </a:rPr>
              <a:t>hủy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thủ</a:t>
            </a:r>
            <a:endParaRPr lang="en-US" sz="4800" b="1" dirty="0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DB5B0F6A-0CCE-BEAE-93E2-1C01C76E723B}"/>
              </a:ext>
            </a:extLst>
          </p:cNvPr>
          <p:cNvSpPr txBox="1"/>
          <p:nvPr/>
        </p:nvSpPr>
        <p:spPr>
          <a:xfrm>
            <a:off x="5844560" y="1829002"/>
            <a:ext cx="2583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</a:rPr>
              <a:t>sóng dữ</a:t>
            </a:r>
            <a:endParaRPr lang="en-US" sz="4800" b="1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18672159-D5BC-E925-1559-5E40FA3010EC}"/>
              </a:ext>
            </a:extLst>
          </p:cNvPr>
          <p:cNvSpPr txBox="1"/>
          <p:nvPr/>
        </p:nvSpPr>
        <p:spPr>
          <a:xfrm>
            <a:off x="2629196" y="3247898"/>
            <a:ext cx="2762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</a:rPr>
              <a:t>siêu ngon</a:t>
            </a:r>
            <a:endParaRPr lang="en-US" sz="4800" b="1" dirty="0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E859F91A-FF1C-E01B-BC9E-9C5703A30178}"/>
              </a:ext>
            </a:extLst>
          </p:cNvPr>
          <p:cNvSpPr txBox="1"/>
          <p:nvPr/>
        </p:nvSpPr>
        <p:spPr>
          <a:xfrm>
            <a:off x="5844559" y="3247898"/>
            <a:ext cx="2583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</a:rPr>
              <a:t>gieo hạt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056389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1545</Words>
  <Application>Microsoft Office PowerPoint</Application>
  <PresentationFormat>Màn hình rộng</PresentationFormat>
  <Paragraphs>292</Paragraphs>
  <Slides>33</Slides>
  <Notes>27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33</vt:i4>
      </vt:variant>
    </vt:vector>
  </HeadingPairs>
  <TitlesOfParts>
    <vt:vector size="45" baseType="lpstr">
      <vt:lpstr>等线</vt:lpstr>
      <vt:lpstr>Abril Fatface</vt:lpstr>
      <vt:lpstr>Aldrich</vt:lpstr>
      <vt:lpstr>Aptos</vt:lpstr>
      <vt:lpstr>Aptos Display</vt:lpstr>
      <vt:lpstr>Arial</vt:lpstr>
      <vt:lpstr>Arial-Rounded</vt:lpstr>
      <vt:lpstr>Calibri</vt:lpstr>
      <vt:lpstr>ITC Avant Garde Std Bk</vt:lpstr>
      <vt:lpstr>Times New Roman</vt:lpstr>
      <vt:lpstr>Chủ đề Office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5. Học thuộc lòng hai khổ thơ cuối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VU THI KIEU OANH</dc:creator>
  <cp:lastModifiedBy>VU THI KIEU OANH</cp:lastModifiedBy>
  <cp:revision>3</cp:revision>
  <dcterms:created xsi:type="dcterms:W3CDTF">2025-04-24T01:59:50Z</dcterms:created>
  <dcterms:modified xsi:type="dcterms:W3CDTF">2025-04-24T13:08:52Z</dcterms:modified>
</cp:coreProperties>
</file>