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30"/>
  </p:notesMasterIdLst>
  <p:sldIdLst>
    <p:sldId id="302" r:id="rId4"/>
    <p:sldId id="359" r:id="rId5"/>
    <p:sldId id="2007577143" r:id="rId6"/>
    <p:sldId id="314" r:id="rId7"/>
    <p:sldId id="297" r:id="rId8"/>
    <p:sldId id="2007577122" r:id="rId9"/>
    <p:sldId id="2007577123" r:id="rId10"/>
    <p:sldId id="282" r:id="rId11"/>
    <p:sldId id="279" r:id="rId12"/>
    <p:sldId id="2007577144" r:id="rId13"/>
    <p:sldId id="299" r:id="rId14"/>
    <p:sldId id="334" r:id="rId15"/>
    <p:sldId id="284" r:id="rId16"/>
    <p:sldId id="2007577145" r:id="rId17"/>
    <p:sldId id="2007577151" r:id="rId18"/>
    <p:sldId id="2007577150" r:id="rId19"/>
    <p:sldId id="2007577156" r:id="rId20"/>
    <p:sldId id="2007577153" r:id="rId21"/>
    <p:sldId id="2007577147" r:id="rId22"/>
    <p:sldId id="2007577148" r:id="rId23"/>
    <p:sldId id="2007577157" r:id="rId24"/>
    <p:sldId id="342" r:id="rId25"/>
    <p:sldId id="2007577158" r:id="rId26"/>
    <p:sldId id="2007577149" r:id="rId27"/>
    <p:sldId id="335" r:id="rId28"/>
    <p:sldId id="20075771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1A7BD-6490-4522-88FC-600EC225DD9B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08723-B63D-474C-984E-D31584696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41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7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93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6032-2449-30DF-8EEA-871438118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99E407-8DEE-B039-7950-6CC9A54D8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D72B26-572C-38DA-5CEC-3059EB1C9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0004DC-46DB-47CB-C09E-F50B3E8C6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00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6032-2449-30DF-8EEA-871438118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99E407-8DEE-B039-7950-6CC9A54D8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D72B26-572C-38DA-5CEC-3059EB1C9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0004DC-46DB-47CB-C09E-F50B3E8C6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93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6032-2449-30DF-8EEA-871438118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99E407-8DEE-B039-7950-6CC9A54D8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3D72B26-572C-38DA-5CEC-3059EB1C9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0004DC-46DB-47CB-C09E-F50B3E8C6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04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65CC9-C0C3-8F45-DC27-B2A785D5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06A9AC-2271-F679-4A84-47DED753F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C74347-AAF0-4C71-9A67-575B8ADC2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CD97D0-F3E1-FC93-46FF-039325AA56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7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98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0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DA17E9-C86B-1CF9-E39D-6E7817BF1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2A353E5-53DF-1153-E04D-63889C4FC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D3314B3-5084-49AD-0516-964321C5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C21EC3-D388-4C18-F930-1CDC9432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05E052-5361-054A-3F59-48383F71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9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F6BEF6-1C24-EF2A-1745-AB99A2EB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26EC38-E678-D96F-20E1-D7012CB6C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96C40C-764D-A60E-4DFC-CF11D1BBD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83D5B2-1851-7246-80A0-1B0F8E76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13A9E6-46C4-0D70-78EF-54153510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23E1111-6C58-645C-A842-2152627BC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9340AC-1563-62AC-2474-E44F3167B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B1BACB8-BDB2-4CEC-1B29-2226B1DB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7037A3-87DE-E21B-A5A8-761771D4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B002E15-48AE-1063-BB68-A9DAC763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4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60656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74598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530013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85225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26040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871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42106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AD7067-649C-E947-D395-14363819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789BD1-E745-F547-690E-F55E519C1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954090-8522-67CD-0F81-6D5EB93E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C466DC-EB36-72DC-4D36-79E7C440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F93F9D6-9C44-0055-E068-81B0801C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80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54427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47494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48952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15668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1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79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0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4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80CDF-18CC-4938-632E-64FB3138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D50589-EA6A-3F9C-2FD0-2A6E58EFB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3FAACB-8D0D-28FE-12D2-B8BC1EB8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3F2BDE-4357-C80F-E8B8-1A2206A62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3D7554-3FE9-12F5-41D9-34CEE5F9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92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79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33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3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34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77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99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10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0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FF466-E391-31F2-94D8-D94FF4BF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F46A7D3-2B1E-1029-6FCD-C7D5C4E2A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40E6C71-6468-6AF7-16B7-410AEA04A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B1425F-A9F1-D7B3-43E7-5DB5692D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05120B-B98F-EB56-02C2-3826B0DA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1F3ABCB-DA1B-9378-E926-2A1DB3F1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5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9611C4-C334-F1FD-C9A3-D45A966C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1492F-4BC0-74BE-F6B8-1C25FB10E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F5AB7F8-1173-0C0B-427A-06461DA12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C795E33-DF4E-D7D4-AB20-DD7B7E6AB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E5B93A0-08C6-E3BE-8ABA-4A3B1A188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671BECE-E42E-882F-F681-5C4617C9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BCA504A-72A7-41ED-97C3-D93B9754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BA35EDF-7C2C-4729-A5B6-E28DB09B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3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96ABEE-1842-7280-F220-01C86ABA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F2E6BD4-1DFF-6628-15F0-0321EF19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2F8A637-269C-5180-B32D-42325C1E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031F39B-C1EB-44C8-3898-09F8CBBE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235823D-CBDA-5684-5EAA-126D32AEB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D7BA895-3A52-2A27-620F-5F79331FF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4E062A6-2110-C7DF-E13D-5781ACC0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9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C0EB45-5F18-6E21-34EE-9D119BA7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27B920-5DF6-69A6-F27A-D53B022D7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3DC5866-D8F9-4834-2EA2-B594CAF07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D281574-90F7-EE89-727A-FB8E77404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8C602E-9A9E-3DD9-E8B3-4823CB0B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1223944-E238-20AF-7672-7CD43210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8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04D71C-433E-89F1-B95C-257924B3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427375D-00FE-F41C-C5F7-393659E1D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1E83C5C-7706-69D8-F737-CE9C8A5B7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814CBE2-D41D-3F4C-A9C1-B4802F692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AE153EC-05BE-0EB8-5892-03EBC96EE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B8DBDF6-911E-850A-003F-D09A1F34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2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C692A08-BCB8-46F8-A664-B9DD3869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374A940-C095-E752-EAF3-4CAB43D82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8029D0-A891-15CA-C11E-E49F1BD06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4C514D-3B13-4FF5-87B4-29116C2F73C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2D413AF-766E-DD61-E0CB-0FABA1FB3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932A77-6923-4FAF-56F6-940A9686C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DE794C-32C3-4184-AB2B-6A3EA5FB6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0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7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7.xml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5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46">
              <a:defRPr/>
            </a:pPr>
            <a:endParaRPr lang="zh-CN" altLang="en-US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1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5" y="1539904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4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61097" y="2707039"/>
            <a:ext cx="5933943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446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CHÀO MỪNG CÁC THẦY CÔ GIÁO 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EAB9DB41-91C0-9871-E012-EED6332792EA}"/>
              </a:ext>
            </a:extLst>
          </p:cNvPr>
          <p:cNvSpPr txBox="1"/>
          <p:nvPr/>
        </p:nvSpPr>
        <p:spPr>
          <a:xfrm>
            <a:off x="2973232" y="655524"/>
            <a:ext cx="98552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934CF98-3ACB-72BC-441A-E17248D33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492" y="1609571"/>
            <a:ext cx="8873429" cy="40255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19612C0-E0EA-23B0-00B5-34AA118E48DE}"/>
              </a:ext>
            </a:extLst>
          </p:cNvPr>
          <p:cNvSpPr/>
          <p:nvPr/>
        </p:nvSpPr>
        <p:spPr>
          <a:xfrm>
            <a:off x="2050647" y="508584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981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kern="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1289" y="60049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endParaRPr lang="en-US" sz="3733" b="1" dirty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550400" y="140163"/>
            <a:ext cx="2336800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1D55A-BD54-4D54-9BDB-4C8000BF4996}"/>
              </a:ext>
            </a:extLst>
          </p:cNvPr>
          <p:cNvSpPr txBox="1"/>
          <p:nvPr/>
        </p:nvSpPr>
        <p:spPr>
          <a:xfrm>
            <a:off x="1377175" y="1297989"/>
            <a:ext cx="100045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275AF-33BC-4B04-AC40-E0BD6CAAE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8" y="3808438"/>
            <a:ext cx="1133707" cy="2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9F42-8535-0F20-0E5E-916534BFF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382A29-F99D-8ED6-35BA-90F4F25437D5}"/>
              </a:ext>
            </a:extLst>
          </p:cNvPr>
          <p:cNvSpPr txBox="1"/>
          <p:nvPr/>
        </p:nvSpPr>
        <p:spPr>
          <a:xfrm>
            <a:off x="2131289" y="60049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endParaRPr lang="en-US" sz="3733" b="1" dirty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165CC54-EEA6-DCBE-270C-89C82CEDACFB}"/>
              </a:ext>
            </a:extLst>
          </p:cNvPr>
          <p:cNvSpPr/>
          <p:nvPr/>
        </p:nvSpPr>
        <p:spPr>
          <a:xfrm>
            <a:off x="173228" y="87979"/>
            <a:ext cx="3731172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D44F9-1462-0734-CC98-778EC0BFDD68}"/>
              </a:ext>
            </a:extLst>
          </p:cNvPr>
          <p:cNvSpPr txBox="1"/>
          <p:nvPr/>
        </p:nvSpPr>
        <p:spPr>
          <a:xfrm>
            <a:off x="1377175" y="1297989"/>
            <a:ext cx="100045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00A74-290B-48A9-D61B-B4AEC6A6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8" y="3808438"/>
            <a:ext cx="1133707" cy="2822699"/>
          </a:xfrm>
          <a:prstGeom prst="rect">
            <a:avLst/>
          </a:prstGeom>
        </p:spPr>
      </p:pic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68549CF7-A79D-F21A-2BE2-3AE9A01C0ADF}"/>
              </a:ext>
            </a:extLst>
          </p:cNvPr>
          <p:cNvCxnSpPr>
            <a:cxnSpLocks/>
          </p:cNvCxnSpPr>
          <p:nvPr/>
        </p:nvCxnSpPr>
        <p:spPr>
          <a:xfrm flipH="1">
            <a:off x="3769988" y="172631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E94AB0C9-AF2D-23D4-901A-37DEA291FB5C}"/>
              </a:ext>
            </a:extLst>
          </p:cNvPr>
          <p:cNvCxnSpPr>
            <a:cxnSpLocks/>
          </p:cNvCxnSpPr>
          <p:nvPr/>
        </p:nvCxnSpPr>
        <p:spPr>
          <a:xfrm flipH="1">
            <a:off x="6014996" y="214672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D155FBA4-F44D-95FD-3E0D-7278D903AD2F}"/>
              </a:ext>
            </a:extLst>
          </p:cNvPr>
          <p:cNvCxnSpPr>
            <a:cxnSpLocks/>
          </p:cNvCxnSpPr>
          <p:nvPr/>
        </p:nvCxnSpPr>
        <p:spPr>
          <a:xfrm flipH="1">
            <a:off x="2609644" y="265968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D5F586-5FAE-4423-2F8F-3EC9DC8F3131}"/>
              </a:ext>
            </a:extLst>
          </p:cNvPr>
          <p:cNvCxnSpPr>
            <a:cxnSpLocks/>
          </p:cNvCxnSpPr>
          <p:nvPr/>
        </p:nvCxnSpPr>
        <p:spPr>
          <a:xfrm flipH="1">
            <a:off x="2131289" y="296476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9933FDDE-1C4C-97E7-3216-F8268CD2067F}"/>
              </a:ext>
            </a:extLst>
          </p:cNvPr>
          <p:cNvCxnSpPr>
            <a:cxnSpLocks/>
          </p:cNvCxnSpPr>
          <p:nvPr/>
        </p:nvCxnSpPr>
        <p:spPr>
          <a:xfrm flipH="1">
            <a:off x="9898705" y="340921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423D8C77-A730-660A-7D5D-2229770916FD}"/>
              </a:ext>
            </a:extLst>
          </p:cNvPr>
          <p:cNvCxnSpPr>
            <a:cxnSpLocks/>
          </p:cNvCxnSpPr>
          <p:nvPr/>
        </p:nvCxnSpPr>
        <p:spPr>
          <a:xfrm flipH="1">
            <a:off x="6234010" y="380843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F96508AB-894D-D0C8-C555-AA30EC014691}"/>
              </a:ext>
            </a:extLst>
          </p:cNvPr>
          <p:cNvCxnSpPr>
            <a:cxnSpLocks/>
          </p:cNvCxnSpPr>
          <p:nvPr/>
        </p:nvCxnSpPr>
        <p:spPr>
          <a:xfrm flipH="1">
            <a:off x="7077231" y="432139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1DC64955-3CC7-9B5F-F47B-70E55BCB52F3}"/>
              </a:ext>
            </a:extLst>
          </p:cNvPr>
          <p:cNvCxnSpPr>
            <a:cxnSpLocks/>
          </p:cNvCxnSpPr>
          <p:nvPr/>
        </p:nvCxnSpPr>
        <p:spPr>
          <a:xfrm flipH="1">
            <a:off x="4775466" y="506343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0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1289" y="60049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endParaRPr lang="en-US" sz="3733" b="1" dirty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43468" y="64160"/>
            <a:ext cx="2736193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khó đọc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1D55A-BD54-4D54-9BDB-4C8000BF4996}"/>
              </a:ext>
            </a:extLst>
          </p:cNvPr>
          <p:cNvSpPr txBox="1"/>
          <p:nvPr/>
        </p:nvSpPr>
        <p:spPr>
          <a:xfrm>
            <a:off x="1377175" y="1297989"/>
            <a:ext cx="100045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275AF-33BC-4B04-AC40-E0BD6CAAE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8" y="3808438"/>
            <a:ext cx="1133707" cy="2822699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BEAC0A9-58D7-1FC0-7766-51E69A8E0FE4}"/>
              </a:ext>
            </a:extLst>
          </p:cNvPr>
          <p:cNvCxnSpPr>
            <a:cxnSpLocks/>
          </p:cNvCxnSpPr>
          <p:nvPr/>
        </p:nvCxnSpPr>
        <p:spPr>
          <a:xfrm>
            <a:off x="2899539" y="1796911"/>
            <a:ext cx="1115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FDF4359-BD13-4F79-99DC-231B86446D6C}"/>
              </a:ext>
            </a:extLst>
          </p:cNvPr>
          <p:cNvCxnSpPr>
            <a:cxnSpLocks/>
          </p:cNvCxnSpPr>
          <p:nvPr/>
        </p:nvCxnSpPr>
        <p:spPr>
          <a:xfrm>
            <a:off x="4171291" y="1786400"/>
            <a:ext cx="1115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A5FF2F1A-DE45-9F6F-F2C5-B72000644AF5}"/>
              </a:ext>
            </a:extLst>
          </p:cNvPr>
          <p:cNvCxnSpPr>
            <a:cxnSpLocks/>
          </p:cNvCxnSpPr>
          <p:nvPr/>
        </p:nvCxnSpPr>
        <p:spPr>
          <a:xfrm>
            <a:off x="10561581" y="3898980"/>
            <a:ext cx="820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BDD631C7-03A7-A8F5-673E-B9D4198DB483}"/>
              </a:ext>
            </a:extLst>
          </p:cNvPr>
          <p:cNvCxnSpPr>
            <a:cxnSpLocks/>
          </p:cNvCxnSpPr>
          <p:nvPr/>
        </p:nvCxnSpPr>
        <p:spPr>
          <a:xfrm>
            <a:off x="1480450" y="4319394"/>
            <a:ext cx="820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F3444D0-455B-8765-A27A-20AE8DB3BAB9}"/>
              </a:ext>
            </a:extLst>
          </p:cNvPr>
          <p:cNvCxnSpPr>
            <a:cxnSpLocks/>
          </p:cNvCxnSpPr>
          <p:nvPr/>
        </p:nvCxnSpPr>
        <p:spPr>
          <a:xfrm>
            <a:off x="1911375" y="5219787"/>
            <a:ext cx="13363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9F42-8535-0F20-0E5E-916534BFF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382A29-F99D-8ED6-35BA-90F4F25437D5}"/>
              </a:ext>
            </a:extLst>
          </p:cNvPr>
          <p:cNvSpPr txBox="1"/>
          <p:nvPr/>
        </p:nvSpPr>
        <p:spPr>
          <a:xfrm>
            <a:off x="2131289" y="60049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endParaRPr lang="en-US" sz="3733" b="1" dirty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165CC54-EEA6-DCBE-270C-89C82CEDACFB}"/>
              </a:ext>
            </a:extLst>
          </p:cNvPr>
          <p:cNvSpPr/>
          <p:nvPr/>
        </p:nvSpPr>
        <p:spPr>
          <a:xfrm>
            <a:off x="173228" y="87979"/>
            <a:ext cx="3731172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D44F9-1462-0734-CC98-778EC0BFDD68}"/>
              </a:ext>
            </a:extLst>
          </p:cNvPr>
          <p:cNvSpPr txBox="1"/>
          <p:nvPr/>
        </p:nvSpPr>
        <p:spPr>
          <a:xfrm>
            <a:off x="1377175" y="1297989"/>
            <a:ext cx="100045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00A74-290B-48A9-D61B-B4AEC6A6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8" y="3808438"/>
            <a:ext cx="1133707" cy="2822699"/>
          </a:xfrm>
          <a:prstGeom prst="rect">
            <a:avLst/>
          </a:prstGeom>
        </p:spPr>
      </p:pic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68549CF7-A79D-F21A-2BE2-3AE9A01C0ADF}"/>
              </a:ext>
            </a:extLst>
          </p:cNvPr>
          <p:cNvCxnSpPr>
            <a:cxnSpLocks/>
          </p:cNvCxnSpPr>
          <p:nvPr/>
        </p:nvCxnSpPr>
        <p:spPr>
          <a:xfrm flipH="1">
            <a:off x="3769988" y="172631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E94AB0C9-AF2D-23D4-901A-37DEA291FB5C}"/>
              </a:ext>
            </a:extLst>
          </p:cNvPr>
          <p:cNvCxnSpPr>
            <a:cxnSpLocks/>
          </p:cNvCxnSpPr>
          <p:nvPr/>
        </p:nvCxnSpPr>
        <p:spPr>
          <a:xfrm flipH="1">
            <a:off x="6014996" y="214672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D155FBA4-F44D-95FD-3E0D-7278D903AD2F}"/>
              </a:ext>
            </a:extLst>
          </p:cNvPr>
          <p:cNvCxnSpPr>
            <a:cxnSpLocks/>
          </p:cNvCxnSpPr>
          <p:nvPr/>
        </p:nvCxnSpPr>
        <p:spPr>
          <a:xfrm flipH="1">
            <a:off x="2609644" y="265968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D5F586-5FAE-4423-2F8F-3EC9DC8F3131}"/>
              </a:ext>
            </a:extLst>
          </p:cNvPr>
          <p:cNvCxnSpPr>
            <a:cxnSpLocks/>
          </p:cNvCxnSpPr>
          <p:nvPr/>
        </p:nvCxnSpPr>
        <p:spPr>
          <a:xfrm flipH="1">
            <a:off x="2131289" y="296476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9933FDDE-1C4C-97E7-3216-F8268CD2067F}"/>
              </a:ext>
            </a:extLst>
          </p:cNvPr>
          <p:cNvCxnSpPr>
            <a:cxnSpLocks/>
          </p:cNvCxnSpPr>
          <p:nvPr/>
        </p:nvCxnSpPr>
        <p:spPr>
          <a:xfrm flipH="1">
            <a:off x="9898705" y="340921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423D8C77-A730-660A-7D5D-2229770916FD}"/>
              </a:ext>
            </a:extLst>
          </p:cNvPr>
          <p:cNvCxnSpPr>
            <a:cxnSpLocks/>
          </p:cNvCxnSpPr>
          <p:nvPr/>
        </p:nvCxnSpPr>
        <p:spPr>
          <a:xfrm flipH="1">
            <a:off x="6234010" y="380843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F96508AB-894D-D0C8-C555-AA30EC014691}"/>
              </a:ext>
            </a:extLst>
          </p:cNvPr>
          <p:cNvCxnSpPr>
            <a:cxnSpLocks/>
          </p:cNvCxnSpPr>
          <p:nvPr/>
        </p:nvCxnSpPr>
        <p:spPr>
          <a:xfrm flipH="1">
            <a:off x="7077231" y="432139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1DC64955-3CC7-9B5F-F47B-70E55BCB52F3}"/>
              </a:ext>
            </a:extLst>
          </p:cNvPr>
          <p:cNvCxnSpPr>
            <a:cxnSpLocks/>
          </p:cNvCxnSpPr>
          <p:nvPr/>
        </p:nvCxnSpPr>
        <p:spPr>
          <a:xfrm flipH="1">
            <a:off x="4775466" y="506343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6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FB85662F-D90E-DC79-040A-E6B2893DF014}"/>
              </a:ext>
            </a:extLst>
          </p:cNvPr>
          <p:cNvSpPr txBox="1"/>
          <p:nvPr/>
        </p:nvSpPr>
        <p:spPr>
          <a:xfrm>
            <a:off x="3959281" y="-8607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1E10F588-DA9A-8C8B-378C-2AE4767FA658}"/>
              </a:ext>
            </a:extLst>
          </p:cNvPr>
          <p:cNvSpPr/>
          <p:nvPr/>
        </p:nvSpPr>
        <p:spPr>
          <a:xfrm>
            <a:off x="847451" y="822390"/>
            <a:ext cx="3360191" cy="1189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ngã ba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6A4156F-506B-76DA-05D4-A02ECC4CEF85}"/>
              </a:ext>
            </a:extLst>
          </p:cNvPr>
          <p:cNvSpPr/>
          <p:nvPr/>
        </p:nvSpPr>
        <p:spPr>
          <a:xfrm>
            <a:off x="4543467" y="877588"/>
            <a:ext cx="6537613" cy="10913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6">
                    <a:lumMod val="50000"/>
                  </a:schemeClr>
                </a:solidFill>
              </a:rPr>
              <a:t>Phần nối ba con đường với nhau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C100F62-8117-57D8-C347-3DC93D097C94}"/>
              </a:ext>
            </a:extLst>
          </p:cNvPr>
          <p:cNvSpPr/>
          <p:nvPr/>
        </p:nvSpPr>
        <p:spPr>
          <a:xfrm>
            <a:off x="847451" y="2442408"/>
            <a:ext cx="3360191" cy="1189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ngã tư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B2C8DAB-85AF-70CA-22B2-4532F1B40A9F}"/>
              </a:ext>
            </a:extLst>
          </p:cNvPr>
          <p:cNvSpPr/>
          <p:nvPr/>
        </p:nvSpPr>
        <p:spPr>
          <a:xfrm>
            <a:off x="4543467" y="2497606"/>
            <a:ext cx="6537613" cy="10913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50000"/>
                  </a:schemeClr>
                </a:solidFill>
              </a:rPr>
              <a:t>Phần nối bốn con đường với nhau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2506CB6-7320-1D33-92CA-123E56BB9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2" y="3760949"/>
            <a:ext cx="5936328" cy="2894420"/>
          </a:xfrm>
          <a:prstGeom prst="rect">
            <a:avLst/>
          </a:prstGeom>
        </p:spPr>
      </p:pic>
      <p:pic>
        <p:nvPicPr>
          <p:cNvPr id="1026" name="Picture 2" descr="ảnh Ngã Tư đường Tải Xuống Miễn Phí, ảnh giao lộ, đường wollaton, biển báo  đẹp Trên Lovepik">
            <a:extLst>
              <a:ext uri="{FF2B5EF4-FFF2-40B4-BE49-F238E27FC236}">
                <a16:creationId xmlns:a16="http://schemas.microsoft.com/office/drawing/2014/main" id="{688DF4E1-F6A7-42D5-2E95-16BCB6855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63" y="3631617"/>
            <a:ext cx="4964824" cy="330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9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023A-15A7-229E-F16D-15CA5B919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685FBA-4F5F-B321-C533-A87732CAC103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6522036A-C0AB-772C-CE00-9D8AFEFB5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7FDDBE5F-55DF-28C7-995C-4FBB99586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>
            <a:extLst>
              <a:ext uri="{FF2B5EF4-FFF2-40B4-BE49-F238E27FC236}">
                <a16:creationId xmlns:a16="http://schemas.microsoft.com/office/drawing/2014/main" id="{2906BE2A-84B1-9B67-B76F-4AA19776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3A024B15-F72F-FE8E-3DE5-59FCFA5B3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3103DD7C-B018-4725-C0B1-B8DE5DF812EA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0E664912-C5A8-86CD-32B0-D998A2596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DA5087A8-D9E7-2A9C-9C1F-2E28D3F66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D402B675-13EA-CFC8-A435-6A45571504EF}"/>
              </a:ext>
            </a:extLst>
          </p:cNvPr>
          <p:cNvSpPr txBox="1"/>
          <p:nvPr/>
        </p:nvSpPr>
        <p:spPr>
          <a:xfrm>
            <a:off x="3959281" y="-8607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3691536-F75E-497B-C802-B3A12BAA5B30}"/>
              </a:ext>
            </a:extLst>
          </p:cNvPr>
          <p:cNvSpPr/>
          <p:nvPr/>
        </p:nvSpPr>
        <p:spPr>
          <a:xfrm>
            <a:off x="847451" y="822390"/>
            <a:ext cx="3360191" cy="1189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điều khiển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BE28653-5308-618C-C547-03C2A7D2050F}"/>
              </a:ext>
            </a:extLst>
          </p:cNvPr>
          <p:cNvSpPr/>
          <p:nvPr/>
        </p:nvSpPr>
        <p:spPr>
          <a:xfrm>
            <a:off x="4543467" y="877588"/>
            <a:ext cx="6537613" cy="10913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50000"/>
                  </a:schemeClr>
                </a:solidFill>
              </a:rPr>
              <a:t>Là những hoạt động liên quan đến hướng dẫn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D740E5E-C332-4F81-9AB5-06331C17FDAD}"/>
              </a:ext>
            </a:extLst>
          </p:cNvPr>
          <p:cNvSpPr/>
          <p:nvPr/>
        </p:nvSpPr>
        <p:spPr>
          <a:xfrm>
            <a:off x="847451" y="3199337"/>
            <a:ext cx="3360191" cy="1189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tuân thủ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0E844BF-ADA3-B0DA-2D9A-26BCBF8CFAAD}"/>
              </a:ext>
            </a:extLst>
          </p:cNvPr>
          <p:cNvSpPr/>
          <p:nvPr/>
        </p:nvSpPr>
        <p:spPr>
          <a:xfrm>
            <a:off x="4543467" y="3254535"/>
            <a:ext cx="6537613" cy="10913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6">
                    <a:lumMod val="50000"/>
                  </a:schemeClr>
                </a:solidFill>
              </a:rPr>
              <a:t>Giữ và là đúng theo điều đã quy định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9F42-8535-0F20-0E5E-916534BFF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382A29-F99D-8ED6-35BA-90F4F25437D5}"/>
              </a:ext>
            </a:extLst>
          </p:cNvPr>
          <p:cNvSpPr txBox="1"/>
          <p:nvPr/>
        </p:nvSpPr>
        <p:spPr>
          <a:xfrm>
            <a:off x="2131289" y="60049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endParaRPr lang="en-US" sz="3733" b="1" dirty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165CC54-EEA6-DCBE-270C-89C82CEDACFB}"/>
              </a:ext>
            </a:extLst>
          </p:cNvPr>
          <p:cNvSpPr/>
          <p:nvPr/>
        </p:nvSpPr>
        <p:spPr>
          <a:xfrm>
            <a:off x="173228" y="87979"/>
            <a:ext cx="3731172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đoạn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D44F9-1462-0734-CC98-778EC0BFDD68}"/>
              </a:ext>
            </a:extLst>
          </p:cNvPr>
          <p:cNvSpPr txBox="1"/>
          <p:nvPr/>
        </p:nvSpPr>
        <p:spPr>
          <a:xfrm>
            <a:off x="1513490" y="1297989"/>
            <a:ext cx="98681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00A74-290B-48A9-D61B-B4AEC6A6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8" y="3808438"/>
            <a:ext cx="1133707" cy="28226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FF2491-6F3D-33A8-3913-FD6A7BB02D5D}"/>
              </a:ext>
            </a:extLst>
          </p:cNvPr>
          <p:cNvSpPr/>
          <p:nvPr/>
        </p:nvSpPr>
        <p:spPr>
          <a:xfrm>
            <a:off x="1528482" y="1194458"/>
            <a:ext cx="485781" cy="4987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19">
            <a:extLst>
              <a:ext uri="{FF2B5EF4-FFF2-40B4-BE49-F238E27FC236}">
                <a16:creationId xmlns:a16="http://schemas.microsoft.com/office/drawing/2014/main" id="{7A09553C-2ED1-2A49-D178-DE657450B686}"/>
              </a:ext>
            </a:extLst>
          </p:cNvPr>
          <p:cNvSpPr/>
          <p:nvPr/>
        </p:nvSpPr>
        <p:spPr>
          <a:xfrm>
            <a:off x="1480936" y="3403883"/>
            <a:ext cx="485781" cy="49874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7" name="Oval 20">
            <a:extLst>
              <a:ext uri="{FF2B5EF4-FFF2-40B4-BE49-F238E27FC236}">
                <a16:creationId xmlns:a16="http://schemas.microsoft.com/office/drawing/2014/main" id="{7AFF710C-C84F-3522-A798-62069AEA1682}"/>
              </a:ext>
            </a:extLst>
          </p:cNvPr>
          <p:cNvSpPr/>
          <p:nvPr/>
        </p:nvSpPr>
        <p:spPr>
          <a:xfrm>
            <a:off x="1513490" y="4634913"/>
            <a:ext cx="485781" cy="49874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889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5"/>
            <a:ext cx="3240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4"/>
            <a:r>
              <a:rPr lang="en-US" altLang="zh-CN" sz="8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Tiết</a:t>
            </a:r>
            <a:r>
              <a:rPr lang="en-US" altLang="zh-CN" sz="8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vi-VN" altLang="zh-CN" sz="8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lang="zh-CN" altLang="en-US" sz="8000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9F42-8535-0F20-0E5E-916534BFF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382A29-F99D-8ED6-35BA-90F4F25437D5}"/>
              </a:ext>
            </a:extLst>
          </p:cNvPr>
          <p:cNvSpPr txBox="1"/>
          <p:nvPr/>
        </p:nvSpPr>
        <p:spPr>
          <a:xfrm>
            <a:off x="2131289" y="60049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endParaRPr lang="en-US" sz="3733" b="1" dirty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165CC54-EEA6-DCBE-270C-89C82CEDACFB}"/>
              </a:ext>
            </a:extLst>
          </p:cNvPr>
          <p:cNvSpPr/>
          <p:nvPr/>
        </p:nvSpPr>
        <p:spPr>
          <a:xfrm>
            <a:off x="173228" y="87979"/>
            <a:ext cx="3731172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D44F9-1462-0734-CC98-778EC0BFDD68}"/>
              </a:ext>
            </a:extLst>
          </p:cNvPr>
          <p:cNvSpPr txBox="1"/>
          <p:nvPr/>
        </p:nvSpPr>
        <p:spPr>
          <a:xfrm>
            <a:off x="1513490" y="1297989"/>
            <a:ext cx="98681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00A74-290B-48A9-D61B-B4AEC6A6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8" y="3808438"/>
            <a:ext cx="1133707" cy="28226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FF2491-6F3D-33A8-3913-FD6A7BB02D5D}"/>
              </a:ext>
            </a:extLst>
          </p:cNvPr>
          <p:cNvSpPr/>
          <p:nvPr/>
        </p:nvSpPr>
        <p:spPr>
          <a:xfrm>
            <a:off x="1528482" y="1194458"/>
            <a:ext cx="485781" cy="4987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19">
            <a:extLst>
              <a:ext uri="{FF2B5EF4-FFF2-40B4-BE49-F238E27FC236}">
                <a16:creationId xmlns:a16="http://schemas.microsoft.com/office/drawing/2014/main" id="{7A09553C-2ED1-2A49-D178-DE657450B686}"/>
              </a:ext>
            </a:extLst>
          </p:cNvPr>
          <p:cNvSpPr/>
          <p:nvPr/>
        </p:nvSpPr>
        <p:spPr>
          <a:xfrm>
            <a:off x="1480936" y="3403883"/>
            <a:ext cx="485781" cy="49874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7" name="Oval 20">
            <a:extLst>
              <a:ext uri="{FF2B5EF4-FFF2-40B4-BE49-F238E27FC236}">
                <a16:creationId xmlns:a16="http://schemas.microsoft.com/office/drawing/2014/main" id="{7AFF710C-C84F-3522-A798-62069AEA1682}"/>
              </a:ext>
            </a:extLst>
          </p:cNvPr>
          <p:cNvSpPr/>
          <p:nvPr/>
        </p:nvSpPr>
        <p:spPr>
          <a:xfrm>
            <a:off x="1513490" y="4634913"/>
            <a:ext cx="485781" cy="49874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80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023A-15A7-229E-F16D-15CA5B919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685FBA-4F5F-B321-C533-A87732CAC103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6522036A-C0AB-772C-CE00-9D8AFEFB5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7FDDBE5F-55DF-28C7-995C-4FBB99586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>
            <a:extLst>
              <a:ext uri="{FF2B5EF4-FFF2-40B4-BE49-F238E27FC236}">
                <a16:creationId xmlns:a16="http://schemas.microsoft.com/office/drawing/2014/main" id="{2906BE2A-84B1-9B67-B76F-4AA19776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3A024B15-F72F-FE8E-3DE5-59FCFA5B3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3103DD7C-B018-4725-C0B1-B8DE5DF812EA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0E664912-C5A8-86CD-32B0-D998A2596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DA5087A8-D9E7-2A9C-9C1F-2E28D3F66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Cloud 7">
            <a:extLst>
              <a:ext uri="{FF2B5EF4-FFF2-40B4-BE49-F238E27FC236}">
                <a16:creationId xmlns:a16="http://schemas.microsoft.com/office/drawing/2014/main" id="{6CD80EFE-D130-6178-6161-6A58EA41D05E}"/>
              </a:ext>
            </a:extLst>
          </p:cNvPr>
          <p:cNvSpPr/>
          <p:nvPr/>
        </p:nvSpPr>
        <p:spPr>
          <a:xfrm>
            <a:off x="173228" y="87979"/>
            <a:ext cx="3731172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câu dài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73D3D9D-E649-55BE-AD08-FEADBE93C324}"/>
              </a:ext>
            </a:extLst>
          </p:cNvPr>
          <p:cNvSpPr/>
          <p:nvPr/>
        </p:nvSpPr>
        <p:spPr>
          <a:xfrm>
            <a:off x="1631991" y="1808018"/>
            <a:ext cx="9193664" cy="24522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lại.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F53C84E0-51F9-510C-7710-0823FAAB912F}"/>
              </a:ext>
            </a:extLst>
          </p:cNvPr>
          <p:cNvCxnSpPr>
            <a:cxnSpLocks/>
          </p:cNvCxnSpPr>
          <p:nvPr/>
        </p:nvCxnSpPr>
        <p:spPr>
          <a:xfrm flipH="1">
            <a:off x="8895226" y="2427890"/>
            <a:ext cx="162003" cy="606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47A5A17A-6D2B-D6F0-87A0-E333CDCC5C69}"/>
              </a:ext>
            </a:extLst>
          </p:cNvPr>
          <p:cNvCxnSpPr>
            <a:cxnSpLocks/>
          </p:cNvCxnSpPr>
          <p:nvPr/>
        </p:nvCxnSpPr>
        <p:spPr>
          <a:xfrm flipH="1">
            <a:off x="10198509" y="3055813"/>
            <a:ext cx="162003" cy="606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E9C683C5-CDB8-ED3F-7881-002F98940159}"/>
              </a:ext>
            </a:extLst>
          </p:cNvPr>
          <p:cNvCxnSpPr>
            <a:cxnSpLocks/>
          </p:cNvCxnSpPr>
          <p:nvPr/>
        </p:nvCxnSpPr>
        <p:spPr>
          <a:xfrm flipH="1">
            <a:off x="10300923" y="3063034"/>
            <a:ext cx="162003" cy="606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2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023A-15A7-229E-F16D-15CA5B919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685FBA-4F5F-B321-C533-A87732CAC103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6522036A-C0AB-772C-CE00-9D8AFEFB5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7FDDBE5F-55DF-28C7-995C-4FBB99586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>
            <a:extLst>
              <a:ext uri="{FF2B5EF4-FFF2-40B4-BE49-F238E27FC236}">
                <a16:creationId xmlns:a16="http://schemas.microsoft.com/office/drawing/2014/main" id="{2906BE2A-84B1-9B67-B76F-4AA19776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3A024B15-F72F-FE8E-3DE5-59FCFA5B3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3103DD7C-B018-4725-C0B1-B8DE5DF812EA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0E664912-C5A8-86CD-32B0-D998A2596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DA5087A8-D9E7-2A9C-9C1F-2E28D3F66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Cloud 7">
            <a:extLst>
              <a:ext uri="{FF2B5EF4-FFF2-40B4-BE49-F238E27FC236}">
                <a16:creationId xmlns:a16="http://schemas.microsoft.com/office/drawing/2014/main" id="{6CD80EFE-D130-6178-6161-6A58EA41D05E}"/>
              </a:ext>
            </a:extLst>
          </p:cNvPr>
          <p:cNvSpPr/>
          <p:nvPr/>
        </p:nvSpPr>
        <p:spPr>
          <a:xfrm>
            <a:off x="173228" y="87979"/>
            <a:ext cx="3731172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73D3D9D-E649-55BE-AD08-FEADBE93C324}"/>
              </a:ext>
            </a:extLst>
          </p:cNvPr>
          <p:cNvSpPr/>
          <p:nvPr/>
        </p:nvSpPr>
        <p:spPr>
          <a:xfrm>
            <a:off x="1631991" y="1808018"/>
            <a:ext cx="9193664" cy="24522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32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Oval 19">
            <a:extLst>
              <a:ext uri="{FF2B5EF4-FFF2-40B4-BE49-F238E27FC236}">
                <a16:creationId xmlns:a16="http://schemas.microsoft.com/office/drawing/2014/main" id="{4BC9A2A1-6316-8071-610D-35930563ACB9}"/>
              </a:ext>
            </a:extLst>
          </p:cNvPr>
          <p:cNvSpPr/>
          <p:nvPr/>
        </p:nvSpPr>
        <p:spPr>
          <a:xfrm>
            <a:off x="1470426" y="1808018"/>
            <a:ext cx="485781" cy="49874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24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9F42-8535-0F20-0E5E-916534BFF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382A29-F99D-8ED6-35BA-90F4F25437D5}"/>
              </a:ext>
            </a:extLst>
          </p:cNvPr>
          <p:cNvSpPr txBox="1"/>
          <p:nvPr/>
        </p:nvSpPr>
        <p:spPr>
          <a:xfrm>
            <a:off x="2131289" y="60049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3733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endParaRPr lang="en-US" sz="3733" b="1" dirty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165CC54-EEA6-DCBE-270C-89C82CEDACFB}"/>
              </a:ext>
            </a:extLst>
          </p:cNvPr>
          <p:cNvSpPr/>
          <p:nvPr/>
        </p:nvSpPr>
        <p:spPr>
          <a:xfrm>
            <a:off x="173228" y="87979"/>
            <a:ext cx="3731172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6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  <a:endParaRPr lang="en-US" sz="26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D44F9-1462-0734-CC98-778EC0BFDD68}"/>
              </a:ext>
            </a:extLst>
          </p:cNvPr>
          <p:cNvSpPr txBox="1"/>
          <p:nvPr/>
        </p:nvSpPr>
        <p:spPr>
          <a:xfrm>
            <a:off x="1377175" y="1297989"/>
            <a:ext cx="100045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thông. Nó điều khiển việc đi lại trên đường phố.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00A74-290B-48A9-D61B-B4AEC6A6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8" y="3808438"/>
            <a:ext cx="1133707" cy="2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ọc_ Đèn giao thông_HTS">
            <a:hlinkClick r:id="" action="ppaction://media"/>
            <a:extLst>
              <a:ext uri="{FF2B5EF4-FFF2-40B4-BE49-F238E27FC236}">
                <a16:creationId xmlns:a16="http://schemas.microsoft.com/office/drawing/2014/main" id="{E2806241-FD24-426F-AAE7-D422F4E655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0" end="594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1CDA4-1B62-37B3-8494-E6E7378F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B564A8F7-6DB7-27A2-6C55-9D2366D7A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13D50B-CA3D-2A89-1E57-AE1B96926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" y="-88"/>
            <a:ext cx="12027087" cy="6096806"/>
          </a:xfrm>
          <a:prstGeom prst="rect">
            <a:avLst/>
          </a:prstGeom>
        </p:spPr>
      </p:pic>
      <p:sp>
        <p:nvSpPr>
          <p:cNvPr id="26" name="KSO_Shape">
            <a:extLst>
              <a:ext uri="{FF2B5EF4-FFF2-40B4-BE49-F238E27FC236}">
                <a16:creationId xmlns:a16="http://schemas.microsoft.com/office/drawing/2014/main" id="{1A4D9625-15D1-53E5-9B48-3FE17AB67AAC}"/>
              </a:ext>
            </a:extLst>
          </p:cNvPr>
          <p:cNvSpPr/>
          <p:nvPr/>
        </p:nvSpPr>
        <p:spPr bwMode="auto">
          <a:xfrm>
            <a:off x="173289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46">
              <a:defRPr/>
            </a:pPr>
            <a:endParaRPr lang="zh-CN" altLang="en-US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89E340B-01E5-E124-193E-0105065F0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1" y="3626127"/>
            <a:ext cx="1552381" cy="14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7DDC78-7AF7-7910-1587-8B0097538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5" y="1539904"/>
            <a:ext cx="1952381" cy="16666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5821783-9249-99A3-3298-7125EBB8DA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2A26F5-DBF7-BA8A-759C-2C672ECC4B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4"/>
            <a:ext cx="1315736" cy="16285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7451A36-3EEB-1BDC-2D35-5E3EFC81BC41}"/>
              </a:ext>
            </a:extLst>
          </p:cNvPr>
          <p:cNvSpPr/>
          <p:nvPr/>
        </p:nvSpPr>
        <p:spPr>
          <a:xfrm>
            <a:off x="3216090" y="2519478"/>
            <a:ext cx="5266169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446">
              <a:defRPr/>
            </a:pPr>
            <a:r>
              <a:rPr lang="vi-VN" altLang="zh-CN" sz="72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XIN CHÀO VÀ HẸN GẶP LẠI</a:t>
            </a:r>
            <a:endParaRPr lang="zh-CN" altLang="en-US" sz="72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552694" y="1847850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2FC52-4F15-40D8-8E45-204551A56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007" y="2558809"/>
            <a:ext cx="630990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pic>
        <p:nvPicPr>
          <p:cNvPr id="4" name="Hình ảnh 3" descr="Ảnh có chứa văn bản, búp bê, mẫu họa&#10;&#10;Mô tả được tạo tự động">
            <a:hlinkClick r:id="rId6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409153" y="951990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105025" y="3005027"/>
            <a:ext cx="4353687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87284" y="1792099"/>
            <a:ext cx="55330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1.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EB4-CF1C-447F-B6F8-2581110FC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347" y="2459115"/>
            <a:ext cx="4762500" cy="3012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E189591-55BE-80B6-5230-D0B0923CA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70" y="-86491"/>
            <a:ext cx="1784318" cy="23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224471" y="3069040"/>
            <a:ext cx="6458592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  <a:p>
            <a:pPr lvl="0" algn="ctr">
              <a:defRPr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65673" y="1821188"/>
            <a:ext cx="5975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2.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 Khi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vào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cổng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bố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dặn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hai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anh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em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 Nam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như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thế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/>
                <a:ea typeface="Arial-Rounded"/>
              </a:rPr>
              <a:t>nào</a:t>
            </a:r>
            <a:r>
              <a:rPr lang="en-US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EB4-CF1C-447F-B6F8-2581110FC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585" y="2459115"/>
            <a:ext cx="4144262" cy="3012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3E3D1A8-D5D0-DE47-7221-157184BD5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70" y="-41297"/>
            <a:ext cx="1784318" cy="23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616617" y="3120145"/>
            <a:ext cx="5918854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  <a:p>
            <a:pPr lvl="0" algn="ctr">
              <a:defRPr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Nam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74937" y="1754161"/>
            <a:ext cx="48087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Arial-Rounded"/>
                <a:ea typeface="Arial-Rounded"/>
              </a:rPr>
              <a:t>3.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EED3-3F1D-4D2C-B95F-39C6F434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608" y="2088514"/>
            <a:ext cx="4788994" cy="2680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64C4D6F-9D67-A1D6-D007-12963E6C3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57" y="-164319"/>
            <a:ext cx="1784318" cy="23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Em Đi Qua Ngã Tư Đường Phố  Nhạc Thiếu Nhi Hoạt Hình Vui Nhộn_1080p">
            <a:hlinkClick r:id="" action="ppaction://media"/>
            <a:extLst>
              <a:ext uri="{FF2B5EF4-FFF2-40B4-BE49-F238E27FC236}">
                <a16:creationId xmlns:a16="http://schemas.microsoft.com/office/drawing/2014/main" id="{0C1A6CDE-FA9C-4DF9-ABF0-7AEC3950E8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56" end="707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9" y="2811765"/>
            <a:ext cx="2812862" cy="351354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6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53" y="1221436"/>
            <a:ext cx="9005200" cy="199151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640682" y="1867039"/>
            <a:ext cx="8085950" cy="91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方正卡通简体"/>
                <a:cs typeface="+mn-ea"/>
                <a:sym typeface="+mn-lt"/>
              </a:rPr>
              <a:t>Bài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方正卡通简体"/>
                <a:cs typeface="+mn-ea"/>
                <a:sym typeface="+mn-lt"/>
              </a:rPr>
              <a:t> 5: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方正卡通简体"/>
                <a:cs typeface="+mn-ea"/>
                <a:sym typeface="+mn-lt"/>
              </a:rPr>
              <a:t>Đèn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方正卡通简体"/>
                <a:cs typeface="+mn-ea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方正卡通简体"/>
                <a:cs typeface="+mn-ea"/>
                <a:sym typeface="+mn-lt"/>
              </a:rPr>
              <a:t>giao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方正卡通简体"/>
                <a:cs typeface="+mn-ea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方正卡通简体"/>
                <a:cs typeface="+mn-ea"/>
                <a:sym typeface="+mn-lt"/>
              </a:rPr>
              <a:t>thông</a:t>
            </a:r>
            <a:endParaRPr lang="zh-CN" altLang="en-US" sz="5332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方正卡通简体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91" y="416979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4328916" y="77071"/>
            <a:ext cx="5089353" cy="49595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666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zh-CN" sz="266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66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zh-CN" sz="266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altLang="zh-CN" sz="2666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zh-CN" sz="266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66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266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66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zh-CN" sz="266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66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ko-KR" altLang="en-US" sz="2666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>
            <a:hlinkClick r:id="rId12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33" dirty="0">
                <a:solidFill>
                  <a:srgbClr val="FAAB36">
                    <a:lumMod val="40000"/>
                    <a:lumOff val="60000"/>
                  </a:srgbClr>
                </a:solidFill>
                <a:latin typeface="微软雅黑"/>
                <a:cs typeface="Arial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srgbClr val="FAAB36">
                  <a:lumMod val="40000"/>
                  <a:lumOff val="60000"/>
                </a:srgbClr>
              </a:solidFill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9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5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1351</Words>
  <Application>Microsoft Office PowerPoint</Application>
  <PresentationFormat>Màn hình rộng</PresentationFormat>
  <Paragraphs>113</Paragraphs>
  <Slides>26</Slides>
  <Notes>18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26</vt:i4>
      </vt:variant>
    </vt:vector>
  </HeadingPairs>
  <TitlesOfParts>
    <vt:vector size="40" baseType="lpstr">
      <vt:lpstr>等线</vt:lpstr>
      <vt:lpstr>微软雅黑</vt:lpstr>
      <vt:lpstr>#9Slide05 SVNClementine</vt:lpstr>
      <vt:lpstr>Aptos</vt:lpstr>
      <vt:lpstr>Aptos Display</vt:lpstr>
      <vt:lpstr>Arial</vt:lpstr>
      <vt:lpstr>Arial Rounded MT Bold</vt:lpstr>
      <vt:lpstr>Arial-Rounded</vt:lpstr>
      <vt:lpstr>Calibri</vt:lpstr>
      <vt:lpstr>Times New Roman</vt:lpstr>
      <vt:lpstr>方正卡通简体</vt:lpstr>
      <vt:lpstr>Chủ đề Office</vt:lpstr>
      <vt:lpstr>jeppt.com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VU THI KIEU OANH</dc:creator>
  <cp:lastModifiedBy>VU THI KIEU OANH</cp:lastModifiedBy>
  <cp:revision>6</cp:revision>
  <dcterms:created xsi:type="dcterms:W3CDTF">2025-03-13T02:32:26Z</dcterms:created>
  <dcterms:modified xsi:type="dcterms:W3CDTF">2025-03-14T00:11:42Z</dcterms:modified>
</cp:coreProperties>
</file>