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60" r:id="rId5"/>
    <p:sldId id="282" r:id="rId6"/>
    <p:sldId id="258" r:id="rId7"/>
    <p:sldId id="284" r:id="rId8"/>
    <p:sldId id="283" r:id="rId9"/>
    <p:sldId id="262" r:id="rId10"/>
    <p:sldId id="285" r:id="rId11"/>
    <p:sldId id="273" r:id="rId12"/>
    <p:sldId id="286" r:id="rId13"/>
    <p:sldId id="287" r:id="rId14"/>
    <p:sldId id="259" r:id="rId15"/>
    <p:sldId id="261" r:id="rId16"/>
  </p:sldIdLst>
  <p:sldSz cx="12192000" cy="6858000"/>
  <p:notesSz cx="6858000" cy="9144000"/>
  <p:embeddedFontLst>
    <p:embeddedFont>
      <p:font typeface="#9Slide05 Phobia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#9Slide05 SVNRingdena" panose="020B0604020202020204" charset="0"/>
      <p:regular r:id="rId21"/>
    </p:embeddedFont>
    <p:embeddedFont>
      <p:font typeface="#9Slide05 Aphrodite Pro" panose="020B0604020202020204" charset="0"/>
      <p:regular r:id="rId22"/>
    </p:embeddedFont>
    <p:embeddedFont>
      <p:font typeface="#9Slide07 IcielCadena" panose="020B0604020202020204" charset="0"/>
      <p:bold r:id="rId23"/>
    </p:embeddedFont>
    <p:embeddedFont>
      <p:font typeface="#9Slide04 Pridi Light" panose="020B0604020202020204" charset="-34"/>
      <p:regular r:id="rId24"/>
    </p:embeddedFont>
    <p:embeddedFont>
      <p:font typeface="#9Slide07 HoneyCream" panose="020B0604020202020204" charset="0"/>
      <p:regular r:id="rId25"/>
    </p:embeddedFont>
    <p:embeddedFont>
      <p:font typeface="#9Slide05 FS Blonde Script" panose="020B0604020202020204" charset="0"/>
      <p:italic r:id="rId26"/>
    </p:embeddedFont>
    <p:embeddedFont>
      <p:font typeface="#9Slide05 Bodega Script" panose="020B0604020202020204" charset="0"/>
      <p:regular r:id="rId27"/>
    </p:embeddedFont>
    <p:embeddedFont>
      <p:font typeface="#9Slide03 Arima Madurai Light" panose="020B0604020202020204" charset="0"/>
      <p:regular r:id="rId28"/>
    </p:embeddedFont>
    <p:embeddedFont>
      <p:font typeface="#9Slide04 SFU Fenice Regular" panose="020B0604020202020204" charset="0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7 HLT Fall For You" panose="020B0604020202020204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81AA"/>
    <a:srgbClr val="FFC231"/>
    <a:srgbClr val="ABC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D35E-A6DD-4F32-A517-31DCCD42EF9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CB434-6898-469D-80EF-6842236A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8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5765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665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8085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6732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1253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2413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6296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85099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942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0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7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4537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681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848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07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83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936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47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85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40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43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41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36147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87545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6356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2362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3097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126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76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1764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207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05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55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B089-F5C8-4915-9355-56681A3EDAC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4C09-9179-4E7E-AB76-25A7BA15F0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6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3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68" r:id="rId19"/>
    <p:sldLayoutId id="2147483669" r:id="rId20"/>
    <p:sldLayoutId id="2147483670" r:id="rId21"/>
    <p:sldLayoutId id="2147483671" r:id="rId22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54" y="19217"/>
            <a:ext cx="1031393" cy="10313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06281" y="582004"/>
            <a:ext cx="1835760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lnSpc>
                <a:spcPct val="120000"/>
              </a:lnSpc>
              <a:spcAft>
                <a:spcPts val="0"/>
              </a:spcAft>
            </a:pPr>
            <a:r>
              <a:rPr lang="nl-NL" sz="4800" b="1" i="1" spc="3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Tuần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286" y="2366823"/>
            <a:ext cx="10828697" cy="14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9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471205" y="716344"/>
            <a:ext cx="7557103" cy="406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</a:rPr>
              <a:t>HÃY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</a:rPr>
              <a:t> BÌNH CHỌN 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Người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giới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thiệu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sách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hay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nhất</a:t>
            </a:r>
            <a:endParaRPr lang="en-US" altLang="zh-CN" sz="4400" dirty="0" smtClean="0">
              <a:solidFill>
                <a:schemeClr val="accent3">
                  <a:lumMod val="50000"/>
                </a:schemeClr>
              </a:solidFill>
              <a:latin typeface="SVN-Ready" panose="020406030505060202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Cuốn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sách</a:t>
            </a:r>
            <a:r>
              <a:rPr lang="en-US" altLang="zh-CN" sz="4400" dirty="0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 hay </a:t>
            </a:r>
            <a:r>
              <a:rPr lang="en-US" altLang="zh-CN" sz="4400" dirty="0" err="1" smtClean="0">
                <a:solidFill>
                  <a:schemeClr val="accent3">
                    <a:lumMod val="50000"/>
                  </a:schemeClr>
                </a:solidFill>
                <a:latin typeface="SVN-Ready" panose="02040603050506020204" pitchFamily="18" charset="0"/>
              </a:rPr>
              <a:t>nhất</a:t>
            </a:r>
            <a:endParaRPr lang="en-US" altLang="zh-CN" sz="4400" dirty="0" smtClean="0">
              <a:solidFill>
                <a:schemeClr val="accent3">
                  <a:lumMod val="50000"/>
                </a:schemeClr>
              </a:solidFill>
              <a:latin typeface="SVN-Ready" panose="020406030505060202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Ready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2" y="1645879"/>
            <a:ext cx="5212121" cy="52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84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9" y="1713492"/>
            <a:ext cx="5144508" cy="5144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55075" y="98670"/>
            <a:ext cx="10900647" cy="1475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Người</a:t>
            </a:r>
            <a:r>
              <a:rPr lang="en-US" altLang="zh-CN" sz="6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6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giới</a:t>
            </a:r>
            <a:r>
              <a:rPr lang="en-US" altLang="zh-CN" sz="6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6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thiệu</a:t>
            </a:r>
            <a:r>
              <a:rPr lang="en-US" altLang="zh-CN" sz="6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6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sách</a:t>
            </a:r>
            <a:r>
              <a:rPr lang="en-US" altLang="zh-CN" sz="6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hay </a:t>
            </a:r>
            <a:r>
              <a:rPr lang="en-US" altLang="zh-CN" sz="6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nhất</a:t>
            </a:r>
            <a:endParaRPr lang="en-US" altLang="zh-CN" sz="6600" dirty="0" smtClean="0">
              <a:solidFill>
                <a:schemeClr val="accent4">
                  <a:lumMod val="20000"/>
                  <a:lumOff val="80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3362" y="3012680"/>
            <a:ext cx="12913849" cy="1475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Cuốn</a:t>
            </a:r>
            <a:r>
              <a:rPr lang="en-US" altLang="zh-CN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altLang="zh-CN" sz="6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sách</a:t>
            </a:r>
            <a:r>
              <a:rPr lang="en-US" altLang="zh-CN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 hay </a:t>
            </a:r>
            <a:r>
              <a:rPr lang="en-US" altLang="zh-CN" sz="6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SVN-Ready" panose="02040603050506020204" pitchFamily="18" charset="0"/>
              </a:rPr>
              <a:t>nhất</a:t>
            </a:r>
            <a:endParaRPr lang="en-US" altLang="zh-CN" sz="6600" dirty="0">
              <a:solidFill>
                <a:schemeClr val="accent4">
                  <a:lumMod val="20000"/>
                  <a:lumOff val="80000"/>
                </a:schemeClr>
              </a:solidFill>
              <a:latin typeface="SVN-Ready" panose="0204060305050602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9" name="TextBox1" r:id="rId2" imgW="8153280" imgH="1447920"/>
        </mc:Choice>
        <mc:Fallback>
          <p:control name="TextBox1" r:id="rId2" imgW="8153280" imgH="1447920">
            <p:pic>
              <p:nvPicPr>
                <p:cNvPr id="6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8888" y="1573402"/>
                  <a:ext cx="8156575" cy="14462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2" r:id="rId3" imgW="8153280" imgH="1447920"/>
        </mc:Choice>
        <mc:Fallback>
          <p:control name="TextBox2" r:id="rId3" imgW="8153280" imgH="1447920">
            <p:pic>
              <p:nvPicPr>
                <p:cNvPr id="7" name="TextBox2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8887" y="4627502"/>
                  <a:ext cx="8156575" cy="1446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7398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1EFDFD-7EC5-4E9B-B8E9-44E26842F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927" y="4740943"/>
            <a:ext cx="3606145" cy="5931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V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Ậ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N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D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N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G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1876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85068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Theo </a:t>
            </a:r>
            <a:r>
              <a:rPr kumimoji="0" lang="en-US" altLang="zh-CN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em</a:t>
            </a:r>
            <a:r>
              <a:rPr kumimoji="0" lang="en-US" altLang="zh-CN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, </a:t>
            </a:r>
            <a:r>
              <a:rPr kumimoji="0" lang="en-US" altLang="zh-CN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vì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sao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chúng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ta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cần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phải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đọc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sách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思源黑体 CN Heavy" panose="020B0A00000000000000" pitchFamily="34" charset="-122"/>
                <a:cs typeface="+mn-cs"/>
                <a:sym typeface="+mn-lt"/>
              </a:rPr>
              <a:t>?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Làm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tăng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vốn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5 FS Blonde Script" panose="03000503000000000000" pitchFamily="65" charset="0"/>
                <a:sym typeface="+mn-lt"/>
              </a:rPr>
              <a:t>từ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#9Slide05 FS Blonde Script" panose="03000503000000000000" pitchFamily="65" charset="0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919695" y="355993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sym typeface="+mn-lt"/>
              </a:rPr>
              <a:t>Mở</a:t>
            </a:r>
            <a:r>
              <a:rPr lang="en-US" altLang="zh-CN" sz="4400" dirty="0" smtClean="0">
                <a:solidFill>
                  <a:srgbClr val="C0000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sym typeface="+mn-lt"/>
              </a:rPr>
              <a:t>mang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FS Blonde Script" panose="03000503000000000000" pitchFamily="65" charset="0"/>
                <a:sym typeface="+mn-lt"/>
              </a:rPr>
              <a:t> tri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sym typeface="+mn-lt"/>
              </a:rPr>
              <a:t>thức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447233" y="4631266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Tăng</a:t>
            </a:r>
            <a:r>
              <a:rPr lang="en-US" altLang="zh-CN" sz="4400" dirty="0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khả</a:t>
            </a:r>
            <a:r>
              <a:rPr lang="en-US" altLang="zh-CN" sz="4400" dirty="0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năng</a:t>
            </a:r>
            <a:r>
              <a:rPr lang="en-US" altLang="zh-CN" sz="4400" dirty="0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tập</a:t>
            </a:r>
            <a:r>
              <a:rPr lang="en-US" altLang="zh-CN" sz="4400" dirty="0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#9Slide05 FS Blonde Script" panose="03000503000000000000" pitchFamily="65" charset="0"/>
                <a:sym typeface="+mn-lt"/>
              </a:rPr>
              <a:t>trung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sym typeface="+mn-lt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8219134" y="2888119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Nuôi</a:t>
            </a:r>
            <a:r>
              <a:rPr lang="en-US" altLang="zh-CN" sz="4400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dưỡng</a:t>
            </a:r>
            <a:r>
              <a:rPr lang="en-US" altLang="zh-CN" sz="4400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tâm</a:t>
            </a:r>
            <a:r>
              <a:rPr lang="en-US" altLang="zh-CN" sz="4400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sym typeface="+mn-lt"/>
              </a:rPr>
              <a:t>hồn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5 FS Blonde Script" panose="03000503000000000000" pitchFamily="65" charset="0"/>
              <a:sym typeface="+mn-lt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7958295" y="3916061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 smtClean="0">
                <a:solidFill>
                  <a:srgbClr val="00B0F0"/>
                </a:solidFill>
                <a:latin typeface="#9Slide05 FS Blonde Script" panose="03000503000000000000" pitchFamily="65" charset="0"/>
                <a:sym typeface="+mn-lt"/>
              </a:rPr>
              <a:t>Giảm</a:t>
            </a:r>
            <a:r>
              <a:rPr lang="en-US" altLang="zh-CN" sz="4400" noProof="0" dirty="0" smtClean="0">
                <a:solidFill>
                  <a:srgbClr val="00B0F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noProof="0" dirty="0" err="1" smtClean="0">
                <a:solidFill>
                  <a:srgbClr val="00B0F0"/>
                </a:solidFill>
                <a:latin typeface="#9Slide05 FS Blonde Script" panose="03000503000000000000" pitchFamily="65" charset="0"/>
                <a:sym typeface="+mn-lt"/>
              </a:rPr>
              <a:t>căng</a:t>
            </a:r>
            <a:r>
              <a:rPr lang="en-US" altLang="zh-CN" sz="4400" noProof="0" dirty="0" smtClean="0">
                <a:solidFill>
                  <a:srgbClr val="00B0F0"/>
                </a:solidFill>
                <a:latin typeface="#9Slide05 FS Blonde Script" panose="03000503000000000000" pitchFamily="65" charset="0"/>
                <a:sym typeface="+mn-lt"/>
              </a:rPr>
              <a:t> </a:t>
            </a:r>
            <a:r>
              <a:rPr lang="en-US" altLang="zh-CN" sz="4400" noProof="0" dirty="0" err="1" smtClean="0">
                <a:solidFill>
                  <a:srgbClr val="00B0F0"/>
                </a:solidFill>
                <a:latin typeface="#9Slide05 FS Blonde Script" panose="03000503000000000000" pitchFamily="65" charset="0"/>
                <a:sym typeface="+mn-lt"/>
              </a:rPr>
              <a:t>thẳng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5 FS Blonde Script" panose="03000503000000000000" pitchFamily="65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9165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778" y="2812648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696902" y="2038374"/>
            <a:ext cx="6096000" cy="2800767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>
            <a:spAutoFit/>
          </a:bodyPr>
          <a:lstStyle/>
          <a:p>
            <a:r>
              <a:rPr lang="en-US" sz="4400" i="1" dirty="0" smtClean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“</a:t>
            </a:r>
            <a:r>
              <a:rPr lang="vi-VN" sz="4400" i="1" dirty="0" smtClean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Cuốn </a:t>
            </a:r>
            <a:r>
              <a:rPr lang="vi-VN" sz="4400" i="1" dirty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sách nào hay kể,</a:t>
            </a:r>
          </a:p>
          <a:p>
            <a:r>
              <a:rPr lang="vi-VN" sz="4400" i="1" dirty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Về những điều mình yêu</a:t>
            </a:r>
          </a:p>
          <a:p>
            <a:r>
              <a:rPr lang="vi-VN" sz="4400" i="1" dirty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Là người bạn thân thiết,</a:t>
            </a:r>
          </a:p>
          <a:p>
            <a:r>
              <a:rPr lang="vi-VN" sz="4400" i="1" dirty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Hợp ý nhau rất nhiều</a:t>
            </a:r>
            <a:r>
              <a:rPr lang="vi-VN" sz="4400" i="1" dirty="0" smtClean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!</a:t>
            </a:r>
            <a:r>
              <a:rPr lang="en-US" sz="4400" i="1" dirty="0" smtClean="0">
                <a:solidFill>
                  <a:schemeClr val="bg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”</a:t>
            </a:r>
            <a:endParaRPr lang="vi-VN" sz="4400" i="1" dirty="0">
              <a:solidFill>
                <a:schemeClr val="bg1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36" y="-27850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484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Ộ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N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G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K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H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Ở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accent2">
                      <a:lumMod val="75000"/>
                    </a:schemeClr>
                  </a:solidFill>
                  <a:latin typeface="SVN-The Voice" panose="02040603050506020204" pitchFamily="18" charset="0"/>
                </a:rPr>
                <a:t>I</a:t>
              </a:r>
              <a:endParaRPr lang="en-US" sz="96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2">
                    <a:lumMod val="75000"/>
                  </a:schemeClr>
                </a:solidFill>
                <a:latin typeface="SVN-The Voice" panose="02040603050506020204" pitchFamily="18" charset="0"/>
              </a:endParaRP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1631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490">
            <a:off x="10366338" y="746512"/>
            <a:ext cx="1780186" cy="5730737"/>
          </a:xfrm>
          <a:prstGeom prst="rect">
            <a:avLst/>
          </a:prstGeom>
        </p:spPr>
      </p:pic>
      <p:pic>
        <p:nvPicPr>
          <p:cNvPr id="2" name="yt1s.com - Em Yêu Đọc Sách  Em Yêu Trường Em Parody Lyric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893" y="510539"/>
            <a:ext cx="10376747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3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P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H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K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H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tx1"/>
                    </a:solidFill>
                    <a:prstDash val="dash"/>
                  </a:ln>
                  <a:solidFill>
                    <a:schemeClr val="bg1"/>
                  </a:solidFill>
                  <a:latin typeface="SVN-The Voice" panose="02040603050506020204" pitchFamily="18" charset="0"/>
                </a:rPr>
                <a:t>M</a:t>
              </a:r>
              <a:endParaRPr lang="en-US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SVN-The Voice" panose="02040603050506020204" pitchFamily="18" charset="0"/>
              </a:endParaRP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084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433590" y="2184862"/>
            <a:ext cx="6951466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accent4">
                    <a:lumMod val="75000"/>
                  </a:schemeClr>
                </a:solidFill>
                <a:latin typeface="SVN-Whimsy" panose="02040603050506020204" pitchFamily="18" charset="0"/>
                <a:ea typeface="Times New Roman" panose="02020603050405020304" pitchFamily="18" charset="0"/>
              </a:rPr>
              <a:t>Hoạt động 1: </a:t>
            </a:r>
            <a:endParaRPr lang="nl-NL" sz="4400" b="1" dirty="0" smtClean="0">
              <a:solidFill>
                <a:schemeClr val="accent4">
                  <a:lumMod val="75000"/>
                </a:schemeClr>
              </a:solidFill>
              <a:latin typeface="SVN-Whimsy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6000" b="1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ea typeface="Times New Roman" panose="02020603050405020304" pitchFamily="18" charset="0"/>
              </a:rPr>
              <a:t>Lựa </a:t>
            </a:r>
            <a:r>
              <a:rPr lang="nl-NL" sz="6000" b="1" dirty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ea typeface="Times New Roman" panose="02020603050405020304" pitchFamily="18" charset="0"/>
              </a:rPr>
              <a:t>chọn cuốn </a:t>
            </a:r>
            <a:r>
              <a:rPr lang="nl-NL" sz="6000" b="1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ea typeface="Times New Roman" panose="02020603050405020304" pitchFamily="18" charset="0"/>
              </a:rPr>
              <a:t>sách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6000" b="1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Times New Roman" panose="02020603050405020304" pitchFamily="18" charset="0"/>
              </a:rPr>
              <a:t> </a:t>
            </a:r>
            <a:r>
              <a:rPr lang="nl-NL" sz="6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Times New Roman" panose="02020603050405020304" pitchFamily="18" charset="0"/>
              </a:rPr>
              <a:t>yêu thích </a:t>
            </a:r>
            <a:endParaRPr lang="en-US" sz="5400" dirty="0">
              <a:solidFill>
                <a:srgbClr val="C00000"/>
              </a:solidFill>
              <a:effectLst/>
              <a:latin typeface="#9Slide05 FS Blonde Script" panose="03000503000000000000" pitchFamily="65" charset="0"/>
              <a:ea typeface="Times New Roman" panose="020206030504050203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98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4400" b="1" dirty="0" smtClean="0">
                <a:latin typeface="#9Slide05 SVNRingdena" pitchFamily="2" charset="0"/>
              </a:rPr>
              <a:t>Làm việc nhóm 4</a:t>
            </a:r>
            <a:endParaRPr lang="en-US" sz="4400" dirty="0">
              <a:latin typeface="#9Slide05 SVNRingden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9425354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latin typeface="+mj-lt"/>
                <a:ea typeface="Times New Roman" panose="02020603050405020304" pitchFamily="18" charset="0"/>
              </a:rPr>
              <a:t>Tên </a:t>
            </a:r>
            <a:r>
              <a:rPr lang="nl-NL" sz="4000" dirty="0">
                <a:latin typeface="+mj-lt"/>
                <a:ea typeface="Times New Roman" panose="02020603050405020304" pitchFamily="18" charset="0"/>
              </a:rPr>
              <a:t>cuốn sách là gì?</a:t>
            </a:r>
            <a:endParaRPr lang="en-US" sz="3600" dirty="0" smtClean="0">
              <a:effectLst/>
              <a:latin typeface="+mj-lt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latin typeface="+mj-lt"/>
                <a:ea typeface="Times New Roman" panose="02020603050405020304" pitchFamily="18" charset="0"/>
              </a:rPr>
              <a:t>Tác </a:t>
            </a:r>
            <a:r>
              <a:rPr lang="nl-NL" sz="4000" dirty="0">
                <a:latin typeface="+mj-lt"/>
                <a:ea typeface="Times New Roman" panose="02020603050405020304" pitchFamily="18" charset="0"/>
              </a:rPr>
              <a:t>giả của cuốn sách đó là ai?</a:t>
            </a:r>
            <a:endParaRPr lang="en-US" sz="3600" dirty="0" smtClean="0">
              <a:effectLst/>
              <a:latin typeface="+mj-lt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latin typeface="+mj-lt"/>
                <a:ea typeface="Times New Roman" panose="02020603050405020304" pitchFamily="18" charset="0"/>
              </a:rPr>
              <a:t>Nội </a:t>
            </a:r>
            <a:r>
              <a:rPr lang="nl-NL" sz="4000" dirty="0">
                <a:latin typeface="+mj-lt"/>
                <a:ea typeface="Times New Roman" panose="02020603050405020304" pitchFamily="18" charset="0"/>
              </a:rPr>
              <a:t>dung cuốn sách nói về điều gì?</a:t>
            </a:r>
            <a:endParaRPr lang="en-US" sz="3600" dirty="0" smtClean="0">
              <a:effectLst/>
              <a:latin typeface="+mj-lt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latin typeface="+mj-lt"/>
                <a:ea typeface="Times New Roman" panose="02020603050405020304" pitchFamily="18" charset="0"/>
              </a:rPr>
              <a:t>Nêu </a:t>
            </a:r>
            <a:r>
              <a:rPr lang="nl-NL" sz="4000" dirty="0">
                <a:latin typeface="+mj-lt"/>
                <a:ea typeface="Times New Roman" panose="02020603050405020304" pitchFamily="18" charset="0"/>
              </a:rPr>
              <a:t>một điểm thú vị của cuốn sách?</a:t>
            </a:r>
            <a:endParaRPr lang="en-US" sz="3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5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0CC9F79C-9B6C-4F55-A28A-3778ED311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10" y="1083918"/>
            <a:ext cx="5774082" cy="5774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5587">
            <a:off x="1682798" y="333831"/>
            <a:ext cx="5224415" cy="4542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95AE25-1F6C-4DDF-B323-40CBC0948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33" y="-322662"/>
            <a:ext cx="3849920" cy="3849920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B17D423E-0B66-4B69-B88B-AFE990CA309C}"/>
              </a:ext>
            </a:extLst>
          </p:cNvPr>
          <p:cNvSpPr txBox="1"/>
          <p:nvPr/>
        </p:nvSpPr>
        <p:spPr>
          <a:xfrm>
            <a:off x="8075051" y="808637"/>
            <a:ext cx="2438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Whimsy" panose="02040603050506020204" pitchFamily="18" charset="0"/>
              </a:rPr>
              <a:t>THẢO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Whimsy" panose="02040603050506020204" pitchFamily="18" charset="0"/>
              </a:rPr>
              <a:t> LUẬN NHÓM 4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SVN-Whimsy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822" y="5214579"/>
            <a:ext cx="8557846" cy="1340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600" b="1" dirty="0" smtClean="0">
                <a:latin typeface="#9Slide04 SFU Fenice Regular" panose="000004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en-US" sz="3200" b="1" dirty="0">
              <a:effectLst/>
              <a:latin typeface="#9Slide04 SFU Fenice Regular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97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</a:rPr>
              <a:t>GÓC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</a:rPr>
              <a:t>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85631"/>
            <a:ext cx="4039153" cy="1819994"/>
            <a:chOff x="6096000" y="2285631"/>
            <a:chExt cx="4039153" cy="1819994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#9Slide07 IcielCadena" panose="02000503000000020004" pitchFamily="2" charset="0"/>
                </a:rPr>
                <a:t>CUỐN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#9Slide07 IcielCadena" panose="02000503000000020004" pitchFamily="2" charset="0"/>
                </a:rPr>
                <a:t> SÁCH EM YÊU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#9Slide07 IcielCadena" panose="02000503000000020004" pitchFamily="2" charset="0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46727" y="2351299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solidFill>
                      <a:schemeClr val="tx1"/>
                    </a:solidFill>
                  </a:ln>
                  <a:solidFill>
                    <a:srgbClr val="FFC23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#9Slide07 IcielCadena" panose="02000503000000020004" pitchFamily="2" charset="0"/>
                </a:rPr>
                <a:t>CUỐN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chemeClr val="tx1"/>
                    </a:solidFill>
                  </a:ln>
                  <a:solidFill>
                    <a:srgbClr val="FFC23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#9Slide07 IcielCadena" panose="02000503000000020004" pitchFamily="2" charset="0"/>
                </a:rPr>
                <a:t> SÁCH EM YÊU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23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#9Slide07 IcielCadena" panose="02000503000000020004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72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433590" y="2184862"/>
            <a:ext cx="6951466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9981AA"/>
                </a:solidFill>
                <a:latin typeface="SVN-Whimsy" panose="020406030505060202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4400" b="1" dirty="0" smtClean="0">
                <a:solidFill>
                  <a:srgbClr val="9981AA"/>
                </a:solidFill>
                <a:latin typeface="SVN-Whimsy" panose="02040603050506020204" pitchFamily="18" charset="0"/>
                <a:ea typeface="Times New Roman" panose="02020603050405020304" pitchFamily="18" charset="0"/>
              </a:rPr>
              <a:t>2: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6000" b="1" dirty="0">
                <a:solidFill>
                  <a:srgbClr val="FFC000"/>
                </a:solidFill>
                <a:latin typeface="#9Slide05 FS Blonde Script" panose="03000503000000000000" pitchFamily="65" charset="0"/>
              </a:rPr>
              <a:t>Bình bầu cuốn sách nhiều người đọc.</a:t>
            </a:r>
            <a:endParaRPr lang="en-US" sz="19900" dirty="0">
              <a:solidFill>
                <a:srgbClr val="FFC000"/>
              </a:solidFill>
              <a:effectLst/>
              <a:latin typeface="#9Slide05 FS Blonde Script" panose="03000503000000000000" pitchFamily="65" charset="0"/>
              <a:ea typeface="Times New Roman" panose="020206030504050203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164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35738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198</Words>
  <Application>Microsoft Office PowerPoint</Application>
  <PresentationFormat>Widescreen</PresentationFormat>
  <Paragraphs>57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#9Slide05 Phobia</vt:lpstr>
      <vt:lpstr>Calibri Light</vt:lpstr>
      <vt:lpstr>#9Slide05 SVNRingdena</vt:lpstr>
      <vt:lpstr>思源黑体 CN Bold</vt:lpstr>
      <vt:lpstr>#9Slide05 Aphrodite Pro</vt:lpstr>
      <vt:lpstr>Arial</vt:lpstr>
      <vt:lpstr>#9Slide07 IcielCadena</vt:lpstr>
      <vt:lpstr>#9Slide04 Pridi Light</vt:lpstr>
      <vt:lpstr>#9Slide07 HoneyCream</vt:lpstr>
      <vt:lpstr>#9Slide05 FS Blonde Script</vt:lpstr>
      <vt:lpstr>SVN-Newton</vt:lpstr>
      <vt:lpstr>SVN-The Voice</vt:lpstr>
      <vt:lpstr>#9Slide05 Bodega Script</vt:lpstr>
      <vt:lpstr>#9Slide03 Arima Madurai Light</vt:lpstr>
      <vt:lpstr>#9Slide04 SFU Fenice Regular</vt:lpstr>
      <vt:lpstr>SVN-Whimsy</vt:lpstr>
      <vt:lpstr>微软雅黑</vt:lpstr>
      <vt:lpstr>Calibri</vt:lpstr>
      <vt:lpstr>SVN-Ready</vt:lpstr>
      <vt:lpstr>Times New Roman</vt:lpstr>
      <vt:lpstr>#9Slide07 HLT Fall For You</vt:lpstr>
      <vt:lpstr>思源黑体 CN Heavy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16</cp:revision>
  <dcterms:created xsi:type="dcterms:W3CDTF">2022-08-30T01:37:20Z</dcterms:created>
  <dcterms:modified xsi:type="dcterms:W3CDTF">2025-09-30T03:16:11Z</dcterms:modified>
</cp:coreProperties>
</file>