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87" r:id="rId4"/>
    <p:sldMasterId id="2147483688" r:id="rId5"/>
    <p:sldMasterId id="2147483689" r:id="rId6"/>
    <p:sldMasterId id="2147483690" r:id="rId7"/>
    <p:sldMasterId id="2147483691" r:id="rId8"/>
    <p:sldMasterId id="2147483692" r:id="rId9"/>
    <p:sldMasterId id="2147483693" r:id="rId10"/>
    <p:sldMasterId id="2147483694" r:id="rId11"/>
    <p:sldMasterId id="2147483695" r:id="rId12"/>
    <p:sldMasterId id="2147483696" r:id="rId13"/>
    <p:sldMasterId id="2147483855" r:id="rId14"/>
  </p:sldMasterIdLst>
  <p:notesMasterIdLst>
    <p:notesMasterId r:id="rId37"/>
  </p:notesMasterIdLst>
  <p:sldIdLst>
    <p:sldId id="256" r:id="rId15"/>
    <p:sldId id="260" r:id="rId16"/>
    <p:sldId id="257" r:id="rId17"/>
    <p:sldId id="284" r:id="rId18"/>
    <p:sldId id="285" r:id="rId19"/>
    <p:sldId id="259" r:id="rId20"/>
    <p:sldId id="266" r:id="rId21"/>
    <p:sldId id="319" r:id="rId22"/>
    <p:sldId id="258" r:id="rId23"/>
    <p:sldId id="287" r:id="rId24"/>
    <p:sldId id="288" r:id="rId25"/>
    <p:sldId id="289" r:id="rId26"/>
    <p:sldId id="281" r:id="rId27"/>
    <p:sldId id="290" r:id="rId28"/>
    <p:sldId id="274" r:id="rId29"/>
    <p:sldId id="318" r:id="rId30"/>
    <p:sldId id="262" r:id="rId31"/>
    <p:sldId id="280" r:id="rId32"/>
    <p:sldId id="320" r:id="rId33"/>
    <p:sldId id="276" r:id="rId34"/>
    <p:sldId id="322" r:id="rId35"/>
    <p:sldId id="323" r:id="rId36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980"/>
    <a:srgbClr val="0A6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84932" autoAdjust="0"/>
  </p:normalViewPr>
  <p:slideViewPr>
    <p:cSldViewPr snapToGrid="0">
      <p:cViewPr varScale="1">
        <p:scale>
          <a:sx n="66" d="100"/>
          <a:sy n="66" d="100"/>
        </p:scale>
        <p:origin x="1094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536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36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fld id="{0A9FDEA1-8EF4-4EA4-BA90-D834535BB76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1232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标题字体为：华康海报体</a:t>
            </a:r>
            <a:r>
              <a:rPr lang="en-US" altLang="zh-CN"/>
              <a:t>  </a:t>
            </a:r>
            <a:r>
              <a:rPr lang="zh-CN" altLang="en-US"/>
              <a:t>教程在最后一页哦</a:t>
            </a:r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E6A8C29-8C42-49D0-98E5-35908215CDCC}" type="slidenum">
              <a:rPr lang="zh-CN" altLang="en-US" sz="1200"/>
              <a:pPr algn="r"/>
              <a:t>3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346032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/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>
          <a:ln/>
        </p:spPr>
        <p:txBody>
          <a:bodyPr anchor="t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CN" altLang="en-US"/>
              <a:t>标题字体为：华康海报体</a:t>
            </a:r>
            <a:r>
              <a:rPr lang="en-US" altLang="zh-CN"/>
              <a:t>  </a:t>
            </a:r>
            <a:r>
              <a:rPr lang="zh-CN" altLang="en-US"/>
              <a:t>教程在最后一页哦</a:t>
            </a:r>
          </a:p>
        </p:txBody>
      </p:sp>
      <p:sp>
        <p:nvSpPr>
          <p:cNvPr id="1741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r"/>
            <a:fld id="{FE6A8C29-8C42-49D0-98E5-35908215CDCC}" type="slidenum">
              <a:rPr lang="zh-CN" altLang="en-US" sz="1200"/>
              <a:pPr algn="r"/>
              <a:t>12</a:t>
            </a:fld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686877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" name="Google Shape;1482;ga073618e60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3" name="Google Shape;1483;ga073618e60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462DA26-3E13-458F-BC0D-4FD580FD7E1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49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30B7772-1007-49C1-A388-DB2B8F1575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92259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B34963-9467-4F53-AC96-2117204855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253635"/>
      </p:ext>
    </p:extLst>
  </p:cSld>
  <p:clrMapOvr>
    <a:masterClrMapping/>
  </p:clrMapOvr>
  <p:transition spd="slow" advClick="0" advTm="3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0C1347-1928-4FA7-9A1B-35B01EC560B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857534"/>
      </p:ext>
    </p:extLst>
  </p:cSld>
  <p:clrMapOvr>
    <a:masterClrMapping/>
  </p:clrMapOvr>
  <p:transition spd="slow" advClick="0" advTm="3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E17489-BF51-4BAD-992A-90B591EB89F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6084209"/>
      </p:ext>
    </p:extLst>
  </p:cSld>
  <p:clrMapOvr>
    <a:masterClrMapping/>
  </p:clrMapOvr>
  <p:transition spd="slow" advClick="0" advTm="3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4472A-A8E8-415F-8FA5-63DB6A8CE2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993708"/>
      </p:ext>
    </p:extLst>
  </p:cSld>
  <p:clrMapOvr>
    <a:masterClrMapping/>
  </p:clrMapOvr>
  <p:transition spd="slow" advClick="0" advTm="3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FA9D78-DE2E-414C-B31A-A91BA5E6E47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594803"/>
      </p:ext>
    </p:extLst>
  </p:cSld>
  <p:clrMapOvr>
    <a:masterClrMapping/>
  </p:clrMapOvr>
  <p:transition spd="slow" advClick="0" advTm="3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21E07E-8D1A-470D-A0B3-D95E3021E8C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560834"/>
      </p:ext>
    </p:extLst>
  </p:cSld>
  <p:clrMapOvr>
    <a:masterClrMapping/>
  </p:clrMapOvr>
  <p:transition spd="slow" advClick="0" advTm="3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AE5EC0-477F-4628-AB87-7F3F88434F4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5212930"/>
      </p:ext>
    </p:extLst>
  </p:cSld>
  <p:clrMapOvr>
    <a:masterClrMapping/>
  </p:clrMapOvr>
  <p:transition spd="slow" advClick="0" advTm="3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E7AE5A-16D5-46EB-B24C-06FBFC622FA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614977"/>
      </p:ext>
    </p:extLst>
  </p:cSld>
  <p:clrMapOvr>
    <a:masterClrMapping/>
  </p:clrMapOvr>
  <p:transition spd="slow" advClick="0" advTm="3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2295A-2A7C-4120-AF04-6D137D2D26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7262561"/>
      </p:ext>
    </p:extLst>
  </p:cSld>
  <p:clrMapOvr>
    <a:masterClrMapping/>
  </p:clrMapOvr>
  <p:transition spd="slow" advClick="0" advTm="3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AAD984-F0DE-4634-8637-B0F29D01573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3155239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53E87B01-8368-4607-8E9F-E4EC7E2BD4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818588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3A981-CCBE-4792-9F0D-9056C01530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02566"/>
      </p:ext>
    </p:extLst>
  </p:cSld>
  <p:clrMapOvr>
    <a:masterClrMapping/>
  </p:clrMapOvr>
  <p:transition spd="slow" advClick="0" advTm="3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C5BDF4-6251-4543-B582-05532C94A5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907583"/>
      </p:ext>
    </p:extLst>
  </p:cSld>
  <p:clrMapOvr>
    <a:masterClrMapping/>
  </p:clrMapOvr>
  <p:transition spd="slow" advClick="0" advTm="3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2E044-1374-4825-9AF6-C52E56FEA87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141432"/>
      </p:ext>
    </p:extLst>
  </p:cSld>
  <p:clrMapOvr>
    <a:masterClrMapping/>
  </p:clrMapOvr>
  <p:transition spd="slow" advClick="0" advTm="3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5C8F-A03B-4572-95CB-9F773C8286C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439665"/>
      </p:ext>
    </p:extLst>
  </p:cSld>
  <p:clrMapOvr>
    <a:masterClrMapping/>
  </p:clrMapOvr>
  <p:transition spd="slow" advClick="0" advTm="3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D04B66-C75E-4DD8-9276-642EC91206B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409365"/>
      </p:ext>
    </p:extLst>
  </p:cSld>
  <p:clrMapOvr>
    <a:masterClrMapping/>
  </p:clrMapOvr>
  <p:transition spd="slow" advClick="0" advTm="3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EC104-7949-434A-ADBF-BD018396D3A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845869"/>
      </p:ext>
    </p:extLst>
  </p:cSld>
  <p:clrMapOvr>
    <a:masterClrMapping/>
  </p:clrMapOvr>
  <p:transition spd="slow" advClick="0" advTm="3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0DD1D-4C8C-4535-B45F-9466051924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9738553"/>
      </p:ext>
    </p:extLst>
  </p:cSld>
  <p:clrMapOvr>
    <a:masterClrMapping/>
  </p:clrMapOvr>
  <p:transition spd="slow" advClick="0" advTm="3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8FDB7-B0CB-4E9A-B8E4-BAD99088C93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5182215"/>
      </p:ext>
    </p:extLst>
  </p:cSld>
  <p:clrMapOvr>
    <a:masterClrMapping/>
  </p:clrMapOvr>
  <p:transition spd="slow" advClick="0" advTm="3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404B48-2DE0-42BC-A65B-02AF488B57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223681"/>
      </p:ext>
    </p:extLst>
  </p:cSld>
  <p:clrMapOvr>
    <a:masterClrMapping/>
  </p:clrMapOvr>
  <p:transition spd="slow" advClick="0" advTm="3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78BE97-481B-45C1-86BE-B5481DFEDC7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300496"/>
      </p:ext>
    </p:extLst>
  </p:cSld>
  <p:clrMapOvr>
    <a:masterClrMapping/>
  </p:clrMapOvr>
  <p:transition spd="slow" advClick="0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1308B6-1D32-420C-B2A8-8F48177B1A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389525"/>
      </p:ext>
    </p:extLst>
  </p:cSld>
  <p:clrMapOvr>
    <a:masterClrMapping/>
  </p:clrMapOvr>
  <p:transition spd="slow" advClick="0" advTm="3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AB21E2-9A4F-41D1-A6F8-7380AC55458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530064"/>
      </p:ext>
    </p:extLst>
  </p:cSld>
  <p:clrMapOvr>
    <a:masterClrMapping/>
  </p:clrMapOvr>
  <p:transition spd="slow" advClick="0" advTm="3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A655C6-4C2D-4EA9-A0FD-5C831079826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783521"/>
      </p:ext>
    </p:extLst>
  </p:cSld>
  <p:clrMapOvr>
    <a:masterClrMapping/>
  </p:clrMapOvr>
  <p:transition spd="slow" advClick="0" advTm="3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993585-5115-4138-9075-0794D9643DB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059076"/>
      </p:ext>
    </p:extLst>
  </p:cSld>
  <p:clrMapOvr>
    <a:masterClrMapping/>
  </p:clrMapOvr>
  <p:transition spd="slow" advClick="0" advTm="3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9317F3-D266-4630-900D-B65B37670B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331083"/>
      </p:ext>
    </p:extLst>
  </p:cSld>
  <p:clrMapOvr>
    <a:masterClrMapping/>
  </p:clrMapOvr>
  <p:transition spd="slow" advClick="0" advTm="3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9A7D61-3808-494B-9A29-D1D1B737D8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62314"/>
      </p:ext>
    </p:extLst>
  </p:cSld>
  <p:clrMapOvr>
    <a:masterClrMapping/>
  </p:clrMapOvr>
  <p:transition spd="slow" advClick="0" advTm="3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E12FB1-B89D-42A2-B2C4-FC86978D804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407197"/>
      </p:ext>
    </p:extLst>
  </p:cSld>
  <p:clrMapOvr>
    <a:masterClrMapping/>
  </p:clrMapOvr>
  <p:transition spd="slow" advClick="0" advTm="3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B6F5C3-3B8A-4ADE-9B69-7DCAD5CDC0E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812115"/>
      </p:ext>
    </p:extLst>
  </p:cSld>
  <p:clrMapOvr>
    <a:masterClrMapping/>
  </p:clrMapOvr>
  <p:transition spd="slow" advClick="0" advTm="3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661597-CE91-4935-BC5C-EA6B487AB48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4278068"/>
      </p:ext>
    </p:extLst>
  </p:cSld>
  <p:clrMapOvr>
    <a:masterClrMapping/>
  </p:clrMapOvr>
  <p:transition spd="slow" advClick="0" advTm="3000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91CC3-3749-4ABC-9CD9-3ED7F0912D6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625332"/>
      </p:ext>
    </p:extLst>
  </p:cSld>
  <p:clrMapOvr>
    <a:masterClrMapping/>
  </p:clrMapOvr>
  <p:transition spd="slow" advClick="0" advTm="3000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185C8D-CE75-4478-B3CF-67B915AC4A8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004937"/>
      </p:ext>
    </p:extLst>
  </p:cSld>
  <p:clrMapOvr>
    <a:masterClrMapping/>
  </p:clrMapOvr>
  <p:transition spd="slow" advClick="0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A2D10C-518B-458D-8E3B-F3B07BA5E9B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155172"/>
      </p:ext>
    </p:extLst>
  </p:cSld>
  <p:clrMapOvr>
    <a:masterClrMapping/>
  </p:clrMapOvr>
  <p:transition spd="slow" advClick="0" advTm="300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C9374-129D-4013-AB65-EE2A7D6DE6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165458"/>
      </p:ext>
    </p:extLst>
  </p:cSld>
  <p:clrMapOvr>
    <a:masterClrMapping/>
  </p:clrMapOvr>
  <p:transition spd="slow" advClick="0" advTm="300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993455-54F4-4A0D-8A2B-05EC4A67B72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089231"/>
      </p:ext>
    </p:extLst>
  </p:cSld>
  <p:clrMapOvr>
    <a:masterClrMapping/>
  </p:clrMapOvr>
  <p:transition spd="slow" advClick="0" advTm="300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57F22-9AAB-4F5A-A4E1-B233B5791B0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4658975"/>
      </p:ext>
    </p:extLst>
  </p:cSld>
  <p:clrMapOvr>
    <a:masterClrMapping/>
  </p:clrMapOvr>
  <p:transition spd="slow" advClick="0" advTm="300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D12EB-8A1F-447C-B913-E98C79F892B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3773256"/>
      </p:ext>
    </p:extLst>
  </p:cSld>
  <p:clrMapOvr>
    <a:masterClrMapping/>
  </p:clrMapOvr>
  <p:transition spd="slow" advClick="0" advTm="300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8B6DA-5444-4C6E-9C08-6EA04B5601A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239864"/>
      </p:ext>
    </p:extLst>
  </p:cSld>
  <p:clrMapOvr>
    <a:masterClrMapping/>
  </p:clrMapOvr>
  <p:transition spd="slow" advClick="0" advTm="300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129F02-0148-4905-AAE9-6E014910AE7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46051"/>
      </p:ext>
    </p:extLst>
  </p:cSld>
  <p:clrMapOvr>
    <a:masterClrMapping/>
  </p:clrMapOvr>
  <p:transition spd="slow" advClick="0" advTm="300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90361-3284-4453-9E2A-EC1B99FFBD6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197649"/>
      </p:ext>
    </p:extLst>
  </p:cSld>
  <p:clrMapOvr>
    <a:masterClrMapping/>
  </p:clrMapOvr>
  <p:transition spd="slow" advClick="0" advTm="300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18F4C-8E3A-4143-936B-B2168E5430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969335"/>
      </p:ext>
    </p:extLst>
  </p:cSld>
  <p:clrMapOvr>
    <a:masterClrMapping/>
  </p:clrMapOvr>
  <p:transition spd="slow" advClick="0" advTm="3000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48084-8C8E-4137-9DF1-7093E75B31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62224"/>
      </p:ext>
    </p:extLst>
  </p:cSld>
  <p:clrMapOvr>
    <a:masterClrMapping/>
  </p:clrMapOvr>
  <p:transition spd="slow" advClick="0" advTm="3000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BF280-3505-4BAD-B6C2-5996A22554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451385"/>
      </p:ext>
    </p:extLst>
  </p:cSld>
  <p:clrMapOvr>
    <a:masterClrMapping/>
  </p:clrMapOvr>
  <p:transition spd="slow" advClick="0" advTm="3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92A47D-7121-4DD0-A3ED-591E82C1604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448888"/>
      </p:ext>
    </p:extLst>
  </p:cSld>
  <p:clrMapOvr>
    <a:masterClrMapping/>
  </p:clrMapOvr>
  <p:transition spd="slow" advClick="0" advTm="300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14908-21ED-4BDF-A7C3-16B8025654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201064"/>
      </p:ext>
    </p:extLst>
  </p:cSld>
  <p:clrMapOvr>
    <a:masterClrMapping/>
  </p:clrMapOvr>
  <p:transition spd="slow" advClick="0" advTm="3000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4C0FB-0140-44B0-91EE-21F208A94F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830373"/>
      </p:ext>
    </p:extLst>
  </p:cSld>
  <p:clrMapOvr>
    <a:masterClrMapping/>
  </p:clrMapOvr>
  <p:transition spd="slow" advClick="0" advTm="3000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197F68-23ED-47D5-9CAA-E09A76CD4C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256703"/>
      </p:ext>
    </p:extLst>
  </p:cSld>
  <p:clrMapOvr>
    <a:masterClrMapping/>
  </p:clrMapOvr>
  <p:transition spd="slow" advClick="0" advTm="3000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337A0B-82DC-4E24-AB97-5CEF2C4947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601642"/>
      </p:ext>
    </p:extLst>
  </p:cSld>
  <p:clrMapOvr>
    <a:masterClrMapping/>
  </p:clrMapOvr>
  <p:transition spd="slow" advClick="0" advTm="3000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251;p7">
            <a:extLst>
              <a:ext uri="{FF2B5EF4-FFF2-40B4-BE49-F238E27FC236}">
                <a16:creationId xmlns:a16="http://schemas.microsoft.com/office/drawing/2014/main" id="{2B7B52B4-3B0A-4908-8B3F-27EC69694DB9}"/>
              </a:ext>
            </a:extLst>
          </p:cNvPr>
          <p:cNvGrpSpPr/>
          <p:nvPr userDrawn="1"/>
        </p:nvGrpSpPr>
        <p:grpSpPr>
          <a:xfrm flipH="1">
            <a:off x="1209309" y="4481013"/>
            <a:ext cx="2717157" cy="1873569"/>
            <a:chOff x="6689597" y="4026978"/>
            <a:chExt cx="1992915" cy="994886"/>
          </a:xfrm>
        </p:grpSpPr>
        <p:sp>
          <p:nvSpPr>
            <p:cNvPr id="104" name="Google Shape;252;p7">
              <a:extLst>
                <a:ext uri="{FF2B5EF4-FFF2-40B4-BE49-F238E27FC236}">
                  <a16:creationId xmlns:a16="http://schemas.microsoft.com/office/drawing/2014/main" id="{8CD8FF46-8AB5-455E-98AF-E39D552C8540}"/>
                </a:ext>
              </a:extLst>
            </p:cNvPr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253;p7">
              <a:extLst>
                <a:ext uri="{FF2B5EF4-FFF2-40B4-BE49-F238E27FC236}">
                  <a16:creationId xmlns:a16="http://schemas.microsoft.com/office/drawing/2014/main" id="{EF2D5366-5F85-470D-9C82-4C873A8AAAA4}"/>
                </a:ext>
              </a:extLst>
            </p:cNvPr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254;p7">
              <a:extLst>
                <a:ext uri="{FF2B5EF4-FFF2-40B4-BE49-F238E27FC236}">
                  <a16:creationId xmlns:a16="http://schemas.microsoft.com/office/drawing/2014/main" id="{1361A3AB-7B97-4683-8D11-341DD5FA98E7}"/>
                </a:ext>
              </a:extLst>
            </p:cNvPr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255;p7">
              <a:extLst>
                <a:ext uri="{FF2B5EF4-FFF2-40B4-BE49-F238E27FC236}">
                  <a16:creationId xmlns:a16="http://schemas.microsoft.com/office/drawing/2014/main" id="{D81B5DAE-E83F-4BD4-B115-5D14546DE7A6}"/>
                </a:ext>
              </a:extLst>
            </p:cNvPr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" name="Google Shape;12;p2"/>
          <p:cNvSpPr txBox="1"/>
          <p:nvPr/>
        </p:nvSpPr>
        <p:spPr>
          <a:xfrm>
            <a:off x="432800" y="5715300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4925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43434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19186"/>
            <a:ext cx="12180597" cy="6849757"/>
          </a:xfrm>
          <a:custGeom>
            <a:avLst/>
            <a:gdLst/>
            <a:ahLst/>
            <a:cxnLst/>
            <a:rect l="l" t="t" r="r" b="b"/>
            <a:pathLst>
              <a:path w="12180597" h="6849757" extrusionOk="0">
                <a:moveTo>
                  <a:pt x="0" y="0"/>
                </a:moveTo>
                <a:lnTo>
                  <a:pt x="12180597" y="0"/>
                </a:lnTo>
                <a:lnTo>
                  <a:pt x="12180597" y="2850530"/>
                </a:lnTo>
                <a:cubicBezTo>
                  <a:pt x="12177841" y="3258463"/>
                  <a:pt x="12175085" y="3666291"/>
                  <a:pt x="12172330" y="4074226"/>
                </a:cubicBezTo>
                <a:cubicBezTo>
                  <a:pt x="12170238" y="4385243"/>
                  <a:pt x="12168243" y="4696368"/>
                  <a:pt x="12166058" y="5007385"/>
                </a:cubicBezTo>
                <a:cubicBezTo>
                  <a:pt x="12165772" y="5060911"/>
                  <a:pt x="12171379" y="5674079"/>
                  <a:pt x="12176986" y="6304032"/>
                </a:cubicBezTo>
                <a:cubicBezTo>
                  <a:pt x="12178317" y="6434204"/>
                  <a:pt x="12179457" y="6565008"/>
                  <a:pt x="12180597" y="6691802"/>
                </a:cubicBezTo>
                <a:lnTo>
                  <a:pt x="12180597" y="6849757"/>
                </a:lnTo>
                <a:lnTo>
                  <a:pt x="9825959" y="6849757"/>
                </a:lnTo>
                <a:lnTo>
                  <a:pt x="9719441" y="6712528"/>
                </a:lnTo>
                <a:cubicBezTo>
                  <a:pt x="9684735" y="6665346"/>
                  <a:pt x="9650911" y="6616792"/>
                  <a:pt x="9618091" y="6566909"/>
                </a:cubicBezTo>
                <a:cubicBezTo>
                  <a:pt x="9568297" y="6491213"/>
                  <a:pt x="9508430" y="6378567"/>
                  <a:pt x="9440675" y="6236572"/>
                </a:cubicBezTo>
                <a:cubicBezTo>
                  <a:pt x="9425471" y="6204688"/>
                  <a:pt x="9409792" y="6171222"/>
                  <a:pt x="9393732" y="6136383"/>
                </a:cubicBezTo>
                <a:cubicBezTo>
                  <a:pt x="9243683" y="5810479"/>
                  <a:pt x="9060471" y="5362427"/>
                  <a:pt x="8864050" y="4864756"/>
                </a:cubicBezTo>
                <a:cubicBezTo>
                  <a:pt x="8596453" y="4186767"/>
                  <a:pt x="8455147" y="3967386"/>
                  <a:pt x="8224041" y="3946060"/>
                </a:cubicBezTo>
                <a:cubicBezTo>
                  <a:pt x="7779979" y="3905098"/>
                  <a:pt x="7831674" y="4411320"/>
                  <a:pt x="7454985" y="4588894"/>
                </a:cubicBezTo>
                <a:cubicBezTo>
                  <a:pt x="7146147" y="4734479"/>
                  <a:pt x="6801008" y="4588894"/>
                  <a:pt x="6595559" y="4399180"/>
                </a:cubicBezTo>
                <a:cubicBezTo>
                  <a:pt x="6290806" y="4117616"/>
                  <a:pt x="6291091" y="3813988"/>
                  <a:pt x="5715227" y="3813988"/>
                </a:cubicBezTo>
                <a:cubicBezTo>
                  <a:pt x="5223270" y="3813988"/>
                  <a:pt x="4896693" y="5046146"/>
                  <a:pt x="3837392" y="4849553"/>
                </a:cubicBezTo>
                <a:cubicBezTo>
                  <a:pt x="3241990" y="4739055"/>
                  <a:pt x="2837325" y="4021967"/>
                  <a:pt x="2723577" y="3266698"/>
                </a:cubicBezTo>
                <a:cubicBezTo>
                  <a:pt x="2722057" y="3256880"/>
                  <a:pt x="2720631" y="3247061"/>
                  <a:pt x="2719301" y="3237243"/>
                </a:cubicBezTo>
                <a:cubicBezTo>
                  <a:pt x="2709418" y="3167037"/>
                  <a:pt x="2702386" y="3095775"/>
                  <a:pt x="2698110" y="3023563"/>
                </a:cubicBezTo>
                <a:cubicBezTo>
                  <a:pt x="2695639" y="2982074"/>
                  <a:pt x="2694119" y="2940372"/>
                  <a:pt x="2693548" y="2898460"/>
                </a:cubicBezTo>
                <a:cubicBezTo>
                  <a:pt x="2693263" y="2882729"/>
                  <a:pt x="2693168" y="2866999"/>
                  <a:pt x="2693263" y="2851163"/>
                </a:cubicBezTo>
                <a:cubicBezTo>
                  <a:pt x="2694119" y="2619536"/>
                  <a:pt x="2577900" y="2416518"/>
                  <a:pt x="2410177" y="2356554"/>
                </a:cubicBezTo>
                <a:cubicBezTo>
                  <a:pt x="2242549" y="2296693"/>
                  <a:pt x="2065798" y="2394982"/>
                  <a:pt x="1979703" y="2595993"/>
                </a:cubicBezTo>
                <a:cubicBezTo>
                  <a:pt x="1756009" y="3118263"/>
                  <a:pt x="1339790" y="3440577"/>
                  <a:pt x="888980" y="3440577"/>
                </a:cubicBezTo>
                <a:cubicBezTo>
                  <a:pt x="555149" y="3440577"/>
                  <a:pt x="240419" y="3263847"/>
                  <a:pt x="8552" y="2960009"/>
                </a:cubicBezTo>
                <a:cubicBezTo>
                  <a:pt x="5702" y="2956314"/>
                  <a:pt x="2851" y="2952513"/>
                  <a:pt x="0" y="2948713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4470427" y="5371434"/>
            <a:ext cx="814898" cy="1126479"/>
          </a:xfrm>
          <a:custGeom>
            <a:avLst/>
            <a:gdLst/>
            <a:ahLst/>
            <a:cxnLst/>
            <a:rect l="l" t="t" r="r" b="b"/>
            <a:pathLst>
              <a:path w="1483347" h="2226675" extrusionOk="0">
                <a:moveTo>
                  <a:pt x="454586" y="792534"/>
                </a:moveTo>
                <a:cubicBezTo>
                  <a:pt x="569094" y="771343"/>
                  <a:pt x="685787" y="883095"/>
                  <a:pt x="715151" y="1042170"/>
                </a:cubicBezTo>
                <a:cubicBezTo>
                  <a:pt x="744514" y="1201151"/>
                  <a:pt x="675525" y="1347303"/>
                  <a:pt x="560922" y="1368494"/>
                </a:cubicBezTo>
                <a:cubicBezTo>
                  <a:pt x="512078" y="1377522"/>
                  <a:pt x="386071" y="1427791"/>
                  <a:pt x="351291" y="1457250"/>
                </a:cubicBezTo>
                <a:cubicBezTo>
                  <a:pt x="323163" y="1481197"/>
                  <a:pt x="304823" y="1515407"/>
                  <a:pt x="304823" y="1552372"/>
                </a:cubicBezTo>
                <a:cubicBezTo>
                  <a:pt x="304823" y="1599506"/>
                  <a:pt x="327250" y="1638372"/>
                  <a:pt x="366876" y="1661273"/>
                </a:cubicBezTo>
                <a:cubicBezTo>
                  <a:pt x="394149" y="1676953"/>
                  <a:pt x="424652" y="1688166"/>
                  <a:pt x="457627" y="1694153"/>
                </a:cubicBezTo>
                <a:cubicBezTo>
                  <a:pt x="541251" y="1709262"/>
                  <a:pt x="618128" y="1802674"/>
                  <a:pt x="641030" y="1926400"/>
                </a:cubicBezTo>
                <a:cubicBezTo>
                  <a:pt x="668112" y="2073216"/>
                  <a:pt x="609005" y="2207205"/>
                  <a:pt x="508942" y="2225736"/>
                </a:cubicBezTo>
                <a:cubicBezTo>
                  <a:pt x="408878" y="2244266"/>
                  <a:pt x="276790" y="1982751"/>
                  <a:pt x="276030" y="1977524"/>
                </a:cubicBezTo>
                <a:cubicBezTo>
                  <a:pt x="239634" y="1910340"/>
                  <a:pt x="194972" y="1790986"/>
                  <a:pt x="156961" y="1653006"/>
                </a:cubicBezTo>
                <a:cubicBezTo>
                  <a:pt x="131113" y="1559024"/>
                  <a:pt x="64879" y="1332479"/>
                  <a:pt x="56992" y="1290002"/>
                </a:cubicBezTo>
                <a:cubicBezTo>
                  <a:pt x="36086" y="1177014"/>
                  <a:pt x="80464" y="1071249"/>
                  <a:pt x="158576" y="1033808"/>
                </a:cubicBezTo>
                <a:cubicBezTo>
                  <a:pt x="235833" y="996843"/>
                  <a:pt x="293230" y="946383"/>
                  <a:pt x="339793" y="874543"/>
                </a:cubicBezTo>
                <a:cubicBezTo>
                  <a:pt x="368016" y="831115"/>
                  <a:pt x="407453" y="801276"/>
                  <a:pt x="454586" y="792534"/>
                </a:cubicBezTo>
                <a:lnTo>
                  <a:pt x="454586" y="792534"/>
                </a:lnTo>
                <a:close/>
                <a:moveTo>
                  <a:pt x="1017338" y="334407"/>
                </a:moveTo>
                <a:cubicBezTo>
                  <a:pt x="901974" y="318538"/>
                  <a:pt x="790508" y="435611"/>
                  <a:pt x="768461" y="595828"/>
                </a:cubicBezTo>
                <a:cubicBezTo>
                  <a:pt x="746415" y="756043"/>
                  <a:pt x="822152" y="898775"/>
                  <a:pt x="937515" y="914644"/>
                </a:cubicBezTo>
                <a:cubicBezTo>
                  <a:pt x="986739" y="921391"/>
                  <a:pt x="1114931" y="965769"/>
                  <a:pt x="1150946" y="993707"/>
                </a:cubicBezTo>
                <a:cubicBezTo>
                  <a:pt x="1180214" y="1016323"/>
                  <a:pt x="1200075" y="1049773"/>
                  <a:pt x="1201691" y="1086738"/>
                </a:cubicBezTo>
                <a:cubicBezTo>
                  <a:pt x="1203781" y="1133777"/>
                  <a:pt x="1183255" y="1173593"/>
                  <a:pt x="1144674" y="1198300"/>
                </a:cubicBezTo>
                <a:cubicBezTo>
                  <a:pt x="1118162" y="1215215"/>
                  <a:pt x="1088228" y="1227759"/>
                  <a:pt x="1055539" y="1235266"/>
                </a:cubicBezTo>
                <a:cubicBezTo>
                  <a:pt x="972770" y="1254271"/>
                  <a:pt x="900169" y="1351009"/>
                  <a:pt x="883064" y="1475780"/>
                </a:cubicBezTo>
                <a:cubicBezTo>
                  <a:pt x="862728" y="1623642"/>
                  <a:pt x="928012" y="1754781"/>
                  <a:pt x="1028836" y="1768654"/>
                </a:cubicBezTo>
                <a:cubicBezTo>
                  <a:pt x="1129660" y="1782528"/>
                  <a:pt x="1249584" y="1515217"/>
                  <a:pt x="1250059" y="1509895"/>
                </a:cubicBezTo>
                <a:cubicBezTo>
                  <a:pt x="1283319" y="1441095"/>
                  <a:pt x="1322470" y="1319840"/>
                  <a:pt x="1354019" y="1180245"/>
                </a:cubicBezTo>
                <a:cubicBezTo>
                  <a:pt x="1375495" y="1085123"/>
                  <a:pt x="1431277" y="855822"/>
                  <a:pt x="1437168" y="812965"/>
                </a:cubicBezTo>
                <a:cubicBezTo>
                  <a:pt x="1452848" y="699122"/>
                  <a:pt x="1403624" y="595447"/>
                  <a:pt x="1323896" y="561713"/>
                </a:cubicBezTo>
                <a:cubicBezTo>
                  <a:pt x="1245023" y="528358"/>
                  <a:pt x="1185346" y="480655"/>
                  <a:pt x="1135457" y="410999"/>
                </a:cubicBezTo>
                <a:cubicBezTo>
                  <a:pt x="1105618" y="368997"/>
                  <a:pt x="1064851" y="340964"/>
                  <a:pt x="1017338" y="334407"/>
                </a:cubicBezTo>
                <a:lnTo>
                  <a:pt x="1017338" y="334407"/>
                </a:lnTo>
                <a:close/>
                <a:moveTo>
                  <a:pt x="987784" y="672"/>
                </a:moveTo>
                <a:cubicBezTo>
                  <a:pt x="931243" y="-7121"/>
                  <a:pt x="876127" y="53792"/>
                  <a:pt x="864724" y="136656"/>
                </a:cubicBezTo>
                <a:cubicBezTo>
                  <a:pt x="853321" y="219519"/>
                  <a:pt x="890001" y="293070"/>
                  <a:pt x="946542" y="300768"/>
                </a:cubicBezTo>
                <a:cubicBezTo>
                  <a:pt x="1003083" y="308560"/>
                  <a:pt x="1058199" y="247647"/>
                  <a:pt x="1069603" y="164784"/>
                </a:cubicBezTo>
                <a:cubicBezTo>
                  <a:pt x="1081006" y="81920"/>
                  <a:pt x="1044325" y="8369"/>
                  <a:pt x="987784" y="672"/>
                </a:cubicBezTo>
                <a:lnTo>
                  <a:pt x="987784" y="672"/>
                </a:lnTo>
                <a:close/>
                <a:moveTo>
                  <a:pt x="1459119" y="528833"/>
                </a:moveTo>
                <a:cubicBezTo>
                  <a:pt x="1482496" y="546603"/>
                  <a:pt x="1490288" y="575872"/>
                  <a:pt x="1476604" y="594212"/>
                </a:cubicBezTo>
                <a:cubicBezTo>
                  <a:pt x="1462826" y="612552"/>
                  <a:pt x="1432797" y="613027"/>
                  <a:pt x="1409420" y="595257"/>
                </a:cubicBezTo>
                <a:cubicBezTo>
                  <a:pt x="1386043" y="577487"/>
                  <a:pt x="1378251" y="548219"/>
                  <a:pt x="1391935" y="529879"/>
                </a:cubicBezTo>
                <a:cubicBezTo>
                  <a:pt x="1405714" y="511443"/>
                  <a:pt x="1435838" y="511063"/>
                  <a:pt x="1459119" y="528833"/>
                </a:cubicBezTo>
                <a:lnTo>
                  <a:pt x="1459119" y="528833"/>
                </a:lnTo>
                <a:close/>
                <a:moveTo>
                  <a:pt x="1364567" y="402067"/>
                </a:moveTo>
                <a:cubicBezTo>
                  <a:pt x="1392505" y="411950"/>
                  <a:pt x="1409135" y="445019"/>
                  <a:pt x="1401723" y="475998"/>
                </a:cubicBezTo>
                <a:cubicBezTo>
                  <a:pt x="1394311" y="506977"/>
                  <a:pt x="1365613" y="524177"/>
                  <a:pt x="1337580" y="514294"/>
                </a:cubicBezTo>
                <a:cubicBezTo>
                  <a:pt x="1309642" y="504411"/>
                  <a:pt x="1293012" y="471342"/>
                  <a:pt x="1300424" y="440363"/>
                </a:cubicBezTo>
                <a:cubicBezTo>
                  <a:pt x="1307931" y="409384"/>
                  <a:pt x="1336629" y="392184"/>
                  <a:pt x="1364567" y="402067"/>
                </a:cubicBezTo>
                <a:lnTo>
                  <a:pt x="1364567" y="402067"/>
                </a:lnTo>
                <a:close/>
                <a:moveTo>
                  <a:pt x="1270965" y="292785"/>
                </a:moveTo>
                <a:cubicBezTo>
                  <a:pt x="1298143" y="304474"/>
                  <a:pt x="1310972" y="346856"/>
                  <a:pt x="1299569" y="387528"/>
                </a:cubicBezTo>
                <a:cubicBezTo>
                  <a:pt x="1288165" y="428199"/>
                  <a:pt x="1256806" y="451766"/>
                  <a:pt x="1229629" y="440078"/>
                </a:cubicBezTo>
                <a:cubicBezTo>
                  <a:pt x="1202451" y="428390"/>
                  <a:pt x="1189622" y="386007"/>
                  <a:pt x="1201025" y="345335"/>
                </a:cubicBezTo>
                <a:cubicBezTo>
                  <a:pt x="1212429" y="304664"/>
                  <a:pt x="1243788" y="281097"/>
                  <a:pt x="1270965" y="292785"/>
                </a:cubicBezTo>
                <a:lnTo>
                  <a:pt x="1270965" y="292785"/>
                </a:lnTo>
                <a:close/>
                <a:moveTo>
                  <a:pt x="1154652" y="154141"/>
                </a:moveTo>
                <a:cubicBezTo>
                  <a:pt x="1187817" y="163168"/>
                  <a:pt x="1209388" y="209922"/>
                  <a:pt x="1202736" y="258481"/>
                </a:cubicBezTo>
                <a:cubicBezTo>
                  <a:pt x="1196179" y="307135"/>
                  <a:pt x="1163870" y="339254"/>
                  <a:pt x="1130705" y="330226"/>
                </a:cubicBezTo>
                <a:cubicBezTo>
                  <a:pt x="1097541" y="321199"/>
                  <a:pt x="1075970" y="274445"/>
                  <a:pt x="1082621" y="225886"/>
                </a:cubicBezTo>
                <a:cubicBezTo>
                  <a:pt x="1089273" y="177232"/>
                  <a:pt x="1121488" y="145113"/>
                  <a:pt x="1154652" y="154141"/>
                </a:cubicBezTo>
                <a:lnTo>
                  <a:pt x="1154652" y="154141"/>
                </a:lnTo>
                <a:close/>
                <a:moveTo>
                  <a:pt x="468745" y="457753"/>
                </a:moveTo>
                <a:cubicBezTo>
                  <a:pt x="524906" y="447395"/>
                  <a:pt x="582778" y="505646"/>
                  <a:pt x="597982" y="587940"/>
                </a:cubicBezTo>
                <a:cubicBezTo>
                  <a:pt x="613187" y="670234"/>
                  <a:pt x="579927" y="745305"/>
                  <a:pt x="523861" y="755664"/>
                </a:cubicBezTo>
                <a:cubicBezTo>
                  <a:pt x="467700" y="766021"/>
                  <a:pt x="409828" y="707770"/>
                  <a:pt x="394624" y="625476"/>
                </a:cubicBezTo>
                <a:cubicBezTo>
                  <a:pt x="379419" y="543182"/>
                  <a:pt x="412584" y="468111"/>
                  <a:pt x="468745" y="457753"/>
                </a:cubicBezTo>
                <a:lnTo>
                  <a:pt x="468745" y="457753"/>
                </a:lnTo>
                <a:close/>
                <a:moveTo>
                  <a:pt x="22212" y="1007105"/>
                </a:moveTo>
                <a:cubicBezTo>
                  <a:pt x="-310" y="1025921"/>
                  <a:pt x="-6771" y="1055475"/>
                  <a:pt x="7768" y="1073245"/>
                </a:cubicBezTo>
                <a:cubicBezTo>
                  <a:pt x="22307" y="1090919"/>
                  <a:pt x="52431" y="1089969"/>
                  <a:pt x="74952" y="1071154"/>
                </a:cubicBezTo>
                <a:cubicBezTo>
                  <a:pt x="97474" y="1052338"/>
                  <a:pt x="103935" y="1022690"/>
                  <a:pt x="89396" y="1005015"/>
                </a:cubicBezTo>
                <a:cubicBezTo>
                  <a:pt x="74762" y="987340"/>
                  <a:pt x="44733" y="988290"/>
                  <a:pt x="22212" y="1007105"/>
                </a:cubicBezTo>
                <a:lnTo>
                  <a:pt x="22212" y="1007105"/>
                </a:lnTo>
                <a:close/>
                <a:moveTo>
                  <a:pt x="110872" y="876063"/>
                </a:moveTo>
                <a:cubicBezTo>
                  <a:pt x="83409" y="887181"/>
                  <a:pt x="68300" y="921011"/>
                  <a:pt x="77138" y="951610"/>
                </a:cubicBezTo>
                <a:cubicBezTo>
                  <a:pt x="85975" y="982208"/>
                  <a:pt x="115434" y="997983"/>
                  <a:pt x="142897" y="986960"/>
                </a:cubicBezTo>
                <a:cubicBezTo>
                  <a:pt x="170359" y="975842"/>
                  <a:pt x="185469" y="942012"/>
                  <a:pt x="176631" y="911413"/>
                </a:cubicBezTo>
                <a:cubicBezTo>
                  <a:pt x="167794" y="880814"/>
                  <a:pt x="138335" y="864945"/>
                  <a:pt x="110872" y="876063"/>
                </a:cubicBezTo>
                <a:lnTo>
                  <a:pt x="110872" y="876063"/>
                </a:lnTo>
                <a:close/>
                <a:moveTo>
                  <a:pt x="199343" y="762600"/>
                </a:moveTo>
                <a:cubicBezTo>
                  <a:pt x="172735" y="775524"/>
                  <a:pt x="161902" y="818476"/>
                  <a:pt x="175206" y="858578"/>
                </a:cubicBezTo>
                <a:cubicBezTo>
                  <a:pt x="188510" y="898679"/>
                  <a:pt x="220914" y="920821"/>
                  <a:pt x="247522" y="907897"/>
                </a:cubicBezTo>
                <a:cubicBezTo>
                  <a:pt x="274224" y="894973"/>
                  <a:pt x="284962" y="852021"/>
                  <a:pt x="271659" y="811920"/>
                </a:cubicBezTo>
                <a:cubicBezTo>
                  <a:pt x="258355" y="771818"/>
                  <a:pt x="225950" y="749677"/>
                  <a:pt x="199343" y="762600"/>
                </a:cubicBezTo>
                <a:lnTo>
                  <a:pt x="199343" y="762600"/>
                </a:lnTo>
                <a:close/>
                <a:moveTo>
                  <a:pt x="309194" y="618824"/>
                </a:moveTo>
                <a:cubicBezTo>
                  <a:pt x="276505" y="629372"/>
                  <a:pt x="257119" y="677076"/>
                  <a:pt x="265957" y="725350"/>
                </a:cubicBezTo>
                <a:cubicBezTo>
                  <a:pt x="274794" y="773624"/>
                  <a:pt x="308434" y="804222"/>
                  <a:pt x="341219" y="793674"/>
                </a:cubicBezTo>
                <a:cubicBezTo>
                  <a:pt x="373908" y="783127"/>
                  <a:pt x="393294" y="735423"/>
                  <a:pt x="384456" y="687149"/>
                </a:cubicBezTo>
                <a:cubicBezTo>
                  <a:pt x="375618" y="638875"/>
                  <a:pt x="341884" y="608276"/>
                  <a:pt x="309194" y="61882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-96934" y="3450953"/>
            <a:ext cx="6479720" cy="3383161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6183919" y="5289020"/>
            <a:ext cx="996190" cy="1022212"/>
          </a:xfrm>
          <a:custGeom>
            <a:avLst/>
            <a:gdLst/>
            <a:ahLst/>
            <a:cxnLst/>
            <a:rect l="l" t="t" r="r" b="b"/>
            <a:pathLst>
              <a:path w="996190" h="1022212" extrusionOk="0">
                <a:moveTo>
                  <a:pt x="390258" y="22089"/>
                </a:moveTo>
                <a:lnTo>
                  <a:pt x="553609" y="296812"/>
                </a:lnTo>
                <a:cubicBezTo>
                  <a:pt x="566248" y="318099"/>
                  <a:pt x="593806" y="325036"/>
                  <a:pt x="615092" y="312302"/>
                </a:cubicBezTo>
                <a:lnTo>
                  <a:pt x="889056" y="147620"/>
                </a:lnTo>
                <a:cubicBezTo>
                  <a:pt x="932768" y="121297"/>
                  <a:pt x="979332" y="177078"/>
                  <a:pt x="945692" y="215375"/>
                </a:cubicBezTo>
                <a:lnTo>
                  <a:pt x="734922" y="455603"/>
                </a:lnTo>
                <a:cubicBezTo>
                  <a:pt x="718577" y="474229"/>
                  <a:pt x="720477" y="502547"/>
                  <a:pt x="739197" y="518797"/>
                </a:cubicBezTo>
                <a:lnTo>
                  <a:pt x="980472" y="728427"/>
                </a:lnTo>
                <a:cubicBezTo>
                  <a:pt x="1018958" y="761876"/>
                  <a:pt x="980377" y="823359"/>
                  <a:pt x="933528" y="803213"/>
                </a:cubicBezTo>
                <a:lnTo>
                  <a:pt x="639894" y="677017"/>
                </a:lnTo>
                <a:cubicBezTo>
                  <a:pt x="617183" y="667229"/>
                  <a:pt x="590765" y="677777"/>
                  <a:pt x="581073" y="700584"/>
                </a:cubicBezTo>
                <a:lnTo>
                  <a:pt x="456207" y="994883"/>
                </a:lnTo>
                <a:cubicBezTo>
                  <a:pt x="436250" y="1041827"/>
                  <a:pt x="365835" y="1024152"/>
                  <a:pt x="370587" y="973312"/>
                </a:cubicBezTo>
                <a:lnTo>
                  <a:pt x="399855" y="654970"/>
                </a:lnTo>
                <a:cubicBezTo>
                  <a:pt x="402136" y="630263"/>
                  <a:pt x="383891" y="608502"/>
                  <a:pt x="359279" y="606316"/>
                </a:cubicBezTo>
                <a:lnTo>
                  <a:pt x="40842" y="578569"/>
                </a:lnTo>
                <a:cubicBezTo>
                  <a:pt x="-9997" y="574103"/>
                  <a:pt x="-14939" y="501692"/>
                  <a:pt x="34855" y="490478"/>
                </a:cubicBezTo>
                <a:lnTo>
                  <a:pt x="346640" y="419968"/>
                </a:lnTo>
                <a:cubicBezTo>
                  <a:pt x="370777" y="414551"/>
                  <a:pt x="385886" y="390415"/>
                  <a:pt x="380375" y="366278"/>
                </a:cubicBezTo>
                <a:lnTo>
                  <a:pt x="308439" y="54873"/>
                </a:lnTo>
                <a:cubicBezTo>
                  <a:pt x="296846" y="5269"/>
                  <a:pt x="364220" y="-21814"/>
                  <a:pt x="390258" y="22089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6234606" y="5289020"/>
            <a:ext cx="996153" cy="1022212"/>
          </a:xfrm>
          <a:custGeom>
            <a:avLst/>
            <a:gdLst/>
            <a:ahLst/>
            <a:cxnLst/>
            <a:rect l="l" t="t" r="r" b="b"/>
            <a:pathLst>
              <a:path w="996153" h="1022212" extrusionOk="0">
                <a:moveTo>
                  <a:pt x="390220" y="22089"/>
                </a:moveTo>
                <a:lnTo>
                  <a:pt x="553572" y="296812"/>
                </a:lnTo>
                <a:cubicBezTo>
                  <a:pt x="566210" y="318099"/>
                  <a:pt x="593768" y="325036"/>
                  <a:pt x="615054" y="312302"/>
                </a:cubicBezTo>
                <a:lnTo>
                  <a:pt x="889018" y="147620"/>
                </a:lnTo>
                <a:cubicBezTo>
                  <a:pt x="932731" y="121297"/>
                  <a:pt x="979294" y="177078"/>
                  <a:pt x="945654" y="215375"/>
                </a:cubicBezTo>
                <a:lnTo>
                  <a:pt x="734884" y="455603"/>
                </a:lnTo>
                <a:cubicBezTo>
                  <a:pt x="718539" y="474229"/>
                  <a:pt x="720440" y="502547"/>
                  <a:pt x="739160" y="518797"/>
                </a:cubicBezTo>
                <a:lnTo>
                  <a:pt x="980434" y="728427"/>
                </a:lnTo>
                <a:cubicBezTo>
                  <a:pt x="1018920" y="761876"/>
                  <a:pt x="980339" y="823359"/>
                  <a:pt x="933491" y="803213"/>
                </a:cubicBezTo>
                <a:lnTo>
                  <a:pt x="639856" y="677017"/>
                </a:lnTo>
                <a:cubicBezTo>
                  <a:pt x="617145" y="667229"/>
                  <a:pt x="590727" y="677777"/>
                  <a:pt x="581034" y="700584"/>
                </a:cubicBezTo>
                <a:lnTo>
                  <a:pt x="456169" y="994883"/>
                </a:lnTo>
                <a:cubicBezTo>
                  <a:pt x="436213" y="1041827"/>
                  <a:pt x="365798" y="1024152"/>
                  <a:pt x="370549" y="973312"/>
                </a:cubicBezTo>
                <a:lnTo>
                  <a:pt x="399817" y="654970"/>
                </a:lnTo>
                <a:cubicBezTo>
                  <a:pt x="402098" y="630263"/>
                  <a:pt x="383853" y="608502"/>
                  <a:pt x="359241" y="606316"/>
                </a:cubicBezTo>
                <a:lnTo>
                  <a:pt x="40805" y="578569"/>
                </a:lnTo>
                <a:cubicBezTo>
                  <a:pt x="-10035" y="574103"/>
                  <a:pt x="-14881" y="501692"/>
                  <a:pt x="34818" y="490478"/>
                </a:cubicBezTo>
                <a:lnTo>
                  <a:pt x="346602" y="419968"/>
                </a:lnTo>
                <a:cubicBezTo>
                  <a:pt x="370739" y="414551"/>
                  <a:pt x="385849" y="390415"/>
                  <a:pt x="380337" y="366278"/>
                </a:cubicBezTo>
                <a:lnTo>
                  <a:pt x="308401" y="54873"/>
                </a:lnTo>
                <a:cubicBezTo>
                  <a:pt x="296808" y="5269"/>
                  <a:pt x="364182" y="-21814"/>
                  <a:pt x="390220" y="22089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7855430" y="4628367"/>
            <a:ext cx="560131" cy="577696"/>
          </a:xfrm>
          <a:custGeom>
            <a:avLst/>
            <a:gdLst/>
            <a:ahLst/>
            <a:cxnLst/>
            <a:rect l="l" t="t" r="r" b="b"/>
            <a:pathLst>
              <a:path w="560131" h="577696" extrusionOk="0">
                <a:moveTo>
                  <a:pt x="53500" y="112674"/>
                </a:moveTo>
                <a:lnTo>
                  <a:pt x="185113" y="172826"/>
                </a:lnTo>
                <a:cubicBezTo>
                  <a:pt x="204023" y="181473"/>
                  <a:pt x="226450" y="173111"/>
                  <a:pt x="235002" y="154105"/>
                </a:cubicBezTo>
                <a:lnTo>
                  <a:pt x="294489" y="22207"/>
                </a:lnTo>
                <a:cubicBezTo>
                  <a:pt x="312164" y="-16849"/>
                  <a:pt x="370986" y="-694"/>
                  <a:pt x="366045" y="41973"/>
                </a:cubicBezTo>
                <a:lnTo>
                  <a:pt x="349510" y="185750"/>
                </a:lnTo>
                <a:cubicBezTo>
                  <a:pt x="347134" y="206465"/>
                  <a:pt x="362054" y="225091"/>
                  <a:pt x="382770" y="227372"/>
                </a:cubicBezTo>
                <a:lnTo>
                  <a:pt x="526641" y="243241"/>
                </a:lnTo>
                <a:cubicBezTo>
                  <a:pt x="569308" y="247897"/>
                  <a:pt x="572064" y="308905"/>
                  <a:pt x="529967" y="317457"/>
                </a:cubicBezTo>
                <a:lnTo>
                  <a:pt x="388091" y="346156"/>
                </a:lnTo>
                <a:cubicBezTo>
                  <a:pt x="367661" y="350242"/>
                  <a:pt x="354547" y="370197"/>
                  <a:pt x="358728" y="390628"/>
                </a:cubicBezTo>
                <a:lnTo>
                  <a:pt x="388091" y="532314"/>
                </a:lnTo>
                <a:cubicBezTo>
                  <a:pt x="396833" y="574316"/>
                  <a:pt x="339627" y="595792"/>
                  <a:pt x="318531" y="558446"/>
                </a:cubicBezTo>
                <a:lnTo>
                  <a:pt x="247451" y="432440"/>
                </a:lnTo>
                <a:cubicBezTo>
                  <a:pt x="237188" y="414290"/>
                  <a:pt x="214191" y="407923"/>
                  <a:pt x="196136" y="418281"/>
                </a:cubicBezTo>
                <a:lnTo>
                  <a:pt x="70415" y="490027"/>
                </a:lnTo>
                <a:cubicBezTo>
                  <a:pt x="33164" y="511313"/>
                  <a:pt x="-4942" y="463609"/>
                  <a:pt x="24137" y="431965"/>
                </a:cubicBezTo>
                <a:lnTo>
                  <a:pt x="122015" y="325345"/>
                </a:lnTo>
                <a:cubicBezTo>
                  <a:pt x="136079" y="310045"/>
                  <a:pt x="135033" y="286098"/>
                  <a:pt x="119639" y="272129"/>
                </a:cubicBezTo>
                <a:lnTo>
                  <a:pt x="12543" y="174726"/>
                </a:lnTo>
                <a:cubicBezTo>
                  <a:pt x="-19101" y="145838"/>
                  <a:pt x="14539" y="94904"/>
                  <a:pt x="53500" y="11267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895515" y="4650033"/>
            <a:ext cx="560147" cy="577696"/>
          </a:xfrm>
          <a:custGeom>
            <a:avLst/>
            <a:gdLst/>
            <a:ahLst/>
            <a:cxnLst/>
            <a:rect l="l" t="t" r="r" b="b"/>
            <a:pathLst>
              <a:path w="560147" h="577696" extrusionOk="0">
                <a:moveTo>
                  <a:pt x="53516" y="112674"/>
                </a:moveTo>
                <a:lnTo>
                  <a:pt x="185129" y="172826"/>
                </a:lnTo>
                <a:cubicBezTo>
                  <a:pt x="204039" y="181473"/>
                  <a:pt x="226466" y="173111"/>
                  <a:pt x="235018" y="154105"/>
                </a:cubicBezTo>
                <a:lnTo>
                  <a:pt x="294505" y="22207"/>
                </a:lnTo>
                <a:cubicBezTo>
                  <a:pt x="312180" y="-16849"/>
                  <a:pt x="371002" y="-694"/>
                  <a:pt x="366061" y="41973"/>
                </a:cubicBezTo>
                <a:lnTo>
                  <a:pt x="349526" y="185750"/>
                </a:lnTo>
                <a:cubicBezTo>
                  <a:pt x="347151" y="206465"/>
                  <a:pt x="362069" y="225091"/>
                  <a:pt x="382786" y="227371"/>
                </a:cubicBezTo>
                <a:lnTo>
                  <a:pt x="526657" y="243241"/>
                </a:lnTo>
                <a:cubicBezTo>
                  <a:pt x="569324" y="247898"/>
                  <a:pt x="572080" y="308905"/>
                  <a:pt x="529983" y="317458"/>
                </a:cubicBezTo>
                <a:lnTo>
                  <a:pt x="388107" y="346155"/>
                </a:lnTo>
                <a:cubicBezTo>
                  <a:pt x="367676" y="350242"/>
                  <a:pt x="354562" y="370198"/>
                  <a:pt x="358744" y="390628"/>
                </a:cubicBezTo>
                <a:lnTo>
                  <a:pt x="388107" y="532314"/>
                </a:lnTo>
                <a:cubicBezTo>
                  <a:pt x="396850" y="574316"/>
                  <a:pt x="339643" y="595792"/>
                  <a:pt x="318547" y="558447"/>
                </a:cubicBezTo>
                <a:lnTo>
                  <a:pt x="247466" y="432440"/>
                </a:lnTo>
                <a:cubicBezTo>
                  <a:pt x="237204" y="414290"/>
                  <a:pt x="214207" y="407923"/>
                  <a:pt x="196152" y="418281"/>
                </a:cubicBezTo>
                <a:lnTo>
                  <a:pt x="70431" y="490027"/>
                </a:lnTo>
                <a:cubicBezTo>
                  <a:pt x="33180" y="511313"/>
                  <a:pt x="-4926" y="463610"/>
                  <a:pt x="24152" y="431965"/>
                </a:cubicBezTo>
                <a:lnTo>
                  <a:pt x="122031" y="325344"/>
                </a:lnTo>
                <a:cubicBezTo>
                  <a:pt x="136095" y="310045"/>
                  <a:pt x="135050" y="286098"/>
                  <a:pt x="119655" y="272129"/>
                </a:cubicBezTo>
                <a:lnTo>
                  <a:pt x="12559" y="174726"/>
                </a:lnTo>
                <a:cubicBezTo>
                  <a:pt x="-19085" y="145743"/>
                  <a:pt x="14460" y="94808"/>
                  <a:pt x="53516" y="11267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7224215" y="3987938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-95" y="3266"/>
            <a:ext cx="12181547" cy="6849757"/>
          </a:xfrm>
          <a:custGeom>
            <a:avLst/>
            <a:gdLst/>
            <a:ahLst/>
            <a:cxnLst/>
            <a:rect l="l" t="t" r="r" b="b"/>
            <a:pathLst>
              <a:path w="12181547" h="6849757" extrusionOk="0">
                <a:moveTo>
                  <a:pt x="12181547" y="6215355"/>
                </a:moveTo>
                <a:lnTo>
                  <a:pt x="12180692" y="6849757"/>
                </a:lnTo>
                <a:lnTo>
                  <a:pt x="10536054" y="6849757"/>
                </a:lnTo>
                <a:cubicBezTo>
                  <a:pt x="10207451" y="6663313"/>
                  <a:pt x="9880652" y="6380702"/>
                  <a:pt x="9618091" y="6021499"/>
                </a:cubicBezTo>
                <a:cubicBezTo>
                  <a:pt x="9568297" y="5953364"/>
                  <a:pt x="9508430" y="5851970"/>
                  <a:pt x="9440675" y="5724159"/>
                </a:cubicBezTo>
                <a:cubicBezTo>
                  <a:pt x="9425471" y="5695460"/>
                  <a:pt x="9409792" y="5665337"/>
                  <a:pt x="9393732" y="5633978"/>
                </a:cubicBezTo>
                <a:cubicBezTo>
                  <a:pt x="9243683" y="5340629"/>
                  <a:pt x="9060471" y="4937333"/>
                  <a:pt x="8864050" y="4489374"/>
                </a:cubicBezTo>
                <a:cubicBezTo>
                  <a:pt x="8596453" y="3879109"/>
                  <a:pt x="8455147" y="3681642"/>
                  <a:pt x="8224041" y="3662447"/>
                </a:cubicBezTo>
                <a:cubicBezTo>
                  <a:pt x="7779979" y="3625576"/>
                  <a:pt x="7831674" y="4081232"/>
                  <a:pt x="7454985" y="4241068"/>
                </a:cubicBezTo>
                <a:cubicBezTo>
                  <a:pt x="7146147" y="4372110"/>
                  <a:pt x="6801008" y="4241068"/>
                  <a:pt x="6595559" y="4070304"/>
                </a:cubicBezTo>
                <a:cubicBezTo>
                  <a:pt x="6290806" y="3816866"/>
                  <a:pt x="6291091" y="3543567"/>
                  <a:pt x="5715226" y="3543567"/>
                </a:cubicBezTo>
                <a:cubicBezTo>
                  <a:pt x="5223270" y="3543567"/>
                  <a:pt x="4896693" y="4652645"/>
                  <a:pt x="3837392" y="4475690"/>
                </a:cubicBezTo>
                <a:cubicBezTo>
                  <a:pt x="3241990" y="4376229"/>
                  <a:pt x="2837325" y="3730771"/>
                  <a:pt x="2723577" y="3050946"/>
                </a:cubicBezTo>
                <a:cubicBezTo>
                  <a:pt x="2722057" y="3042109"/>
                  <a:pt x="2720631" y="3033271"/>
                  <a:pt x="2719301" y="3024433"/>
                </a:cubicBezTo>
                <a:cubicBezTo>
                  <a:pt x="2709418" y="2961240"/>
                  <a:pt x="2702386" y="2897097"/>
                  <a:pt x="2698110" y="2832098"/>
                </a:cubicBezTo>
                <a:cubicBezTo>
                  <a:pt x="2695639" y="2794753"/>
                  <a:pt x="2694119" y="2757217"/>
                  <a:pt x="2693548" y="2719491"/>
                </a:cubicBezTo>
                <a:cubicBezTo>
                  <a:pt x="2693263" y="2705332"/>
                  <a:pt x="2693168" y="2691173"/>
                  <a:pt x="2693263" y="2676919"/>
                </a:cubicBezTo>
                <a:cubicBezTo>
                  <a:pt x="2694119" y="2468429"/>
                  <a:pt x="2577900" y="2285691"/>
                  <a:pt x="2410177" y="2231716"/>
                </a:cubicBezTo>
                <a:cubicBezTo>
                  <a:pt x="2242549" y="2177835"/>
                  <a:pt x="2065798" y="2266306"/>
                  <a:pt x="1979703" y="2447238"/>
                </a:cubicBezTo>
                <a:cubicBezTo>
                  <a:pt x="1756009" y="2917338"/>
                  <a:pt x="1339790" y="3207456"/>
                  <a:pt x="888980" y="3207456"/>
                </a:cubicBezTo>
                <a:cubicBezTo>
                  <a:pt x="555149" y="3207456"/>
                  <a:pt x="240419" y="3048380"/>
                  <a:pt x="8552" y="2774892"/>
                </a:cubicBezTo>
                <a:cubicBezTo>
                  <a:pt x="5702" y="2771566"/>
                  <a:pt x="2851" y="2768145"/>
                  <a:pt x="0" y="2764724"/>
                </a:cubicBezTo>
                <a:lnTo>
                  <a:pt x="0" y="0"/>
                </a:lnTo>
                <a:lnTo>
                  <a:pt x="12180597" y="0"/>
                </a:lnTo>
                <a:lnTo>
                  <a:pt x="12180597" y="2676349"/>
                </a:lnTo>
                <a:cubicBezTo>
                  <a:pt x="12177841" y="3043534"/>
                  <a:pt x="12175085" y="3410624"/>
                  <a:pt x="12172330" y="3777810"/>
                </a:cubicBezTo>
                <a:cubicBezTo>
                  <a:pt x="12170238" y="4057760"/>
                  <a:pt x="12168243" y="4337806"/>
                  <a:pt x="12166058" y="4617756"/>
                </a:cubicBezTo>
                <a:cubicBezTo>
                  <a:pt x="12165772" y="4665935"/>
                  <a:pt x="12171379" y="5217854"/>
                  <a:pt x="12176986" y="5784881"/>
                </a:cubicBezTo>
                <a:cubicBezTo>
                  <a:pt x="12178317" y="5902050"/>
                  <a:pt x="12179457" y="6019788"/>
                  <a:pt x="12180597" y="6133916"/>
                </a:cubicBezTo>
                <a:cubicBezTo>
                  <a:pt x="12180976" y="6161284"/>
                  <a:pt x="12181262" y="6188462"/>
                  <a:pt x="12181547" y="6215355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-93696" y="-22256"/>
            <a:ext cx="12317853" cy="6640865"/>
          </a:xfrm>
          <a:custGeom>
            <a:avLst/>
            <a:gdLst/>
            <a:ahLst/>
            <a:cxnLst/>
            <a:rect l="l" t="t" r="r" b="b"/>
            <a:pathLst>
              <a:path w="12180502" h="6640865" extrusionOk="0">
                <a:moveTo>
                  <a:pt x="12180502" y="0"/>
                </a:moveTo>
                <a:lnTo>
                  <a:pt x="12180502" y="6515261"/>
                </a:lnTo>
                <a:cubicBezTo>
                  <a:pt x="11843725" y="6670725"/>
                  <a:pt x="11473404" y="6686310"/>
                  <a:pt x="11011667" y="6537117"/>
                </a:cubicBezTo>
                <a:cubicBezTo>
                  <a:pt x="9853379" y="6162805"/>
                  <a:pt x="9290342" y="4884878"/>
                  <a:pt x="9076911" y="4299415"/>
                </a:cubicBezTo>
                <a:cubicBezTo>
                  <a:pt x="8925532" y="3884050"/>
                  <a:pt x="8592461" y="3424974"/>
                  <a:pt x="8240671" y="3424974"/>
                </a:cubicBezTo>
                <a:cubicBezTo>
                  <a:pt x="7606459" y="3424974"/>
                  <a:pt x="7782069" y="3873597"/>
                  <a:pt x="7230626" y="3916930"/>
                </a:cubicBezTo>
                <a:cubicBezTo>
                  <a:pt x="6702654" y="3958361"/>
                  <a:pt x="6286340" y="3292695"/>
                  <a:pt x="5747250" y="3292695"/>
                </a:cubicBezTo>
                <a:cubicBezTo>
                  <a:pt x="5053456" y="3292695"/>
                  <a:pt x="4980285" y="4119718"/>
                  <a:pt x="3929188" y="3916930"/>
                </a:cubicBezTo>
                <a:cubicBezTo>
                  <a:pt x="3418036" y="3818291"/>
                  <a:pt x="3079739" y="3052466"/>
                  <a:pt x="3082020" y="2580181"/>
                </a:cubicBezTo>
                <a:cubicBezTo>
                  <a:pt x="3083635" y="2263835"/>
                  <a:pt x="2848538" y="1986355"/>
                  <a:pt x="2509670" y="1904442"/>
                </a:cubicBezTo>
                <a:cubicBezTo>
                  <a:pt x="2170803" y="1822623"/>
                  <a:pt x="1813311" y="1956992"/>
                  <a:pt x="1639221" y="2231621"/>
                </a:cubicBezTo>
                <a:cubicBezTo>
                  <a:pt x="1485086" y="2474796"/>
                  <a:pt x="1198104" y="2624939"/>
                  <a:pt x="887365" y="2624939"/>
                </a:cubicBezTo>
                <a:cubicBezTo>
                  <a:pt x="576626" y="2624939"/>
                  <a:pt x="289738" y="2474796"/>
                  <a:pt x="135509" y="2231621"/>
                </a:cubicBezTo>
                <a:cubicBezTo>
                  <a:pt x="99969" y="2175460"/>
                  <a:pt x="53880" y="2126045"/>
                  <a:pt x="0" y="2085279"/>
                </a:cubicBezTo>
                <a:lnTo>
                  <a:pt x="0" y="0"/>
                </a:lnTo>
                <a:lnTo>
                  <a:pt x="12180502" y="0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-116523" y="-89437"/>
            <a:ext cx="2932256" cy="1317689"/>
          </a:xfrm>
          <a:custGeom>
            <a:avLst/>
            <a:gdLst/>
            <a:ahLst/>
            <a:cxnLst/>
            <a:rect l="l" t="t" r="r" b="b"/>
            <a:pathLst>
              <a:path w="2932256" h="1217255" extrusionOk="0">
                <a:moveTo>
                  <a:pt x="0" y="0"/>
                </a:moveTo>
                <a:lnTo>
                  <a:pt x="0" y="385716"/>
                </a:lnTo>
                <a:cubicBezTo>
                  <a:pt x="130663" y="451380"/>
                  <a:pt x="244980" y="548117"/>
                  <a:pt x="331930" y="669087"/>
                </a:cubicBezTo>
                <a:cubicBezTo>
                  <a:pt x="607890" y="1052807"/>
                  <a:pt x="1068297" y="1259302"/>
                  <a:pt x="1538492" y="1210077"/>
                </a:cubicBezTo>
                <a:cubicBezTo>
                  <a:pt x="2008592" y="1160853"/>
                  <a:pt x="2416354" y="863513"/>
                  <a:pt x="2606789" y="430949"/>
                </a:cubicBezTo>
                <a:cubicBezTo>
                  <a:pt x="2682335" y="259615"/>
                  <a:pt x="2795038" y="113653"/>
                  <a:pt x="293225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431692" y="11248"/>
            <a:ext cx="4566251" cy="2379512"/>
          </a:xfrm>
          <a:custGeom>
            <a:avLst/>
            <a:gdLst/>
            <a:ahLst/>
            <a:cxnLst/>
            <a:rect l="l" t="t" r="r" b="b"/>
            <a:pathLst>
              <a:path w="4566251" h="2379512" extrusionOk="0">
                <a:moveTo>
                  <a:pt x="4566251" y="0"/>
                </a:moveTo>
                <a:cubicBezTo>
                  <a:pt x="4334384" y="192240"/>
                  <a:pt x="4178635" y="471620"/>
                  <a:pt x="4147086" y="787301"/>
                </a:cubicBezTo>
                <a:cubicBezTo>
                  <a:pt x="4067643" y="1580304"/>
                  <a:pt x="3463744" y="2220028"/>
                  <a:pt x="2676634" y="2345083"/>
                </a:cubicBezTo>
                <a:cubicBezTo>
                  <a:pt x="2576095" y="2361048"/>
                  <a:pt x="2475746" y="2368080"/>
                  <a:pt x="2376633" y="2366655"/>
                </a:cubicBezTo>
                <a:cubicBezTo>
                  <a:pt x="2217557" y="2386040"/>
                  <a:pt x="2053920" y="2383854"/>
                  <a:pt x="1889523" y="2357722"/>
                </a:cubicBezTo>
                <a:cubicBezTo>
                  <a:pt x="1102507" y="2232666"/>
                  <a:pt x="498608" y="1592942"/>
                  <a:pt x="419165" y="799940"/>
                </a:cubicBezTo>
                <a:cubicBezTo>
                  <a:pt x="387616" y="484354"/>
                  <a:pt x="231867" y="204974"/>
                  <a:pt x="0" y="12639"/>
                </a:cubicBezTo>
                <a:lnTo>
                  <a:pt x="2148187" y="12639"/>
                </a:lnTo>
                <a:lnTo>
                  <a:pt x="2148187" y="0"/>
                </a:lnTo>
                <a:lnTo>
                  <a:pt x="4566251" y="0"/>
                </a:ln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929651" y="-22596"/>
            <a:ext cx="5920104" cy="1468102"/>
          </a:xfrm>
          <a:custGeom>
            <a:avLst/>
            <a:gdLst/>
            <a:ahLst/>
            <a:cxnLst/>
            <a:rect l="l" t="t" r="r" b="b"/>
            <a:pathLst>
              <a:path w="5920104" h="1421620" extrusionOk="0">
                <a:moveTo>
                  <a:pt x="0" y="0"/>
                </a:moveTo>
                <a:lnTo>
                  <a:pt x="5920105" y="0"/>
                </a:lnTo>
                <a:lnTo>
                  <a:pt x="5920105" y="891261"/>
                </a:lnTo>
                <a:cubicBezTo>
                  <a:pt x="5907181" y="893637"/>
                  <a:pt x="5894163" y="895917"/>
                  <a:pt x="5881143" y="898008"/>
                </a:cubicBezTo>
                <a:cubicBezTo>
                  <a:pt x="5306893" y="991135"/>
                  <a:pt x="4719150" y="850969"/>
                  <a:pt x="4248765" y="508586"/>
                </a:cubicBezTo>
                <a:cubicBezTo>
                  <a:pt x="4079806" y="385621"/>
                  <a:pt x="3868656" y="335256"/>
                  <a:pt x="3662352" y="368706"/>
                </a:cubicBezTo>
                <a:cubicBezTo>
                  <a:pt x="3456047" y="402155"/>
                  <a:pt x="3271599" y="516663"/>
                  <a:pt x="3150154" y="686762"/>
                </a:cubicBezTo>
                <a:cubicBezTo>
                  <a:pt x="2686991" y="1335228"/>
                  <a:pt x="1844955" y="1590092"/>
                  <a:pt x="1099941" y="1307290"/>
                </a:cubicBezTo>
                <a:cubicBezTo>
                  <a:pt x="520464" y="1087302"/>
                  <a:pt x="113082" y="585178"/>
                  <a:pt x="0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929651" y="-90102"/>
            <a:ext cx="2002604" cy="1284724"/>
          </a:xfrm>
          <a:custGeom>
            <a:avLst/>
            <a:gdLst/>
            <a:ahLst/>
            <a:cxnLst/>
            <a:rect l="l" t="t" r="r" b="b"/>
            <a:pathLst>
              <a:path w="2002604" h="1170736" extrusionOk="0">
                <a:moveTo>
                  <a:pt x="0" y="0"/>
                </a:moveTo>
                <a:cubicBezTo>
                  <a:pt x="93697" y="485114"/>
                  <a:pt x="389802" y="913212"/>
                  <a:pt x="818470" y="1170736"/>
                </a:cubicBezTo>
                <a:cubicBezTo>
                  <a:pt x="1197914" y="1067251"/>
                  <a:pt x="1515685" y="797754"/>
                  <a:pt x="1677137" y="430949"/>
                </a:cubicBezTo>
                <a:cubicBezTo>
                  <a:pt x="1752683" y="259615"/>
                  <a:pt x="1865386" y="113653"/>
                  <a:pt x="200260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"/>
          <p:cNvSpPr/>
          <p:nvPr userDrawn="1"/>
        </p:nvSpPr>
        <p:spPr>
          <a:xfrm>
            <a:off x="4431692" y="-61200"/>
            <a:ext cx="7854031" cy="4155134"/>
          </a:xfrm>
          <a:custGeom>
            <a:avLst/>
            <a:gdLst/>
            <a:ahLst/>
            <a:cxnLst/>
            <a:rect l="l" t="t" r="r" b="b"/>
            <a:pathLst>
              <a:path w="7748905" h="4098966" extrusionOk="0">
                <a:moveTo>
                  <a:pt x="7748905" y="0"/>
                </a:moveTo>
                <a:lnTo>
                  <a:pt x="7748905" y="3748161"/>
                </a:lnTo>
                <a:cubicBezTo>
                  <a:pt x="7746149" y="3751202"/>
                  <a:pt x="7743393" y="3754243"/>
                  <a:pt x="7740638" y="3757189"/>
                </a:cubicBezTo>
                <a:cubicBezTo>
                  <a:pt x="6982985" y="4576324"/>
                  <a:pt x="5502175" y="3949619"/>
                  <a:pt x="5021622" y="1589236"/>
                </a:cubicBezTo>
                <a:cubicBezTo>
                  <a:pt x="4979905" y="1384358"/>
                  <a:pt x="5013164" y="845933"/>
                  <a:pt x="4566251" y="676974"/>
                </a:cubicBezTo>
                <a:cubicBezTo>
                  <a:pt x="4370780" y="603043"/>
                  <a:pt x="4080377" y="758318"/>
                  <a:pt x="3923487" y="896582"/>
                </a:cubicBezTo>
                <a:cubicBezTo>
                  <a:pt x="3529504" y="1243812"/>
                  <a:pt x="3145593" y="1599404"/>
                  <a:pt x="2352400" y="1547044"/>
                </a:cubicBezTo>
                <a:cubicBezTo>
                  <a:pt x="1412486" y="1542768"/>
                  <a:pt x="1217110" y="850969"/>
                  <a:pt x="746725" y="508681"/>
                </a:cubicBezTo>
                <a:cubicBezTo>
                  <a:pt x="613211" y="411468"/>
                  <a:pt x="453470" y="359678"/>
                  <a:pt x="290594" y="358633"/>
                </a:cubicBezTo>
                <a:cubicBezTo>
                  <a:pt x="218183" y="220748"/>
                  <a:pt x="119164" y="98828"/>
                  <a:pt x="0" y="0"/>
                </a:cubicBezTo>
                <a:lnTo>
                  <a:pt x="7748905" y="0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"/>
          <p:cNvSpPr/>
          <p:nvPr userDrawn="1"/>
        </p:nvSpPr>
        <p:spPr>
          <a:xfrm>
            <a:off x="9992836" y="5342"/>
            <a:ext cx="2212425" cy="2787510"/>
          </a:xfrm>
          <a:custGeom>
            <a:avLst/>
            <a:gdLst/>
            <a:ahLst/>
            <a:cxnLst/>
            <a:rect l="l" t="t" r="r" b="b"/>
            <a:pathLst>
              <a:path w="2212425" h="2787510" extrusionOk="0">
                <a:moveTo>
                  <a:pt x="0" y="0"/>
                </a:moveTo>
                <a:cubicBezTo>
                  <a:pt x="137220" y="260280"/>
                  <a:pt x="249922" y="594301"/>
                  <a:pt x="325373" y="986858"/>
                </a:cubicBezTo>
                <a:cubicBezTo>
                  <a:pt x="515903" y="1977423"/>
                  <a:pt x="923666" y="2658293"/>
                  <a:pt x="1393766" y="2771091"/>
                </a:cubicBezTo>
                <a:cubicBezTo>
                  <a:pt x="1684073" y="2840651"/>
                  <a:pt x="1970676" y="2686991"/>
                  <a:pt x="2212426" y="2352210"/>
                </a:cubicBezTo>
                <a:lnTo>
                  <a:pt x="2212426" y="0"/>
                </a:lnTo>
                <a:lnTo>
                  <a:pt x="0" y="0"/>
                </a:ln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1458917" y="-22596"/>
            <a:ext cx="746344" cy="1124932"/>
          </a:xfrm>
          <a:custGeom>
            <a:avLst/>
            <a:gdLst/>
            <a:ahLst/>
            <a:cxnLst/>
            <a:rect l="l" t="t" r="r" b="b"/>
            <a:pathLst>
              <a:path w="746344" h="1124932" extrusionOk="0">
                <a:moveTo>
                  <a:pt x="0" y="0"/>
                </a:moveTo>
                <a:cubicBezTo>
                  <a:pt x="1805" y="9313"/>
                  <a:pt x="3706" y="18625"/>
                  <a:pt x="5701" y="27938"/>
                </a:cubicBezTo>
                <a:cubicBezTo>
                  <a:pt x="99303" y="473901"/>
                  <a:pt x="364620" y="869405"/>
                  <a:pt x="746345" y="1124933"/>
                </a:cubicBezTo>
                <a:lnTo>
                  <a:pt x="746345" y="0"/>
                </a:lnTo>
                <a:lnTo>
                  <a:pt x="0" y="0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1212866" y="1423930"/>
            <a:ext cx="5743543" cy="1717181"/>
          </a:xfrm>
          <a:custGeom>
            <a:avLst/>
            <a:gdLst/>
            <a:ahLst/>
            <a:cxnLst/>
            <a:rect l="l" t="t" r="r" b="b"/>
            <a:pathLst>
              <a:path w="5743543" h="1717181" extrusionOk="0">
                <a:moveTo>
                  <a:pt x="0" y="655160"/>
                </a:moveTo>
                <a:cubicBezTo>
                  <a:pt x="73456" y="662192"/>
                  <a:pt x="146057" y="650883"/>
                  <a:pt x="213241" y="626556"/>
                </a:cubicBezTo>
                <a:cubicBezTo>
                  <a:pt x="280806" y="602990"/>
                  <a:pt x="343334" y="567450"/>
                  <a:pt x="401870" y="527158"/>
                </a:cubicBezTo>
                <a:cubicBezTo>
                  <a:pt x="518849" y="445435"/>
                  <a:pt x="619673" y="340429"/>
                  <a:pt x="738552" y="246257"/>
                </a:cubicBezTo>
                <a:cubicBezTo>
                  <a:pt x="797754" y="199124"/>
                  <a:pt x="863418" y="155696"/>
                  <a:pt x="933073" y="120536"/>
                </a:cubicBezTo>
                <a:cubicBezTo>
                  <a:pt x="1002633" y="85091"/>
                  <a:pt x="1076374" y="57723"/>
                  <a:pt x="1152111" y="37577"/>
                </a:cubicBezTo>
                <a:cubicBezTo>
                  <a:pt x="1227943" y="17337"/>
                  <a:pt x="1306055" y="5363"/>
                  <a:pt x="1384928" y="1467"/>
                </a:cubicBezTo>
                <a:cubicBezTo>
                  <a:pt x="1463800" y="-2429"/>
                  <a:pt x="1543528" y="1277"/>
                  <a:pt x="1622211" y="14486"/>
                </a:cubicBezTo>
                <a:cubicBezTo>
                  <a:pt x="1700893" y="27600"/>
                  <a:pt x="1778436" y="49456"/>
                  <a:pt x="1852652" y="79104"/>
                </a:cubicBezTo>
                <a:cubicBezTo>
                  <a:pt x="1926963" y="108753"/>
                  <a:pt x="1997854" y="146669"/>
                  <a:pt x="2064468" y="191046"/>
                </a:cubicBezTo>
                <a:cubicBezTo>
                  <a:pt x="2197981" y="279707"/>
                  <a:pt x="2313059" y="396971"/>
                  <a:pt x="2399819" y="534285"/>
                </a:cubicBezTo>
                <a:cubicBezTo>
                  <a:pt x="2442771" y="602705"/>
                  <a:pt x="2477361" y="673975"/>
                  <a:pt x="2507580" y="744200"/>
                </a:cubicBezTo>
                <a:cubicBezTo>
                  <a:pt x="2538084" y="814520"/>
                  <a:pt x="2564406" y="883985"/>
                  <a:pt x="2591394" y="950980"/>
                </a:cubicBezTo>
                <a:cubicBezTo>
                  <a:pt x="2604888" y="984524"/>
                  <a:pt x="2618097" y="1017309"/>
                  <a:pt x="2631876" y="1049523"/>
                </a:cubicBezTo>
                <a:cubicBezTo>
                  <a:pt x="2645750" y="1081262"/>
                  <a:pt x="2660004" y="1113191"/>
                  <a:pt x="2675113" y="1142555"/>
                </a:cubicBezTo>
                <a:cubicBezTo>
                  <a:pt x="2690412" y="1172108"/>
                  <a:pt x="2706377" y="1201282"/>
                  <a:pt x="2724147" y="1228745"/>
                </a:cubicBezTo>
                <a:cubicBezTo>
                  <a:pt x="2732699" y="1242809"/>
                  <a:pt x="2742202" y="1255827"/>
                  <a:pt x="2751325" y="1269321"/>
                </a:cubicBezTo>
                <a:cubicBezTo>
                  <a:pt x="2755981" y="1275878"/>
                  <a:pt x="2760923" y="1282150"/>
                  <a:pt x="2765769" y="1288612"/>
                </a:cubicBezTo>
                <a:cubicBezTo>
                  <a:pt x="2770520" y="1295074"/>
                  <a:pt x="2775367" y="1301440"/>
                  <a:pt x="2780593" y="1307427"/>
                </a:cubicBezTo>
                <a:cubicBezTo>
                  <a:pt x="2800264" y="1332609"/>
                  <a:pt x="2821835" y="1355036"/>
                  <a:pt x="2843881" y="1376322"/>
                </a:cubicBezTo>
                <a:cubicBezTo>
                  <a:pt x="2866213" y="1397228"/>
                  <a:pt x="2889780" y="1415473"/>
                  <a:pt x="2914107" y="1431628"/>
                </a:cubicBezTo>
                <a:cubicBezTo>
                  <a:pt x="2938814" y="1446737"/>
                  <a:pt x="2963996" y="1460326"/>
                  <a:pt x="2990223" y="1469829"/>
                </a:cubicBezTo>
                <a:cubicBezTo>
                  <a:pt x="2996590" y="1472869"/>
                  <a:pt x="3003527" y="1474010"/>
                  <a:pt x="3010084" y="1476385"/>
                </a:cubicBezTo>
                <a:cubicBezTo>
                  <a:pt x="3016736" y="1478381"/>
                  <a:pt x="3023293" y="1480852"/>
                  <a:pt x="3030230" y="1482182"/>
                </a:cubicBezTo>
                <a:cubicBezTo>
                  <a:pt x="3037072" y="1483703"/>
                  <a:pt x="3043914" y="1485603"/>
                  <a:pt x="3050851" y="1486553"/>
                </a:cubicBezTo>
                <a:cubicBezTo>
                  <a:pt x="3057788" y="1487789"/>
                  <a:pt x="3064630" y="1489119"/>
                  <a:pt x="3071662" y="1489879"/>
                </a:cubicBezTo>
                <a:cubicBezTo>
                  <a:pt x="3127348" y="1497387"/>
                  <a:pt x="3185885" y="1491875"/>
                  <a:pt x="3245182" y="1475530"/>
                </a:cubicBezTo>
                <a:cubicBezTo>
                  <a:pt x="3304574" y="1459376"/>
                  <a:pt x="3363871" y="1432198"/>
                  <a:pt x="3422503" y="1399794"/>
                </a:cubicBezTo>
                <a:cubicBezTo>
                  <a:pt x="3481039" y="1367199"/>
                  <a:pt x="3538341" y="1328523"/>
                  <a:pt x="3594787" y="1286711"/>
                </a:cubicBezTo>
                <a:cubicBezTo>
                  <a:pt x="3623010" y="1265805"/>
                  <a:pt x="3650853" y="1243949"/>
                  <a:pt x="3679076" y="1221807"/>
                </a:cubicBezTo>
                <a:lnTo>
                  <a:pt x="3721934" y="1187693"/>
                </a:lnTo>
                <a:lnTo>
                  <a:pt x="3766216" y="1152913"/>
                </a:lnTo>
                <a:cubicBezTo>
                  <a:pt x="3885191" y="1061021"/>
                  <a:pt x="4013477" y="970745"/>
                  <a:pt x="4166091" y="912969"/>
                </a:cubicBezTo>
                <a:cubicBezTo>
                  <a:pt x="4242018" y="884175"/>
                  <a:pt x="4325072" y="865645"/>
                  <a:pt x="4410406" y="865455"/>
                </a:cubicBezTo>
                <a:cubicBezTo>
                  <a:pt x="4452979" y="865265"/>
                  <a:pt x="4495741" y="869731"/>
                  <a:pt x="4537268" y="878949"/>
                </a:cubicBezTo>
                <a:lnTo>
                  <a:pt x="4552852" y="882465"/>
                </a:lnTo>
                <a:lnTo>
                  <a:pt x="4568152" y="886836"/>
                </a:lnTo>
                <a:lnTo>
                  <a:pt x="4598561" y="896054"/>
                </a:lnTo>
                <a:lnTo>
                  <a:pt x="4627734" y="907267"/>
                </a:lnTo>
                <a:lnTo>
                  <a:pt x="4642273" y="912969"/>
                </a:lnTo>
                <a:lnTo>
                  <a:pt x="4656147" y="919431"/>
                </a:lnTo>
                <a:lnTo>
                  <a:pt x="4683800" y="932449"/>
                </a:lnTo>
                <a:lnTo>
                  <a:pt x="4710218" y="946703"/>
                </a:lnTo>
                <a:cubicBezTo>
                  <a:pt x="4719150" y="951360"/>
                  <a:pt x="4727702" y="956396"/>
                  <a:pt x="4735970" y="961528"/>
                </a:cubicBezTo>
                <a:lnTo>
                  <a:pt x="4761152" y="976732"/>
                </a:lnTo>
                <a:cubicBezTo>
                  <a:pt x="4793651" y="997638"/>
                  <a:pt x="4825296" y="1019019"/>
                  <a:pt x="4855134" y="1040875"/>
                </a:cubicBezTo>
                <a:cubicBezTo>
                  <a:pt x="4915381" y="1084493"/>
                  <a:pt x="4972398" y="1126590"/>
                  <a:pt x="5031885" y="1161465"/>
                </a:cubicBezTo>
                <a:lnTo>
                  <a:pt x="5054311" y="1173724"/>
                </a:lnTo>
                <a:lnTo>
                  <a:pt x="5065524" y="1179900"/>
                </a:lnTo>
                <a:lnTo>
                  <a:pt x="5076928" y="1185317"/>
                </a:lnTo>
                <a:lnTo>
                  <a:pt x="5099734" y="1196150"/>
                </a:lnTo>
                <a:lnTo>
                  <a:pt x="5123016" y="1205273"/>
                </a:lnTo>
                <a:lnTo>
                  <a:pt x="5134704" y="1209929"/>
                </a:lnTo>
                <a:lnTo>
                  <a:pt x="5146488" y="1213350"/>
                </a:lnTo>
                <a:lnTo>
                  <a:pt x="5170149" y="1220287"/>
                </a:lnTo>
                <a:cubicBezTo>
                  <a:pt x="5174046" y="1221617"/>
                  <a:pt x="5178132" y="1222473"/>
                  <a:pt x="5182218" y="1223138"/>
                </a:cubicBezTo>
                <a:lnTo>
                  <a:pt x="5194381" y="1225418"/>
                </a:lnTo>
                <a:cubicBezTo>
                  <a:pt x="5202554" y="1226939"/>
                  <a:pt x="5210631" y="1228745"/>
                  <a:pt x="5218898" y="1229980"/>
                </a:cubicBezTo>
                <a:cubicBezTo>
                  <a:pt x="5285038" y="1238627"/>
                  <a:pt x="5354312" y="1232260"/>
                  <a:pt x="5420926" y="1213350"/>
                </a:cubicBezTo>
                <a:lnTo>
                  <a:pt x="5433470" y="1209929"/>
                </a:lnTo>
                <a:cubicBezTo>
                  <a:pt x="5437556" y="1208599"/>
                  <a:pt x="5441642" y="1206983"/>
                  <a:pt x="5445728" y="1205558"/>
                </a:cubicBezTo>
                <a:lnTo>
                  <a:pt x="5470246" y="1196625"/>
                </a:lnTo>
                <a:cubicBezTo>
                  <a:pt x="5478608" y="1193964"/>
                  <a:pt x="5486210" y="1189593"/>
                  <a:pt x="5494193" y="1186077"/>
                </a:cubicBezTo>
                <a:lnTo>
                  <a:pt x="5518139" y="1175054"/>
                </a:lnTo>
                <a:lnTo>
                  <a:pt x="5541041" y="1162130"/>
                </a:lnTo>
                <a:cubicBezTo>
                  <a:pt x="5548643" y="1157664"/>
                  <a:pt x="5556720" y="1153863"/>
                  <a:pt x="5563753" y="1148541"/>
                </a:cubicBezTo>
                <a:lnTo>
                  <a:pt x="5585704" y="1133527"/>
                </a:lnTo>
                <a:cubicBezTo>
                  <a:pt x="5589315" y="1130961"/>
                  <a:pt x="5593211" y="1128681"/>
                  <a:pt x="5596632" y="1125830"/>
                </a:cubicBezTo>
                <a:lnTo>
                  <a:pt x="5606895" y="1117467"/>
                </a:lnTo>
                <a:cubicBezTo>
                  <a:pt x="5662961" y="1073565"/>
                  <a:pt x="5709999" y="1017024"/>
                  <a:pt x="5743544" y="951360"/>
                </a:cubicBezTo>
                <a:cubicBezTo>
                  <a:pt x="5700022" y="1092570"/>
                  <a:pt x="5585514" y="1213540"/>
                  <a:pt x="5442498" y="1273122"/>
                </a:cubicBezTo>
                <a:cubicBezTo>
                  <a:pt x="5371227" y="1303816"/>
                  <a:pt x="5292544" y="1320256"/>
                  <a:pt x="5212246" y="1319020"/>
                </a:cubicBezTo>
                <a:cubicBezTo>
                  <a:pt x="5202269" y="1318640"/>
                  <a:pt x="5192196" y="1317690"/>
                  <a:pt x="5182123" y="1317025"/>
                </a:cubicBezTo>
                <a:lnTo>
                  <a:pt x="5167014" y="1315789"/>
                </a:lnTo>
                <a:cubicBezTo>
                  <a:pt x="5161977" y="1315504"/>
                  <a:pt x="5156940" y="1314934"/>
                  <a:pt x="5151999" y="1313889"/>
                </a:cubicBezTo>
                <a:lnTo>
                  <a:pt x="5122066" y="1308377"/>
                </a:lnTo>
                <a:lnTo>
                  <a:pt x="5107051" y="1305526"/>
                </a:lnTo>
                <a:lnTo>
                  <a:pt x="5092607" y="1301535"/>
                </a:lnTo>
                <a:lnTo>
                  <a:pt x="5063624" y="1293458"/>
                </a:lnTo>
                <a:lnTo>
                  <a:pt x="5035496" y="1283575"/>
                </a:lnTo>
                <a:lnTo>
                  <a:pt x="5021432" y="1278539"/>
                </a:lnTo>
                <a:lnTo>
                  <a:pt x="5007843" y="1272837"/>
                </a:lnTo>
                <a:lnTo>
                  <a:pt x="4980665" y="1261339"/>
                </a:lnTo>
                <a:cubicBezTo>
                  <a:pt x="4909869" y="1228554"/>
                  <a:pt x="4844966" y="1188453"/>
                  <a:pt x="4782723" y="1151582"/>
                </a:cubicBezTo>
                <a:cubicBezTo>
                  <a:pt x="4751364" y="1132957"/>
                  <a:pt x="4720861" y="1115377"/>
                  <a:pt x="4690262" y="1099032"/>
                </a:cubicBezTo>
                <a:lnTo>
                  <a:pt x="4667360" y="1087534"/>
                </a:lnTo>
                <a:cubicBezTo>
                  <a:pt x="4659758" y="1083638"/>
                  <a:pt x="4652156" y="1079932"/>
                  <a:pt x="4644458" y="1076701"/>
                </a:cubicBezTo>
                <a:lnTo>
                  <a:pt x="4621652" y="1066533"/>
                </a:lnTo>
                <a:lnTo>
                  <a:pt x="4598750" y="1057980"/>
                </a:lnTo>
                <a:lnTo>
                  <a:pt x="4587347" y="1053704"/>
                </a:lnTo>
                <a:lnTo>
                  <a:pt x="4575944" y="1050283"/>
                </a:lnTo>
                <a:lnTo>
                  <a:pt x="4553232" y="1043441"/>
                </a:lnTo>
                <a:lnTo>
                  <a:pt x="4530521" y="1038595"/>
                </a:lnTo>
                <a:lnTo>
                  <a:pt x="4519212" y="1036029"/>
                </a:lnTo>
                <a:lnTo>
                  <a:pt x="4507809" y="1034319"/>
                </a:lnTo>
                <a:cubicBezTo>
                  <a:pt x="4477306" y="1029757"/>
                  <a:pt x="4446611" y="1028712"/>
                  <a:pt x="4415823" y="1030898"/>
                </a:cubicBezTo>
                <a:cubicBezTo>
                  <a:pt x="4354245" y="1035174"/>
                  <a:pt x="4292953" y="1053134"/>
                  <a:pt x="4233085" y="1079362"/>
                </a:cubicBezTo>
                <a:cubicBezTo>
                  <a:pt x="4173218" y="1105684"/>
                  <a:pt x="4115062" y="1140654"/>
                  <a:pt x="4058710" y="1180090"/>
                </a:cubicBezTo>
                <a:cubicBezTo>
                  <a:pt x="4002169" y="1219432"/>
                  <a:pt x="3947148" y="1263144"/>
                  <a:pt x="3892602" y="1309328"/>
                </a:cubicBezTo>
                <a:lnTo>
                  <a:pt x="3851741" y="1344298"/>
                </a:lnTo>
                <a:lnTo>
                  <a:pt x="3810024" y="1380503"/>
                </a:lnTo>
                <a:cubicBezTo>
                  <a:pt x="3781611" y="1405115"/>
                  <a:pt x="3752247" y="1429062"/>
                  <a:pt x="3722314" y="1452819"/>
                </a:cubicBezTo>
                <a:cubicBezTo>
                  <a:pt x="3662352" y="1500237"/>
                  <a:pt x="3599348" y="1545945"/>
                  <a:pt x="3530929" y="1586902"/>
                </a:cubicBezTo>
                <a:cubicBezTo>
                  <a:pt x="3462604" y="1627859"/>
                  <a:pt x="3388198" y="1663589"/>
                  <a:pt x="3306474" y="1687916"/>
                </a:cubicBezTo>
                <a:cubicBezTo>
                  <a:pt x="3225036" y="1712148"/>
                  <a:pt x="3134950" y="1723741"/>
                  <a:pt x="3044864" y="1713383"/>
                </a:cubicBezTo>
                <a:cubicBezTo>
                  <a:pt x="3033556" y="1712338"/>
                  <a:pt x="3022438" y="1710438"/>
                  <a:pt x="3011320" y="1708537"/>
                </a:cubicBezTo>
                <a:cubicBezTo>
                  <a:pt x="3000106" y="1706827"/>
                  <a:pt x="2989083" y="1704166"/>
                  <a:pt x="2978060" y="1701695"/>
                </a:cubicBezTo>
                <a:cubicBezTo>
                  <a:pt x="2967037" y="1699414"/>
                  <a:pt x="2956109" y="1695899"/>
                  <a:pt x="2945181" y="1692668"/>
                </a:cubicBezTo>
                <a:cubicBezTo>
                  <a:pt x="2934347" y="1689152"/>
                  <a:pt x="2923134" y="1686586"/>
                  <a:pt x="2912776" y="1682120"/>
                </a:cubicBezTo>
                <a:cubicBezTo>
                  <a:pt x="2869919" y="1666820"/>
                  <a:pt x="2830008" y="1645914"/>
                  <a:pt x="2792282" y="1622728"/>
                </a:cubicBezTo>
                <a:cubicBezTo>
                  <a:pt x="2755221" y="1598686"/>
                  <a:pt x="2720726" y="1571888"/>
                  <a:pt x="2689272" y="1542905"/>
                </a:cubicBezTo>
                <a:cubicBezTo>
                  <a:pt x="2658388" y="1513541"/>
                  <a:pt x="2628835" y="1483037"/>
                  <a:pt x="2603272" y="1450443"/>
                </a:cubicBezTo>
                <a:cubicBezTo>
                  <a:pt x="2596525" y="1442461"/>
                  <a:pt x="2590349" y="1434193"/>
                  <a:pt x="2584267" y="1425926"/>
                </a:cubicBezTo>
                <a:cubicBezTo>
                  <a:pt x="2578185" y="1417659"/>
                  <a:pt x="2571913" y="1409391"/>
                  <a:pt x="2565927" y="1401029"/>
                </a:cubicBezTo>
                <a:cubicBezTo>
                  <a:pt x="2554523" y="1384114"/>
                  <a:pt x="2542645" y="1367389"/>
                  <a:pt x="2532192" y="1349999"/>
                </a:cubicBezTo>
                <a:cubicBezTo>
                  <a:pt x="2510336" y="1315694"/>
                  <a:pt x="2491140" y="1280344"/>
                  <a:pt x="2473085" y="1244709"/>
                </a:cubicBezTo>
                <a:cubicBezTo>
                  <a:pt x="2437450" y="1173059"/>
                  <a:pt x="2408752" y="1102453"/>
                  <a:pt x="2382239" y="1032608"/>
                </a:cubicBezTo>
                <a:cubicBezTo>
                  <a:pt x="2355726" y="963048"/>
                  <a:pt x="2331304" y="894819"/>
                  <a:pt x="2304507" y="830105"/>
                </a:cubicBezTo>
                <a:cubicBezTo>
                  <a:pt x="2277994" y="765106"/>
                  <a:pt x="2248916" y="703814"/>
                  <a:pt x="2215941" y="646702"/>
                </a:cubicBezTo>
                <a:cubicBezTo>
                  <a:pt x="2149517" y="533620"/>
                  <a:pt x="2057531" y="434506"/>
                  <a:pt x="1950340" y="355634"/>
                </a:cubicBezTo>
                <a:cubicBezTo>
                  <a:pt x="1896650" y="316292"/>
                  <a:pt x="1838683" y="282558"/>
                  <a:pt x="1778151" y="254525"/>
                </a:cubicBezTo>
                <a:cubicBezTo>
                  <a:pt x="1717618" y="226492"/>
                  <a:pt x="1654140" y="204635"/>
                  <a:pt x="1588856" y="190001"/>
                </a:cubicBezTo>
                <a:cubicBezTo>
                  <a:pt x="1523477" y="175747"/>
                  <a:pt x="1456198" y="167385"/>
                  <a:pt x="1388444" y="166339"/>
                </a:cubicBezTo>
                <a:cubicBezTo>
                  <a:pt x="1320689" y="165294"/>
                  <a:pt x="1252555" y="171186"/>
                  <a:pt x="1185275" y="183254"/>
                </a:cubicBezTo>
                <a:cubicBezTo>
                  <a:pt x="1117996" y="195418"/>
                  <a:pt x="1051952" y="214803"/>
                  <a:pt x="987999" y="240271"/>
                </a:cubicBezTo>
                <a:cubicBezTo>
                  <a:pt x="923855" y="265643"/>
                  <a:pt x="863513" y="298427"/>
                  <a:pt x="803741" y="337008"/>
                </a:cubicBezTo>
                <a:cubicBezTo>
                  <a:pt x="684006" y="413315"/>
                  <a:pt x="569213" y="510243"/>
                  <a:pt x="434845" y="581324"/>
                </a:cubicBezTo>
                <a:cubicBezTo>
                  <a:pt x="367851" y="616484"/>
                  <a:pt x="296770" y="644992"/>
                  <a:pt x="222554" y="659721"/>
                </a:cubicBezTo>
                <a:cubicBezTo>
                  <a:pt x="148243" y="674070"/>
                  <a:pt x="71080" y="675306"/>
                  <a:pt x="0" y="655160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9906403" y="4640027"/>
            <a:ext cx="2275522" cy="1481112"/>
          </a:xfrm>
          <a:custGeom>
            <a:avLst/>
            <a:gdLst/>
            <a:ahLst/>
            <a:cxnLst/>
            <a:rect l="l" t="t" r="r" b="b"/>
            <a:pathLst>
              <a:path w="2275522" h="1481112" extrusionOk="0">
                <a:moveTo>
                  <a:pt x="2275523" y="1144509"/>
                </a:moveTo>
                <a:lnTo>
                  <a:pt x="2274383" y="1145839"/>
                </a:lnTo>
                <a:lnTo>
                  <a:pt x="2274383" y="1145839"/>
                </a:lnTo>
                <a:lnTo>
                  <a:pt x="2271247" y="1149165"/>
                </a:lnTo>
                <a:lnTo>
                  <a:pt x="2271342" y="1149070"/>
                </a:lnTo>
                <a:cubicBezTo>
                  <a:pt x="2098582" y="1334088"/>
                  <a:pt x="1846855" y="1453822"/>
                  <a:pt x="1580114" y="1476724"/>
                </a:cubicBezTo>
                <a:cubicBezTo>
                  <a:pt x="1313752" y="1499911"/>
                  <a:pt x="1038839" y="1430541"/>
                  <a:pt x="810393" y="1284579"/>
                </a:cubicBezTo>
                <a:cubicBezTo>
                  <a:pt x="753852" y="1247233"/>
                  <a:pt x="699305" y="1206561"/>
                  <a:pt x="649132" y="1160473"/>
                </a:cubicBezTo>
                <a:cubicBezTo>
                  <a:pt x="599052" y="1114860"/>
                  <a:pt x="553439" y="1065446"/>
                  <a:pt x="511912" y="1013846"/>
                </a:cubicBezTo>
                <a:cubicBezTo>
                  <a:pt x="428668" y="910647"/>
                  <a:pt x="361294" y="799749"/>
                  <a:pt x="302187" y="687808"/>
                </a:cubicBezTo>
                <a:cubicBezTo>
                  <a:pt x="243270" y="575485"/>
                  <a:pt x="191195" y="463163"/>
                  <a:pt x="140260" y="349130"/>
                </a:cubicBezTo>
                <a:cubicBezTo>
                  <a:pt x="115173" y="291924"/>
                  <a:pt x="90371" y="234622"/>
                  <a:pt x="66900" y="176466"/>
                </a:cubicBezTo>
                <a:cubicBezTo>
                  <a:pt x="43333" y="118404"/>
                  <a:pt x="20431" y="59962"/>
                  <a:pt x="0" y="0"/>
                </a:cubicBezTo>
                <a:cubicBezTo>
                  <a:pt x="42382" y="47039"/>
                  <a:pt x="82389" y="95407"/>
                  <a:pt x="121635" y="144251"/>
                </a:cubicBezTo>
                <a:cubicBezTo>
                  <a:pt x="160977" y="193000"/>
                  <a:pt x="199083" y="242604"/>
                  <a:pt x="236808" y="292304"/>
                </a:cubicBezTo>
                <a:cubicBezTo>
                  <a:pt x="312164" y="391702"/>
                  <a:pt x="383530" y="494617"/>
                  <a:pt x="454610" y="593446"/>
                </a:cubicBezTo>
                <a:cubicBezTo>
                  <a:pt x="525976" y="692274"/>
                  <a:pt x="597722" y="787681"/>
                  <a:pt x="676119" y="872825"/>
                </a:cubicBezTo>
                <a:cubicBezTo>
                  <a:pt x="715366" y="915303"/>
                  <a:pt x="755943" y="955594"/>
                  <a:pt x="798800" y="991990"/>
                </a:cubicBezTo>
                <a:lnTo>
                  <a:pt x="831108" y="1018882"/>
                </a:lnTo>
                <a:cubicBezTo>
                  <a:pt x="841752" y="1027910"/>
                  <a:pt x="853536" y="1035797"/>
                  <a:pt x="864653" y="1044350"/>
                </a:cubicBezTo>
                <a:cubicBezTo>
                  <a:pt x="886605" y="1061930"/>
                  <a:pt x="910647" y="1076564"/>
                  <a:pt x="933738" y="1092528"/>
                </a:cubicBezTo>
                <a:cubicBezTo>
                  <a:pt x="1123412" y="1213688"/>
                  <a:pt x="1346157" y="1285054"/>
                  <a:pt x="1575932" y="1297313"/>
                </a:cubicBezTo>
                <a:cubicBezTo>
                  <a:pt x="1633424" y="1299403"/>
                  <a:pt x="1691295" y="1299213"/>
                  <a:pt x="1749357" y="1294082"/>
                </a:cubicBezTo>
                <a:cubicBezTo>
                  <a:pt x="1807420" y="1288950"/>
                  <a:pt x="1865956" y="1280302"/>
                  <a:pt x="1924017" y="1267094"/>
                </a:cubicBezTo>
                <a:cubicBezTo>
                  <a:pt x="1953191" y="1261012"/>
                  <a:pt x="1982174" y="1253315"/>
                  <a:pt x="2011158" y="1245048"/>
                </a:cubicBezTo>
                <a:cubicBezTo>
                  <a:pt x="2025792" y="1241246"/>
                  <a:pt x="2040046" y="1236400"/>
                  <a:pt x="2054680" y="1232029"/>
                </a:cubicBezTo>
                <a:lnTo>
                  <a:pt x="2097918" y="1217490"/>
                </a:lnTo>
                <a:cubicBezTo>
                  <a:pt x="2155505" y="1197154"/>
                  <a:pt x="2212615" y="1173207"/>
                  <a:pt x="2270012" y="1146884"/>
                </a:cubicBezTo>
                <a:lnTo>
                  <a:pt x="2270107" y="1146789"/>
                </a:lnTo>
                <a:lnTo>
                  <a:pt x="2274194" y="1144984"/>
                </a:lnTo>
                <a:lnTo>
                  <a:pt x="2274194" y="1144984"/>
                </a:lnTo>
                <a:lnTo>
                  <a:pt x="2275523" y="1144509"/>
                </a:ln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291;p8">
            <a:extLst>
              <a:ext uri="{FF2B5EF4-FFF2-40B4-BE49-F238E27FC236}">
                <a16:creationId xmlns:a16="http://schemas.microsoft.com/office/drawing/2014/main" id="{72ECAC66-DDCC-41FD-A8E3-05B96049E52D}"/>
              </a:ext>
            </a:extLst>
          </p:cNvPr>
          <p:cNvSpPr/>
          <p:nvPr userDrawn="1"/>
        </p:nvSpPr>
        <p:spPr>
          <a:xfrm>
            <a:off x="39888" y="2599854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F67F3A3-653E-4817-8038-4156B676C460}"/>
              </a:ext>
            </a:extLst>
          </p:cNvPr>
          <p:cNvGrpSpPr/>
          <p:nvPr userDrawn="1"/>
        </p:nvGrpSpPr>
        <p:grpSpPr>
          <a:xfrm>
            <a:off x="-750591" y="1221137"/>
            <a:ext cx="4550420" cy="5696948"/>
            <a:chOff x="8868241" y="148626"/>
            <a:chExt cx="4550420" cy="5696948"/>
          </a:xfrm>
        </p:grpSpPr>
        <p:sp>
          <p:nvSpPr>
            <p:cNvPr id="90" name="Google Shape;287;p8">
              <a:extLst>
                <a:ext uri="{FF2B5EF4-FFF2-40B4-BE49-F238E27FC236}">
                  <a16:creationId xmlns:a16="http://schemas.microsoft.com/office/drawing/2014/main" id="{4E0ED4FC-C338-479A-BFBA-EE943E667908}"/>
                </a:ext>
              </a:extLst>
            </p:cNvPr>
            <p:cNvSpPr/>
            <p:nvPr userDrawn="1"/>
          </p:nvSpPr>
          <p:spPr>
            <a:xfrm>
              <a:off x="10064243" y="1525937"/>
              <a:ext cx="926484" cy="4319637"/>
            </a:xfrm>
            <a:custGeom>
              <a:avLst/>
              <a:gdLst/>
              <a:ahLst/>
              <a:cxnLst/>
              <a:rect l="l" t="t" r="r" b="b"/>
              <a:pathLst>
                <a:path w="926484" h="3975969" extrusionOk="0">
                  <a:moveTo>
                    <a:pt x="56981" y="0"/>
                  </a:moveTo>
                  <a:cubicBezTo>
                    <a:pt x="626656" y="986592"/>
                    <a:pt x="926484" y="2105620"/>
                    <a:pt x="926484" y="3244825"/>
                  </a:cubicBezTo>
                  <a:lnTo>
                    <a:pt x="926484" y="3975969"/>
                  </a:lnTo>
                  <a:lnTo>
                    <a:pt x="600398" y="3975969"/>
                  </a:lnTo>
                  <a:lnTo>
                    <a:pt x="625111" y="3760701"/>
                  </a:lnTo>
                  <a:cubicBezTo>
                    <a:pt x="746577" y="2420088"/>
                    <a:pt x="611984" y="1232210"/>
                    <a:pt x="0" y="2714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90;p8">
              <a:extLst>
                <a:ext uri="{FF2B5EF4-FFF2-40B4-BE49-F238E27FC236}">
                  <a16:creationId xmlns:a16="http://schemas.microsoft.com/office/drawing/2014/main" id="{E297334D-DD21-416E-9150-82ECCDA1CD3A}"/>
                </a:ext>
              </a:extLst>
            </p:cNvPr>
            <p:cNvSpPr/>
            <p:nvPr userDrawn="1"/>
          </p:nvSpPr>
          <p:spPr>
            <a:xfrm>
              <a:off x="8868241" y="1049814"/>
              <a:ext cx="2737258" cy="1258070"/>
            </a:xfrm>
            <a:custGeom>
              <a:avLst/>
              <a:gdLst/>
              <a:ahLst/>
              <a:cxnLst/>
              <a:rect l="l" t="t" r="r" b="b"/>
              <a:pathLst>
                <a:path w="1834009" h="842928" extrusionOk="0">
                  <a:moveTo>
                    <a:pt x="2257" y="842929"/>
                  </a:moveTo>
                  <a:cubicBezTo>
                    <a:pt x="-39367" y="365345"/>
                    <a:pt x="504891" y="90263"/>
                    <a:pt x="801595" y="275334"/>
                  </a:cubicBezTo>
                  <a:cubicBezTo>
                    <a:pt x="953519" y="-113000"/>
                    <a:pt x="1834010" y="-68995"/>
                    <a:pt x="1834010" y="272381"/>
                  </a:cubicBezTo>
                  <a:lnTo>
                    <a:pt x="1610744" y="284668"/>
                  </a:lnTo>
                  <a:lnTo>
                    <a:pt x="1587407" y="147413"/>
                  </a:lnTo>
                  <a:lnTo>
                    <a:pt x="1579787" y="286383"/>
                  </a:lnTo>
                  <a:lnTo>
                    <a:pt x="1370904" y="297908"/>
                  </a:lnTo>
                  <a:lnTo>
                    <a:pt x="1329089" y="147508"/>
                  </a:lnTo>
                  <a:lnTo>
                    <a:pt x="1333090" y="300004"/>
                  </a:lnTo>
                  <a:lnTo>
                    <a:pt x="1096965" y="313053"/>
                  </a:lnTo>
                  <a:lnTo>
                    <a:pt x="1079820" y="189799"/>
                  </a:lnTo>
                  <a:lnTo>
                    <a:pt x="1062008" y="314958"/>
                  </a:lnTo>
                  <a:lnTo>
                    <a:pt x="820645" y="328293"/>
                  </a:lnTo>
                  <a:lnTo>
                    <a:pt x="705487" y="400683"/>
                  </a:lnTo>
                  <a:lnTo>
                    <a:pt x="620334" y="330579"/>
                  </a:lnTo>
                  <a:lnTo>
                    <a:pt x="662339" y="427829"/>
                  </a:lnTo>
                  <a:lnTo>
                    <a:pt x="489080" y="536795"/>
                  </a:lnTo>
                  <a:lnTo>
                    <a:pt x="380114" y="421543"/>
                  </a:lnTo>
                  <a:lnTo>
                    <a:pt x="430406" y="573752"/>
                  </a:lnTo>
                  <a:lnTo>
                    <a:pt x="204663" y="715675"/>
                  </a:lnTo>
                  <a:lnTo>
                    <a:pt x="142846" y="637284"/>
                  </a:lnTo>
                  <a:lnTo>
                    <a:pt x="146846" y="751965"/>
                  </a:lnTo>
                  <a:lnTo>
                    <a:pt x="2257" y="842929"/>
                  </a:ln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92;p8">
              <a:extLst>
                <a:ext uri="{FF2B5EF4-FFF2-40B4-BE49-F238E27FC236}">
                  <a16:creationId xmlns:a16="http://schemas.microsoft.com/office/drawing/2014/main" id="{B63C7BD3-23C6-419A-9F68-F29058247A46}"/>
                </a:ext>
              </a:extLst>
            </p:cNvPr>
            <p:cNvSpPr/>
            <p:nvPr userDrawn="1"/>
          </p:nvSpPr>
          <p:spPr>
            <a:xfrm>
              <a:off x="11095853" y="753831"/>
              <a:ext cx="1109224" cy="5079258"/>
            </a:xfrm>
            <a:custGeom>
              <a:avLst/>
              <a:gdLst/>
              <a:ahLst/>
              <a:cxnLst/>
              <a:rect l="l" t="t" r="r" b="b"/>
              <a:pathLst>
                <a:path w="1109224" h="4806554" extrusionOk="0">
                  <a:moveTo>
                    <a:pt x="1040873" y="0"/>
                  </a:moveTo>
                  <a:lnTo>
                    <a:pt x="1109224" y="32540"/>
                  </a:lnTo>
                  <a:cubicBezTo>
                    <a:pt x="376632" y="1475215"/>
                    <a:pt x="215539" y="2897328"/>
                    <a:pt x="360919" y="4502121"/>
                  </a:cubicBezTo>
                  <a:lnTo>
                    <a:pt x="395864" y="4806554"/>
                  </a:lnTo>
                  <a:lnTo>
                    <a:pt x="0" y="4806554"/>
                  </a:lnTo>
                  <a:lnTo>
                    <a:pt x="0" y="3884551"/>
                  </a:lnTo>
                  <a:cubicBezTo>
                    <a:pt x="0" y="2520830"/>
                    <a:pt x="358942" y="1181124"/>
                    <a:pt x="1040873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95;p8">
              <a:extLst>
                <a:ext uri="{FF2B5EF4-FFF2-40B4-BE49-F238E27FC236}">
                  <a16:creationId xmlns:a16="http://schemas.microsoft.com/office/drawing/2014/main" id="{02DCD279-128E-4E63-8C14-77AAD61CA4D7}"/>
                </a:ext>
              </a:extLst>
            </p:cNvPr>
            <p:cNvSpPr/>
            <p:nvPr userDrawn="1"/>
          </p:nvSpPr>
          <p:spPr>
            <a:xfrm>
              <a:off x="10455205" y="148626"/>
              <a:ext cx="2963456" cy="1278011"/>
            </a:xfrm>
            <a:custGeom>
              <a:avLst/>
              <a:gdLst/>
              <a:ahLst/>
              <a:cxnLst/>
              <a:rect l="l" t="t" r="r" b="b"/>
              <a:pathLst>
                <a:path w="2963456" h="1278011" extrusionOk="0">
                  <a:moveTo>
                    <a:pt x="820159" y="385"/>
                  </a:moveTo>
                  <a:cubicBezTo>
                    <a:pt x="1247201" y="-8763"/>
                    <a:pt x="1708170" y="144988"/>
                    <a:pt x="1843874" y="491780"/>
                  </a:cubicBezTo>
                  <a:cubicBezTo>
                    <a:pt x="2142015" y="305781"/>
                    <a:pt x="2579984" y="379882"/>
                    <a:pt x="2892915" y="632115"/>
                  </a:cubicBezTo>
                  <a:lnTo>
                    <a:pt x="2963456" y="696439"/>
                  </a:lnTo>
                  <a:lnTo>
                    <a:pt x="2963456" y="1210030"/>
                  </a:lnTo>
                  <a:lnTo>
                    <a:pt x="2909899" y="1278011"/>
                  </a:lnTo>
                  <a:lnTo>
                    <a:pt x="2506764" y="1024509"/>
                  </a:lnTo>
                  <a:lnTo>
                    <a:pt x="2596570" y="752673"/>
                  </a:lnTo>
                  <a:lnTo>
                    <a:pt x="2401896" y="958432"/>
                  </a:lnTo>
                  <a:lnTo>
                    <a:pt x="2092404" y="763899"/>
                  </a:lnTo>
                  <a:lnTo>
                    <a:pt x="2167432" y="590254"/>
                  </a:lnTo>
                  <a:lnTo>
                    <a:pt x="2015387" y="715444"/>
                  </a:lnTo>
                  <a:lnTo>
                    <a:pt x="1809770" y="586133"/>
                  </a:lnTo>
                  <a:lnTo>
                    <a:pt x="1378643" y="562402"/>
                  </a:lnTo>
                  <a:lnTo>
                    <a:pt x="1346813" y="338881"/>
                  </a:lnTo>
                  <a:lnTo>
                    <a:pt x="1316261" y="558992"/>
                  </a:lnTo>
                  <a:lnTo>
                    <a:pt x="894512" y="535688"/>
                  </a:lnTo>
                  <a:lnTo>
                    <a:pt x="901759" y="263285"/>
                  </a:lnTo>
                  <a:lnTo>
                    <a:pt x="827156" y="531994"/>
                  </a:lnTo>
                  <a:lnTo>
                    <a:pt x="454148" y="511390"/>
                  </a:lnTo>
                  <a:lnTo>
                    <a:pt x="440506" y="263285"/>
                  </a:lnTo>
                  <a:lnTo>
                    <a:pt x="398872" y="508405"/>
                  </a:lnTo>
                  <a:lnTo>
                    <a:pt x="0" y="486381"/>
                  </a:lnTo>
                  <a:cubicBezTo>
                    <a:pt x="0" y="181579"/>
                    <a:pt x="393116" y="9533"/>
                    <a:pt x="820159" y="385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296;p8">
              <a:extLst>
                <a:ext uri="{FF2B5EF4-FFF2-40B4-BE49-F238E27FC236}">
                  <a16:creationId xmlns:a16="http://schemas.microsoft.com/office/drawing/2014/main" id="{BADD10E5-934B-4390-9E5B-B468D3AD74E6}"/>
                </a:ext>
              </a:extLst>
            </p:cNvPr>
            <p:cNvSpPr/>
            <p:nvPr userDrawn="1"/>
          </p:nvSpPr>
          <p:spPr>
            <a:xfrm>
              <a:off x="10914409" y="601806"/>
              <a:ext cx="1697078" cy="1042952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8E8F528-DBCA-452E-B5DC-787BAC312512}"/>
              </a:ext>
            </a:extLst>
          </p:cNvPr>
          <p:cNvGrpSpPr/>
          <p:nvPr userDrawn="1"/>
        </p:nvGrpSpPr>
        <p:grpSpPr>
          <a:xfrm>
            <a:off x="2767471" y="5760819"/>
            <a:ext cx="1773983" cy="1138235"/>
            <a:chOff x="10301233" y="5703249"/>
            <a:chExt cx="1773983" cy="1138235"/>
          </a:xfrm>
        </p:grpSpPr>
        <p:grpSp>
          <p:nvGrpSpPr>
            <p:cNvPr id="96" name="Google Shape;149;p5">
              <a:extLst>
                <a:ext uri="{FF2B5EF4-FFF2-40B4-BE49-F238E27FC236}">
                  <a16:creationId xmlns:a16="http://schemas.microsoft.com/office/drawing/2014/main" id="{42BAC3CD-B289-4774-922D-AB634893D700}"/>
                </a:ext>
              </a:extLst>
            </p:cNvPr>
            <p:cNvGrpSpPr/>
            <p:nvPr userDrawn="1"/>
          </p:nvGrpSpPr>
          <p:grpSpPr>
            <a:xfrm flipH="1">
              <a:off x="11639933" y="5740480"/>
              <a:ext cx="435283" cy="1050406"/>
              <a:chOff x="4028392" y="3097874"/>
              <a:chExt cx="1270158" cy="3065088"/>
            </a:xfrm>
          </p:grpSpPr>
          <p:sp>
            <p:nvSpPr>
              <p:cNvPr id="97" name="Google Shape;150;p5">
                <a:extLst>
                  <a:ext uri="{FF2B5EF4-FFF2-40B4-BE49-F238E27FC236}">
                    <a16:creationId xmlns:a16="http://schemas.microsoft.com/office/drawing/2014/main" id="{CAF6B8F7-EA48-4031-914D-574A4546BEB5}"/>
                  </a:ext>
                </a:extLst>
              </p:cNvPr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151;p5">
                <a:extLst>
                  <a:ext uri="{FF2B5EF4-FFF2-40B4-BE49-F238E27FC236}">
                    <a16:creationId xmlns:a16="http://schemas.microsoft.com/office/drawing/2014/main" id="{F2BADD49-7295-4D64-8999-6718F1285C1D}"/>
                  </a:ext>
                </a:extLst>
              </p:cNvPr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152;p5">
                <a:extLst>
                  <a:ext uri="{FF2B5EF4-FFF2-40B4-BE49-F238E27FC236}">
                    <a16:creationId xmlns:a16="http://schemas.microsoft.com/office/drawing/2014/main" id="{C023AE88-C2E1-447C-9220-7BBCC632AE81}"/>
                  </a:ext>
                </a:extLst>
              </p:cNvPr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53;p5">
                <a:extLst>
                  <a:ext uri="{FF2B5EF4-FFF2-40B4-BE49-F238E27FC236}">
                    <a16:creationId xmlns:a16="http://schemas.microsoft.com/office/drawing/2014/main" id="{99D93DC6-E4FE-4000-916F-ADB0ECC2BAE8}"/>
                  </a:ext>
                </a:extLst>
              </p:cNvPr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54;p5">
                <a:extLst>
                  <a:ext uri="{FF2B5EF4-FFF2-40B4-BE49-F238E27FC236}">
                    <a16:creationId xmlns:a16="http://schemas.microsoft.com/office/drawing/2014/main" id="{ED5FF4B2-7114-4361-90FE-829BB13F454B}"/>
                  </a:ext>
                </a:extLst>
              </p:cNvPr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55;p5">
                <a:extLst>
                  <a:ext uri="{FF2B5EF4-FFF2-40B4-BE49-F238E27FC236}">
                    <a16:creationId xmlns:a16="http://schemas.microsoft.com/office/drawing/2014/main" id="{AD476C93-E3F0-4B3E-A794-EBC6A228E22D}"/>
                  </a:ext>
                </a:extLst>
              </p:cNvPr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8" name="Google Shape;187;p5">
              <a:extLst>
                <a:ext uri="{FF2B5EF4-FFF2-40B4-BE49-F238E27FC236}">
                  <a16:creationId xmlns:a16="http://schemas.microsoft.com/office/drawing/2014/main" id="{9C749066-6713-4AAF-A039-3423F1FDEE4D}"/>
                </a:ext>
              </a:extLst>
            </p:cNvPr>
            <p:cNvGrpSpPr/>
            <p:nvPr userDrawn="1"/>
          </p:nvGrpSpPr>
          <p:grpSpPr>
            <a:xfrm>
              <a:off x="10301233" y="5703249"/>
              <a:ext cx="778382" cy="1138235"/>
              <a:chOff x="4610438" y="3689854"/>
              <a:chExt cx="2773002" cy="4054987"/>
            </a:xfrm>
          </p:grpSpPr>
          <p:sp>
            <p:nvSpPr>
              <p:cNvPr id="109" name="Google Shape;188;p5">
                <a:extLst>
                  <a:ext uri="{FF2B5EF4-FFF2-40B4-BE49-F238E27FC236}">
                    <a16:creationId xmlns:a16="http://schemas.microsoft.com/office/drawing/2014/main" id="{088A7084-147A-4351-AFDF-9960369E0FC5}"/>
                  </a:ext>
                </a:extLst>
              </p:cNvPr>
              <p:cNvSpPr/>
              <p:nvPr/>
            </p:nvSpPr>
            <p:spPr>
              <a:xfrm>
                <a:off x="4967785" y="5036024"/>
                <a:ext cx="1706100" cy="1282800"/>
              </a:xfrm>
              <a:prstGeom prst="ellipse">
                <a:avLst/>
              </a:pr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0" name="Google Shape;189;p5">
                <a:extLst>
                  <a:ext uri="{FF2B5EF4-FFF2-40B4-BE49-F238E27FC236}">
                    <a16:creationId xmlns:a16="http://schemas.microsoft.com/office/drawing/2014/main" id="{9B220EC1-1BCA-4A5C-B8D0-FCB215D4BBD9}"/>
                  </a:ext>
                </a:extLst>
              </p:cNvPr>
              <p:cNvGrpSpPr/>
              <p:nvPr/>
            </p:nvGrpSpPr>
            <p:grpSpPr>
              <a:xfrm>
                <a:off x="4610438" y="3689854"/>
                <a:ext cx="2773002" cy="4054987"/>
                <a:chOff x="4768606" y="1356086"/>
                <a:chExt cx="2773002" cy="4054987"/>
              </a:xfrm>
            </p:grpSpPr>
            <p:sp>
              <p:nvSpPr>
                <p:cNvPr id="111" name="Google Shape;190;p5">
                  <a:extLst>
                    <a:ext uri="{FF2B5EF4-FFF2-40B4-BE49-F238E27FC236}">
                      <a16:creationId xmlns:a16="http://schemas.microsoft.com/office/drawing/2014/main" id="{4E0B03D7-130D-41BB-BA31-14D22106F44C}"/>
                    </a:ext>
                  </a:extLst>
                </p:cNvPr>
                <p:cNvSpPr/>
                <p:nvPr/>
              </p:nvSpPr>
              <p:spPr>
                <a:xfrm>
                  <a:off x="5859665" y="2715567"/>
                  <a:ext cx="697953" cy="28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53" h="280492" extrusionOk="0">
                      <a:moveTo>
                        <a:pt x="123728" y="162813"/>
                      </a:moveTo>
                      <a:cubicBezTo>
                        <a:pt x="123728" y="162813"/>
                        <a:pt x="306370" y="182387"/>
                        <a:pt x="410735" y="195427"/>
                      </a:cubicBezTo>
                      <a:cubicBezTo>
                        <a:pt x="515100" y="208476"/>
                        <a:pt x="671653" y="280228"/>
                        <a:pt x="671653" y="280228"/>
                      </a:cubicBezTo>
                      <a:lnTo>
                        <a:pt x="697742" y="188902"/>
                      </a:lnTo>
                      <a:lnTo>
                        <a:pt x="215044" y="-265"/>
                      </a:lnTo>
                      <a:lnTo>
                        <a:pt x="71540" y="58448"/>
                      </a:lnTo>
                      <a:lnTo>
                        <a:pt x="-212" y="117150"/>
                      </a:lnTo>
                      <a:lnTo>
                        <a:pt x="123728" y="16281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" name="Google Shape;191;p5">
                  <a:extLst>
                    <a:ext uri="{FF2B5EF4-FFF2-40B4-BE49-F238E27FC236}">
                      <a16:creationId xmlns:a16="http://schemas.microsoft.com/office/drawing/2014/main" id="{890D8A06-06BF-4924-9062-26D959E09B07}"/>
                    </a:ext>
                  </a:extLst>
                </p:cNvPr>
                <p:cNvSpPr/>
                <p:nvPr/>
              </p:nvSpPr>
              <p:spPr>
                <a:xfrm>
                  <a:off x="5598775" y="2647811"/>
                  <a:ext cx="1128474" cy="40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474" h="400061" extrusionOk="0">
                      <a:moveTo>
                        <a:pt x="71531" y="28354"/>
                      </a:moveTo>
                      <a:cubicBezTo>
                        <a:pt x="71531" y="28354"/>
                        <a:pt x="293311" y="15305"/>
                        <a:pt x="345498" y="2265"/>
                      </a:cubicBezTo>
                      <a:cubicBezTo>
                        <a:pt x="397686" y="-10784"/>
                        <a:pt x="632506" y="28354"/>
                        <a:pt x="717307" y="80541"/>
                      </a:cubicBezTo>
                      <a:cubicBezTo>
                        <a:pt x="802108" y="132719"/>
                        <a:pt x="912998" y="106631"/>
                        <a:pt x="997799" y="178382"/>
                      </a:cubicBezTo>
                      <a:cubicBezTo>
                        <a:pt x="1082600" y="250134"/>
                        <a:pt x="1128263" y="354499"/>
                        <a:pt x="1128263" y="354499"/>
                      </a:cubicBezTo>
                      <a:cubicBezTo>
                        <a:pt x="1128263" y="354499"/>
                        <a:pt x="1023897" y="419727"/>
                        <a:pt x="984759" y="393638"/>
                      </a:cubicBezTo>
                      <a:cubicBezTo>
                        <a:pt x="945621" y="367539"/>
                        <a:pt x="906483" y="354499"/>
                        <a:pt x="847780" y="302312"/>
                      </a:cubicBezTo>
                      <a:cubicBezTo>
                        <a:pt x="789078" y="250125"/>
                        <a:pt x="632525" y="171848"/>
                        <a:pt x="495536" y="171848"/>
                      </a:cubicBezTo>
                      <a:cubicBezTo>
                        <a:pt x="358557" y="171848"/>
                        <a:pt x="312894" y="204462"/>
                        <a:pt x="273756" y="204462"/>
                      </a:cubicBezTo>
                      <a:cubicBezTo>
                        <a:pt x="234618" y="204462"/>
                        <a:pt x="188955" y="224036"/>
                        <a:pt x="188955" y="224036"/>
                      </a:cubicBezTo>
                      <a:lnTo>
                        <a:pt x="-212" y="191413"/>
                      </a:lnTo>
                      <a:lnTo>
                        <a:pt x="71540" y="28335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" name="Google Shape;192;p5">
                  <a:extLst>
                    <a:ext uri="{FF2B5EF4-FFF2-40B4-BE49-F238E27FC236}">
                      <a16:creationId xmlns:a16="http://schemas.microsoft.com/office/drawing/2014/main" id="{1892EBB0-9180-45F6-82DA-2F63B376D660}"/>
                    </a:ext>
                  </a:extLst>
                </p:cNvPr>
                <p:cNvSpPr/>
                <p:nvPr/>
              </p:nvSpPr>
              <p:spPr>
                <a:xfrm>
                  <a:off x="4920328" y="2650264"/>
                  <a:ext cx="2230869" cy="97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869" h="973807" extrusionOk="0">
                      <a:moveTo>
                        <a:pt x="-212" y="508532"/>
                      </a:moveTo>
                      <a:cubicBezTo>
                        <a:pt x="-212" y="508532"/>
                        <a:pt x="78065" y="351979"/>
                        <a:pt x="188955" y="306316"/>
                      </a:cubicBezTo>
                      <a:cubicBezTo>
                        <a:pt x="299845" y="260654"/>
                        <a:pt x="554239" y="136714"/>
                        <a:pt x="554239" y="136714"/>
                      </a:cubicBezTo>
                      <a:cubicBezTo>
                        <a:pt x="554239" y="136714"/>
                        <a:pt x="671653" y="51913"/>
                        <a:pt x="697742" y="38873"/>
                      </a:cubicBezTo>
                      <a:cubicBezTo>
                        <a:pt x="723831" y="25824"/>
                        <a:pt x="756445" y="-265"/>
                        <a:pt x="756445" y="-265"/>
                      </a:cubicBezTo>
                      <a:cubicBezTo>
                        <a:pt x="756445" y="-265"/>
                        <a:pt x="762970" y="221516"/>
                        <a:pt x="802108" y="234565"/>
                      </a:cubicBezTo>
                      <a:cubicBezTo>
                        <a:pt x="841246" y="247614"/>
                        <a:pt x="873860" y="188902"/>
                        <a:pt x="965185" y="241089"/>
                      </a:cubicBezTo>
                      <a:cubicBezTo>
                        <a:pt x="1056511" y="293267"/>
                        <a:pt x="1121738" y="280228"/>
                        <a:pt x="1147827" y="280228"/>
                      </a:cubicBezTo>
                      <a:cubicBezTo>
                        <a:pt x="1173926" y="280228"/>
                        <a:pt x="1239153" y="273703"/>
                        <a:pt x="1278291" y="299792"/>
                      </a:cubicBezTo>
                      <a:cubicBezTo>
                        <a:pt x="1317429" y="325891"/>
                        <a:pt x="1382656" y="325891"/>
                        <a:pt x="1480507" y="351979"/>
                      </a:cubicBezTo>
                      <a:cubicBezTo>
                        <a:pt x="1578347" y="378068"/>
                        <a:pt x="1695762" y="397642"/>
                        <a:pt x="1721861" y="391118"/>
                      </a:cubicBezTo>
                      <a:cubicBezTo>
                        <a:pt x="1747959" y="384593"/>
                        <a:pt x="1832751" y="338930"/>
                        <a:pt x="1878414" y="384593"/>
                      </a:cubicBezTo>
                      <a:cubicBezTo>
                        <a:pt x="1924077" y="430256"/>
                        <a:pt x="2139332" y="567235"/>
                        <a:pt x="2139332" y="567235"/>
                      </a:cubicBezTo>
                      <a:lnTo>
                        <a:pt x="2230658" y="671600"/>
                      </a:lnTo>
                      <a:cubicBezTo>
                        <a:pt x="2230658" y="671600"/>
                        <a:pt x="2080629" y="958607"/>
                        <a:pt x="1956690" y="971657"/>
                      </a:cubicBezTo>
                      <a:cubicBezTo>
                        <a:pt x="1832751" y="984706"/>
                        <a:pt x="1428329" y="925994"/>
                        <a:pt x="1343528" y="919469"/>
                      </a:cubicBezTo>
                      <a:cubicBezTo>
                        <a:pt x="1258727" y="912954"/>
                        <a:pt x="919532" y="841202"/>
                        <a:pt x="808642" y="841202"/>
                      </a:cubicBezTo>
                      <a:cubicBezTo>
                        <a:pt x="697752" y="841202"/>
                        <a:pt x="417260" y="815104"/>
                        <a:pt x="365082" y="802064"/>
                      </a:cubicBezTo>
                      <a:cubicBezTo>
                        <a:pt x="312894" y="789015"/>
                        <a:pt x="188964" y="730312"/>
                        <a:pt x="162866" y="665085"/>
                      </a:cubicBezTo>
                      <a:cubicBezTo>
                        <a:pt x="136767" y="599849"/>
                        <a:pt x="97629" y="534621"/>
                        <a:pt x="97629" y="534621"/>
                      </a:cubicBezTo>
                      <a:lnTo>
                        <a:pt x="-212" y="50852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4" name="Google Shape;193;p5">
                  <a:extLst>
                    <a:ext uri="{FF2B5EF4-FFF2-40B4-BE49-F238E27FC236}">
                      <a16:creationId xmlns:a16="http://schemas.microsoft.com/office/drawing/2014/main" id="{9BE507BD-0EEE-46F8-909E-54F6CE19FD75}"/>
                    </a:ext>
                  </a:extLst>
                </p:cNvPr>
                <p:cNvSpPr/>
                <p:nvPr/>
              </p:nvSpPr>
              <p:spPr>
                <a:xfrm>
                  <a:off x="4917060" y="3126476"/>
                  <a:ext cx="2260217" cy="56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217" h="569572" extrusionOk="0">
                      <a:moveTo>
                        <a:pt x="935840" y="338930"/>
                      </a:moveTo>
                      <a:cubicBezTo>
                        <a:pt x="935840" y="338930"/>
                        <a:pt x="720585" y="299792"/>
                        <a:pt x="661872" y="306316"/>
                      </a:cubicBezTo>
                      <a:cubicBezTo>
                        <a:pt x="603170" y="312841"/>
                        <a:pt x="361816" y="280228"/>
                        <a:pt x="316153" y="254129"/>
                      </a:cubicBezTo>
                      <a:cubicBezTo>
                        <a:pt x="270490" y="228040"/>
                        <a:pt x="192214" y="208476"/>
                        <a:pt x="185689" y="162813"/>
                      </a:cubicBezTo>
                      <a:cubicBezTo>
                        <a:pt x="179164" y="117150"/>
                        <a:pt x="140026" y="25834"/>
                        <a:pt x="140026" y="25834"/>
                      </a:cubicBezTo>
                      <a:lnTo>
                        <a:pt x="153075" y="-265"/>
                      </a:lnTo>
                      <a:cubicBezTo>
                        <a:pt x="153075" y="-265"/>
                        <a:pt x="42185" y="25834"/>
                        <a:pt x="16096" y="25834"/>
                      </a:cubicBezTo>
                      <a:cubicBezTo>
                        <a:pt x="-9993" y="25834"/>
                        <a:pt x="3047" y="91061"/>
                        <a:pt x="3047" y="91061"/>
                      </a:cubicBezTo>
                      <a:cubicBezTo>
                        <a:pt x="3047" y="91061"/>
                        <a:pt x="237877" y="410692"/>
                        <a:pt x="498795" y="443305"/>
                      </a:cubicBezTo>
                      <a:cubicBezTo>
                        <a:pt x="759713" y="475919"/>
                        <a:pt x="1222847" y="515057"/>
                        <a:pt x="1431578" y="521582"/>
                      </a:cubicBezTo>
                      <a:cubicBezTo>
                        <a:pt x="1640309" y="528106"/>
                        <a:pt x="1927326" y="599858"/>
                        <a:pt x="2005602" y="554195"/>
                      </a:cubicBezTo>
                      <a:cubicBezTo>
                        <a:pt x="2083879" y="508532"/>
                        <a:pt x="2175204" y="462869"/>
                        <a:pt x="2194769" y="417216"/>
                      </a:cubicBezTo>
                      <a:cubicBezTo>
                        <a:pt x="2214343" y="371553"/>
                        <a:pt x="2240432" y="299801"/>
                        <a:pt x="2240432" y="299801"/>
                      </a:cubicBezTo>
                      <a:lnTo>
                        <a:pt x="2260006" y="175862"/>
                      </a:lnTo>
                      <a:lnTo>
                        <a:pt x="2214343" y="143249"/>
                      </a:lnTo>
                      <a:cubicBezTo>
                        <a:pt x="2214343" y="143249"/>
                        <a:pt x="2136066" y="306326"/>
                        <a:pt x="2096928" y="358504"/>
                      </a:cubicBezTo>
                      <a:cubicBezTo>
                        <a:pt x="2057790" y="410692"/>
                        <a:pt x="1881672" y="469394"/>
                        <a:pt x="1783822" y="456345"/>
                      </a:cubicBezTo>
                      <a:cubicBezTo>
                        <a:pt x="1685981" y="443296"/>
                        <a:pt x="1333737" y="417207"/>
                        <a:pt x="1229372" y="384593"/>
                      </a:cubicBezTo>
                      <a:cubicBezTo>
                        <a:pt x="1125006" y="351979"/>
                        <a:pt x="955404" y="358504"/>
                        <a:pt x="935840" y="338930"/>
                      </a:cubicBezTo>
                      <a:close/>
                    </a:path>
                  </a:pathLst>
                </a:custGeom>
                <a:solidFill>
                  <a:srgbClr val="D0DC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5" name="Google Shape;194;p5">
                  <a:extLst>
                    <a:ext uri="{FF2B5EF4-FFF2-40B4-BE49-F238E27FC236}">
                      <a16:creationId xmlns:a16="http://schemas.microsoft.com/office/drawing/2014/main" id="{F2F5503E-2BB7-4A26-8875-134FFBFD5AE7}"/>
                    </a:ext>
                  </a:extLst>
                </p:cNvPr>
                <p:cNvSpPr/>
                <p:nvPr/>
              </p:nvSpPr>
              <p:spPr>
                <a:xfrm>
                  <a:off x="4768606" y="3145974"/>
                  <a:ext cx="2466770" cy="2265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770" h="2265099" extrusionOk="0">
                      <a:moveTo>
                        <a:pt x="138461" y="-226"/>
                      </a:moveTo>
                      <a:cubicBezTo>
                        <a:pt x="138461" y="-226"/>
                        <a:pt x="-18092" y="97614"/>
                        <a:pt x="1482" y="749915"/>
                      </a:cubicBezTo>
                      <a:cubicBezTo>
                        <a:pt x="21056" y="1402215"/>
                        <a:pt x="275450" y="1897963"/>
                        <a:pt x="536368" y="2106656"/>
                      </a:cubicBezTo>
                      <a:cubicBezTo>
                        <a:pt x="797286" y="2315387"/>
                        <a:pt x="1358261" y="2321912"/>
                        <a:pt x="1632219" y="2100132"/>
                      </a:cubicBezTo>
                      <a:cubicBezTo>
                        <a:pt x="1906187" y="1878351"/>
                        <a:pt x="2264946" y="1434791"/>
                        <a:pt x="2369311" y="1141249"/>
                      </a:cubicBezTo>
                      <a:cubicBezTo>
                        <a:pt x="2473677" y="847718"/>
                        <a:pt x="2473677" y="508523"/>
                        <a:pt x="2460637" y="378059"/>
                      </a:cubicBezTo>
                      <a:cubicBezTo>
                        <a:pt x="2447588" y="247595"/>
                        <a:pt x="2421499" y="156279"/>
                        <a:pt x="2421499" y="156279"/>
                      </a:cubicBezTo>
                      <a:cubicBezTo>
                        <a:pt x="2421499" y="156279"/>
                        <a:pt x="2323658" y="254120"/>
                        <a:pt x="2317133" y="319356"/>
                      </a:cubicBezTo>
                      <a:cubicBezTo>
                        <a:pt x="2310609" y="384584"/>
                        <a:pt x="2212768" y="462860"/>
                        <a:pt x="2062740" y="482434"/>
                      </a:cubicBezTo>
                      <a:cubicBezTo>
                        <a:pt x="1912711" y="502008"/>
                        <a:pt x="1482191" y="410682"/>
                        <a:pt x="1351736" y="397633"/>
                      </a:cubicBezTo>
                      <a:cubicBezTo>
                        <a:pt x="1221273" y="384593"/>
                        <a:pt x="1038631" y="351979"/>
                        <a:pt x="960354" y="338930"/>
                      </a:cubicBezTo>
                      <a:cubicBezTo>
                        <a:pt x="882078" y="325881"/>
                        <a:pt x="855989" y="358494"/>
                        <a:pt x="738574" y="332406"/>
                      </a:cubicBezTo>
                      <a:cubicBezTo>
                        <a:pt x="621159" y="306316"/>
                        <a:pt x="405904" y="286743"/>
                        <a:pt x="347192" y="208466"/>
                      </a:cubicBezTo>
                      <a:cubicBezTo>
                        <a:pt x="288480" y="130190"/>
                        <a:pt x="262391" y="25824"/>
                        <a:pt x="262391" y="25824"/>
                      </a:cubicBezTo>
                      <a:lnTo>
                        <a:pt x="138451" y="-265"/>
                      </a:lnTo>
                      <a:close/>
                    </a:path>
                  </a:pathLst>
                </a:custGeom>
                <a:solidFill>
                  <a:srgbClr val="ABC837"/>
                </a:solidFill>
                <a:ln w="9525" cap="flat" cmpd="sng">
                  <a:solidFill>
                    <a:srgbClr val="A9C6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195;p5">
                  <a:extLst>
                    <a:ext uri="{FF2B5EF4-FFF2-40B4-BE49-F238E27FC236}">
                      <a16:creationId xmlns:a16="http://schemas.microsoft.com/office/drawing/2014/main" id="{82CB7F9D-AB55-4A00-8B9E-A4E36484EC17}"/>
                    </a:ext>
                  </a:extLst>
                </p:cNvPr>
                <p:cNvSpPr/>
                <p:nvPr/>
              </p:nvSpPr>
              <p:spPr>
                <a:xfrm>
                  <a:off x="4787597" y="3163404"/>
                  <a:ext cx="2428825" cy="223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825" h="2230265" extrusionOk="0">
                      <a:moveTo>
                        <a:pt x="136329" y="-226"/>
                      </a:moveTo>
                      <a:cubicBezTo>
                        <a:pt x="136329" y="-226"/>
                        <a:pt x="-17814" y="96110"/>
                        <a:pt x="1455" y="738371"/>
                      </a:cubicBezTo>
                      <a:cubicBezTo>
                        <a:pt x="20724" y="1380632"/>
                        <a:pt x="271203" y="1868798"/>
                        <a:pt x="528112" y="2074252"/>
                      </a:cubicBezTo>
                      <a:cubicBezTo>
                        <a:pt x="785020" y="2279773"/>
                        <a:pt x="1337365" y="2286202"/>
                        <a:pt x="1607104" y="2067832"/>
                      </a:cubicBezTo>
                      <a:cubicBezTo>
                        <a:pt x="1876852" y="1849462"/>
                        <a:pt x="2230096" y="1412722"/>
                        <a:pt x="2332861" y="1123705"/>
                      </a:cubicBezTo>
                      <a:cubicBezTo>
                        <a:pt x="2435626" y="834687"/>
                        <a:pt x="2435626" y="500712"/>
                        <a:pt x="2422777" y="372258"/>
                      </a:cubicBezTo>
                      <a:cubicBezTo>
                        <a:pt x="2409928" y="243804"/>
                        <a:pt x="2384239" y="153888"/>
                        <a:pt x="2384239" y="153888"/>
                      </a:cubicBezTo>
                      <a:cubicBezTo>
                        <a:pt x="2384239" y="153888"/>
                        <a:pt x="2287903" y="250224"/>
                        <a:pt x="2281474" y="314451"/>
                      </a:cubicBezTo>
                      <a:cubicBezTo>
                        <a:pt x="2275054" y="378678"/>
                        <a:pt x="2178708" y="455745"/>
                        <a:pt x="2030995" y="475014"/>
                      </a:cubicBezTo>
                      <a:cubicBezTo>
                        <a:pt x="1883271" y="494283"/>
                        <a:pt x="1459380" y="404358"/>
                        <a:pt x="1330926" y="391518"/>
                      </a:cubicBezTo>
                      <a:cubicBezTo>
                        <a:pt x="1202472" y="378668"/>
                        <a:pt x="1022640" y="346560"/>
                        <a:pt x="945573" y="333711"/>
                      </a:cubicBezTo>
                      <a:cubicBezTo>
                        <a:pt x="868507" y="320871"/>
                        <a:pt x="842808" y="352980"/>
                        <a:pt x="727203" y="327291"/>
                      </a:cubicBezTo>
                      <a:cubicBezTo>
                        <a:pt x="611598" y="301602"/>
                        <a:pt x="399648" y="282333"/>
                        <a:pt x="341850" y="205256"/>
                      </a:cubicBezTo>
                      <a:cubicBezTo>
                        <a:pt x="284052" y="128190"/>
                        <a:pt x="258364" y="25424"/>
                        <a:pt x="258364" y="25424"/>
                      </a:cubicBezTo>
                      <a:lnTo>
                        <a:pt x="136320" y="-26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" name="Google Shape;196;p5">
                  <a:extLst>
                    <a:ext uri="{FF2B5EF4-FFF2-40B4-BE49-F238E27FC236}">
                      <a16:creationId xmlns:a16="http://schemas.microsoft.com/office/drawing/2014/main" id="{EA74DA59-7E85-4CE6-ABC1-B1B244EA03AF}"/>
                    </a:ext>
                  </a:extLst>
                </p:cNvPr>
                <p:cNvSpPr/>
                <p:nvPr/>
              </p:nvSpPr>
              <p:spPr>
                <a:xfrm rot="-3929096">
                  <a:off x="5337741" y="4321859"/>
                  <a:ext cx="1495002" cy="41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59" h="419742" extrusionOk="0">
                      <a:moveTo>
                        <a:pt x="-173" y="-190"/>
                      </a:moveTo>
                      <a:cubicBezTo>
                        <a:pt x="630728" y="221431"/>
                        <a:pt x="655371" y="227589"/>
                        <a:pt x="872211" y="233738"/>
                      </a:cubicBezTo>
                      <a:cubicBezTo>
                        <a:pt x="1089080" y="239895"/>
                        <a:pt x="1325670" y="166021"/>
                        <a:pt x="1350313" y="141400"/>
                      </a:cubicBezTo>
                      <a:cubicBezTo>
                        <a:pt x="1374957" y="116778"/>
                        <a:pt x="1646050" y="122927"/>
                        <a:pt x="1374957" y="246053"/>
                      </a:cubicBezTo>
                      <a:cubicBezTo>
                        <a:pt x="1103871" y="369179"/>
                        <a:pt x="936282" y="461517"/>
                        <a:pt x="679979" y="399958"/>
                      </a:cubicBezTo>
                      <a:cubicBezTo>
                        <a:pt x="423676" y="338400"/>
                        <a:pt x="300451" y="289148"/>
                        <a:pt x="201877" y="209116"/>
                      </a:cubicBezTo>
                      <a:cubicBezTo>
                        <a:pt x="103295" y="129084"/>
                        <a:pt x="4721" y="5967"/>
                        <a:pt x="-209" y="-190"/>
                      </a:cubicBezTo>
                      <a:close/>
                    </a:path>
                  </a:pathLst>
                </a:custGeom>
                <a:solidFill>
                  <a:srgbClr val="89A0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197;p5">
                  <a:extLst>
                    <a:ext uri="{FF2B5EF4-FFF2-40B4-BE49-F238E27FC236}">
                      <a16:creationId xmlns:a16="http://schemas.microsoft.com/office/drawing/2014/main" id="{DC7382B8-365B-4278-972F-6C8F7EEB2C6B}"/>
                    </a:ext>
                  </a:extLst>
                </p:cNvPr>
                <p:cNvSpPr/>
                <p:nvPr/>
              </p:nvSpPr>
              <p:spPr>
                <a:xfrm>
                  <a:off x="4796716" y="3444265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754" y="1615"/>
                      </a:moveTo>
                      <a:cubicBezTo>
                        <a:pt x="38754" y="1615"/>
                        <a:pt x="-104358" y="569114"/>
                        <a:pt x="158009" y="973546"/>
                      </a:cubicBezTo>
                      <a:cubicBezTo>
                        <a:pt x="420377" y="1377968"/>
                        <a:pt x="527720" y="1541045"/>
                        <a:pt x="563490" y="1560610"/>
                      </a:cubicBezTo>
                      <a:cubicBezTo>
                        <a:pt x="599277" y="1580174"/>
                        <a:pt x="336892" y="1149663"/>
                        <a:pt x="253424" y="875695"/>
                      </a:cubicBezTo>
                      <a:cubicBezTo>
                        <a:pt x="169938" y="601728"/>
                        <a:pt x="146098" y="353859"/>
                        <a:pt x="146098" y="236444"/>
                      </a:cubicBezTo>
                      <a:cubicBezTo>
                        <a:pt x="146098" y="119030"/>
                        <a:pt x="50683" y="-17950"/>
                        <a:pt x="38754" y="1615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9" name="Google Shape;198;p5">
                  <a:extLst>
                    <a:ext uri="{FF2B5EF4-FFF2-40B4-BE49-F238E27FC236}">
                      <a16:creationId xmlns:a16="http://schemas.microsoft.com/office/drawing/2014/main" id="{B2691706-599C-4DE8-AE70-4FAF923E6D75}"/>
                    </a:ext>
                  </a:extLst>
                </p:cNvPr>
                <p:cNvSpPr/>
                <p:nvPr/>
              </p:nvSpPr>
              <p:spPr>
                <a:xfrm flipH="1">
                  <a:off x="6610133" y="3463834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945" y="1617"/>
                      </a:moveTo>
                      <a:cubicBezTo>
                        <a:pt x="38945" y="1617"/>
                        <a:pt x="-104168" y="569116"/>
                        <a:pt x="158200" y="973548"/>
                      </a:cubicBezTo>
                      <a:cubicBezTo>
                        <a:pt x="420567" y="1377970"/>
                        <a:pt x="527911" y="1541048"/>
                        <a:pt x="563680" y="1560612"/>
                      </a:cubicBezTo>
                      <a:cubicBezTo>
                        <a:pt x="599467" y="1580176"/>
                        <a:pt x="337082" y="1149665"/>
                        <a:pt x="253614" y="875697"/>
                      </a:cubicBezTo>
                      <a:cubicBezTo>
                        <a:pt x="170128" y="601730"/>
                        <a:pt x="146288" y="353861"/>
                        <a:pt x="146288" y="236446"/>
                      </a:cubicBezTo>
                      <a:cubicBezTo>
                        <a:pt x="146288" y="119032"/>
                        <a:pt x="50874" y="-17947"/>
                        <a:pt x="38945" y="1617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199;p5">
                  <a:extLst>
                    <a:ext uri="{FF2B5EF4-FFF2-40B4-BE49-F238E27FC236}">
                      <a16:creationId xmlns:a16="http://schemas.microsoft.com/office/drawing/2014/main" id="{407DC411-B5F4-4DFF-B26B-D9BCFC9470C2}"/>
                    </a:ext>
                  </a:extLst>
                </p:cNvPr>
                <p:cNvSpPr/>
                <p:nvPr/>
              </p:nvSpPr>
              <p:spPr>
                <a:xfrm>
                  <a:off x="5024722" y="2858893"/>
                  <a:ext cx="587073" cy="28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073" h="280584" extrusionOk="0">
                      <a:moveTo>
                        <a:pt x="51985" y="260756"/>
                      </a:moveTo>
                      <a:cubicBezTo>
                        <a:pt x="51985" y="260756"/>
                        <a:pt x="397705" y="175955"/>
                        <a:pt x="489021" y="84638"/>
                      </a:cubicBezTo>
                      <a:cubicBezTo>
                        <a:pt x="580347" y="-6687"/>
                        <a:pt x="586862" y="-163"/>
                        <a:pt x="586862" y="-163"/>
                      </a:cubicBezTo>
                      <a:cubicBezTo>
                        <a:pt x="586862" y="-163"/>
                        <a:pt x="384646" y="143341"/>
                        <a:pt x="234618" y="182479"/>
                      </a:cubicBezTo>
                      <a:cubicBezTo>
                        <a:pt x="84589" y="221618"/>
                        <a:pt x="-212" y="280320"/>
                        <a:pt x="-212" y="280320"/>
                      </a:cubicBezTo>
                      <a:lnTo>
                        <a:pt x="51976" y="260756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1" name="Google Shape;200;p5">
                  <a:extLst>
                    <a:ext uri="{FF2B5EF4-FFF2-40B4-BE49-F238E27FC236}">
                      <a16:creationId xmlns:a16="http://schemas.microsoft.com/office/drawing/2014/main" id="{94C4DEEA-792C-4C40-9EC9-69C61F7AA6BB}"/>
                    </a:ext>
                  </a:extLst>
                </p:cNvPr>
                <p:cNvSpPr/>
                <p:nvPr/>
              </p:nvSpPr>
              <p:spPr>
                <a:xfrm>
                  <a:off x="5853188" y="2859052"/>
                  <a:ext cx="477117" cy="319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17" h="319135" extrusionOk="0">
                      <a:moveTo>
                        <a:pt x="475962" y="117150"/>
                      </a:moveTo>
                      <a:cubicBezTo>
                        <a:pt x="443348" y="117150"/>
                        <a:pt x="286796" y="149764"/>
                        <a:pt x="254182" y="228040"/>
                      </a:cubicBezTo>
                      <a:cubicBezTo>
                        <a:pt x="221568" y="306317"/>
                        <a:pt x="182430" y="338930"/>
                        <a:pt x="169381" y="306317"/>
                      </a:cubicBezTo>
                      <a:cubicBezTo>
                        <a:pt x="156341" y="273703"/>
                        <a:pt x="234618" y="241090"/>
                        <a:pt x="195479" y="162813"/>
                      </a:cubicBezTo>
                      <a:cubicBezTo>
                        <a:pt x="156332" y="84537"/>
                        <a:pt x="195479" y="117150"/>
                        <a:pt x="117203" y="91061"/>
                      </a:cubicBezTo>
                      <a:cubicBezTo>
                        <a:pt x="38926" y="64972"/>
                        <a:pt x="-212" y="-265"/>
                        <a:pt x="-212" y="-265"/>
                      </a:cubicBezTo>
                      <a:cubicBezTo>
                        <a:pt x="-212" y="-265"/>
                        <a:pt x="51966" y="51923"/>
                        <a:pt x="208519" y="64972"/>
                      </a:cubicBezTo>
                      <a:cubicBezTo>
                        <a:pt x="365072" y="78012"/>
                        <a:pt x="489011" y="123675"/>
                        <a:pt x="475962" y="117150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201;p5">
                  <a:extLst>
                    <a:ext uri="{FF2B5EF4-FFF2-40B4-BE49-F238E27FC236}">
                      <a16:creationId xmlns:a16="http://schemas.microsoft.com/office/drawing/2014/main" id="{62F0FA25-F246-424C-83BA-2B3F11E96205}"/>
                    </a:ext>
                  </a:extLst>
                </p:cNvPr>
                <p:cNvSpPr/>
                <p:nvPr/>
              </p:nvSpPr>
              <p:spPr>
                <a:xfrm>
                  <a:off x="6520528" y="3094577"/>
                  <a:ext cx="224228" cy="239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28" h="239849" extrusionOk="0">
                      <a:moveTo>
                        <a:pt x="-212" y="-265"/>
                      </a:moveTo>
                      <a:cubicBezTo>
                        <a:pt x="-212" y="-265"/>
                        <a:pt x="-212" y="30682"/>
                        <a:pt x="55843" y="84841"/>
                      </a:cubicBezTo>
                      <a:cubicBezTo>
                        <a:pt x="111907" y="139000"/>
                        <a:pt x="224017" y="239585"/>
                        <a:pt x="224017" y="239585"/>
                      </a:cubicBezTo>
                      <a:cubicBezTo>
                        <a:pt x="224017" y="239585"/>
                        <a:pt x="55843" y="38426"/>
                        <a:pt x="-212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3" name="Google Shape;202;p5">
                  <a:extLst>
                    <a:ext uri="{FF2B5EF4-FFF2-40B4-BE49-F238E27FC236}">
                      <a16:creationId xmlns:a16="http://schemas.microsoft.com/office/drawing/2014/main" id="{2BC91004-E344-478A-846E-8EA560248489}"/>
                    </a:ext>
                  </a:extLst>
                </p:cNvPr>
                <p:cNvSpPr/>
                <p:nvPr/>
              </p:nvSpPr>
              <p:spPr>
                <a:xfrm>
                  <a:off x="6316312" y="3217830"/>
                  <a:ext cx="9525" cy="23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234829" extrusionOk="0">
                      <a:moveTo>
                        <a:pt x="-212" y="-265"/>
                      </a:moveTo>
                      <a:lnTo>
                        <a:pt x="-212" y="234565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4" name="Google Shape;203;p5">
                  <a:extLst>
                    <a:ext uri="{FF2B5EF4-FFF2-40B4-BE49-F238E27FC236}">
                      <a16:creationId xmlns:a16="http://schemas.microsoft.com/office/drawing/2014/main" id="{E2D7D76D-68D7-4DB8-B46F-BA12F3F90975}"/>
                    </a:ext>
                  </a:extLst>
                </p:cNvPr>
                <p:cNvSpPr/>
                <p:nvPr/>
              </p:nvSpPr>
              <p:spPr>
                <a:xfrm>
                  <a:off x="5556584" y="3623843"/>
                  <a:ext cx="738298" cy="271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298" h="271897" extrusionOk="0">
                      <a:moveTo>
                        <a:pt x="-208" y="-271"/>
                      </a:moveTo>
                      <a:cubicBezTo>
                        <a:pt x="311409" y="143289"/>
                        <a:pt x="323581" y="147278"/>
                        <a:pt x="430684" y="151261"/>
                      </a:cubicBezTo>
                      <a:cubicBezTo>
                        <a:pt x="537801" y="155250"/>
                        <a:pt x="654658" y="107396"/>
                        <a:pt x="666830" y="91447"/>
                      </a:cubicBezTo>
                      <a:cubicBezTo>
                        <a:pt x="679002" y="75497"/>
                        <a:pt x="812902" y="79481"/>
                        <a:pt x="679002" y="159238"/>
                      </a:cubicBezTo>
                      <a:cubicBezTo>
                        <a:pt x="545106" y="238996"/>
                        <a:pt x="462330" y="298810"/>
                        <a:pt x="335736" y="258934"/>
                      </a:cubicBezTo>
                      <a:cubicBezTo>
                        <a:pt x="209141" y="219058"/>
                        <a:pt x="148278" y="187154"/>
                        <a:pt x="99589" y="135312"/>
                      </a:cubicBezTo>
                      <a:cubicBezTo>
                        <a:pt x="50898" y="83469"/>
                        <a:pt x="2210" y="3717"/>
                        <a:pt x="-226" y="-271"/>
                      </a:cubicBezTo>
                      <a:close/>
                    </a:path>
                  </a:pathLst>
                </a:custGeom>
                <a:solidFill>
                  <a:srgbClr val="FFFFFF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5" name="Google Shape;204;p5">
                  <a:extLst>
                    <a:ext uri="{FF2B5EF4-FFF2-40B4-BE49-F238E27FC236}">
                      <a16:creationId xmlns:a16="http://schemas.microsoft.com/office/drawing/2014/main" id="{66E6B706-F131-4A36-A88C-26C97B3482AF}"/>
                    </a:ext>
                  </a:extLst>
                </p:cNvPr>
                <p:cNvSpPr/>
                <p:nvPr/>
              </p:nvSpPr>
              <p:spPr>
                <a:xfrm>
                  <a:off x="5486723" y="2961608"/>
                  <a:ext cx="267519" cy="42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19" h="423226" extrusionOk="0">
                      <a:moveTo>
                        <a:pt x="267307" y="-265"/>
                      </a:moveTo>
                      <a:cubicBezTo>
                        <a:pt x="230407" y="36636"/>
                        <a:pt x="-212" y="396404"/>
                        <a:pt x="-212" y="396404"/>
                      </a:cubicBezTo>
                      <a:cubicBezTo>
                        <a:pt x="-212" y="396404"/>
                        <a:pt x="-212" y="507104"/>
                        <a:pt x="128938" y="276485"/>
                      </a:cubicBezTo>
                      <a:cubicBezTo>
                        <a:pt x="258087" y="45865"/>
                        <a:pt x="267307" y="8965"/>
                        <a:pt x="267307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6" name="Google Shape;205;p5">
                  <a:extLst>
                    <a:ext uri="{FF2B5EF4-FFF2-40B4-BE49-F238E27FC236}">
                      <a16:creationId xmlns:a16="http://schemas.microsoft.com/office/drawing/2014/main" id="{6FEAECE5-1AD3-4E40-8AD6-0C25167EF095}"/>
                    </a:ext>
                  </a:extLst>
                </p:cNvPr>
                <p:cNvGrpSpPr/>
                <p:nvPr/>
              </p:nvGrpSpPr>
              <p:grpSpPr>
                <a:xfrm>
                  <a:off x="6306235" y="1356086"/>
                  <a:ext cx="1235373" cy="1660293"/>
                  <a:chOff x="6306235" y="1356086"/>
                  <a:chExt cx="1235373" cy="1660293"/>
                </a:xfrm>
              </p:grpSpPr>
              <p:sp>
                <p:nvSpPr>
                  <p:cNvPr id="127" name="Google Shape;206;p5">
                    <a:extLst>
                      <a:ext uri="{FF2B5EF4-FFF2-40B4-BE49-F238E27FC236}">
                        <a16:creationId xmlns:a16="http://schemas.microsoft.com/office/drawing/2014/main" id="{D1142123-B001-4AB3-AEBF-084A8A4B1761}"/>
                      </a:ext>
                    </a:extLst>
                  </p:cNvPr>
                  <p:cNvSpPr/>
                  <p:nvPr/>
                </p:nvSpPr>
                <p:spPr>
                  <a:xfrm>
                    <a:off x="6371938" y="1404273"/>
                    <a:ext cx="1143381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1" h="1612106" extrusionOk="0">
                        <a:moveTo>
                          <a:pt x="25604" y="1611840"/>
                        </a:moveTo>
                        <a:lnTo>
                          <a:pt x="1142696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FFE680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128" name="Google Shape;207;p5">
                    <a:extLst>
                      <a:ext uri="{FF2B5EF4-FFF2-40B4-BE49-F238E27FC236}">
                        <a16:creationId xmlns:a16="http://schemas.microsoft.com/office/drawing/2014/main" id="{B773F430-6CDF-49BD-A9A7-EE0757AAD586}"/>
                      </a:ext>
                    </a:extLst>
                  </p:cNvPr>
                  <p:cNvGrpSpPr/>
                  <p:nvPr/>
                </p:nvGrpSpPr>
                <p:grpSpPr>
                  <a:xfrm>
                    <a:off x="6306235" y="1356086"/>
                    <a:ext cx="1235373" cy="1647158"/>
                    <a:chOff x="6306235" y="1356086"/>
                    <a:chExt cx="1235373" cy="1647158"/>
                  </a:xfrm>
                </p:grpSpPr>
                <p:sp>
                  <p:nvSpPr>
                    <p:cNvPr id="129" name="Google Shape;208;p5">
                      <a:extLst>
                        <a:ext uri="{FF2B5EF4-FFF2-40B4-BE49-F238E27FC236}">
                          <a16:creationId xmlns:a16="http://schemas.microsoft.com/office/drawing/2014/main" id="{51F522BD-A3C4-44C1-A7FE-59AE2216AEE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06235" y="1356086"/>
                      <a:ext cx="1235373" cy="1647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5373" h="1647158" extrusionOk="0">
                          <a:moveTo>
                            <a:pt x="113215" y="1646883"/>
                          </a:moveTo>
                          <a:lnTo>
                            <a:pt x="1234688" y="74210"/>
                          </a:lnTo>
                          <a:lnTo>
                            <a:pt x="1120789" y="-266"/>
                          </a:lnTo>
                          <a:lnTo>
                            <a:pt x="-685" y="1607459"/>
                          </a:lnTo>
                          <a:lnTo>
                            <a:pt x="113215" y="1646892"/>
                          </a:lnTo>
                          <a:close/>
                        </a:path>
                      </a:pathLst>
                    </a:custGeom>
                    <a:solidFill>
                      <a:srgbClr val="C8AB37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0" name="Google Shape;209;p5">
                      <a:extLst>
                        <a:ext uri="{FF2B5EF4-FFF2-40B4-BE49-F238E27FC236}">
                          <a16:creationId xmlns:a16="http://schemas.microsoft.com/office/drawing/2014/main" id="{01DFFA43-EA8F-4545-B997-F0ABFB8237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10692" y="1386747"/>
                      <a:ext cx="1143380" cy="16121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3380" h="1612106" extrusionOk="0">
                          <a:moveTo>
                            <a:pt x="25604" y="1611840"/>
                          </a:moveTo>
                          <a:lnTo>
                            <a:pt x="1142695" y="17260"/>
                          </a:lnTo>
                          <a:lnTo>
                            <a:pt x="1120788" y="-266"/>
                          </a:lnTo>
                          <a:lnTo>
                            <a:pt x="-685" y="1607459"/>
                          </a:lnTo>
                          <a:lnTo>
                            <a:pt x="25604" y="1611840"/>
                          </a:lnTo>
                          <a:close/>
                        </a:path>
                      </a:pathLst>
                    </a:custGeom>
                    <a:solidFill>
                      <a:srgbClr val="AC9D93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131" name="Google Shape;210;p5">
                      <a:extLst>
                        <a:ext uri="{FF2B5EF4-FFF2-40B4-BE49-F238E27FC236}">
                          <a16:creationId xmlns:a16="http://schemas.microsoft.com/office/drawing/2014/main" id="{338EFF55-E18C-47D2-BFD0-AA80477D6E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380702" y="1395510"/>
                      <a:ext cx="1099565" cy="1546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9565" h="1546383" extrusionOk="0">
                          <a:moveTo>
                            <a:pt x="-685" y="1546118"/>
                          </a:moveTo>
                          <a:lnTo>
                            <a:pt x="1076973" y="-266"/>
                          </a:lnTo>
                          <a:lnTo>
                            <a:pt x="1098880" y="8496"/>
                          </a:lnTo>
                          <a:lnTo>
                            <a:pt x="-685" y="15461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32" name="Google Shape;142;p5">
              <a:extLst>
                <a:ext uri="{FF2B5EF4-FFF2-40B4-BE49-F238E27FC236}">
                  <a16:creationId xmlns:a16="http://schemas.microsoft.com/office/drawing/2014/main" id="{0E28C07B-FAC3-45D9-AF27-82FD6A52E12D}"/>
                </a:ext>
              </a:extLst>
            </p:cNvPr>
            <p:cNvGrpSpPr/>
            <p:nvPr userDrawn="1"/>
          </p:nvGrpSpPr>
          <p:grpSpPr>
            <a:xfrm>
              <a:off x="11180408" y="5733982"/>
              <a:ext cx="435283" cy="1050406"/>
              <a:chOff x="4028392" y="3097874"/>
              <a:chExt cx="1270158" cy="3065088"/>
            </a:xfrm>
          </p:grpSpPr>
          <p:sp>
            <p:nvSpPr>
              <p:cNvPr id="133" name="Google Shape;143;p5">
                <a:extLst>
                  <a:ext uri="{FF2B5EF4-FFF2-40B4-BE49-F238E27FC236}">
                    <a16:creationId xmlns:a16="http://schemas.microsoft.com/office/drawing/2014/main" id="{A894FB4E-1F41-432B-8C0A-2CA63A50F2EB}"/>
                  </a:ext>
                </a:extLst>
              </p:cNvPr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144;p5">
                <a:extLst>
                  <a:ext uri="{FF2B5EF4-FFF2-40B4-BE49-F238E27FC236}">
                    <a16:creationId xmlns:a16="http://schemas.microsoft.com/office/drawing/2014/main" id="{B3FBA586-DFEB-4EA7-8B46-B6E37A7A4F4F}"/>
                  </a:ext>
                </a:extLst>
              </p:cNvPr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145;p5">
                <a:extLst>
                  <a:ext uri="{FF2B5EF4-FFF2-40B4-BE49-F238E27FC236}">
                    <a16:creationId xmlns:a16="http://schemas.microsoft.com/office/drawing/2014/main" id="{A3407779-DEB7-4EF3-8321-63FE30E1B082}"/>
                  </a:ext>
                </a:extLst>
              </p:cNvPr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146;p5">
                <a:extLst>
                  <a:ext uri="{FF2B5EF4-FFF2-40B4-BE49-F238E27FC236}">
                    <a16:creationId xmlns:a16="http://schemas.microsoft.com/office/drawing/2014/main" id="{107AE95E-EECF-4878-95EF-907E0430CE12}"/>
                  </a:ext>
                </a:extLst>
              </p:cNvPr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147;p5">
                <a:extLst>
                  <a:ext uri="{FF2B5EF4-FFF2-40B4-BE49-F238E27FC236}">
                    <a16:creationId xmlns:a16="http://schemas.microsoft.com/office/drawing/2014/main" id="{27401976-915E-420E-9525-833A21DDC076}"/>
                  </a:ext>
                </a:extLst>
              </p:cNvPr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148;p5">
                <a:extLst>
                  <a:ext uri="{FF2B5EF4-FFF2-40B4-BE49-F238E27FC236}">
                    <a16:creationId xmlns:a16="http://schemas.microsoft.com/office/drawing/2014/main" id="{9CE9CE09-C4FF-499F-AEBF-C8704EE7143F}"/>
                  </a:ext>
                </a:extLst>
              </p:cNvPr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2" name="Google Shape;99;p4">
            <a:extLst>
              <a:ext uri="{FF2B5EF4-FFF2-40B4-BE49-F238E27FC236}">
                <a16:creationId xmlns:a16="http://schemas.microsoft.com/office/drawing/2014/main" id="{CA28734C-E064-4BF9-8939-12B823918095}"/>
              </a:ext>
            </a:extLst>
          </p:cNvPr>
          <p:cNvGrpSpPr/>
          <p:nvPr userDrawn="1"/>
        </p:nvGrpSpPr>
        <p:grpSpPr>
          <a:xfrm>
            <a:off x="-293282" y="-327378"/>
            <a:ext cx="4506082" cy="7207511"/>
            <a:chOff x="10890" y="0"/>
            <a:chExt cx="4138029" cy="6868885"/>
          </a:xfrm>
        </p:grpSpPr>
        <p:sp>
          <p:nvSpPr>
            <p:cNvPr id="143" name="Google Shape;100;p4">
              <a:extLst>
                <a:ext uri="{FF2B5EF4-FFF2-40B4-BE49-F238E27FC236}">
                  <a16:creationId xmlns:a16="http://schemas.microsoft.com/office/drawing/2014/main" id="{5ECA1545-8D9E-4DDA-A6F9-83F5754F00AA}"/>
                </a:ext>
              </a:extLst>
            </p:cNvPr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01;p4">
              <a:extLst>
                <a:ext uri="{FF2B5EF4-FFF2-40B4-BE49-F238E27FC236}">
                  <a16:creationId xmlns:a16="http://schemas.microsoft.com/office/drawing/2014/main" id="{8B87D3AE-BB1B-4018-93C7-D7DF41F72EBA}"/>
                </a:ext>
              </a:extLst>
            </p:cNvPr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02;p4">
              <a:extLst>
                <a:ext uri="{FF2B5EF4-FFF2-40B4-BE49-F238E27FC236}">
                  <a16:creationId xmlns:a16="http://schemas.microsoft.com/office/drawing/2014/main" id="{CBA6E7D7-D43C-4265-94EA-F43686DDE128}"/>
                </a:ext>
              </a:extLst>
            </p:cNvPr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03;p4">
              <a:extLst>
                <a:ext uri="{FF2B5EF4-FFF2-40B4-BE49-F238E27FC236}">
                  <a16:creationId xmlns:a16="http://schemas.microsoft.com/office/drawing/2014/main" id="{DC9AD0E7-0877-444A-8A97-DB8C067C83B3}"/>
                </a:ext>
              </a:extLst>
            </p:cNvPr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04;p4">
              <a:extLst>
                <a:ext uri="{FF2B5EF4-FFF2-40B4-BE49-F238E27FC236}">
                  <a16:creationId xmlns:a16="http://schemas.microsoft.com/office/drawing/2014/main" id="{3106E364-8C32-4F9C-A213-CAB3D981719C}"/>
                </a:ext>
              </a:extLst>
            </p:cNvPr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57;p5">
            <a:extLst>
              <a:ext uri="{FF2B5EF4-FFF2-40B4-BE49-F238E27FC236}">
                <a16:creationId xmlns:a16="http://schemas.microsoft.com/office/drawing/2014/main" id="{F116976A-2F0D-4333-A3B1-478DD6CFCA79}"/>
              </a:ext>
            </a:extLst>
          </p:cNvPr>
          <p:cNvGrpSpPr/>
          <p:nvPr userDrawn="1"/>
        </p:nvGrpSpPr>
        <p:grpSpPr>
          <a:xfrm>
            <a:off x="6363405" y="5798050"/>
            <a:ext cx="1734707" cy="1138399"/>
            <a:chOff x="975725" y="5557227"/>
            <a:chExt cx="2040352" cy="1338977"/>
          </a:xfrm>
        </p:grpSpPr>
        <p:sp>
          <p:nvSpPr>
            <p:cNvPr id="150" name="Google Shape;158;p5">
              <a:extLst>
                <a:ext uri="{FF2B5EF4-FFF2-40B4-BE49-F238E27FC236}">
                  <a16:creationId xmlns:a16="http://schemas.microsoft.com/office/drawing/2014/main" id="{759CF313-B5CE-403C-B336-9906B6EBACB2}"/>
                </a:ext>
              </a:extLst>
            </p:cNvPr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1" name="Google Shape;159;p5">
              <a:extLst>
                <a:ext uri="{FF2B5EF4-FFF2-40B4-BE49-F238E27FC236}">
                  <a16:creationId xmlns:a16="http://schemas.microsoft.com/office/drawing/2014/main" id="{56ACB59A-F5C3-4870-A6E1-79E6CC57B9AA}"/>
                </a:ext>
              </a:extLst>
            </p:cNvPr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67" name="Google Shape;160;p5">
                <a:extLst>
                  <a:ext uri="{FF2B5EF4-FFF2-40B4-BE49-F238E27FC236}">
                    <a16:creationId xmlns:a16="http://schemas.microsoft.com/office/drawing/2014/main" id="{EC0A4032-CCAF-4530-ACBC-9E2E50516BFF}"/>
                  </a:ext>
                </a:extLst>
              </p:cNvPr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1;p5">
                <a:extLst>
                  <a:ext uri="{FF2B5EF4-FFF2-40B4-BE49-F238E27FC236}">
                    <a16:creationId xmlns:a16="http://schemas.microsoft.com/office/drawing/2014/main" id="{9AD66FFC-5077-47CE-AC51-B788B5B3CAA0}"/>
                  </a:ext>
                </a:extLst>
              </p:cNvPr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2;p5">
                <a:extLst>
                  <a:ext uri="{FF2B5EF4-FFF2-40B4-BE49-F238E27FC236}">
                    <a16:creationId xmlns:a16="http://schemas.microsoft.com/office/drawing/2014/main" id="{A78EBB13-E97A-4EBB-A545-37B6424049D3}"/>
                  </a:ext>
                </a:extLst>
              </p:cNvPr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63;p5">
                <a:extLst>
                  <a:ext uri="{FF2B5EF4-FFF2-40B4-BE49-F238E27FC236}">
                    <a16:creationId xmlns:a16="http://schemas.microsoft.com/office/drawing/2014/main" id="{858FB60A-C945-4CC1-B6D8-6D1E3BDCB537}"/>
                  </a:ext>
                </a:extLst>
              </p:cNvPr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64;p5">
                <a:extLst>
                  <a:ext uri="{FF2B5EF4-FFF2-40B4-BE49-F238E27FC236}">
                    <a16:creationId xmlns:a16="http://schemas.microsoft.com/office/drawing/2014/main" id="{478DF5F5-2090-4301-B120-46EAD68DCAEC}"/>
                  </a:ext>
                </a:extLst>
              </p:cNvPr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65;p5">
                <a:extLst>
                  <a:ext uri="{FF2B5EF4-FFF2-40B4-BE49-F238E27FC236}">
                    <a16:creationId xmlns:a16="http://schemas.microsoft.com/office/drawing/2014/main" id="{0325E592-393A-4FB0-8B55-D06CAAD152BB}"/>
                  </a:ext>
                </a:extLst>
              </p:cNvPr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" name="Google Shape;166;p5">
              <a:extLst>
                <a:ext uri="{FF2B5EF4-FFF2-40B4-BE49-F238E27FC236}">
                  <a16:creationId xmlns:a16="http://schemas.microsoft.com/office/drawing/2014/main" id="{FF665A55-5F63-44D9-99A7-27A9EC7DC2DF}"/>
                </a:ext>
              </a:extLst>
            </p:cNvPr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67;p5">
              <a:extLst>
                <a:ext uri="{FF2B5EF4-FFF2-40B4-BE49-F238E27FC236}">
                  <a16:creationId xmlns:a16="http://schemas.microsoft.com/office/drawing/2014/main" id="{4F4193C6-94F2-42C9-A503-D3857E3A844F}"/>
                </a:ext>
              </a:extLst>
            </p:cNvPr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68;p5">
              <a:extLst>
                <a:ext uri="{FF2B5EF4-FFF2-40B4-BE49-F238E27FC236}">
                  <a16:creationId xmlns:a16="http://schemas.microsoft.com/office/drawing/2014/main" id="{2122A6C2-ABB9-4FCC-AD29-1118B757AED9}"/>
                </a:ext>
              </a:extLst>
            </p:cNvPr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69;p5">
              <a:extLst>
                <a:ext uri="{FF2B5EF4-FFF2-40B4-BE49-F238E27FC236}">
                  <a16:creationId xmlns:a16="http://schemas.microsoft.com/office/drawing/2014/main" id="{08BD519C-26A8-4497-9F02-B535687E4D82}"/>
                </a:ext>
              </a:extLst>
            </p:cNvPr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70;p5">
              <a:extLst>
                <a:ext uri="{FF2B5EF4-FFF2-40B4-BE49-F238E27FC236}">
                  <a16:creationId xmlns:a16="http://schemas.microsoft.com/office/drawing/2014/main" id="{6B105731-4366-496D-BC32-794CA9CED10A}"/>
                </a:ext>
              </a:extLst>
            </p:cNvPr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71;p5">
              <a:extLst>
                <a:ext uri="{FF2B5EF4-FFF2-40B4-BE49-F238E27FC236}">
                  <a16:creationId xmlns:a16="http://schemas.microsoft.com/office/drawing/2014/main" id="{71D06F0A-8AA5-4148-B891-7F879A760764}"/>
                </a:ext>
              </a:extLst>
            </p:cNvPr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72;p5">
              <a:extLst>
                <a:ext uri="{FF2B5EF4-FFF2-40B4-BE49-F238E27FC236}">
                  <a16:creationId xmlns:a16="http://schemas.microsoft.com/office/drawing/2014/main" id="{3F2A128F-E8CC-4F45-B1AE-90A2EDEFBE18}"/>
                </a:ext>
              </a:extLst>
            </p:cNvPr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73;p5">
              <a:extLst>
                <a:ext uri="{FF2B5EF4-FFF2-40B4-BE49-F238E27FC236}">
                  <a16:creationId xmlns:a16="http://schemas.microsoft.com/office/drawing/2014/main" id="{AE28A26E-6F95-4481-ABF8-689436D4AD03}"/>
                </a:ext>
              </a:extLst>
            </p:cNvPr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0" name="Google Shape;174;p5">
              <a:extLst>
                <a:ext uri="{FF2B5EF4-FFF2-40B4-BE49-F238E27FC236}">
                  <a16:creationId xmlns:a16="http://schemas.microsoft.com/office/drawing/2014/main" id="{F5EF6057-2025-49ED-A9F1-605C20DB9752}"/>
                </a:ext>
              </a:extLst>
            </p:cNvPr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61" name="Google Shape;175;p5">
                <a:extLst>
                  <a:ext uri="{FF2B5EF4-FFF2-40B4-BE49-F238E27FC236}">
                    <a16:creationId xmlns:a16="http://schemas.microsoft.com/office/drawing/2014/main" id="{100906CE-4C99-458F-91A0-4D9F5CBE04D6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76;p5">
                <a:extLst>
                  <a:ext uri="{FF2B5EF4-FFF2-40B4-BE49-F238E27FC236}">
                    <a16:creationId xmlns:a16="http://schemas.microsoft.com/office/drawing/2014/main" id="{3BE87B88-1D96-4819-86CC-11A1E975014C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77;p5">
                <a:extLst>
                  <a:ext uri="{FF2B5EF4-FFF2-40B4-BE49-F238E27FC236}">
                    <a16:creationId xmlns:a16="http://schemas.microsoft.com/office/drawing/2014/main" id="{4A85B59A-695F-4E63-92BA-F6157A9DBEE7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78;p5">
                <a:extLst>
                  <a:ext uri="{FF2B5EF4-FFF2-40B4-BE49-F238E27FC236}">
                    <a16:creationId xmlns:a16="http://schemas.microsoft.com/office/drawing/2014/main" id="{1E778F47-CAAD-456B-A961-51D84457599F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79;p5">
                <a:extLst>
                  <a:ext uri="{FF2B5EF4-FFF2-40B4-BE49-F238E27FC236}">
                    <a16:creationId xmlns:a16="http://schemas.microsoft.com/office/drawing/2014/main" id="{A9264879-11F6-4466-A1C5-2379F40834CC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80;p5">
                <a:extLst>
                  <a:ext uri="{FF2B5EF4-FFF2-40B4-BE49-F238E27FC236}">
                    <a16:creationId xmlns:a16="http://schemas.microsoft.com/office/drawing/2014/main" id="{8ABB062D-B4DD-45A0-AE60-6642EE8B02BE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" name="Google Shape;329;p10">
            <a:extLst>
              <a:ext uri="{FF2B5EF4-FFF2-40B4-BE49-F238E27FC236}">
                <a16:creationId xmlns:a16="http://schemas.microsoft.com/office/drawing/2014/main" id="{C591C3E3-F4AB-4E62-AFD8-D55CF530EF40}"/>
              </a:ext>
            </a:extLst>
          </p:cNvPr>
          <p:cNvGrpSpPr/>
          <p:nvPr userDrawn="1"/>
        </p:nvGrpSpPr>
        <p:grpSpPr>
          <a:xfrm flipH="1">
            <a:off x="8146042" y="4945466"/>
            <a:ext cx="1738239" cy="1743417"/>
            <a:chOff x="4067175" y="-2019300"/>
            <a:chExt cx="4220050" cy="4232623"/>
          </a:xfrm>
        </p:grpSpPr>
        <p:sp>
          <p:nvSpPr>
            <p:cNvPr id="174" name="Google Shape;330;p10">
              <a:extLst>
                <a:ext uri="{FF2B5EF4-FFF2-40B4-BE49-F238E27FC236}">
                  <a16:creationId xmlns:a16="http://schemas.microsoft.com/office/drawing/2014/main" id="{D1214085-E6F4-48AD-9FF8-6B96DDF67CAF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331;p10">
              <a:extLst>
                <a:ext uri="{FF2B5EF4-FFF2-40B4-BE49-F238E27FC236}">
                  <a16:creationId xmlns:a16="http://schemas.microsoft.com/office/drawing/2014/main" id="{272D66DE-347C-4A1A-BA18-C17ECB7DEBEA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332;p10">
              <a:extLst>
                <a:ext uri="{FF2B5EF4-FFF2-40B4-BE49-F238E27FC236}">
                  <a16:creationId xmlns:a16="http://schemas.microsoft.com/office/drawing/2014/main" id="{AA8FBEE7-A3E1-4B7D-A318-436DECE6A77F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333;p10">
              <a:extLst>
                <a:ext uri="{FF2B5EF4-FFF2-40B4-BE49-F238E27FC236}">
                  <a16:creationId xmlns:a16="http://schemas.microsoft.com/office/drawing/2014/main" id="{D769B557-27DB-40C7-A617-8B6B0C8E0D14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334;p10">
              <a:extLst>
                <a:ext uri="{FF2B5EF4-FFF2-40B4-BE49-F238E27FC236}">
                  <a16:creationId xmlns:a16="http://schemas.microsoft.com/office/drawing/2014/main" id="{AF06A80B-58F9-47B9-B75B-AAF286D8C78A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335;p10">
              <a:extLst>
                <a:ext uri="{FF2B5EF4-FFF2-40B4-BE49-F238E27FC236}">
                  <a16:creationId xmlns:a16="http://schemas.microsoft.com/office/drawing/2014/main" id="{54F654CD-DA8E-4637-AF00-A94AACF721EF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336;p10">
              <a:extLst>
                <a:ext uri="{FF2B5EF4-FFF2-40B4-BE49-F238E27FC236}">
                  <a16:creationId xmlns:a16="http://schemas.microsoft.com/office/drawing/2014/main" id="{19F361FB-6C37-46F1-8E9C-79505078905F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337;p10">
              <a:extLst>
                <a:ext uri="{FF2B5EF4-FFF2-40B4-BE49-F238E27FC236}">
                  <a16:creationId xmlns:a16="http://schemas.microsoft.com/office/drawing/2014/main" id="{DD1421FA-780D-4FB7-9783-71D3039183A9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338;p10">
              <a:extLst>
                <a:ext uri="{FF2B5EF4-FFF2-40B4-BE49-F238E27FC236}">
                  <a16:creationId xmlns:a16="http://schemas.microsoft.com/office/drawing/2014/main" id="{FEB81C83-4593-4629-BB8C-7219D91C53BA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339;p10">
              <a:extLst>
                <a:ext uri="{FF2B5EF4-FFF2-40B4-BE49-F238E27FC236}">
                  <a16:creationId xmlns:a16="http://schemas.microsoft.com/office/drawing/2014/main" id="{5C42DB56-4EE3-40DA-9B3E-CAF26F61FEB6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340;p10">
              <a:extLst>
                <a:ext uri="{FF2B5EF4-FFF2-40B4-BE49-F238E27FC236}">
                  <a16:creationId xmlns:a16="http://schemas.microsoft.com/office/drawing/2014/main" id="{0851E275-294B-41C4-BF5E-46B6698BA4C1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341;p10">
              <a:extLst>
                <a:ext uri="{FF2B5EF4-FFF2-40B4-BE49-F238E27FC236}">
                  <a16:creationId xmlns:a16="http://schemas.microsoft.com/office/drawing/2014/main" id="{EB04E153-455A-43AD-A970-947778C8BCFE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342;p10">
              <a:extLst>
                <a:ext uri="{FF2B5EF4-FFF2-40B4-BE49-F238E27FC236}">
                  <a16:creationId xmlns:a16="http://schemas.microsoft.com/office/drawing/2014/main" id="{CAD4EFCB-E680-4626-A6D9-BC257E93F2F2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9" name="Picture 138">
            <a:extLst>
              <a:ext uri="{FF2B5EF4-FFF2-40B4-BE49-F238E27FC236}">
                <a16:creationId xmlns:a16="http://schemas.microsoft.com/office/drawing/2014/main" id="{D42CA127-6D91-4FCB-ADEB-867BB1A006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72" y="6176963"/>
            <a:ext cx="1152128" cy="1959214"/>
          </a:xfrm>
          <a:prstGeom prst="rect">
            <a:avLst/>
          </a:prstGeom>
        </p:spPr>
      </p:pic>
      <p:sp>
        <p:nvSpPr>
          <p:cNvPr id="140" name="TextBox 3">
            <a:extLst>
              <a:ext uri="{FF2B5EF4-FFF2-40B4-BE49-F238E27FC236}">
                <a16:creationId xmlns:a16="http://schemas.microsoft.com/office/drawing/2014/main" id="{5D52208E-2958-4EE5-A17B-614339265A0F}"/>
              </a:ext>
            </a:extLst>
          </p:cNvPr>
          <p:cNvSpPr txBox="1"/>
          <p:nvPr userDrawn="1"/>
        </p:nvSpPr>
        <p:spPr>
          <a:xfrm>
            <a:off x="3423755" y="7259126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1" name="Title 1">
            <a:extLst>
              <a:ext uri="{FF2B5EF4-FFF2-40B4-BE49-F238E27FC236}">
                <a16:creationId xmlns:a16="http://schemas.microsoft.com/office/drawing/2014/main" id="{6E9DF8F4-7DFF-4138-8740-10621B502493}"/>
              </a:ext>
            </a:extLst>
          </p:cNvPr>
          <p:cNvSpPr txBox="1">
            <a:spLocks/>
          </p:cNvSpPr>
          <p:nvPr userDrawn="1"/>
        </p:nvSpPr>
        <p:spPr>
          <a:xfrm>
            <a:off x="10318368" y="-238101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6CC8EC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6CC8EC"/>
              </a:solidFill>
              <a:latin typeface="#9Slide07 HoneyCream" pitchFamily="2" charset="0"/>
            </a:endParaRPr>
          </a:p>
        </p:txBody>
      </p:sp>
      <p:sp>
        <p:nvSpPr>
          <p:cNvPr id="148" name="Title 1">
            <a:extLst>
              <a:ext uri="{FF2B5EF4-FFF2-40B4-BE49-F238E27FC236}">
                <a16:creationId xmlns:a16="http://schemas.microsoft.com/office/drawing/2014/main" id="{FF33F733-5D1D-44CF-8B99-9675C7231577}"/>
              </a:ext>
            </a:extLst>
          </p:cNvPr>
          <p:cNvSpPr txBox="1">
            <a:spLocks/>
          </p:cNvSpPr>
          <p:nvPr userDrawn="1"/>
        </p:nvSpPr>
        <p:spPr>
          <a:xfrm>
            <a:off x="10409845" y="6365229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7BBDF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F7BBDF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4237495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bg>
      <p:bgPr>
        <a:solidFill>
          <a:schemeClr val="l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0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0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4"/>
          <p:cNvSpPr/>
          <p:nvPr/>
        </p:nvSpPr>
        <p:spPr>
          <a:xfrm flipH="1">
            <a:off x="10237266" y="1373630"/>
            <a:ext cx="1686804" cy="5489817"/>
          </a:xfrm>
          <a:custGeom>
            <a:avLst/>
            <a:gdLst/>
            <a:ahLst/>
            <a:cxnLst/>
            <a:rect l="l" t="t" r="r" b="b"/>
            <a:pathLst>
              <a:path w="1686804" h="5489817" extrusionOk="0">
                <a:moveTo>
                  <a:pt x="1582286" y="0"/>
                </a:moveTo>
                <a:lnTo>
                  <a:pt x="1686804" y="49759"/>
                </a:lnTo>
                <a:cubicBezTo>
                  <a:pt x="806614" y="1783097"/>
                  <a:pt x="465928" y="3497024"/>
                  <a:pt x="468169" y="5342289"/>
                </a:cubicBezTo>
                <a:lnTo>
                  <a:pt x="470780" y="5489817"/>
                </a:lnTo>
                <a:lnTo>
                  <a:pt x="0" y="5489817"/>
                </a:lnTo>
                <a:lnTo>
                  <a:pt x="16257" y="5160185"/>
                </a:lnTo>
                <a:cubicBezTo>
                  <a:pt x="135572" y="3346364"/>
                  <a:pt x="669858" y="1580352"/>
                  <a:pt x="1582286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4"/>
          <p:cNvSpPr/>
          <p:nvPr/>
        </p:nvSpPr>
        <p:spPr>
          <a:xfrm flipH="1">
            <a:off x="10237105" y="1373850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"/>
          <p:cNvSpPr/>
          <p:nvPr/>
        </p:nvSpPr>
        <p:spPr>
          <a:xfrm flipH="1">
            <a:off x="8544045" y="-5437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4"/>
          <p:cNvSpPr/>
          <p:nvPr/>
        </p:nvSpPr>
        <p:spPr>
          <a:xfrm flipH="1">
            <a:off x="8047990" y="502119"/>
            <a:ext cx="4138029" cy="2301934"/>
          </a:xfrm>
          <a:custGeom>
            <a:avLst/>
            <a:gdLst/>
            <a:ahLst/>
            <a:cxnLst/>
            <a:rect l="l" t="t" r="r" b="b"/>
            <a:pathLst>
              <a:path w="4138029" h="2301934" extrusionOk="0">
                <a:moveTo>
                  <a:pt x="383341" y="588"/>
                </a:moveTo>
                <a:cubicBezTo>
                  <a:pt x="1036352" y="-13400"/>
                  <a:pt x="1741242" y="221708"/>
                  <a:pt x="1948753" y="752004"/>
                </a:cubicBezTo>
                <a:cubicBezTo>
                  <a:pt x="2759248" y="246370"/>
                  <a:pt x="4245513" y="997760"/>
                  <a:pt x="4131869" y="2301934"/>
                </a:cubicBezTo>
                <a:lnTo>
                  <a:pt x="3736401" y="2053354"/>
                </a:lnTo>
                <a:lnTo>
                  <a:pt x="3747483" y="1740240"/>
                </a:lnTo>
                <a:lnTo>
                  <a:pt x="3578866" y="1954270"/>
                </a:lnTo>
                <a:lnTo>
                  <a:pt x="2962412" y="1566627"/>
                </a:lnTo>
                <a:lnTo>
                  <a:pt x="3099739" y="1150949"/>
                </a:lnTo>
                <a:lnTo>
                  <a:pt x="2802053" y="1465585"/>
                </a:lnTo>
                <a:lnTo>
                  <a:pt x="2328794" y="1168116"/>
                </a:lnTo>
                <a:lnTo>
                  <a:pt x="2443523" y="902586"/>
                </a:lnTo>
                <a:lnTo>
                  <a:pt x="2211024" y="1094020"/>
                </a:lnTo>
                <a:lnTo>
                  <a:pt x="1896604" y="896285"/>
                </a:lnTo>
                <a:lnTo>
                  <a:pt x="1237347" y="859997"/>
                </a:lnTo>
                <a:lnTo>
                  <a:pt x="1188674" y="518200"/>
                </a:lnTo>
                <a:lnTo>
                  <a:pt x="1141956" y="854782"/>
                </a:lnTo>
                <a:lnTo>
                  <a:pt x="497038" y="819146"/>
                </a:lnTo>
                <a:lnTo>
                  <a:pt x="508120" y="402602"/>
                </a:lnTo>
                <a:lnTo>
                  <a:pt x="394042" y="813498"/>
                </a:lnTo>
                <a:lnTo>
                  <a:pt x="0" y="791732"/>
                </a:lnTo>
                <a:lnTo>
                  <a:pt x="0" y="41883"/>
                </a:lnTo>
                <a:lnTo>
                  <a:pt x="141966" y="17420"/>
                </a:lnTo>
                <a:cubicBezTo>
                  <a:pt x="220898" y="7977"/>
                  <a:pt x="301714" y="2337"/>
                  <a:pt x="383341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4"/>
          <p:cNvSpPr/>
          <p:nvPr/>
        </p:nvSpPr>
        <p:spPr>
          <a:xfrm flipH="1">
            <a:off x="9534064" y="1209917"/>
            <a:ext cx="2595365" cy="1595000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8775833" y="1405013"/>
            <a:ext cx="31362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8775833" y="1405013"/>
            <a:ext cx="3136200" cy="5153700"/>
          </a:xfrm>
          <a:prstGeom prst="frame">
            <a:avLst>
              <a:gd name="adj1" fmla="val 7678"/>
            </a:avLst>
          </a:prstGeom>
          <a:solidFill>
            <a:srgbClr val="F9BC6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/>
          <p:nvPr/>
        </p:nvSpPr>
        <p:spPr>
          <a:xfrm>
            <a:off x="1191625" y="1405025"/>
            <a:ext cx="3576300" cy="51537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4"/>
          <p:cNvSpPr/>
          <p:nvPr/>
        </p:nvSpPr>
        <p:spPr>
          <a:xfrm>
            <a:off x="1191747" y="1405025"/>
            <a:ext cx="3576300" cy="5153700"/>
          </a:xfrm>
          <a:prstGeom prst="frame">
            <a:avLst>
              <a:gd name="adj1" fmla="val 4603"/>
            </a:avLst>
          </a:prstGeom>
          <a:solidFill>
            <a:srgbClr val="E9AA59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>
            <a:off x="4983689" y="1405000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"/>
          <p:cNvSpPr/>
          <p:nvPr/>
        </p:nvSpPr>
        <p:spPr>
          <a:xfrm>
            <a:off x="4983689" y="4076524"/>
            <a:ext cx="3576300" cy="24822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4"/>
          <p:cNvSpPr/>
          <p:nvPr/>
        </p:nvSpPr>
        <p:spPr>
          <a:xfrm>
            <a:off x="4983689" y="1405013"/>
            <a:ext cx="3576300" cy="2482200"/>
          </a:xfrm>
          <a:prstGeom prst="frame">
            <a:avLst>
              <a:gd name="adj1" fmla="val 8314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4"/>
          <p:cNvSpPr/>
          <p:nvPr/>
        </p:nvSpPr>
        <p:spPr>
          <a:xfrm>
            <a:off x="4983689" y="4076531"/>
            <a:ext cx="3576300" cy="2482200"/>
          </a:xfrm>
          <a:prstGeom prst="frame">
            <a:avLst>
              <a:gd name="adj1" fmla="val 8314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0" y="6045275"/>
            <a:ext cx="12186015" cy="811376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4"/>
          <p:cNvGrpSpPr/>
          <p:nvPr/>
        </p:nvGrpSpPr>
        <p:grpSpPr>
          <a:xfrm>
            <a:off x="11180408" y="5733982"/>
            <a:ext cx="435283" cy="1050406"/>
            <a:chOff x="4028392" y="3097874"/>
            <a:chExt cx="1270158" cy="3065088"/>
          </a:xfrm>
        </p:grpSpPr>
        <p:sp>
          <p:nvSpPr>
            <p:cNvPr id="61" name="Google Shape;61;p4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" name="Google Shape;67;p4"/>
          <p:cNvGrpSpPr/>
          <p:nvPr/>
        </p:nvGrpSpPr>
        <p:grpSpPr>
          <a:xfrm flipH="1">
            <a:off x="11639933" y="5740480"/>
            <a:ext cx="435283" cy="1050406"/>
            <a:chOff x="4028392" y="3097874"/>
            <a:chExt cx="1270158" cy="3065088"/>
          </a:xfrm>
        </p:grpSpPr>
        <p:sp>
          <p:nvSpPr>
            <p:cNvPr id="68" name="Google Shape;68;p4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4" name="Google Shape;74;p4"/>
          <p:cNvSpPr/>
          <p:nvPr/>
        </p:nvSpPr>
        <p:spPr>
          <a:xfrm>
            <a:off x="0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5" name="Google Shape;75;p4"/>
          <p:cNvGrpSpPr/>
          <p:nvPr/>
        </p:nvGrpSpPr>
        <p:grpSpPr>
          <a:xfrm>
            <a:off x="247665" y="5694211"/>
            <a:ext cx="1734707" cy="1138399"/>
            <a:chOff x="975725" y="5557227"/>
            <a:chExt cx="2040352" cy="1338977"/>
          </a:xfrm>
        </p:grpSpPr>
        <p:sp>
          <p:nvSpPr>
            <p:cNvPr id="76" name="Google Shape;76;p4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7" name="Google Shape;77;p4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78" name="Google Shape;78;p4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4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4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4" name="Google Shape;84;p4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2" name="Google Shape;92;p4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93" name="Google Shape;93;p4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9" name="Google Shape;99;p4"/>
          <p:cNvGrpSpPr/>
          <p:nvPr/>
        </p:nvGrpSpPr>
        <p:grpSpPr>
          <a:xfrm>
            <a:off x="-674910" y="0"/>
            <a:ext cx="4138029" cy="6868885"/>
            <a:chOff x="10890" y="0"/>
            <a:chExt cx="4138029" cy="6868885"/>
          </a:xfrm>
        </p:grpSpPr>
        <p:sp>
          <p:nvSpPr>
            <p:cNvPr id="100" name="Google Shape;100;p4"/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4"/>
          <p:cNvGrpSpPr/>
          <p:nvPr/>
        </p:nvGrpSpPr>
        <p:grpSpPr>
          <a:xfrm>
            <a:off x="10301233" y="5703249"/>
            <a:ext cx="778382" cy="1138235"/>
            <a:chOff x="4610438" y="3689854"/>
            <a:chExt cx="2773002" cy="4054987"/>
          </a:xfrm>
        </p:grpSpPr>
        <p:sp>
          <p:nvSpPr>
            <p:cNvPr id="106" name="Google Shape;106;p4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7" name="Google Shape;107;p4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08" name="Google Shape;108;p4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116;p4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4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3" name="Google Shape;123;p4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124" name="Google Shape;124;p4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125" name="Google Shape;125;p4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126" name="Google Shape;126;p4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7" name="Google Shape;127;p4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4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sp>
        <p:nvSpPr>
          <p:cNvPr id="130" name="Title 1">
            <a:extLst>
              <a:ext uri="{FF2B5EF4-FFF2-40B4-BE49-F238E27FC236}">
                <a16:creationId xmlns:a16="http://schemas.microsoft.com/office/drawing/2014/main" id="{C96ADB4E-C068-4AE7-ACDD-853A5DA7C9DD}"/>
              </a:ext>
            </a:extLst>
          </p:cNvPr>
          <p:cNvSpPr txBox="1">
            <a:spLocks/>
          </p:cNvSpPr>
          <p:nvPr userDrawn="1"/>
        </p:nvSpPr>
        <p:spPr>
          <a:xfrm>
            <a:off x="10408184" y="-18796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6CC8EC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6CC8EC"/>
              </a:solidFill>
              <a:latin typeface="#9Slide07 HoneyCream" pitchFamily="2" charset="0"/>
            </a:endParaRP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5931BEF0-F188-45B8-B09D-08FBC8CEFF02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tx2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4611617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 Layout 1 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5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5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0" y="5669997"/>
            <a:ext cx="12186015" cy="1186838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734925" y="255757"/>
            <a:ext cx="11162400" cy="5853900"/>
          </a:xfrm>
          <a:prstGeom prst="frame">
            <a:avLst>
              <a:gd name="adj1" fmla="val 3598"/>
            </a:avLst>
          </a:prstGeom>
          <a:solidFill>
            <a:srgbClr val="FCD19B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"/>
          <p:cNvSpPr/>
          <p:nvPr/>
        </p:nvSpPr>
        <p:spPr>
          <a:xfrm>
            <a:off x="0" y="5965350"/>
            <a:ext cx="12186015" cy="891678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0" y="6175997"/>
            <a:ext cx="12186015" cy="679478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2" name="Google Shape;142;p5"/>
          <p:cNvGrpSpPr/>
          <p:nvPr/>
        </p:nvGrpSpPr>
        <p:grpSpPr>
          <a:xfrm>
            <a:off x="11180408" y="5733982"/>
            <a:ext cx="435283" cy="1050406"/>
            <a:chOff x="4028392" y="3097874"/>
            <a:chExt cx="1270158" cy="3065088"/>
          </a:xfrm>
        </p:grpSpPr>
        <p:sp>
          <p:nvSpPr>
            <p:cNvPr id="143" name="Google Shape;143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5"/>
          <p:cNvGrpSpPr/>
          <p:nvPr/>
        </p:nvGrpSpPr>
        <p:grpSpPr>
          <a:xfrm flipH="1">
            <a:off x="11639933" y="5740480"/>
            <a:ext cx="435283" cy="1050406"/>
            <a:chOff x="4028392" y="3097874"/>
            <a:chExt cx="1270158" cy="3065088"/>
          </a:xfrm>
        </p:grpSpPr>
        <p:sp>
          <p:nvSpPr>
            <p:cNvPr id="150" name="Google Shape;150;p5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CB38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6" name="Google Shape;156;p5"/>
          <p:cNvSpPr/>
          <p:nvPr/>
        </p:nvSpPr>
        <p:spPr>
          <a:xfrm>
            <a:off x="0" y="6463713"/>
            <a:ext cx="12186015" cy="393600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7" name="Google Shape;157;p5"/>
          <p:cNvGrpSpPr/>
          <p:nvPr/>
        </p:nvGrpSpPr>
        <p:grpSpPr>
          <a:xfrm>
            <a:off x="247665" y="5694211"/>
            <a:ext cx="1734707" cy="1138399"/>
            <a:chOff x="975725" y="5557227"/>
            <a:chExt cx="2040352" cy="1338977"/>
          </a:xfrm>
        </p:grpSpPr>
        <p:sp>
          <p:nvSpPr>
            <p:cNvPr id="158" name="Google Shape;158;p5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9" name="Google Shape;159;p5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160" name="Google Shape;160;p5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6" name="Google Shape;166;p5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" name="Google Shape;174;p5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175" name="Google Shape;175;p5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1" name="Google Shape;181;p5"/>
          <p:cNvGrpSpPr/>
          <p:nvPr/>
        </p:nvGrpSpPr>
        <p:grpSpPr>
          <a:xfrm>
            <a:off x="-674910" y="0"/>
            <a:ext cx="4138029" cy="6868885"/>
            <a:chOff x="10890" y="0"/>
            <a:chExt cx="4138029" cy="6868885"/>
          </a:xfrm>
        </p:grpSpPr>
        <p:sp>
          <p:nvSpPr>
            <p:cNvPr id="182" name="Google Shape;182;p5"/>
            <p:cNvSpPr/>
            <p:nvPr/>
          </p:nvSpPr>
          <p:spPr>
            <a:xfrm>
              <a:off x="272839" y="1379068"/>
              <a:ext cx="1686804" cy="5489817"/>
            </a:xfrm>
            <a:custGeom>
              <a:avLst/>
              <a:gdLst/>
              <a:ahLst/>
              <a:cxnLst/>
              <a:rect l="l" t="t" r="r" b="b"/>
              <a:pathLst>
                <a:path w="1686804" h="5489817" extrusionOk="0">
                  <a:moveTo>
                    <a:pt x="1582286" y="0"/>
                  </a:moveTo>
                  <a:lnTo>
                    <a:pt x="1686804" y="49759"/>
                  </a:lnTo>
                  <a:cubicBezTo>
                    <a:pt x="806614" y="1783097"/>
                    <a:pt x="465928" y="3497024"/>
                    <a:pt x="468169" y="5342289"/>
                  </a:cubicBezTo>
                  <a:lnTo>
                    <a:pt x="470780" y="5489817"/>
                  </a:lnTo>
                  <a:lnTo>
                    <a:pt x="0" y="5489817"/>
                  </a:lnTo>
                  <a:lnTo>
                    <a:pt x="16257" y="5160185"/>
                  </a:lnTo>
                  <a:cubicBezTo>
                    <a:pt x="135572" y="3346364"/>
                    <a:pt x="669858" y="1580352"/>
                    <a:pt x="1582286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658478" y="1379287"/>
              <a:ext cx="301327" cy="419161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1070708" y="0"/>
              <a:ext cx="2582156" cy="1362641"/>
            </a:xfrm>
            <a:custGeom>
              <a:avLst/>
              <a:gdLst/>
              <a:ahLst/>
              <a:cxnLst/>
              <a:rect l="l" t="t" r="r" b="b"/>
              <a:pathLst>
                <a:path w="1131284" h="596995" extrusionOk="0">
                  <a:moveTo>
                    <a:pt x="371665" y="596995"/>
                  </a:moveTo>
                  <a:lnTo>
                    <a:pt x="966121" y="477171"/>
                  </a:lnTo>
                  <a:lnTo>
                    <a:pt x="967645" y="398971"/>
                  </a:lnTo>
                  <a:lnTo>
                    <a:pt x="1008793" y="468598"/>
                  </a:lnTo>
                  <a:lnTo>
                    <a:pt x="1131284" y="443929"/>
                  </a:lnTo>
                  <a:cubicBezTo>
                    <a:pt x="1104615" y="163989"/>
                    <a:pt x="894302" y="143034"/>
                    <a:pt x="412337" y="505365"/>
                  </a:cubicBezTo>
                  <a:cubicBezTo>
                    <a:pt x="316992" y="107125"/>
                    <a:pt x="196025" y="-135382"/>
                    <a:pt x="0" y="81121"/>
                  </a:cubicBezTo>
                  <a:lnTo>
                    <a:pt x="71628" y="180467"/>
                  </a:lnTo>
                  <a:lnTo>
                    <a:pt x="155353" y="138652"/>
                  </a:lnTo>
                  <a:lnTo>
                    <a:pt x="96679" y="215233"/>
                  </a:lnTo>
                  <a:lnTo>
                    <a:pt x="371665" y="596995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10890" y="507556"/>
              <a:ext cx="4138029" cy="2301934"/>
            </a:xfrm>
            <a:custGeom>
              <a:avLst/>
              <a:gdLst/>
              <a:ahLst/>
              <a:cxnLst/>
              <a:rect l="l" t="t" r="r" b="b"/>
              <a:pathLst>
                <a:path w="4138029" h="2301934" extrusionOk="0">
                  <a:moveTo>
                    <a:pt x="383341" y="588"/>
                  </a:moveTo>
                  <a:cubicBezTo>
                    <a:pt x="1036352" y="-13400"/>
                    <a:pt x="1741242" y="221708"/>
                    <a:pt x="1948753" y="752004"/>
                  </a:cubicBezTo>
                  <a:cubicBezTo>
                    <a:pt x="2759248" y="246370"/>
                    <a:pt x="4245513" y="997760"/>
                    <a:pt x="4131869" y="2301934"/>
                  </a:cubicBezTo>
                  <a:lnTo>
                    <a:pt x="3736401" y="2053354"/>
                  </a:lnTo>
                  <a:lnTo>
                    <a:pt x="3747483" y="1740240"/>
                  </a:lnTo>
                  <a:lnTo>
                    <a:pt x="3578866" y="1954270"/>
                  </a:lnTo>
                  <a:lnTo>
                    <a:pt x="2962412" y="1566627"/>
                  </a:lnTo>
                  <a:lnTo>
                    <a:pt x="3099739" y="1150949"/>
                  </a:lnTo>
                  <a:lnTo>
                    <a:pt x="2802053" y="1465585"/>
                  </a:lnTo>
                  <a:lnTo>
                    <a:pt x="2328794" y="1168116"/>
                  </a:lnTo>
                  <a:lnTo>
                    <a:pt x="2443523" y="902586"/>
                  </a:lnTo>
                  <a:lnTo>
                    <a:pt x="2211024" y="1094020"/>
                  </a:lnTo>
                  <a:lnTo>
                    <a:pt x="1896604" y="896285"/>
                  </a:lnTo>
                  <a:lnTo>
                    <a:pt x="1237347" y="859997"/>
                  </a:lnTo>
                  <a:lnTo>
                    <a:pt x="1188674" y="518200"/>
                  </a:lnTo>
                  <a:lnTo>
                    <a:pt x="1141956" y="854782"/>
                  </a:lnTo>
                  <a:lnTo>
                    <a:pt x="497038" y="819146"/>
                  </a:lnTo>
                  <a:lnTo>
                    <a:pt x="508120" y="402602"/>
                  </a:lnTo>
                  <a:lnTo>
                    <a:pt x="394042" y="813498"/>
                  </a:lnTo>
                  <a:lnTo>
                    <a:pt x="0" y="791732"/>
                  </a:lnTo>
                  <a:lnTo>
                    <a:pt x="0" y="41883"/>
                  </a:lnTo>
                  <a:lnTo>
                    <a:pt x="141966" y="17420"/>
                  </a:lnTo>
                  <a:cubicBezTo>
                    <a:pt x="220898" y="7977"/>
                    <a:pt x="301714" y="2337"/>
                    <a:pt x="383341" y="588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7480" y="1215354"/>
              <a:ext cx="2595365" cy="1595000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5"/>
          <p:cNvGrpSpPr/>
          <p:nvPr/>
        </p:nvGrpSpPr>
        <p:grpSpPr>
          <a:xfrm>
            <a:off x="10301233" y="5703249"/>
            <a:ext cx="778382" cy="1138235"/>
            <a:chOff x="4610438" y="3689854"/>
            <a:chExt cx="2773002" cy="4054987"/>
          </a:xfrm>
        </p:grpSpPr>
        <p:sp>
          <p:nvSpPr>
            <p:cNvPr id="188" name="Google Shape;188;p5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9" name="Google Shape;189;p5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190" name="Google Shape;190;p5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>
                  <a:alpha val="402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5" name="Google Shape;205;p5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206" name="Google Shape;206;p5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7" name="Google Shape;207;p5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208" name="Google Shape;208;p5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9" name="Google Shape;209;p5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0" name="Google Shape;210;p5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</p:grpSp>
      <p:grpSp>
        <p:nvGrpSpPr>
          <p:cNvPr id="83" name="Google Shape;329;p10">
            <a:extLst>
              <a:ext uri="{FF2B5EF4-FFF2-40B4-BE49-F238E27FC236}">
                <a16:creationId xmlns:a16="http://schemas.microsoft.com/office/drawing/2014/main" id="{2905A704-B0CD-4E31-90BD-D004A59D40DF}"/>
              </a:ext>
            </a:extLst>
          </p:cNvPr>
          <p:cNvGrpSpPr/>
          <p:nvPr userDrawn="1"/>
        </p:nvGrpSpPr>
        <p:grpSpPr>
          <a:xfrm flipH="1">
            <a:off x="1342278" y="4210677"/>
            <a:ext cx="1738239" cy="1743417"/>
            <a:chOff x="4067175" y="-2019300"/>
            <a:chExt cx="4220050" cy="4232623"/>
          </a:xfrm>
        </p:grpSpPr>
        <p:sp>
          <p:nvSpPr>
            <p:cNvPr id="84" name="Google Shape;330;p10">
              <a:extLst>
                <a:ext uri="{FF2B5EF4-FFF2-40B4-BE49-F238E27FC236}">
                  <a16:creationId xmlns:a16="http://schemas.microsoft.com/office/drawing/2014/main" id="{11D6AA0B-BD74-4CEB-B2A8-6AC2E2D1861A}"/>
                </a:ext>
              </a:extLst>
            </p:cNvPr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331;p10">
              <a:extLst>
                <a:ext uri="{FF2B5EF4-FFF2-40B4-BE49-F238E27FC236}">
                  <a16:creationId xmlns:a16="http://schemas.microsoft.com/office/drawing/2014/main" id="{6C47DEBA-675B-4703-9EFC-2A09DA3B0661}"/>
                </a:ext>
              </a:extLst>
            </p:cNvPr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332;p10">
              <a:extLst>
                <a:ext uri="{FF2B5EF4-FFF2-40B4-BE49-F238E27FC236}">
                  <a16:creationId xmlns:a16="http://schemas.microsoft.com/office/drawing/2014/main" id="{B16FCBD9-46DE-45E8-AA4B-435D5B06670B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33;p10">
              <a:extLst>
                <a:ext uri="{FF2B5EF4-FFF2-40B4-BE49-F238E27FC236}">
                  <a16:creationId xmlns:a16="http://schemas.microsoft.com/office/drawing/2014/main" id="{8DABD6D9-5490-42FD-ADFA-67CA3280DE59}"/>
                </a:ext>
              </a:extLst>
            </p:cNvPr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334;p10">
              <a:extLst>
                <a:ext uri="{FF2B5EF4-FFF2-40B4-BE49-F238E27FC236}">
                  <a16:creationId xmlns:a16="http://schemas.microsoft.com/office/drawing/2014/main" id="{985E416C-D023-41D2-9C29-FF96C19729FF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335;p10">
              <a:extLst>
                <a:ext uri="{FF2B5EF4-FFF2-40B4-BE49-F238E27FC236}">
                  <a16:creationId xmlns:a16="http://schemas.microsoft.com/office/drawing/2014/main" id="{BDD27AC1-6CAA-479B-B12F-6664F490906B}"/>
                </a:ext>
              </a:extLst>
            </p:cNvPr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336;p10">
              <a:extLst>
                <a:ext uri="{FF2B5EF4-FFF2-40B4-BE49-F238E27FC236}">
                  <a16:creationId xmlns:a16="http://schemas.microsoft.com/office/drawing/2014/main" id="{5087ED40-A11F-4359-B7C3-2D8DDE511FD6}"/>
                </a:ext>
              </a:extLst>
            </p:cNvPr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337;p10">
              <a:extLst>
                <a:ext uri="{FF2B5EF4-FFF2-40B4-BE49-F238E27FC236}">
                  <a16:creationId xmlns:a16="http://schemas.microsoft.com/office/drawing/2014/main" id="{2A770B17-77E2-4E6E-8592-1C5EA66F59F1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338;p10">
              <a:extLst>
                <a:ext uri="{FF2B5EF4-FFF2-40B4-BE49-F238E27FC236}">
                  <a16:creationId xmlns:a16="http://schemas.microsoft.com/office/drawing/2014/main" id="{44316458-C844-48F3-B6C3-D6E267BD10EA}"/>
                </a:ext>
              </a:extLst>
            </p:cNvPr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339;p10">
              <a:extLst>
                <a:ext uri="{FF2B5EF4-FFF2-40B4-BE49-F238E27FC236}">
                  <a16:creationId xmlns:a16="http://schemas.microsoft.com/office/drawing/2014/main" id="{79AA62E4-ECFE-4831-9EA7-8A7F080658DC}"/>
                </a:ext>
              </a:extLst>
            </p:cNvPr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340;p10">
              <a:extLst>
                <a:ext uri="{FF2B5EF4-FFF2-40B4-BE49-F238E27FC236}">
                  <a16:creationId xmlns:a16="http://schemas.microsoft.com/office/drawing/2014/main" id="{6C8B3547-39DB-4003-966C-3E11CBE501DA}"/>
                </a:ext>
              </a:extLst>
            </p:cNvPr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341;p10">
              <a:extLst>
                <a:ext uri="{FF2B5EF4-FFF2-40B4-BE49-F238E27FC236}">
                  <a16:creationId xmlns:a16="http://schemas.microsoft.com/office/drawing/2014/main" id="{CF2B4907-AD4C-4BA0-B564-366E4C6D985D}"/>
                </a:ext>
              </a:extLst>
            </p:cNvPr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342;p10">
              <a:extLst>
                <a:ext uri="{FF2B5EF4-FFF2-40B4-BE49-F238E27FC236}">
                  <a16:creationId xmlns:a16="http://schemas.microsoft.com/office/drawing/2014/main" id="{7F45C6F1-1C8E-4EC0-B107-7FB3F105AF1E}"/>
                </a:ext>
              </a:extLst>
            </p:cNvPr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343;p10">
            <a:extLst>
              <a:ext uri="{FF2B5EF4-FFF2-40B4-BE49-F238E27FC236}">
                <a16:creationId xmlns:a16="http://schemas.microsoft.com/office/drawing/2014/main" id="{D1698AA2-4691-47B0-BDCB-19D5C6EB410D}"/>
              </a:ext>
            </a:extLst>
          </p:cNvPr>
          <p:cNvGrpSpPr/>
          <p:nvPr userDrawn="1"/>
        </p:nvGrpSpPr>
        <p:grpSpPr>
          <a:xfrm flipH="1">
            <a:off x="123438" y="5930864"/>
            <a:ext cx="647105" cy="773048"/>
            <a:chOff x="12650622" y="-224128"/>
            <a:chExt cx="1467358" cy="1752944"/>
          </a:xfrm>
        </p:grpSpPr>
        <p:sp>
          <p:nvSpPr>
            <p:cNvPr id="98" name="Google Shape;344;p10">
              <a:extLst>
                <a:ext uri="{FF2B5EF4-FFF2-40B4-BE49-F238E27FC236}">
                  <a16:creationId xmlns:a16="http://schemas.microsoft.com/office/drawing/2014/main" id="{3A6ECE04-1637-4261-83C5-C67F6A750F8C}"/>
                </a:ext>
              </a:extLst>
            </p:cNvPr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345;p10">
              <a:extLst>
                <a:ext uri="{FF2B5EF4-FFF2-40B4-BE49-F238E27FC236}">
                  <a16:creationId xmlns:a16="http://schemas.microsoft.com/office/drawing/2014/main" id="{E0F4EC25-A5F5-476E-9432-3D5E2D578B2E}"/>
                </a:ext>
              </a:extLst>
            </p:cNvPr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346;p10">
              <a:extLst>
                <a:ext uri="{FF2B5EF4-FFF2-40B4-BE49-F238E27FC236}">
                  <a16:creationId xmlns:a16="http://schemas.microsoft.com/office/drawing/2014/main" id="{A3367EFD-566F-4570-AFA1-7EE1B78A95F3}"/>
                </a:ext>
              </a:extLst>
            </p:cNvPr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347;p10">
              <a:extLst>
                <a:ext uri="{FF2B5EF4-FFF2-40B4-BE49-F238E27FC236}">
                  <a16:creationId xmlns:a16="http://schemas.microsoft.com/office/drawing/2014/main" id="{CFB380A1-864B-45C9-892C-24C28CD35434}"/>
                </a:ext>
              </a:extLst>
            </p:cNvPr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348;p10">
              <a:extLst>
                <a:ext uri="{FF2B5EF4-FFF2-40B4-BE49-F238E27FC236}">
                  <a16:creationId xmlns:a16="http://schemas.microsoft.com/office/drawing/2014/main" id="{9B63B8BE-6D41-4BFD-9845-EB62852956C3}"/>
                </a:ext>
              </a:extLst>
            </p:cNvPr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349;p10">
              <a:extLst>
                <a:ext uri="{FF2B5EF4-FFF2-40B4-BE49-F238E27FC236}">
                  <a16:creationId xmlns:a16="http://schemas.microsoft.com/office/drawing/2014/main" id="{3BA1B649-531D-466B-8790-84E78CACEE51}"/>
                </a:ext>
              </a:extLst>
            </p:cNvPr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" name="Google Shape;351;p10">
            <a:extLst>
              <a:ext uri="{FF2B5EF4-FFF2-40B4-BE49-F238E27FC236}">
                <a16:creationId xmlns:a16="http://schemas.microsoft.com/office/drawing/2014/main" id="{9920B6D2-3A9D-467C-9086-9E1DE1916876}"/>
              </a:ext>
            </a:extLst>
          </p:cNvPr>
          <p:cNvGrpSpPr/>
          <p:nvPr userDrawn="1"/>
        </p:nvGrpSpPr>
        <p:grpSpPr>
          <a:xfrm flipH="1">
            <a:off x="8307241" y="5317797"/>
            <a:ext cx="1323048" cy="1318155"/>
            <a:chOff x="2148829" y="2424101"/>
            <a:chExt cx="2454481" cy="2453871"/>
          </a:xfrm>
        </p:grpSpPr>
        <p:sp>
          <p:nvSpPr>
            <p:cNvPr id="105" name="Google Shape;352;p10">
              <a:extLst>
                <a:ext uri="{FF2B5EF4-FFF2-40B4-BE49-F238E27FC236}">
                  <a16:creationId xmlns:a16="http://schemas.microsoft.com/office/drawing/2014/main" id="{90CA48AC-DCB1-410A-8E49-2FADEDC58D58}"/>
                </a:ext>
              </a:extLst>
            </p:cNvPr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353;p10">
              <a:extLst>
                <a:ext uri="{FF2B5EF4-FFF2-40B4-BE49-F238E27FC236}">
                  <a16:creationId xmlns:a16="http://schemas.microsoft.com/office/drawing/2014/main" id="{AB074912-D6D5-47F6-962D-3E0C1AB58DB3}"/>
                </a:ext>
              </a:extLst>
            </p:cNvPr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354;p10">
              <a:extLst>
                <a:ext uri="{FF2B5EF4-FFF2-40B4-BE49-F238E27FC236}">
                  <a16:creationId xmlns:a16="http://schemas.microsoft.com/office/drawing/2014/main" id="{D9E38233-683B-40FF-8A48-5882130D3F5D}"/>
                </a:ext>
              </a:extLst>
            </p:cNvPr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355;p10">
              <a:extLst>
                <a:ext uri="{FF2B5EF4-FFF2-40B4-BE49-F238E27FC236}">
                  <a16:creationId xmlns:a16="http://schemas.microsoft.com/office/drawing/2014/main" id="{95067F93-56D1-4072-A2D9-23C231B8771D}"/>
                </a:ext>
              </a:extLst>
            </p:cNvPr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356;p10">
              <a:extLst>
                <a:ext uri="{FF2B5EF4-FFF2-40B4-BE49-F238E27FC236}">
                  <a16:creationId xmlns:a16="http://schemas.microsoft.com/office/drawing/2014/main" id="{36D46BB4-B8FB-4345-A41A-2FFC980A2626}"/>
                </a:ext>
              </a:extLst>
            </p:cNvPr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357;p10">
              <a:extLst>
                <a:ext uri="{FF2B5EF4-FFF2-40B4-BE49-F238E27FC236}">
                  <a16:creationId xmlns:a16="http://schemas.microsoft.com/office/drawing/2014/main" id="{1B5724E3-50D4-44E6-861B-BC0831D4A599}"/>
                </a:ext>
              </a:extLst>
            </p:cNvPr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358;p10">
              <a:extLst>
                <a:ext uri="{FF2B5EF4-FFF2-40B4-BE49-F238E27FC236}">
                  <a16:creationId xmlns:a16="http://schemas.microsoft.com/office/drawing/2014/main" id="{4B4B732C-0C23-4512-91CA-9AB0F6663C9F}"/>
                </a:ext>
              </a:extLst>
            </p:cNvPr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359;p10">
              <a:extLst>
                <a:ext uri="{FF2B5EF4-FFF2-40B4-BE49-F238E27FC236}">
                  <a16:creationId xmlns:a16="http://schemas.microsoft.com/office/drawing/2014/main" id="{EDAA873F-1E85-43ED-87D2-83F1D2C6D169}"/>
                </a:ext>
              </a:extLst>
            </p:cNvPr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3" name="Title 1">
            <a:extLst>
              <a:ext uri="{FF2B5EF4-FFF2-40B4-BE49-F238E27FC236}">
                <a16:creationId xmlns:a16="http://schemas.microsoft.com/office/drawing/2014/main" id="{52C8BFF4-3827-4DF9-8FB3-F050E0DA4A44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14" name="Title 1">
            <a:extLst>
              <a:ext uri="{FF2B5EF4-FFF2-40B4-BE49-F238E27FC236}">
                <a16:creationId xmlns:a16="http://schemas.microsoft.com/office/drawing/2014/main" id="{F6A9A8A2-7B38-4FDE-9BCE-E484D49793B0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1236359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 preserve="1">
  <p:cSld name="1_Custom Layout 1 1">
    <p:bg>
      <p:bgPr>
        <a:solidFill>
          <a:schemeClr val="lt2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00AE5D1-F431-48BD-8E64-38263E4394B0}"/>
              </a:ext>
            </a:extLst>
          </p:cNvPr>
          <p:cNvGrpSpPr/>
          <p:nvPr userDrawn="1"/>
        </p:nvGrpSpPr>
        <p:grpSpPr>
          <a:xfrm>
            <a:off x="-674910" y="0"/>
            <a:ext cx="14068906" cy="6868885"/>
            <a:chOff x="-674910" y="0"/>
            <a:chExt cx="14068906" cy="6868885"/>
          </a:xfrm>
        </p:grpSpPr>
        <p:sp>
          <p:nvSpPr>
            <p:cNvPr id="131" name="Google Shape;131;p5"/>
            <p:cNvSpPr/>
            <p:nvPr/>
          </p:nvSpPr>
          <p:spPr>
            <a:xfrm>
              <a:off x="0" y="1534084"/>
              <a:ext cx="12197820" cy="3450373"/>
            </a:xfrm>
            <a:custGeom>
              <a:avLst/>
              <a:gdLst/>
              <a:ahLst/>
              <a:cxnLst/>
              <a:rect l="l" t="t" r="r" b="b"/>
              <a:pathLst>
                <a:path w="6852708" h="3450373" extrusionOk="0">
                  <a:moveTo>
                    <a:pt x="0" y="902434"/>
                  </a:moveTo>
                  <a:lnTo>
                    <a:pt x="0" y="3097305"/>
                  </a:lnTo>
                  <a:cubicBezTo>
                    <a:pt x="94725" y="3135901"/>
                    <a:pt x="201175" y="3157066"/>
                    <a:pt x="316236" y="3157066"/>
                  </a:cubicBezTo>
                  <a:cubicBezTo>
                    <a:pt x="659551" y="3157066"/>
                    <a:pt x="992179" y="2969068"/>
                    <a:pt x="1199579" y="2690391"/>
                  </a:cubicBezTo>
                  <a:cubicBezTo>
                    <a:pt x="1313707" y="2800160"/>
                    <a:pt x="1473069" y="2866146"/>
                    <a:pt x="1659408" y="2866146"/>
                  </a:cubicBezTo>
                  <a:cubicBezTo>
                    <a:pt x="1765754" y="2866146"/>
                    <a:pt x="1870854" y="2844670"/>
                    <a:pt x="1969937" y="2805866"/>
                  </a:cubicBezTo>
                  <a:cubicBezTo>
                    <a:pt x="2109380" y="2981622"/>
                    <a:pt x="2328711" y="3090976"/>
                    <a:pt x="2592967" y="3090976"/>
                  </a:cubicBezTo>
                  <a:cubicBezTo>
                    <a:pt x="2741748" y="3090976"/>
                    <a:pt x="2888557" y="3056323"/>
                    <a:pt x="3024472" y="2994591"/>
                  </a:cubicBezTo>
                  <a:cubicBezTo>
                    <a:pt x="3045637" y="3006730"/>
                    <a:pt x="3067529" y="3018039"/>
                    <a:pt x="3090043" y="3028518"/>
                  </a:cubicBezTo>
                  <a:cubicBezTo>
                    <a:pt x="3237163" y="3284681"/>
                    <a:pt x="3514180" y="3450373"/>
                    <a:pt x="3859259" y="3450373"/>
                  </a:cubicBezTo>
                  <a:cubicBezTo>
                    <a:pt x="4212534" y="3450373"/>
                    <a:pt x="4555953" y="3276589"/>
                    <a:pt x="4794479" y="3009946"/>
                  </a:cubicBezTo>
                  <a:cubicBezTo>
                    <a:pt x="4897816" y="3061926"/>
                    <a:pt x="5018064" y="3090976"/>
                    <a:pt x="5150141" y="3090976"/>
                  </a:cubicBezTo>
                  <a:cubicBezTo>
                    <a:pt x="5399975" y="3090976"/>
                    <a:pt x="5643999" y="2987225"/>
                    <a:pt x="5834177" y="2820392"/>
                  </a:cubicBezTo>
                  <a:cubicBezTo>
                    <a:pt x="5947163" y="2893952"/>
                    <a:pt x="6086190" y="2936179"/>
                    <a:pt x="6242648" y="2936179"/>
                  </a:cubicBezTo>
                  <a:cubicBezTo>
                    <a:pt x="6462498" y="2936179"/>
                    <a:pt x="6677472" y="2852866"/>
                    <a:pt x="6852709" y="2716121"/>
                  </a:cubicBezTo>
                  <a:lnTo>
                    <a:pt x="6852709" y="301296"/>
                  </a:lnTo>
                  <a:cubicBezTo>
                    <a:pt x="6694383" y="360019"/>
                    <a:pt x="6557846" y="485144"/>
                    <a:pt x="6486465" y="639942"/>
                  </a:cubicBezTo>
                  <a:cubicBezTo>
                    <a:pt x="6421412" y="613589"/>
                    <a:pt x="6348475" y="599167"/>
                    <a:pt x="6269520" y="599167"/>
                  </a:cubicBezTo>
                  <a:cubicBezTo>
                    <a:pt x="6038879" y="599167"/>
                    <a:pt x="5815294" y="722321"/>
                    <a:pt x="5671805" y="906480"/>
                  </a:cubicBezTo>
                  <a:cubicBezTo>
                    <a:pt x="5578221" y="839768"/>
                    <a:pt x="5460047" y="801068"/>
                    <a:pt x="5326103" y="801068"/>
                  </a:cubicBezTo>
                  <a:cubicBezTo>
                    <a:pt x="5097019" y="801068"/>
                    <a:pt x="4874368" y="914054"/>
                    <a:pt x="4720089" y="1087320"/>
                  </a:cubicBezTo>
                  <a:cubicBezTo>
                    <a:pt x="4717080" y="1087112"/>
                    <a:pt x="4713967" y="1087009"/>
                    <a:pt x="4710959" y="1086905"/>
                  </a:cubicBezTo>
                  <a:cubicBezTo>
                    <a:pt x="4726418" y="1051007"/>
                    <a:pt x="4737934" y="1013449"/>
                    <a:pt x="4744678" y="974749"/>
                  </a:cubicBezTo>
                  <a:cubicBezTo>
                    <a:pt x="4788980" y="724085"/>
                    <a:pt x="4621628" y="520834"/>
                    <a:pt x="4370964" y="520834"/>
                  </a:cubicBezTo>
                  <a:cubicBezTo>
                    <a:pt x="4365257" y="520834"/>
                    <a:pt x="4359655" y="520938"/>
                    <a:pt x="4353948" y="521146"/>
                  </a:cubicBezTo>
                  <a:cubicBezTo>
                    <a:pt x="4353015" y="224830"/>
                    <a:pt x="4133683" y="0"/>
                    <a:pt x="3822012" y="0"/>
                  </a:cubicBezTo>
                  <a:cubicBezTo>
                    <a:pt x="3510445" y="0"/>
                    <a:pt x="3211744" y="224727"/>
                    <a:pt x="3106020" y="520834"/>
                  </a:cubicBezTo>
                  <a:cubicBezTo>
                    <a:pt x="2891877" y="522702"/>
                    <a:pt x="2687278" y="676151"/>
                    <a:pt x="2612265" y="878986"/>
                  </a:cubicBezTo>
                  <a:cubicBezTo>
                    <a:pt x="2541091" y="829496"/>
                    <a:pt x="2451969" y="800965"/>
                    <a:pt x="2351122" y="800965"/>
                  </a:cubicBezTo>
                  <a:cubicBezTo>
                    <a:pt x="2114982" y="800965"/>
                    <a:pt x="1887766" y="957422"/>
                    <a:pt x="1784844" y="1172293"/>
                  </a:cubicBezTo>
                  <a:cubicBezTo>
                    <a:pt x="1723215" y="1107344"/>
                    <a:pt x="1638969" y="1063042"/>
                    <a:pt x="1539886" y="1048828"/>
                  </a:cubicBezTo>
                  <a:cubicBezTo>
                    <a:pt x="1540197" y="1047168"/>
                    <a:pt x="1540508" y="1045508"/>
                    <a:pt x="1540819" y="1043848"/>
                  </a:cubicBezTo>
                  <a:cubicBezTo>
                    <a:pt x="1591865" y="755003"/>
                    <a:pt x="1399094" y="520731"/>
                    <a:pt x="1110145" y="520731"/>
                  </a:cubicBezTo>
                  <a:cubicBezTo>
                    <a:pt x="884900" y="520731"/>
                    <a:pt x="667747" y="663078"/>
                    <a:pt x="558808" y="862801"/>
                  </a:cubicBezTo>
                  <a:cubicBezTo>
                    <a:pt x="492925" y="823375"/>
                    <a:pt x="413451" y="800965"/>
                    <a:pt x="324743" y="800965"/>
                  </a:cubicBezTo>
                  <a:cubicBezTo>
                    <a:pt x="209890" y="801068"/>
                    <a:pt x="97008" y="838730"/>
                    <a:pt x="0" y="902434"/>
                  </a:cubicBezTo>
                  <a:close/>
                </a:path>
              </a:pathLst>
            </a:custGeom>
            <a:solidFill>
              <a:srgbClr val="6CC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06" y="2743831"/>
              <a:ext cx="12197635" cy="2240522"/>
            </a:xfrm>
            <a:custGeom>
              <a:avLst/>
              <a:gdLst/>
              <a:ahLst/>
              <a:cxnLst/>
              <a:rect l="l" t="t" r="r" b="b"/>
              <a:pathLst>
                <a:path w="6852604" h="2240522" extrusionOk="0">
                  <a:moveTo>
                    <a:pt x="6852605" y="349644"/>
                  </a:moveTo>
                  <a:lnTo>
                    <a:pt x="6852605" y="1716264"/>
                  </a:lnTo>
                  <a:lnTo>
                    <a:pt x="6852605" y="1887455"/>
                  </a:lnTo>
                  <a:cubicBezTo>
                    <a:pt x="6757880" y="1926050"/>
                    <a:pt x="6651430" y="1947216"/>
                    <a:pt x="6536370" y="1947216"/>
                  </a:cubicBezTo>
                  <a:cubicBezTo>
                    <a:pt x="6193054" y="1947216"/>
                    <a:pt x="5860426" y="1759217"/>
                    <a:pt x="5653026" y="1480540"/>
                  </a:cubicBezTo>
                  <a:cubicBezTo>
                    <a:pt x="5538899" y="1590309"/>
                    <a:pt x="5379536" y="1656295"/>
                    <a:pt x="5193197" y="1656295"/>
                  </a:cubicBezTo>
                  <a:cubicBezTo>
                    <a:pt x="5086852" y="1656295"/>
                    <a:pt x="4981751" y="1634819"/>
                    <a:pt x="4882668" y="1596016"/>
                  </a:cubicBezTo>
                  <a:cubicBezTo>
                    <a:pt x="4743225" y="1771771"/>
                    <a:pt x="4523894" y="1881126"/>
                    <a:pt x="4259638" y="1881126"/>
                  </a:cubicBezTo>
                  <a:cubicBezTo>
                    <a:pt x="4110857" y="1881126"/>
                    <a:pt x="3964049" y="1846472"/>
                    <a:pt x="3828134" y="1784740"/>
                  </a:cubicBezTo>
                  <a:cubicBezTo>
                    <a:pt x="3806968" y="1796879"/>
                    <a:pt x="3785077" y="1808188"/>
                    <a:pt x="3762563" y="1818667"/>
                  </a:cubicBezTo>
                  <a:cubicBezTo>
                    <a:pt x="3615442" y="2074830"/>
                    <a:pt x="3338321" y="2240522"/>
                    <a:pt x="2993346" y="2240522"/>
                  </a:cubicBezTo>
                  <a:cubicBezTo>
                    <a:pt x="2640071" y="2240522"/>
                    <a:pt x="2296652" y="2066738"/>
                    <a:pt x="2058126" y="1800095"/>
                  </a:cubicBezTo>
                  <a:cubicBezTo>
                    <a:pt x="1954789" y="1852075"/>
                    <a:pt x="1834541" y="1881126"/>
                    <a:pt x="1702465" y="1881126"/>
                  </a:cubicBezTo>
                  <a:cubicBezTo>
                    <a:pt x="1452527" y="1881126"/>
                    <a:pt x="1208606" y="1777374"/>
                    <a:pt x="1018429" y="1610541"/>
                  </a:cubicBezTo>
                  <a:cubicBezTo>
                    <a:pt x="905547" y="1684101"/>
                    <a:pt x="766415" y="1726328"/>
                    <a:pt x="610061" y="1726328"/>
                  </a:cubicBezTo>
                  <a:cubicBezTo>
                    <a:pt x="390211" y="1726328"/>
                    <a:pt x="175237" y="1643015"/>
                    <a:pt x="0" y="1506270"/>
                  </a:cubicBezTo>
                  <a:lnTo>
                    <a:pt x="0" y="740996"/>
                  </a:lnTo>
                  <a:cubicBezTo>
                    <a:pt x="176793" y="600205"/>
                    <a:pt x="395191" y="514195"/>
                    <a:pt x="618673" y="514195"/>
                  </a:cubicBezTo>
                  <a:cubicBezTo>
                    <a:pt x="775027" y="514195"/>
                    <a:pt x="914158" y="556421"/>
                    <a:pt x="1027040" y="629982"/>
                  </a:cubicBezTo>
                  <a:cubicBezTo>
                    <a:pt x="1217217" y="463149"/>
                    <a:pt x="1461138" y="359397"/>
                    <a:pt x="1711076" y="359397"/>
                  </a:cubicBezTo>
                  <a:cubicBezTo>
                    <a:pt x="1843152" y="359397"/>
                    <a:pt x="1963401" y="388447"/>
                    <a:pt x="2066738" y="440427"/>
                  </a:cubicBezTo>
                  <a:cubicBezTo>
                    <a:pt x="2305263" y="173784"/>
                    <a:pt x="2648682" y="0"/>
                    <a:pt x="3001957" y="0"/>
                  </a:cubicBezTo>
                  <a:cubicBezTo>
                    <a:pt x="3347036" y="0"/>
                    <a:pt x="3624054" y="165692"/>
                    <a:pt x="3771174" y="421959"/>
                  </a:cubicBezTo>
                  <a:cubicBezTo>
                    <a:pt x="3793688" y="432334"/>
                    <a:pt x="3815580" y="443643"/>
                    <a:pt x="3836745" y="455886"/>
                  </a:cubicBezTo>
                  <a:cubicBezTo>
                    <a:pt x="3972660" y="394257"/>
                    <a:pt x="4119469" y="359501"/>
                    <a:pt x="4268249" y="359501"/>
                  </a:cubicBezTo>
                  <a:cubicBezTo>
                    <a:pt x="4532505" y="359501"/>
                    <a:pt x="4751837" y="468751"/>
                    <a:pt x="4891279" y="644611"/>
                  </a:cubicBezTo>
                  <a:cubicBezTo>
                    <a:pt x="4990363" y="605807"/>
                    <a:pt x="5095463" y="584331"/>
                    <a:pt x="5201809" y="584331"/>
                  </a:cubicBezTo>
                  <a:cubicBezTo>
                    <a:pt x="5388147" y="584331"/>
                    <a:pt x="5547510" y="650317"/>
                    <a:pt x="5661637" y="760086"/>
                  </a:cubicBezTo>
                  <a:cubicBezTo>
                    <a:pt x="5869037" y="481409"/>
                    <a:pt x="6201666" y="293410"/>
                    <a:pt x="6544981" y="293410"/>
                  </a:cubicBezTo>
                  <a:cubicBezTo>
                    <a:pt x="6656514" y="293410"/>
                    <a:pt x="6759955" y="313227"/>
                    <a:pt x="6852605" y="349644"/>
                  </a:cubicBezTo>
                  <a:close/>
                </a:path>
              </a:pathLst>
            </a:custGeom>
            <a:solidFill>
              <a:srgbClr val="92D3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3466531"/>
              <a:ext cx="12194349" cy="3387370"/>
            </a:xfrm>
            <a:custGeom>
              <a:avLst/>
              <a:gdLst/>
              <a:ahLst/>
              <a:cxnLst/>
              <a:rect l="l" t="t" r="r" b="b"/>
              <a:pathLst>
                <a:path w="6860393" h="3430248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3430249"/>
                  </a:lnTo>
                  <a:lnTo>
                    <a:pt x="0" y="3430249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0" y="4749421"/>
              <a:ext cx="12194349" cy="737910"/>
            </a:xfrm>
            <a:custGeom>
              <a:avLst/>
              <a:gdLst/>
              <a:ahLst/>
              <a:cxnLst/>
              <a:rect l="l" t="t" r="r" b="b"/>
              <a:pathLst>
                <a:path w="6860393" h="576492" extrusionOk="0">
                  <a:moveTo>
                    <a:pt x="0" y="133463"/>
                  </a:moveTo>
                  <a:lnTo>
                    <a:pt x="0" y="430990"/>
                  </a:lnTo>
                  <a:cubicBezTo>
                    <a:pt x="7909" y="430782"/>
                    <a:pt x="15194" y="430366"/>
                    <a:pt x="21750" y="429845"/>
                  </a:cubicBezTo>
                  <a:cubicBezTo>
                    <a:pt x="401698" y="400290"/>
                    <a:pt x="350393" y="460441"/>
                    <a:pt x="684343" y="526628"/>
                  </a:cubicBezTo>
                  <a:cubicBezTo>
                    <a:pt x="860632" y="559721"/>
                    <a:pt x="980517" y="562322"/>
                    <a:pt x="1159408" y="542758"/>
                  </a:cubicBezTo>
                  <a:cubicBezTo>
                    <a:pt x="1451835" y="510809"/>
                    <a:pt x="1721889" y="561281"/>
                    <a:pt x="2023370" y="563155"/>
                  </a:cubicBezTo>
                  <a:cubicBezTo>
                    <a:pt x="2213812" y="564404"/>
                    <a:pt x="2405712" y="568150"/>
                    <a:pt x="2596050" y="567213"/>
                  </a:cubicBezTo>
                  <a:cubicBezTo>
                    <a:pt x="2714478" y="567006"/>
                    <a:pt x="2830616" y="569086"/>
                    <a:pt x="2948940" y="572105"/>
                  </a:cubicBezTo>
                  <a:cubicBezTo>
                    <a:pt x="3435452" y="583656"/>
                    <a:pt x="3921132" y="568462"/>
                    <a:pt x="4407228" y="570960"/>
                  </a:cubicBezTo>
                  <a:cubicBezTo>
                    <a:pt x="4926937" y="575435"/>
                    <a:pt x="5460591" y="540156"/>
                    <a:pt x="5981758" y="519863"/>
                  </a:cubicBezTo>
                  <a:cubicBezTo>
                    <a:pt x="6309464" y="507271"/>
                    <a:pt x="6548818" y="455030"/>
                    <a:pt x="6860394" y="427556"/>
                  </a:cubicBezTo>
                  <a:lnTo>
                    <a:pt x="6860394" y="144598"/>
                  </a:lnTo>
                  <a:cubicBezTo>
                    <a:pt x="6755911" y="124305"/>
                    <a:pt x="6647161" y="115668"/>
                    <a:pt x="6527276" y="127323"/>
                  </a:cubicBezTo>
                  <a:cubicBezTo>
                    <a:pt x="6264924" y="152611"/>
                    <a:pt x="6037954" y="173425"/>
                    <a:pt x="5776955" y="125658"/>
                  </a:cubicBezTo>
                  <a:cubicBezTo>
                    <a:pt x="5665083" y="104637"/>
                    <a:pt x="5559143" y="81014"/>
                    <a:pt x="5448624" y="57390"/>
                  </a:cubicBezTo>
                  <a:cubicBezTo>
                    <a:pt x="5046198" y="-16601"/>
                    <a:pt x="4941090" y="143245"/>
                    <a:pt x="4544388" y="75810"/>
                  </a:cubicBezTo>
                  <a:cubicBezTo>
                    <a:pt x="4393075" y="50418"/>
                    <a:pt x="4253001" y="43237"/>
                    <a:pt x="4097733" y="49065"/>
                  </a:cubicBezTo>
                  <a:cubicBezTo>
                    <a:pt x="3871596" y="57494"/>
                    <a:pt x="3758684" y="62177"/>
                    <a:pt x="3530153" y="50002"/>
                  </a:cubicBezTo>
                  <a:cubicBezTo>
                    <a:pt x="3364479" y="41156"/>
                    <a:pt x="3213478" y="12850"/>
                    <a:pt x="3062997" y="7126"/>
                  </a:cubicBezTo>
                  <a:cubicBezTo>
                    <a:pt x="2602086" y="-10149"/>
                    <a:pt x="2660155" y="-1303"/>
                    <a:pt x="2240662" y="93606"/>
                  </a:cubicBezTo>
                  <a:cubicBezTo>
                    <a:pt x="1735001" y="198817"/>
                    <a:pt x="1726884" y="-79353"/>
                    <a:pt x="1209360" y="123056"/>
                  </a:cubicBezTo>
                  <a:cubicBezTo>
                    <a:pt x="836801" y="275722"/>
                    <a:pt x="878740" y="164371"/>
                    <a:pt x="539898" y="65820"/>
                  </a:cubicBezTo>
                  <a:cubicBezTo>
                    <a:pt x="308766" y="5773"/>
                    <a:pt x="159430" y="69670"/>
                    <a:pt x="0" y="13346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0" y="3799975"/>
              <a:ext cx="12194533" cy="578327"/>
            </a:xfrm>
            <a:custGeom>
              <a:avLst/>
              <a:gdLst/>
              <a:ahLst/>
              <a:cxnLst/>
              <a:rect l="l" t="t" r="r" b="b"/>
              <a:pathLst>
                <a:path w="6860497" h="579776" extrusionOk="0">
                  <a:moveTo>
                    <a:pt x="0" y="18533"/>
                  </a:moveTo>
                  <a:lnTo>
                    <a:pt x="0" y="460609"/>
                  </a:lnTo>
                  <a:cubicBezTo>
                    <a:pt x="422511" y="521488"/>
                    <a:pt x="735960" y="461337"/>
                    <a:pt x="1159200" y="525130"/>
                  </a:cubicBezTo>
                  <a:cubicBezTo>
                    <a:pt x="1721369" y="609945"/>
                    <a:pt x="1705342" y="589235"/>
                    <a:pt x="2256896" y="509624"/>
                  </a:cubicBezTo>
                  <a:cubicBezTo>
                    <a:pt x="2521330" y="469246"/>
                    <a:pt x="2684715" y="448953"/>
                    <a:pt x="2961012" y="448329"/>
                  </a:cubicBezTo>
                  <a:cubicBezTo>
                    <a:pt x="3362710" y="434176"/>
                    <a:pt x="3591032" y="321992"/>
                    <a:pt x="4008860" y="372464"/>
                  </a:cubicBezTo>
                  <a:cubicBezTo>
                    <a:pt x="4379754" y="417317"/>
                    <a:pt x="4701008" y="406390"/>
                    <a:pt x="5066075" y="446976"/>
                  </a:cubicBezTo>
                  <a:cubicBezTo>
                    <a:pt x="5402834" y="486001"/>
                    <a:pt x="5286072" y="548025"/>
                    <a:pt x="5658735" y="494847"/>
                  </a:cubicBezTo>
                  <a:cubicBezTo>
                    <a:pt x="6193638" y="418566"/>
                    <a:pt x="6524674" y="390676"/>
                    <a:pt x="6860498" y="392965"/>
                  </a:cubicBezTo>
                  <a:lnTo>
                    <a:pt x="6860498" y="243942"/>
                  </a:lnTo>
                  <a:cubicBezTo>
                    <a:pt x="6736138" y="238322"/>
                    <a:pt x="6611362" y="235512"/>
                    <a:pt x="6483152" y="235512"/>
                  </a:cubicBezTo>
                  <a:cubicBezTo>
                    <a:pt x="6098729" y="235720"/>
                    <a:pt x="5685584" y="278908"/>
                    <a:pt x="5312297" y="252579"/>
                  </a:cubicBezTo>
                  <a:cubicBezTo>
                    <a:pt x="5266299" y="249457"/>
                    <a:pt x="5220406" y="246335"/>
                    <a:pt x="5174408" y="243525"/>
                  </a:cubicBezTo>
                  <a:cubicBezTo>
                    <a:pt x="4593611" y="207935"/>
                    <a:pt x="4460406" y="390988"/>
                    <a:pt x="3887622" y="155485"/>
                  </a:cubicBezTo>
                  <a:cubicBezTo>
                    <a:pt x="3718618" y="85968"/>
                    <a:pt x="3776375" y="94918"/>
                    <a:pt x="3922485" y="141020"/>
                  </a:cubicBezTo>
                  <a:cubicBezTo>
                    <a:pt x="4275791" y="252371"/>
                    <a:pt x="4410038" y="218341"/>
                    <a:pt x="4762304" y="161313"/>
                  </a:cubicBezTo>
                  <a:cubicBezTo>
                    <a:pt x="4983237" y="125514"/>
                    <a:pt x="5012480" y="132902"/>
                    <a:pt x="5232165" y="126867"/>
                  </a:cubicBezTo>
                  <a:cubicBezTo>
                    <a:pt x="5054939" y="92212"/>
                    <a:pt x="4960759" y="107822"/>
                    <a:pt x="4788112" y="134880"/>
                  </a:cubicBezTo>
                  <a:cubicBezTo>
                    <a:pt x="4488712" y="181814"/>
                    <a:pt x="4513480" y="154132"/>
                    <a:pt x="4240617" y="142373"/>
                  </a:cubicBezTo>
                  <a:cubicBezTo>
                    <a:pt x="3940072" y="129364"/>
                    <a:pt x="4013751" y="108031"/>
                    <a:pt x="3750254" y="43926"/>
                  </a:cubicBezTo>
                  <a:cubicBezTo>
                    <a:pt x="3498309" y="-17266"/>
                    <a:pt x="3122732" y="59015"/>
                    <a:pt x="2891079" y="135192"/>
                  </a:cubicBezTo>
                  <a:cubicBezTo>
                    <a:pt x="2660883" y="215219"/>
                    <a:pt x="2647875" y="244254"/>
                    <a:pt x="2375636" y="290876"/>
                  </a:cubicBezTo>
                  <a:cubicBezTo>
                    <a:pt x="2220785" y="314499"/>
                    <a:pt x="2070408" y="332502"/>
                    <a:pt x="1912435" y="344470"/>
                  </a:cubicBezTo>
                  <a:cubicBezTo>
                    <a:pt x="1499498" y="375794"/>
                    <a:pt x="1222785" y="300034"/>
                    <a:pt x="818173" y="266733"/>
                  </a:cubicBezTo>
                  <a:cubicBezTo>
                    <a:pt x="812241" y="266212"/>
                    <a:pt x="328747" y="244983"/>
                    <a:pt x="457582" y="199609"/>
                  </a:cubicBezTo>
                  <a:cubicBezTo>
                    <a:pt x="687361" y="118541"/>
                    <a:pt x="1197184" y="138418"/>
                    <a:pt x="1468902" y="137898"/>
                  </a:cubicBezTo>
                  <a:cubicBezTo>
                    <a:pt x="1779750" y="137377"/>
                    <a:pt x="2893785" y="54124"/>
                    <a:pt x="1841149" y="18533"/>
                  </a:cubicBezTo>
                  <a:cubicBezTo>
                    <a:pt x="1473690" y="6045"/>
                    <a:pt x="1052844" y="-5610"/>
                    <a:pt x="688402" y="2923"/>
                  </a:cubicBezTo>
                  <a:cubicBezTo>
                    <a:pt x="452586" y="8647"/>
                    <a:pt x="225721" y="14474"/>
                    <a:pt x="0" y="1853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0" y="3430248"/>
              <a:ext cx="12194349" cy="199960"/>
            </a:xfrm>
            <a:custGeom>
              <a:avLst/>
              <a:gdLst/>
              <a:ahLst/>
              <a:cxnLst/>
              <a:rect l="l" t="t" r="r" b="b"/>
              <a:pathLst>
                <a:path w="6860393" h="104691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104691"/>
                  </a:lnTo>
                  <a:lnTo>
                    <a:pt x="0" y="104691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5669997"/>
              <a:ext cx="12186015" cy="1186838"/>
            </a:xfrm>
            <a:custGeom>
              <a:avLst/>
              <a:gdLst/>
              <a:ahLst/>
              <a:cxnLst/>
              <a:rect l="l" t="t" r="r" b="b"/>
              <a:pathLst>
                <a:path w="6281451" h="2792561" extrusionOk="0">
                  <a:moveTo>
                    <a:pt x="6281452" y="400263"/>
                  </a:moveTo>
                  <a:lnTo>
                    <a:pt x="6281452" y="2792562"/>
                  </a:lnTo>
                  <a:lnTo>
                    <a:pt x="0" y="2792562"/>
                  </a:lnTo>
                  <a:lnTo>
                    <a:pt x="0" y="483988"/>
                  </a:lnTo>
                  <a:lnTo>
                    <a:pt x="791242" y="282439"/>
                  </a:lnTo>
                  <a:cubicBezTo>
                    <a:pt x="1210532" y="175663"/>
                    <a:pt x="1598390" y="164519"/>
                    <a:pt x="2011966" y="249196"/>
                  </a:cubicBezTo>
                  <a:cubicBezTo>
                    <a:pt x="2483930" y="345875"/>
                    <a:pt x="2906268" y="335398"/>
                    <a:pt x="3370612" y="215573"/>
                  </a:cubicBezTo>
                  <a:lnTo>
                    <a:pt x="3811905" y="101654"/>
                  </a:lnTo>
                  <a:cubicBezTo>
                    <a:pt x="4394168" y="-48650"/>
                    <a:pt x="4932521" y="-32648"/>
                    <a:pt x="5508403" y="152137"/>
                  </a:cubicBezTo>
                  <a:lnTo>
                    <a:pt x="6281452" y="40026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734925" y="566241"/>
              <a:ext cx="11066865" cy="5543415"/>
            </a:xfrm>
            <a:prstGeom prst="frame">
              <a:avLst>
                <a:gd name="adj1" fmla="val 3598"/>
              </a:avLst>
            </a:prstGeom>
            <a:solidFill>
              <a:srgbClr val="FCD19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0" y="5965350"/>
              <a:ext cx="12186015" cy="891678"/>
            </a:xfrm>
            <a:custGeom>
              <a:avLst/>
              <a:gdLst/>
              <a:ahLst/>
              <a:cxnLst/>
              <a:rect l="l" t="t" r="r" b="b"/>
              <a:pathLst>
                <a:path w="6281451" h="2098067" extrusionOk="0">
                  <a:moveTo>
                    <a:pt x="6281452" y="93627"/>
                  </a:moveTo>
                  <a:lnTo>
                    <a:pt x="6281452" y="2098068"/>
                  </a:lnTo>
                  <a:lnTo>
                    <a:pt x="0" y="2098068"/>
                  </a:lnTo>
                  <a:lnTo>
                    <a:pt x="0" y="39715"/>
                  </a:lnTo>
                  <a:cubicBezTo>
                    <a:pt x="471392" y="-34294"/>
                    <a:pt x="931259" y="-4957"/>
                    <a:pt x="1397889" y="128488"/>
                  </a:cubicBezTo>
                  <a:cubicBezTo>
                    <a:pt x="2046161" y="314035"/>
                    <a:pt x="2642521" y="319369"/>
                    <a:pt x="3284601" y="145443"/>
                  </a:cubicBezTo>
                  <a:cubicBezTo>
                    <a:pt x="3778758" y="11521"/>
                    <a:pt x="4280535" y="-2480"/>
                    <a:pt x="4786694" y="103342"/>
                  </a:cubicBezTo>
                  <a:cubicBezTo>
                    <a:pt x="5309045" y="212499"/>
                    <a:pt x="5783961" y="210213"/>
                    <a:pt x="6281452" y="9362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0" y="6175997"/>
              <a:ext cx="12186015" cy="679478"/>
            </a:xfrm>
            <a:custGeom>
              <a:avLst/>
              <a:gdLst/>
              <a:ahLst/>
              <a:cxnLst/>
              <a:rect l="l" t="t" r="r" b="b"/>
              <a:pathLst>
                <a:path w="6281451" h="1598771" extrusionOk="0">
                  <a:moveTo>
                    <a:pt x="6281452" y="0"/>
                  </a:moveTo>
                  <a:lnTo>
                    <a:pt x="6281452" y="1598771"/>
                  </a:lnTo>
                  <a:lnTo>
                    <a:pt x="0" y="1598771"/>
                  </a:lnTo>
                  <a:lnTo>
                    <a:pt x="0" y="257461"/>
                  </a:lnTo>
                  <a:lnTo>
                    <a:pt x="25527" y="265462"/>
                  </a:lnTo>
                  <a:cubicBezTo>
                    <a:pt x="673418" y="469773"/>
                    <a:pt x="1302544" y="512064"/>
                    <a:pt x="1951292" y="391763"/>
                  </a:cubicBezTo>
                  <a:cubicBezTo>
                    <a:pt x="2512695" y="287655"/>
                    <a:pt x="3004376" y="287369"/>
                    <a:pt x="3554635" y="390716"/>
                  </a:cubicBezTo>
                  <a:cubicBezTo>
                    <a:pt x="4254913" y="522256"/>
                    <a:pt x="4928330" y="466344"/>
                    <a:pt x="5642991" y="220027"/>
                  </a:cubicBezTo>
                  <a:lnTo>
                    <a:pt x="6281452" y="0"/>
                  </a:ln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0" y="6463713"/>
              <a:ext cx="12186015" cy="393600"/>
            </a:xfrm>
            <a:custGeom>
              <a:avLst/>
              <a:gdLst/>
              <a:ahLst/>
              <a:cxnLst/>
              <a:rect l="l" t="t" r="r" b="b"/>
              <a:pathLst>
                <a:path w="6281451" h="926118" extrusionOk="0">
                  <a:moveTo>
                    <a:pt x="0" y="225079"/>
                  </a:moveTo>
                  <a:lnTo>
                    <a:pt x="0" y="926119"/>
                  </a:lnTo>
                  <a:lnTo>
                    <a:pt x="6281452" y="926119"/>
                  </a:lnTo>
                  <a:lnTo>
                    <a:pt x="6281452" y="272133"/>
                  </a:lnTo>
                  <a:lnTo>
                    <a:pt x="5490210" y="158785"/>
                  </a:lnTo>
                  <a:cubicBezTo>
                    <a:pt x="5070920" y="98778"/>
                    <a:pt x="4683062" y="92491"/>
                    <a:pt x="4269486" y="140116"/>
                  </a:cubicBezTo>
                  <a:cubicBezTo>
                    <a:pt x="3797522" y="194504"/>
                    <a:pt x="3375184" y="188598"/>
                    <a:pt x="2910840" y="121162"/>
                  </a:cubicBezTo>
                  <a:lnTo>
                    <a:pt x="2469547" y="57153"/>
                  </a:lnTo>
                  <a:cubicBezTo>
                    <a:pt x="1887284" y="-27333"/>
                    <a:pt x="1348931" y="-18380"/>
                    <a:pt x="773049" y="85538"/>
                  </a:cubicBezTo>
                  <a:lnTo>
                    <a:pt x="0" y="225079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7" name="Google Shape;157;p5"/>
            <p:cNvGrpSpPr/>
            <p:nvPr/>
          </p:nvGrpSpPr>
          <p:grpSpPr>
            <a:xfrm>
              <a:off x="247665" y="5694211"/>
              <a:ext cx="1734707" cy="1138399"/>
              <a:chOff x="975725" y="5557227"/>
              <a:chExt cx="2040352" cy="1338977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975725" y="6182246"/>
                <a:ext cx="1228662" cy="290564"/>
              </a:xfrm>
              <a:custGeom>
                <a:avLst/>
                <a:gdLst/>
                <a:ahLst/>
                <a:cxnLst/>
                <a:rect l="l" t="t" r="r" b="b"/>
                <a:pathLst>
                  <a:path w="2109291" h="498823" extrusionOk="0">
                    <a:moveTo>
                      <a:pt x="1054646" y="498823"/>
                    </a:moveTo>
                    <a:cubicBezTo>
                      <a:pt x="1635507" y="498823"/>
                      <a:pt x="2109292" y="386772"/>
                      <a:pt x="2109292" y="249412"/>
                    </a:cubicBezTo>
                    <a:cubicBezTo>
                      <a:pt x="2109292" y="112051"/>
                      <a:pt x="1635507" y="0"/>
                      <a:pt x="1054646" y="0"/>
                    </a:cubicBezTo>
                    <a:cubicBezTo>
                      <a:pt x="473785" y="0"/>
                      <a:pt x="0" y="112051"/>
                      <a:pt x="0" y="249412"/>
                    </a:cubicBezTo>
                    <a:cubicBezTo>
                      <a:pt x="0" y="386772"/>
                      <a:pt x="473785" y="498823"/>
                      <a:pt x="1054646" y="498823"/>
                    </a:cubicBezTo>
                    <a:close/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9" name="Google Shape;159;p5"/>
              <p:cNvGrpSpPr/>
              <p:nvPr/>
            </p:nvGrpSpPr>
            <p:grpSpPr>
              <a:xfrm flipH="1">
                <a:off x="1071688" y="5557227"/>
                <a:ext cx="835252" cy="890789"/>
                <a:chOff x="-4259888" y="2290454"/>
                <a:chExt cx="4283344" cy="4568148"/>
              </a:xfrm>
            </p:grpSpPr>
            <p:sp>
              <p:nvSpPr>
                <p:cNvPr id="160" name="Google Shape;160;p5"/>
                <p:cNvSpPr/>
                <p:nvPr/>
              </p:nvSpPr>
              <p:spPr>
                <a:xfrm>
                  <a:off x="-4117892" y="2882105"/>
                  <a:ext cx="3976497" cy="3976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0200" h="1600200" extrusionOk="0">
                      <a:moveTo>
                        <a:pt x="0" y="0"/>
                      </a:moveTo>
                      <a:lnTo>
                        <a:pt x="253270" y="1511522"/>
                      </a:lnTo>
                      <a:lnTo>
                        <a:pt x="258604" y="1511808"/>
                      </a:lnTo>
                      <a:cubicBezTo>
                        <a:pt x="277273" y="1561148"/>
                        <a:pt x="511778" y="1600200"/>
                        <a:pt x="798576" y="1600200"/>
                      </a:cubicBezTo>
                      <a:cubicBezTo>
                        <a:pt x="1085374" y="1600200"/>
                        <a:pt x="1320070" y="1561148"/>
                        <a:pt x="1338834" y="1511808"/>
                      </a:cubicBezTo>
                      <a:lnTo>
                        <a:pt x="1347216" y="1511522"/>
                      </a:lnTo>
                      <a:lnTo>
                        <a:pt x="1600200" y="0"/>
                      </a:lnTo>
                      <a:lnTo>
                        <a:pt x="800100" y="586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-4259888" y="2479783"/>
                  <a:ext cx="4260533" cy="71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285750" extrusionOk="0">
                      <a:moveTo>
                        <a:pt x="857250" y="0"/>
                      </a:moveTo>
                      <a:cubicBezTo>
                        <a:pt x="509683" y="0"/>
                        <a:pt x="210788" y="34385"/>
                        <a:pt x="76200" y="83915"/>
                      </a:cubicBezTo>
                      <a:lnTo>
                        <a:pt x="76200" y="66675"/>
                      </a:lnTo>
                      <a:lnTo>
                        <a:pt x="0" y="66675"/>
                      </a:lnTo>
                      <a:lnTo>
                        <a:pt x="0" y="142875"/>
                      </a:lnTo>
                      <a:cubicBezTo>
                        <a:pt x="0" y="221742"/>
                        <a:pt x="383762" y="285750"/>
                        <a:pt x="857250" y="285750"/>
                      </a:cubicBezTo>
                      <a:cubicBezTo>
                        <a:pt x="1330738" y="285750"/>
                        <a:pt x="1714500" y="221742"/>
                        <a:pt x="1714500" y="142875"/>
                      </a:cubicBezTo>
                      <a:lnTo>
                        <a:pt x="1714500" y="66675"/>
                      </a:lnTo>
                      <a:lnTo>
                        <a:pt x="1638300" y="66675"/>
                      </a:lnTo>
                      <a:lnTo>
                        <a:pt x="1638300" y="83915"/>
                      </a:lnTo>
                      <a:cubicBezTo>
                        <a:pt x="1503712" y="34385"/>
                        <a:pt x="1204722" y="0"/>
                        <a:pt x="857250" y="0"/>
                      </a:cubicBezTo>
                      <a:close/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-4259888" y="2290454"/>
                  <a:ext cx="4260533" cy="7100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0" h="285750" extrusionOk="0">
                      <a:moveTo>
                        <a:pt x="857250" y="0"/>
                      </a:moveTo>
                      <a:cubicBezTo>
                        <a:pt x="383762" y="0"/>
                        <a:pt x="0" y="64008"/>
                        <a:pt x="0" y="142875"/>
                      </a:cubicBezTo>
                      <a:cubicBezTo>
                        <a:pt x="0" y="221742"/>
                        <a:pt x="383762" y="285750"/>
                        <a:pt x="857250" y="285750"/>
                      </a:cubicBezTo>
                      <a:cubicBezTo>
                        <a:pt x="1330738" y="285750"/>
                        <a:pt x="1714500" y="221742"/>
                        <a:pt x="1714500" y="142875"/>
                      </a:cubicBezTo>
                      <a:cubicBezTo>
                        <a:pt x="1714500" y="64008"/>
                        <a:pt x="1330738" y="0"/>
                        <a:pt x="857250" y="0"/>
                      </a:cubicBezTo>
                      <a:close/>
                      <a:moveTo>
                        <a:pt x="857250" y="28575"/>
                      </a:moveTo>
                      <a:cubicBezTo>
                        <a:pt x="1267587" y="28575"/>
                        <a:pt x="1600200" y="79724"/>
                        <a:pt x="1600200" y="142875"/>
                      </a:cubicBezTo>
                      <a:cubicBezTo>
                        <a:pt x="1600200" y="206026"/>
                        <a:pt x="1267587" y="257175"/>
                        <a:pt x="857250" y="257175"/>
                      </a:cubicBezTo>
                      <a:cubicBezTo>
                        <a:pt x="446913" y="257175"/>
                        <a:pt x="114300" y="206026"/>
                        <a:pt x="114300" y="142875"/>
                      </a:cubicBezTo>
                      <a:cubicBezTo>
                        <a:pt x="114300" y="79724"/>
                        <a:pt x="446913" y="28575"/>
                        <a:pt x="857250" y="28575"/>
                      </a:cubicBezTo>
                      <a:close/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-3722035" y="3185505"/>
                  <a:ext cx="3330996" cy="22122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0996" h="2212255" extrusionOk="0">
                      <a:moveTo>
                        <a:pt x="177084" y="63532"/>
                      </a:moveTo>
                      <a:cubicBezTo>
                        <a:pt x="166021" y="63995"/>
                        <a:pt x="154096" y="66887"/>
                        <a:pt x="141286" y="72892"/>
                      </a:cubicBezTo>
                      <a:cubicBezTo>
                        <a:pt x="38813" y="120934"/>
                        <a:pt x="122592" y="252518"/>
                        <a:pt x="122592" y="252518"/>
                      </a:cubicBezTo>
                      <a:lnTo>
                        <a:pt x="289673" y="176076"/>
                      </a:lnTo>
                      <a:cubicBezTo>
                        <a:pt x="289673" y="176076"/>
                        <a:pt x="254523" y="60293"/>
                        <a:pt x="177084" y="63532"/>
                      </a:cubicBezTo>
                      <a:close/>
                      <a:moveTo>
                        <a:pt x="189329" y="0"/>
                      </a:moveTo>
                      <a:cubicBezTo>
                        <a:pt x="293934" y="0"/>
                        <a:pt x="378657" y="84726"/>
                        <a:pt x="378657" y="189329"/>
                      </a:cubicBezTo>
                      <a:lnTo>
                        <a:pt x="373085" y="216947"/>
                      </a:lnTo>
                      <a:lnTo>
                        <a:pt x="397885" y="248723"/>
                      </a:lnTo>
                      <a:cubicBezTo>
                        <a:pt x="566135" y="462596"/>
                        <a:pt x="1277966" y="1340089"/>
                        <a:pt x="1899199" y="1692121"/>
                      </a:cubicBezTo>
                      <a:cubicBezTo>
                        <a:pt x="2609180" y="2094443"/>
                        <a:pt x="3330996" y="1952447"/>
                        <a:pt x="3330996" y="1952447"/>
                      </a:cubicBezTo>
                      <a:cubicBezTo>
                        <a:pt x="3330996" y="1952447"/>
                        <a:pt x="2798272" y="2520904"/>
                        <a:pt x="1721705" y="1976113"/>
                      </a:cubicBezTo>
                      <a:cubicBezTo>
                        <a:pt x="712421" y="1465372"/>
                        <a:pt x="253928" y="497855"/>
                        <a:pt x="200560" y="378910"/>
                      </a:cubicBezTo>
                      <a:lnTo>
                        <a:pt x="199977" y="377585"/>
                      </a:lnTo>
                      <a:lnTo>
                        <a:pt x="189329" y="378657"/>
                      </a:lnTo>
                      <a:cubicBezTo>
                        <a:pt x="84726" y="378657"/>
                        <a:pt x="0" y="293931"/>
                        <a:pt x="0" y="189329"/>
                      </a:cubicBezTo>
                      <a:cubicBezTo>
                        <a:pt x="0" y="84726"/>
                        <a:pt x="84726" y="0"/>
                        <a:pt x="189329" y="0"/>
                      </a:cubicBezTo>
                      <a:close/>
                    </a:path>
                  </a:pathLst>
                </a:custGeom>
                <a:solidFill>
                  <a:srgbClr val="EEEEE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>
                  <a:off x="-695859" y="3147167"/>
                  <a:ext cx="719316" cy="2032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463" h="817911" extrusionOk="0">
                      <a:moveTo>
                        <a:pt x="174784" y="190024"/>
                      </a:moveTo>
                      <a:cubicBezTo>
                        <a:pt x="174784" y="190024"/>
                        <a:pt x="227457" y="296418"/>
                        <a:pt x="184595" y="505968"/>
                      </a:cubicBezTo>
                      <a:cubicBezTo>
                        <a:pt x="142018" y="714089"/>
                        <a:pt x="0" y="817912"/>
                        <a:pt x="0" y="817912"/>
                      </a:cubicBezTo>
                      <a:lnTo>
                        <a:pt x="116110" y="807815"/>
                      </a:lnTo>
                      <a:cubicBezTo>
                        <a:pt x="116110" y="807815"/>
                        <a:pt x="294132" y="634556"/>
                        <a:pt x="289370" y="410718"/>
                      </a:cubicBezTo>
                      <a:cubicBezTo>
                        <a:pt x="284607" y="186880"/>
                        <a:pt x="208407" y="0"/>
                        <a:pt x="208407" y="0"/>
                      </a:cubicBezTo>
                    </a:path>
                  </a:pathLst>
                </a:custGeom>
                <a:solidFill>
                  <a:srgbClr val="BFBFB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5"/>
                <p:cNvSpPr/>
                <p:nvPr/>
              </p:nvSpPr>
              <p:spPr>
                <a:xfrm>
                  <a:off x="-3975657" y="2361691"/>
                  <a:ext cx="3692462" cy="5680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5900" h="228600" extrusionOk="0">
                      <a:moveTo>
                        <a:pt x="0" y="114300"/>
                      </a:moveTo>
                      <a:cubicBezTo>
                        <a:pt x="0" y="177451"/>
                        <a:pt x="332613" y="228600"/>
                        <a:pt x="742950" y="228600"/>
                      </a:cubicBezTo>
                      <a:cubicBezTo>
                        <a:pt x="1153287" y="228600"/>
                        <a:pt x="1485900" y="177451"/>
                        <a:pt x="1485900" y="114300"/>
                      </a:cubicBezTo>
                      <a:cubicBezTo>
                        <a:pt x="1485900" y="51149"/>
                        <a:pt x="1153287" y="0"/>
                        <a:pt x="742950" y="0"/>
                      </a:cubicBezTo>
                      <a:cubicBezTo>
                        <a:pt x="332613" y="0"/>
                        <a:pt x="0" y="51244"/>
                        <a:pt x="0" y="114300"/>
                      </a:cubicBezTo>
                      <a:close/>
                    </a:path>
                  </a:pathLst>
                </a:custGeom>
                <a:solidFill>
                  <a:srgbClr val="F242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66" name="Google Shape;166;p5"/>
              <p:cNvSpPr/>
              <p:nvPr/>
            </p:nvSpPr>
            <p:spPr>
              <a:xfrm>
                <a:off x="1030321" y="6260169"/>
                <a:ext cx="1985756" cy="636035"/>
              </a:xfrm>
              <a:custGeom>
                <a:avLst/>
                <a:gdLst/>
                <a:ahLst/>
                <a:cxnLst/>
                <a:rect l="l" t="t" r="r" b="b"/>
                <a:pathLst>
                  <a:path w="3409023" h="1091906" extrusionOk="0">
                    <a:moveTo>
                      <a:pt x="651596" y="191331"/>
                    </a:moveTo>
                    <a:cubicBezTo>
                      <a:pt x="817348" y="191331"/>
                      <a:pt x="968661" y="210313"/>
                      <a:pt x="1083632" y="241570"/>
                    </a:cubicBezTo>
                    <a:cubicBezTo>
                      <a:pt x="1101478" y="107130"/>
                      <a:pt x="1420111" y="0"/>
                      <a:pt x="1810614" y="0"/>
                    </a:cubicBezTo>
                    <a:cubicBezTo>
                      <a:pt x="2181271" y="0"/>
                      <a:pt x="2487141" y="96477"/>
                      <a:pt x="2532567" y="221291"/>
                    </a:cubicBezTo>
                    <a:lnTo>
                      <a:pt x="2534298" y="221291"/>
                    </a:lnTo>
                    <a:cubicBezTo>
                      <a:pt x="3017384" y="221291"/>
                      <a:pt x="3409023" y="343076"/>
                      <a:pt x="3409023" y="493361"/>
                    </a:cubicBezTo>
                    <a:cubicBezTo>
                      <a:pt x="3409023" y="643647"/>
                      <a:pt x="3017384" y="765432"/>
                      <a:pt x="2534298" y="765432"/>
                    </a:cubicBezTo>
                    <a:cubicBezTo>
                      <a:pt x="2415270" y="765432"/>
                      <a:pt x="2301759" y="758023"/>
                      <a:pt x="2198360" y="744612"/>
                    </a:cubicBezTo>
                    <a:cubicBezTo>
                      <a:pt x="2051157" y="815131"/>
                      <a:pt x="1829109" y="860016"/>
                      <a:pt x="1580725" y="860016"/>
                    </a:cubicBezTo>
                    <a:cubicBezTo>
                      <a:pt x="1176648" y="860016"/>
                      <a:pt x="842386" y="741205"/>
                      <a:pt x="786415" y="586539"/>
                    </a:cubicBezTo>
                    <a:cubicBezTo>
                      <a:pt x="742935" y="589351"/>
                      <a:pt x="697834" y="590812"/>
                      <a:pt x="651596" y="590812"/>
                    </a:cubicBezTo>
                    <a:cubicBezTo>
                      <a:pt x="291701" y="590812"/>
                      <a:pt x="0" y="501365"/>
                      <a:pt x="0" y="391044"/>
                    </a:cubicBezTo>
                    <a:cubicBezTo>
                      <a:pt x="0" y="280778"/>
                      <a:pt x="291701" y="191331"/>
                      <a:pt x="651596" y="191331"/>
                    </a:cubicBezTo>
                    <a:lnTo>
                      <a:pt x="651596" y="191331"/>
                    </a:lnTo>
                    <a:close/>
                    <a:moveTo>
                      <a:pt x="2362922" y="860016"/>
                    </a:moveTo>
                    <a:cubicBezTo>
                      <a:pt x="2211934" y="860016"/>
                      <a:pt x="2089499" y="911932"/>
                      <a:pt x="2089499" y="975961"/>
                    </a:cubicBezTo>
                    <a:cubicBezTo>
                      <a:pt x="2089499" y="1039990"/>
                      <a:pt x="2211934" y="1091906"/>
                      <a:pt x="2362922" y="1091906"/>
                    </a:cubicBezTo>
                    <a:cubicBezTo>
                      <a:pt x="2513910" y="1091906"/>
                      <a:pt x="2636345" y="1039990"/>
                      <a:pt x="2636345" y="975961"/>
                    </a:cubicBezTo>
                    <a:cubicBezTo>
                      <a:pt x="2636345" y="911932"/>
                      <a:pt x="2513910" y="860016"/>
                      <a:pt x="2362922" y="860016"/>
                    </a:cubicBezTo>
                    <a:lnTo>
                      <a:pt x="2362922" y="860016"/>
                    </a:lnTo>
                    <a:close/>
                    <a:moveTo>
                      <a:pt x="612119" y="618500"/>
                    </a:moveTo>
                    <a:cubicBezTo>
                      <a:pt x="503961" y="618500"/>
                      <a:pt x="416245" y="658680"/>
                      <a:pt x="416245" y="708271"/>
                    </a:cubicBezTo>
                    <a:cubicBezTo>
                      <a:pt x="416245" y="757861"/>
                      <a:pt x="503961" y="798042"/>
                      <a:pt x="612119" y="798042"/>
                    </a:cubicBezTo>
                    <a:cubicBezTo>
                      <a:pt x="720276" y="798042"/>
                      <a:pt x="807992" y="757861"/>
                      <a:pt x="807992" y="708271"/>
                    </a:cubicBezTo>
                    <a:cubicBezTo>
                      <a:pt x="807992" y="658680"/>
                      <a:pt x="720330" y="618500"/>
                      <a:pt x="612119" y="618500"/>
                    </a:cubicBez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346500" y="6316554"/>
                <a:ext cx="642619" cy="172751"/>
              </a:xfrm>
              <a:custGeom>
                <a:avLst/>
                <a:gdLst/>
                <a:ahLst/>
                <a:cxnLst/>
                <a:rect l="l" t="t" r="r" b="b"/>
                <a:pathLst>
                  <a:path w="1103208" h="296568" extrusionOk="0">
                    <a:moveTo>
                      <a:pt x="551604" y="296568"/>
                    </a:moveTo>
                    <a:cubicBezTo>
                      <a:pt x="855419" y="296568"/>
                      <a:pt x="1103209" y="229943"/>
                      <a:pt x="1103209" y="148284"/>
                    </a:cubicBezTo>
                    <a:cubicBezTo>
                      <a:pt x="1103209" y="66625"/>
                      <a:pt x="855419" y="0"/>
                      <a:pt x="551604" y="0"/>
                    </a:cubicBezTo>
                    <a:cubicBezTo>
                      <a:pt x="247789" y="0"/>
                      <a:pt x="0" y="66625"/>
                      <a:pt x="0" y="148284"/>
                    </a:cubicBezTo>
                    <a:cubicBezTo>
                      <a:pt x="0" y="229943"/>
                      <a:pt x="247789" y="296568"/>
                      <a:pt x="551604" y="296568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195792" y="6055316"/>
                <a:ext cx="1089775" cy="372089"/>
              </a:xfrm>
              <a:custGeom>
                <a:avLst/>
                <a:gdLst/>
                <a:ahLst/>
                <a:cxnLst/>
                <a:rect l="l" t="t" r="r" b="b"/>
                <a:pathLst>
                  <a:path w="1870858" h="638779" extrusionOk="0">
                    <a:moveTo>
                      <a:pt x="1020738" y="486602"/>
                    </a:moveTo>
                    <a:cubicBezTo>
                      <a:pt x="1020738" y="570640"/>
                      <a:pt x="763702" y="638779"/>
                      <a:pt x="446691" y="638779"/>
                    </a:cubicBezTo>
                    <a:cubicBezTo>
                      <a:pt x="266230" y="638779"/>
                      <a:pt x="105237" y="616715"/>
                      <a:pt x="0" y="582159"/>
                    </a:cubicBezTo>
                    <a:cubicBezTo>
                      <a:pt x="91339" y="555714"/>
                      <a:pt x="177974" y="512830"/>
                      <a:pt x="255360" y="454587"/>
                    </a:cubicBezTo>
                    <a:cubicBezTo>
                      <a:pt x="353405" y="380877"/>
                      <a:pt x="476218" y="347943"/>
                      <a:pt x="598004" y="362761"/>
                    </a:cubicBezTo>
                    <a:cubicBezTo>
                      <a:pt x="776410" y="384501"/>
                      <a:pt x="947678" y="285645"/>
                      <a:pt x="1018034" y="120271"/>
                    </a:cubicBezTo>
                    <a:lnTo>
                      <a:pt x="1069247" y="0"/>
                    </a:lnTo>
                    <a:lnTo>
                      <a:pt x="1051942" y="173755"/>
                    </a:lnTo>
                    <a:cubicBezTo>
                      <a:pt x="1046155" y="231566"/>
                      <a:pt x="1065516" y="283698"/>
                      <a:pt x="1107481" y="323824"/>
                    </a:cubicBezTo>
                    <a:cubicBezTo>
                      <a:pt x="1149500" y="363951"/>
                      <a:pt x="1202498" y="380877"/>
                      <a:pt x="1259983" y="372441"/>
                    </a:cubicBezTo>
                    <a:cubicBezTo>
                      <a:pt x="1346455" y="359787"/>
                      <a:pt x="1441472" y="352810"/>
                      <a:pt x="1541139" y="352810"/>
                    </a:cubicBezTo>
                    <a:cubicBezTo>
                      <a:pt x="1659842" y="352810"/>
                      <a:pt x="1771894" y="362707"/>
                      <a:pt x="1870858" y="380283"/>
                    </a:cubicBezTo>
                    <a:lnTo>
                      <a:pt x="1870858" y="598220"/>
                    </a:lnTo>
                    <a:lnTo>
                      <a:pt x="1378416" y="598220"/>
                    </a:lnTo>
                    <a:cubicBezTo>
                      <a:pt x="1378416" y="534948"/>
                      <a:pt x="1230997" y="480977"/>
                      <a:pt x="1023496" y="459670"/>
                    </a:cubicBezTo>
                    <a:lnTo>
                      <a:pt x="1020738" y="486602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2269702" y="6452965"/>
                <a:ext cx="642619" cy="172751"/>
              </a:xfrm>
              <a:custGeom>
                <a:avLst/>
                <a:gdLst/>
                <a:ahLst/>
                <a:cxnLst/>
                <a:rect l="l" t="t" r="r" b="b"/>
                <a:pathLst>
                  <a:path w="1103208" h="296568" extrusionOk="0">
                    <a:moveTo>
                      <a:pt x="551604" y="296568"/>
                    </a:moveTo>
                    <a:cubicBezTo>
                      <a:pt x="855420" y="296568"/>
                      <a:pt x="1103209" y="229943"/>
                      <a:pt x="1103209" y="148284"/>
                    </a:cubicBezTo>
                    <a:cubicBezTo>
                      <a:pt x="1103209" y="66625"/>
                      <a:pt x="855420" y="0"/>
                      <a:pt x="551604" y="0"/>
                    </a:cubicBezTo>
                    <a:cubicBezTo>
                      <a:pt x="247789" y="0"/>
                      <a:pt x="0" y="66625"/>
                      <a:pt x="0" y="148284"/>
                    </a:cubicBezTo>
                    <a:cubicBezTo>
                      <a:pt x="0" y="229997"/>
                      <a:pt x="247789" y="296568"/>
                      <a:pt x="551604" y="296568"/>
                    </a:cubicBezTo>
                    <a:close/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2134328" y="6074531"/>
                <a:ext cx="642616" cy="539579"/>
              </a:xfrm>
              <a:custGeom>
                <a:avLst/>
                <a:gdLst/>
                <a:ahLst/>
                <a:cxnLst/>
                <a:rect l="l" t="t" r="r" b="b"/>
                <a:pathLst>
                  <a:path w="1103204" h="926316" extrusionOk="0">
                    <a:moveTo>
                      <a:pt x="1037501" y="128762"/>
                    </a:moveTo>
                    <a:cubicBezTo>
                      <a:pt x="1037501" y="57648"/>
                      <a:pt x="819996" y="0"/>
                      <a:pt x="551656" y="0"/>
                    </a:cubicBezTo>
                    <a:cubicBezTo>
                      <a:pt x="283317" y="0"/>
                      <a:pt x="65812" y="57648"/>
                      <a:pt x="65812" y="128762"/>
                    </a:cubicBezTo>
                    <a:lnTo>
                      <a:pt x="160" y="789497"/>
                    </a:lnTo>
                    <a:cubicBezTo>
                      <a:pt x="-7303" y="864667"/>
                      <a:pt x="247030" y="926317"/>
                      <a:pt x="551602" y="926317"/>
                    </a:cubicBezTo>
                    <a:cubicBezTo>
                      <a:pt x="856174" y="926317"/>
                      <a:pt x="1110507" y="864667"/>
                      <a:pt x="1103044" y="789497"/>
                    </a:cubicBezTo>
                    <a:lnTo>
                      <a:pt x="1037501" y="128762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2173571" y="6083383"/>
                <a:ext cx="603273" cy="530664"/>
              </a:xfrm>
              <a:custGeom>
                <a:avLst/>
                <a:gdLst/>
                <a:ahLst/>
                <a:cxnLst/>
                <a:rect l="l" t="t" r="r" b="b"/>
                <a:pathLst>
                  <a:path w="1035662" h="911012" extrusionOk="0">
                    <a:moveTo>
                      <a:pt x="969904" y="113512"/>
                    </a:moveTo>
                    <a:cubicBezTo>
                      <a:pt x="969904" y="64408"/>
                      <a:pt x="866127" y="21686"/>
                      <a:pt x="713570" y="0"/>
                    </a:cubicBezTo>
                    <a:lnTo>
                      <a:pt x="103615" y="193602"/>
                    </a:lnTo>
                    <a:cubicBezTo>
                      <a:pt x="162886" y="270989"/>
                      <a:pt x="353568" y="310088"/>
                      <a:pt x="583673" y="304464"/>
                    </a:cubicBezTo>
                    <a:cubicBezTo>
                      <a:pt x="873644" y="297380"/>
                      <a:pt x="888732" y="689451"/>
                      <a:pt x="653759" y="784901"/>
                    </a:cubicBezTo>
                    <a:cubicBezTo>
                      <a:pt x="448206" y="868398"/>
                      <a:pt x="209610" y="881215"/>
                      <a:pt x="0" y="841088"/>
                    </a:cubicBezTo>
                    <a:cubicBezTo>
                      <a:pt x="94422" y="882729"/>
                      <a:pt x="277695" y="911012"/>
                      <a:pt x="484060" y="911012"/>
                    </a:cubicBezTo>
                    <a:cubicBezTo>
                      <a:pt x="788632" y="911012"/>
                      <a:pt x="1042965" y="849363"/>
                      <a:pt x="1035502" y="774193"/>
                    </a:cubicBezTo>
                    <a:lnTo>
                      <a:pt x="969904" y="113512"/>
                    </a:ln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2172535" y="6074531"/>
                <a:ext cx="566009" cy="150007"/>
              </a:xfrm>
              <a:custGeom>
                <a:avLst/>
                <a:gdLst/>
                <a:ahLst/>
                <a:cxnLst/>
                <a:rect l="l" t="t" r="r" b="b"/>
                <a:pathLst>
                  <a:path w="971689" h="257523" extrusionOk="0">
                    <a:moveTo>
                      <a:pt x="971689" y="128762"/>
                    </a:moveTo>
                    <a:cubicBezTo>
                      <a:pt x="971689" y="57648"/>
                      <a:pt x="754184" y="0"/>
                      <a:pt x="485844" y="0"/>
                    </a:cubicBezTo>
                    <a:cubicBezTo>
                      <a:pt x="217505" y="0"/>
                      <a:pt x="0" y="57648"/>
                      <a:pt x="0" y="128762"/>
                    </a:cubicBezTo>
                    <a:cubicBezTo>
                      <a:pt x="0" y="199875"/>
                      <a:pt x="217505" y="257524"/>
                      <a:pt x="485844" y="257524"/>
                    </a:cubicBezTo>
                    <a:cubicBezTo>
                      <a:pt x="754184" y="257524"/>
                      <a:pt x="971689" y="199875"/>
                      <a:pt x="971689" y="128762"/>
                    </a:cubicBezTo>
                    <a:close/>
                  </a:path>
                </a:pathLst>
              </a:custGeom>
              <a:solidFill>
                <a:srgbClr val="FEE7C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694797" y="6616219"/>
                <a:ext cx="575270" cy="58591"/>
              </a:xfrm>
              <a:custGeom>
                <a:avLst/>
                <a:gdLst/>
                <a:ahLst/>
                <a:cxnLst/>
                <a:rect l="l" t="t" r="r" b="b"/>
                <a:pathLst>
                  <a:path w="987588" h="100586" extrusionOk="0">
                    <a:moveTo>
                      <a:pt x="493794" y="100587"/>
                    </a:moveTo>
                    <a:cubicBezTo>
                      <a:pt x="765757" y="100587"/>
                      <a:pt x="987588" y="77982"/>
                      <a:pt x="987588" y="50293"/>
                    </a:cubicBezTo>
                    <a:cubicBezTo>
                      <a:pt x="987588" y="22605"/>
                      <a:pt x="765757" y="0"/>
                      <a:pt x="493794" y="0"/>
                    </a:cubicBezTo>
                    <a:cubicBezTo>
                      <a:pt x="221832" y="0"/>
                      <a:pt x="0" y="22605"/>
                      <a:pt x="0" y="50293"/>
                    </a:cubicBezTo>
                    <a:cubicBezTo>
                      <a:pt x="0" y="77982"/>
                      <a:pt x="221832" y="100587"/>
                      <a:pt x="493794" y="100587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74" name="Google Shape;174;p5"/>
              <p:cNvGrpSpPr/>
              <p:nvPr/>
            </p:nvGrpSpPr>
            <p:grpSpPr>
              <a:xfrm rot="-568258">
                <a:off x="1768426" y="6089716"/>
                <a:ext cx="479762" cy="573137"/>
                <a:chOff x="12650622" y="-224128"/>
                <a:chExt cx="1467358" cy="1752944"/>
              </a:xfrm>
            </p:grpSpPr>
            <p:sp>
              <p:nvSpPr>
                <p:cNvPr id="175" name="Google Shape;175;p5"/>
                <p:cNvSpPr/>
                <p:nvPr/>
              </p:nvSpPr>
              <p:spPr>
                <a:xfrm>
                  <a:off x="13571194" y="819966"/>
                  <a:ext cx="332853" cy="4318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3945" h="431863" extrusionOk="0">
                      <a:moveTo>
                        <a:pt x="0" y="431863"/>
                      </a:moveTo>
                      <a:lnTo>
                        <a:pt x="323945" y="0"/>
                      </a:lnTo>
                      <a:cubicBezTo>
                        <a:pt x="320135" y="102870"/>
                        <a:pt x="283940" y="194215"/>
                        <a:pt x="235172" y="278606"/>
                      </a:cubicBezTo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" name="Google Shape;176;p5"/>
                <p:cNvSpPr/>
                <p:nvPr/>
              </p:nvSpPr>
              <p:spPr>
                <a:xfrm>
                  <a:off x="13532073" y="-140916"/>
                  <a:ext cx="585906" cy="902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0225" h="902398" extrusionOk="0">
                      <a:moveTo>
                        <a:pt x="561308" y="0"/>
                      </a:moveTo>
                      <a:cubicBezTo>
                        <a:pt x="587121" y="101537"/>
                        <a:pt x="554164" y="183452"/>
                        <a:pt x="497586" y="281464"/>
                      </a:cubicBezTo>
                      <a:lnTo>
                        <a:pt x="139065" y="902399"/>
                      </a:lnTo>
                      <a:lnTo>
                        <a:pt x="0" y="757904"/>
                      </a:lnTo>
                      <a:lnTo>
                        <a:pt x="11716" y="736759"/>
                      </a:lnTo>
                      <a:lnTo>
                        <a:pt x="561308" y="0"/>
                      </a:lnTo>
                      <a:close/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7" name="Google Shape;177;p5"/>
                <p:cNvSpPr/>
                <p:nvPr/>
              </p:nvSpPr>
              <p:spPr>
                <a:xfrm>
                  <a:off x="12650622" y="496021"/>
                  <a:ext cx="1254098" cy="1032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533" h="1032795" extrusionOk="0">
                      <a:moveTo>
                        <a:pt x="0" y="887254"/>
                      </a:moveTo>
                      <a:lnTo>
                        <a:pt x="525780" y="0"/>
                      </a:lnTo>
                      <a:lnTo>
                        <a:pt x="1220533" y="323945"/>
                      </a:lnTo>
                      <a:lnTo>
                        <a:pt x="816864" y="1032795"/>
                      </a:lnTo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8" name="Google Shape;178;p5"/>
                <p:cNvSpPr/>
                <p:nvPr/>
              </p:nvSpPr>
              <p:spPr>
                <a:xfrm>
                  <a:off x="12786560" y="647373"/>
                  <a:ext cx="948550" cy="80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3163" h="804291" extrusionOk="0">
                      <a:moveTo>
                        <a:pt x="0" y="747331"/>
                      </a:moveTo>
                      <a:lnTo>
                        <a:pt x="440150" y="0"/>
                      </a:lnTo>
                      <a:lnTo>
                        <a:pt x="923163" y="225171"/>
                      </a:lnTo>
                      <a:lnTo>
                        <a:pt x="592074" y="804291"/>
                      </a:lnTo>
                    </a:path>
                  </a:pathLst>
                </a:custGeom>
                <a:solidFill>
                  <a:srgbClr val="F3542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" name="Google Shape;179;p5"/>
                <p:cNvSpPr/>
                <p:nvPr/>
              </p:nvSpPr>
              <p:spPr>
                <a:xfrm>
                  <a:off x="13238484" y="647373"/>
                  <a:ext cx="496295" cy="297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012" h="297262" extrusionOk="0">
                      <a:moveTo>
                        <a:pt x="0" y="0"/>
                      </a:moveTo>
                      <a:cubicBezTo>
                        <a:pt x="137541" y="277463"/>
                        <a:pt x="295370" y="379571"/>
                        <a:pt x="483013" y="22517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2421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" name="Google Shape;180;p5"/>
                <p:cNvSpPr/>
                <p:nvPr/>
              </p:nvSpPr>
              <p:spPr>
                <a:xfrm>
                  <a:off x="13399264" y="-224128"/>
                  <a:ext cx="713523" cy="979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426" h="979895" extrusionOk="0">
                      <a:moveTo>
                        <a:pt x="0" y="875025"/>
                      </a:moveTo>
                      <a:lnTo>
                        <a:pt x="425577" y="98737"/>
                      </a:lnTo>
                      <a:cubicBezTo>
                        <a:pt x="527400" y="-86905"/>
                        <a:pt x="780764" y="11393"/>
                        <a:pt x="664559" y="210275"/>
                      </a:cubicBezTo>
                      <a:lnTo>
                        <a:pt x="215170" y="979895"/>
                      </a:lnTo>
                      <a:lnTo>
                        <a:pt x="0" y="875025"/>
                      </a:lnTo>
                      <a:close/>
                    </a:path>
                  </a:pathLst>
                </a:custGeom>
                <a:solidFill>
                  <a:srgbClr val="F5765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1" name="Google Shape;181;p5"/>
            <p:cNvGrpSpPr/>
            <p:nvPr/>
          </p:nvGrpSpPr>
          <p:grpSpPr>
            <a:xfrm>
              <a:off x="-674910" y="0"/>
              <a:ext cx="4138029" cy="6868885"/>
              <a:chOff x="10890" y="0"/>
              <a:chExt cx="4138029" cy="6868885"/>
            </a:xfrm>
          </p:grpSpPr>
          <p:sp>
            <p:nvSpPr>
              <p:cNvPr id="182" name="Google Shape;182;p5"/>
              <p:cNvSpPr/>
              <p:nvPr/>
            </p:nvSpPr>
            <p:spPr>
              <a:xfrm>
                <a:off x="272839" y="1379068"/>
                <a:ext cx="1686804" cy="5489817"/>
              </a:xfrm>
              <a:custGeom>
                <a:avLst/>
                <a:gdLst/>
                <a:ahLst/>
                <a:cxnLst/>
                <a:rect l="l" t="t" r="r" b="b"/>
                <a:pathLst>
                  <a:path w="1686804" h="5489817" extrusionOk="0">
                    <a:moveTo>
                      <a:pt x="1582286" y="0"/>
                    </a:moveTo>
                    <a:lnTo>
                      <a:pt x="1686804" y="49759"/>
                    </a:lnTo>
                    <a:cubicBezTo>
                      <a:pt x="806614" y="1783097"/>
                      <a:pt x="465928" y="3497024"/>
                      <a:pt x="468169" y="5342289"/>
                    </a:cubicBezTo>
                    <a:lnTo>
                      <a:pt x="470780" y="5489817"/>
                    </a:lnTo>
                    <a:lnTo>
                      <a:pt x="0" y="5489817"/>
                    </a:lnTo>
                    <a:lnTo>
                      <a:pt x="16257" y="5160185"/>
                    </a:lnTo>
                    <a:cubicBezTo>
                      <a:pt x="135572" y="3346364"/>
                      <a:pt x="669858" y="1580352"/>
                      <a:pt x="1582286" y="0"/>
                    </a:cubicBezTo>
                    <a:close/>
                  </a:path>
                </a:pathLst>
              </a:custGeom>
              <a:solidFill>
                <a:srgbClr val="C55A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1658478" y="1379287"/>
                <a:ext cx="301327" cy="419161"/>
              </a:xfrm>
              <a:custGeom>
                <a:avLst/>
                <a:gdLst/>
                <a:ahLst/>
                <a:cxnLst/>
                <a:rect l="l" t="t" r="r" b="b"/>
                <a:pathLst>
                  <a:path w="132016" h="183641" extrusionOk="0">
                    <a:moveTo>
                      <a:pt x="0" y="155353"/>
                    </a:moveTo>
                    <a:cubicBezTo>
                      <a:pt x="27813" y="103156"/>
                      <a:pt x="56579" y="51340"/>
                      <a:pt x="86201" y="0"/>
                    </a:cubicBezTo>
                    <a:lnTo>
                      <a:pt x="132017" y="21812"/>
                    </a:lnTo>
                    <a:cubicBezTo>
                      <a:pt x="104585" y="75819"/>
                      <a:pt x="78391" y="129731"/>
                      <a:pt x="53340" y="183642"/>
                    </a:cubicBezTo>
                    <a:lnTo>
                      <a:pt x="53340" y="183642"/>
                    </a:lnTo>
                    <a:lnTo>
                      <a:pt x="46768" y="169640"/>
                    </a:lnTo>
                    <a:cubicBezTo>
                      <a:pt x="42672" y="160877"/>
                      <a:pt x="34862" y="154400"/>
                      <a:pt x="25527" y="151924"/>
                    </a:cubicBezTo>
                    <a:cubicBezTo>
                      <a:pt x="16859" y="149352"/>
                      <a:pt x="7620" y="150781"/>
                      <a:pt x="0" y="155353"/>
                    </a:cubicBez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1070708" y="0"/>
                <a:ext cx="2582156" cy="1362641"/>
              </a:xfrm>
              <a:custGeom>
                <a:avLst/>
                <a:gdLst/>
                <a:ahLst/>
                <a:cxnLst/>
                <a:rect l="l" t="t" r="r" b="b"/>
                <a:pathLst>
                  <a:path w="1131284" h="596995" extrusionOk="0">
                    <a:moveTo>
                      <a:pt x="371665" y="596995"/>
                    </a:moveTo>
                    <a:lnTo>
                      <a:pt x="966121" y="477171"/>
                    </a:lnTo>
                    <a:lnTo>
                      <a:pt x="967645" y="398971"/>
                    </a:lnTo>
                    <a:lnTo>
                      <a:pt x="1008793" y="468598"/>
                    </a:lnTo>
                    <a:lnTo>
                      <a:pt x="1131284" y="443929"/>
                    </a:lnTo>
                    <a:cubicBezTo>
                      <a:pt x="1104615" y="163989"/>
                      <a:pt x="894302" y="143034"/>
                      <a:pt x="412337" y="505365"/>
                    </a:cubicBezTo>
                    <a:cubicBezTo>
                      <a:pt x="316992" y="107125"/>
                      <a:pt x="196025" y="-135382"/>
                      <a:pt x="0" y="81121"/>
                    </a:cubicBezTo>
                    <a:lnTo>
                      <a:pt x="71628" y="180467"/>
                    </a:lnTo>
                    <a:lnTo>
                      <a:pt x="155353" y="138652"/>
                    </a:lnTo>
                    <a:lnTo>
                      <a:pt x="96679" y="215233"/>
                    </a:lnTo>
                    <a:lnTo>
                      <a:pt x="371665" y="596995"/>
                    </a:lnTo>
                    <a:close/>
                  </a:path>
                </a:pathLst>
              </a:custGeom>
              <a:solidFill>
                <a:srgbClr val="497A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10890" y="507556"/>
                <a:ext cx="4138029" cy="2301934"/>
              </a:xfrm>
              <a:custGeom>
                <a:avLst/>
                <a:gdLst/>
                <a:ahLst/>
                <a:cxnLst/>
                <a:rect l="l" t="t" r="r" b="b"/>
                <a:pathLst>
                  <a:path w="4138029" h="2301934" extrusionOk="0">
                    <a:moveTo>
                      <a:pt x="383341" y="588"/>
                    </a:moveTo>
                    <a:cubicBezTo>
                      <a:pt x="1036352" y="-13400"/>
                      <a:pt x="1741242" y="221708"/>
                      <a:pt x="1948753" y="752004"/>
                    </a:cubicBezTo>
                    <a:cubicBezTo>
                      <a:pt x="2759248" y="246370"/>
                      <a:pt x="4245513" y="997760"/>
                      <a:pt x="4131869" y="2301934"/>
                    </a:cubicBezTo>
                    <a:lnTo>
                      <a:pt x="3736401" y="2053354"/>
                    </a:lnTo>
                    <a:lnTo>
                      <a:pt x="3747483" y="1740240"/>
                    </a:lnTo>
                    <a:lnTo>
                      <a:pt x="3578866" y="1954270"/>
                    </a:lnTo>
                    <a:lnTo>
                      <a:pt x="2962412" y="1566627"/>
                    </a:lnTo>
                    <a:lnTo>
                      <a:pt x="3099739" y="1150949"/>
                    </a:lnTo>
                    <a:lnTo>
                      <a:pt x="2802053" y="1465585"/>
                    </a:lnTo>
                    <a:lnTo>
                      <a:pt x="2328794" y="1168116"/>
                    </a:lnTo>
                    <a:lnTo>
                      <a:pt x="2443523" y="902586"/>
                    </a:lnTo>
                    <a:lnTo>
                      <a:pt x="2211024" y="1094020"/>
                    </a:lnTo>
                    <a:lnTo>
                      <a:pt x="1896604" y="896285"/>
                    </a:lnTo>
                    <a:lnTo>
                      <a:pt x="1237347" y="859997"/>
                    </a:lnTo>
                    <a:lnTo>
                      <a:pt x="1188674" y="518200"/>
                    </a:lnTo>
                    <a:lnTo>
                      <a:pt x="1141956" y="854782"/>
                    </a:lnTo>
                    <a:lnTo>
                      <a:pt x="497038" y="819146"/>
                    </a:lnTo>
                    <a:lnTo>
                      <a:pt x="508120" y="402602"/>
                    </a:lnTo>
                    <a:lnTo>
                      <a:pt x="394042" y="813498"/>
                    </a:lnTo>
                    <a:lnTo>
                      <a:pt x="0" y="791732"/>
                    </a:lnTo>
                    <a:lnTo>
                      <a:pt x="0" y="41883"/>
                    </a:lnTo>
                    <a:lnTo>
                      <a:pt x="141966" y="17420"/>
                    </a:lnTo>
                    <a:cubicBezTo>
                      <a:pt x="220898" y="7977"/>
                      <a:pt x="301714" y="2337"/>
                      <a:pt x="383341" y="588"/>
                    </a:cubicBezTo>
                    <a:close/>
                  </a:path>
                </a:pathLst>
              </a:custGeom>
              <a:solidFill>
                <a:srgbClr val="60973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67480" y="1215354"/>
                <a:ext cx="2595365" cy="1595000"/>
              </a:xfrm>
              <a:custGeom>
                <a:avLst/>
                <a:gdLst/>
                <a:ahLst/>
                <a:cxnLst/>
                <a:rect l="l" t="t" r="r" b="b"/>
                <a:pathLst>
                  <a:path w="1137071" h="698795" extrusionOk="0">
                    <a:moveTo>
                      <a:pt x="1087564" y="698796"/>
                    </a:moveTo>
                    <a:cubicBezTo>
                      <a:pt x="1204246" y="348371"/>
                      <a:pt x="1113282" y="132915"/>
                      <a:pt x="829437" y="42714"/>
                    </a:cubicBezTo>
                    <a:cubicBezTo>
                      <a:pt x="503777" y="-28248"/>
                      <a:pt x="190976" y="-55489"/>
                      <a:pt x="0" y="330273"/>
                    </a:cubicBezTo>
                    <a:lnTo>
                      <a:pt x="266414" y="248454"/>
                    </a:lnTo>
                    <a:lnTo>
                      <a:pt x="267843" y="121771"/>
                    </a:lnTo>
                    <a:lnTo>
                      <a:pt x="311848" y="234547"/>
                    </a:lnTo>
                    <a:lnTo>
                      <a:pt x="513493" y="172635"/>
                    </a:lnTo>
                    <a:lnTo>
                      <a:pt x="499776" y="64240"/>
                    </a:lnTo>
                    <a:lnTo>
                      <a:pt x="549021" y="161681"/>
                    </a:lnTo>
                    <a:lnTo>
                      <a:pt x="806577" y="82623"/>
                    </a:lnTo>
                    <a:lnTo>
                      <a:pt x="900113" y="287697"/>
                    </a:lnTo>
                    <a:lnTo>
                      <a:pt x="972502" y="243977"/>
                    </a:lnTo>
                    <a:lnTo>
                      <a:pt x="911352" y="312366"/>
                    </a:lnTo>
                    <a:lnTo>
                      <a:pt x="966978" y="434286"/>
                    </a:lnTo>
                    <a:lnTo>
                      <a:pt x="1074991" y="349419"/>
                    </a:lnTo>
                    <a:lnTo>
                      <a:pt x="997458" y="501057"/>
                    </a:lnTo>
                    <a:lnTo>
                      <a:pt x="1087564" y="698796"/>
                    </a:lnTo>
                    <a:close/>
                  </a:path>
                </a:pathLst>
              </a:custGeom>
              <a:solidFill>
                <a:srgbClr val="81B23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" name="Google Shape;329;p10">
              <a:extLst>
                <a:ext uri="{FF2B5EF4-FFF2-40B4-BE49-F238E27FC236}">
                  <a16:creationId xmlns:a16="http://schemas.microsoft.com/office/drawing/2014/main" id="{2905A704-B0CD-4E31-90BD-D004A59D40DF}"/>
                </a:ext>
              </a:extLst>
            </p:cNvPr>
            <p:cNvGrpSpPr/>
            <p:nvPr userDrawn="1"/>
          </p:nvGrpSpPr>
          <p:grpSpPr>
            <a:xfrm flipH="1">
              <a:off x="1342278" y="4210677"/>
              <a:ext cx="1738239" cy="1743417"/>
              <a:chOff x="4067175" y="-2019300"/>
              <a:chExt cx="4220050" cy="4232623"/>
            </a:xfrm>
          </p:grpSpPr>
          <p:sp>
            <p:nvSpPr>
              <p:cNvPr id="84" name="Google Shape;330;p10">
                <a:extLst>
                  <a:ext uri="{FF2B5EF4-FFF2-40B4-BE49-F238E27FC236}">
                    <a16:creationId xmlns:a16="http://schemas.microsoft.com/office/drawing/2014/main" id="{11D6AA0B-BD74-4CEB-B2A8-6AC2E2D1861A}"/>
                  </a:ext>
                </a:extLst>
              </p:cNvPr>
              <p:cNvSpPr/>
              <p:nvPr/>
            </p:nvSpPr>
            <p:spPr>
              <a:xfrm>
                <a:off x="5501258" y="-2019300"/>
                <a:ext cx="1351883" cy="989266"/>
              </a:xfrm>
              <a:custGeom>
                <a:avLst/>
                <a:gdLst/>
                <a:ahLst/>
                <a:cxnLst/>
                <a:rect l="l" t="t" r="r" b="b"/>
                <a:pathLst>
                  <a:path w="1351883" h="989266" extrusionOk="0">
                    <a:moveTo>
                      <a:pt x="675989" y="0"/>
                    </a:moveTo>
                    <a:lnTo>
                      <a:pt x="1013936" y="494633"/>
                    </a:lnTo>
                    <a:lnTo>
                      <a:pt x="1351883" y="989267"/>
                    </a:lnTo>
                    <a:lnTo>
                      <a:pt x="675989" y="989267"/>
                    </a:lnTo>
                    <a:lnTo>
                      <a:pt x="0" y="989267"/>
                    </a:lnTo>
                    <a:lnTo>
                      <a:pt x="337947" y="494633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331;p10">
                <a:extLst>
                  <a:ext uri="{FF2B5EF4-FFF2-40B4-BE49-F238E27FC236}">
                    <a16:creationId xmlns:a16="http://schemas.microsoft.com/office/drawing/2014/main" id="{6C47DEBA-675B-4703-9EFC-2A09DA3B0661}"/>
                  </a:ext>
                </a:extLst>
              </p:cNvPr>
              <p:cNvSpPr/>
              <p:nvPr/>
            </p:nvSpPr>
            <p:spPr>
              <a:xfrm>
                <a:off x="5602605" y="-819151"/>
                <a:ext cx="1149191" cy="2916745"/>
              </a:xfrm>
              <a:custGeom>
                <a:avLst/>
                <a:gdLst/>
                <a:ahLst/>
                <a:cxnLst/>
                <a:rect l="l" t="t" r="r" b="b"/>
                <a:pathLst>
                  <a:path w="1149191" h="2916745" extrusionOk="0">
                    <a:moveTo>
                      <a:pt x="1149191" y="2916746"/>
                    </a:moveTo>
                    <a:lnTo>
                      <a:pt x="1149191" y="0"/>
                    </a:lnTo>
                    <a:lnTo>
                      <a:pt x="0" y="0"/>
                    </a:lnTo>
                    <a:lnTo>
                      <a:pt x="0" y="2916746"/>
                    </a:lnTo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332;p10">
                <a:extLst>
                  <a:ext uri="{FF2B5EF4-FFF2-40B4-BE49-F238E27FC236}">
                    <a16:creationId xmlns:a16="http://schemas.microsoft.com/office/drawing/2014/main" id="{B16FCBD9-46DE-45E8-AA4B-435D5B06670B}"/>
                  </a:ext>
                </a:extLst>
              </p:cNvPr>
              <p:cNvSpPr/>
              <p:nvPr/>
            </p:nvSpPr>
            <p:spPr>
              <a:xfrm>
                <a:off x="5377148" y="-1437418"/>
                <a:ext cx="1600104" cy="741807"/>
              </a:xfrm>
              <a:custGeom>
                <a:avLst/>
                <a:gdLst/>
                <a:ahLst/>
                <a:cxnLst/>
                <a:rect l="l" t="t" r="r" b="b"/>
                <a:pathLst>
                  <a:path w="1600104" h="741807" extrusionOk="0">
                    <a:moveTo>
                      <a:pt x="0" y="0"/>
                    </a:moveTo>
                    <a:lnTo>
                      <a:pt x="241840" y="0"/>
                    </a:lnTo>
                    <a:lnTo>
                      <a:pt x="241840" y="164497"/>
                    </a:lnTo>
                    <a:lnTo>
                      <a:pt x="554546" y="164497"/>
                    </a:lnTo>
                    <a:lnTo>
                      <a:pt x="554546" y="0"/>
                    </a:lnTo>
                    <a:lnTo>
                      <a:pt x="1045559" y="0"/>
                    </a:lnTo>
                    <a:lnTo>
                      <a:pt x="1045559" y="164497"/>
                    </a:lnTo>
                    <a:lnTo>
                      <a:pt x="1358265" y="164497"/>
                    </a:lnTo>
                    <a:lnTo>
                      <a:pt x="1358265" y="0"/>
                    </a:lnTo>
                    <a:lnTo>
                      <a:pt x="1600105" y="0"/>
                    </a:lnTo>
                    <a:lnTo>
                      <a:pt x="1600105" y="741807"/>
                    </a:lnTo>
                    <a:lnTo>
                      <a:pt x="0" y="741807"/>
                    </a:lnTo>
                    <a:close/>
                  </a:path>
                </a:pathLst>
              </a:custGeom>
              <a:solidFill>
                <a:srgbClr val="FFDF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333;p10">
                <a:extLst>
                  <a:ext uri="{FF2B5EF4-FFF2-40B4-BE49-F238E27FC236}">
                    <a16:creationId xmlns:a16="http://schemas.microsoft.com/office/drawing/2014/main" id="{8DABD6D9-5490-42FD-ADFA-67CA3280DE59}"/>
                  </a:ext>
                </a:extLst>
              </p:cNvPr>
              <p:cNvSpPr/>
              <p:nvPr/>
            </p:nvSpPr>
            <p:spPr>
              <a:xfrm>
                <a:off x="5377148" y="-1437418"/>
                <a:ext cx="1600104" cy="741807"/>
              </a:xfrm>
              <a:custGeom>
                <a:avLst/>
                <a:gdLst/>
                <a:ahLst/>
                <a:cxnLst/>
                <a:rect l="l" t="t" r="r" b="b"/>
                <a:pathLst>
                  <a:path w="1600104" h="741807" extrusionOk="0">
                    <a:moveTo>
                      <a:pt x="0" y="0"/>
                    </a:moveTo>
                    <a:lnTo>
                      <a:pt x="241840" y="0"/>
                    </a:lnTo>
                    <a:lnTo>
                      <a:pt x="241840" y="164497"/>
                    </a:lnTo>
                    <a:lnTo>
                      <a:pt x="554546" y="164497"/>
                    </a:lnTo>
                    <a:lnTo>
                      <a:pt x="554546" y="0"/>
                    </a:lnTo>
                    <a:lnTo>
                      <a:pt x="1045559" y="0"/>
                    </a:lnTo>
                    <a:lnTo>
                      <a:pt x="1045559" y="164497"/>
                    </a:lnTo>
                    <a:lnTo>
                      <a:pt x="1358265" y="164497"/>
                    </a:lnTo>
                    <a:lnTo>
                      <a:pt x="1358265" y="0"/>
                    </a:lnTo>
                    <a:lnTo>
                      <a:pt x="1600105" y="0"/>
                    </a:lnTo>
                    <a:lnTo>
                      <a:pt x="1600105" y="741807"/>
                    </a:lnTo>
                    <a:lnTo>
                      <a:pt x="0" y="741807"/>
                    </a:ln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334;p10">
                <a:extLst>
                  <a:ext uri="{FF2B5EF4-FFF2-40B4-BE49-F238E27FC236}">
                    <a16:creationId xmlns:a16="http://schemas.microsoft.com/office/drawing/2014/main" id="{985E416C-D023-41D2-9C29-FF96C19729FF}"/>
                  </a:ext>
                </a:extLst>
              </p:cNvPr>
              <p:cNvSpPr/>
              <p:nvPr/>
            </p:nvSpPr>
            <p:spPr>
              <a:xfrm>
                <a:off x="406717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115" y="0"/>
                    </a:lnTo>
                    <a:lnTo>
                      <a:pt x="156115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846" y="0"/>
                    </a:lnTo>
                    <a:lnTo>
                      <a:pt x="674846" y="106108"/>
                    </a:lnTo>
                    <a:lnTo>
                      <a:pt x="876681" y="106108"/>
                    </a:lnTo>
                    <a:lnTo>
                      <a:pt x="876681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FDF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335;p10">
                <a:extLst>
                  <a:ext uri="{FF2B5EF4-FFF2-40B4-BE49-F238E27FC236}">
                    <a16:creationId xmlns:a16="http://schemas.microsoft.com/office/drawing/2014/main" id="{BDD27AC1-6CAA-479B-B12F-6664F490906B}"/>
                  </a:ext>
                </a:extLst>
              </p:cNvPr>
              <p:cNvSpPr/>
              <p:nvPr/>
            </p:nvSpPr>
            <p:spPr>
              <a:xfrm>
                <a:off x="4203192" y="252982"/>
                <a:ext cx="741711" cy="1882425"/>
              </a:xfrm>
              <a:custGeom>
                <a:avLst/>
                <a:gdLst/>
                <a:ahLst/>
                <a:cxnLst/>
                <a:rect l="l" t="t" r="r" b="b"/>
                <a:pathLst>
                  <a:path w="741711" h="1882425" extrusionOk="0">
                    <a:moveTo>
                      <a:pt x="741712" y="1882426"/>
                    </a:moveTo>
                    <a:lnTo>
                      <a:pt x="741712" y="0"/>
                    </a:lnTo>
                    <a:lnTo>
                      <a:pt x="0" y="0"/>
                    </a:lnTo>
                    <a:lnTo>
                      <a:pt x="0" y="1882426"/>
                    </a:lnTo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336;p10">
                <a:extLst>
                  <a:ext uri="{FF2B5EF4-FFF2-40B4-BE49-F238E27FC236}">
                    <a16:creationId xmlns:a16="http://schemas.microsoft.com/office/drawing/2014/main" id="{5087ED40-A11F-4359-B7C3-2D8DDE511FD6}"/>
                  </a:ext>
                </a:extLst>
              </p:cNvPr>
              <p:cNvSpPr/>
              <p:nvPr/>
            </p:nvSpPr>
            <p:spPr>
              <a:xfrm>
                <a:off x="406717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115" y="0"/>
                    </a:lnTo>
                    <a:lnTo>
                      <a:pt x="156115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846" y="0"/>
                    </a:lnTo>
                    <a:lnTo>
                      <a:pt x="674846" y="106108"/>
                    </a:lnTo>
                    <a:lnTo>
                      <a:pt x="876681" y="106108"/>
                    </a:lnTo>
                    <a:lnTo>
                      <a:pt x="876681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337;p10">
                <a:extLst>
                  <a:ext uri="{FF2B5EF4-FFF2-40B4-BE49-F238E27FC236}">
                    <a16:creationId xmlns:a16="http://schemas.microsoft.com/office/drawing/2014/main" id="{2A770B17-77E2-4E6E-8592-1C5EA66F59F1}"/>
                  </a:ext>
                </a:extLst>
              </p:cNvPr>
              <p:cNvSpPr/>
              <p:nvPr/>
            </p:nvSpPr>
            <p:spPr>
              <a:xfrm>
                <a:off x="725452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020" y="0"/>
                    </a:lnTo>
                    <a:lnTo>
                      <a:pt x="156020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751" y="0"/>
                    </a:lnTo>
                    <a:lnTo>
                      <a:pt x="674751" y="106108"/>
                    </a:lnTo>
                    <a:lnTo>
                      <a:pt x="876586" y="106108"/>
                    </a:lnTo>
                    <a:lnTo>
                      <a:pt x="876586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FDF8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338;p10">
                <a:extLst>
                  <a:ext uri="{FF2B5EF4-FFF2-40B4-BE49-F238E27FC236}">
                    <a16:creationId xmlns:a16="http://schemas.microsoft.com/office/drawing/2014/main" id="{44316458-C844-48F3-B6C3-D6E267BD10EA}"/>
                  </a:ext>
                </a:extLst>
              </p:cNvPr>
              <p:cNvSpPr/>
              <p:nvPr/>
            </p:nvSpPr>
            <p:spPr>
              <a:xfrm>
                <a:off x="7399972" y="291082"/>
                <a:ext cx="741711" cy="1882425"/>
              </a:xfrm>
              <a:custGeom>
                <a:avLst/>
                <a:gdLst/>
                <a:ahLst/>
                <a:cxnLst/>
                <a:rect l="l" t="t" r="r" b="b"/>
                <a:pathLst>
                  <a:path w="741711" h="1882425" extrusionOk="0">
                    <a:moveTo>
                      <a:pt x="741712" y="1882426"/>
                    </a:moveTo>
                    <a:lnTo>
                      <a:pt x="741712" y="0"/>
                    </a:lnTo>
                    <a:lnTo>
                      <a:pt x="0" y="0"/>
                    </a:lnTo>
                    <a:lnTo>
                      <a:pt x="0" y="1882426"/>
                    </a:lnTo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339;p10">
                <a:extLst>
                  <a:ext uri="{FF2B5EF4-FFF2-40B4-BE49-F238E27FC236}">
                    <a16:creationId xmlns:a16="http://schemas.microsoft.com/office/drawing/2014/main" id="{79AA62E4-ECFE-4831-9EA7-8A7F080658DC}"/>
                  </a:ext>
                </a:extLst>
              </p:cNvPr>
              <p:cNvSpPr/>
              <p:nvPr/>
            </p:nvSpPr>
            <p:spPr>
              <a:xfrm>
                <a:off x="7254525" y="-165070"/>
                <a:ext cx="1032700" cy="478726"/>
              </a:xfrm>
              <a:custGeom>
                <a:avLst/>
                <a:gdLst/>
                <a:ahLst/>
                <a:cxnLst/>
                <a:rect l="l" t="t" r="r" b="b"/>
                <a:pathLst>
                  <a:path w="1032700" h="478726" extrusionOk="0">
                    <a:moveTo>
                      <a:pt x="0" y="0"/>
                    </a:moveTo>
                    <a:lnTo>
                      <a:pt x="156020" y="0"/>
                    </a:lnTo>
                    <a:lnTo>
                      <a:pt x="156020" y="106108"/>
                    </a:lnTo>
                    <a:lnTo>
                      <a:pt x="357949" y="106108"/>
                    </a:lnTo>
                    <a:lnTo>
                      <a:pt x="357949" y="0"/>
                    </a:lnTo>
                    <a:lnTo>
                      <a:pt x="674751" y="0"/>
                    </a:lnTo>
                    <a:lnTo>
                      <a:pt x="674751" y="106108"/>
                    </a:lnTo>
                    <a:lnTo>
                      <a:pt x="876586" y="106108"/>
                    </a:lnTo>
                    <a:lnTo>
                      <a:pt x="876586" y="0"/>
                    </a:lnTo>
                    <a:lnTo>
                      <a:pt x="1032700" y="0"/>
                    </a:lnTo>
                    <a:lnTo>
                      <a:pt x="1032700" y="478726"/>
                    </a:lnTo>
                    <a:lnTo>
                      <a:pt x="0" y="478726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340;p10">
                <a:extLst>
                  <a:ext uri="{FF2B5EF4-FFF2-40B4-BE49-F238E27FC236}">
                    <a16:creationId xmlns:a16="http://schemas.microsoft.com/office/drawing/2014/main" id="{6C8B3547-39DB-4003-966C-3E11CBE501DA}"/>
                  </a:ext>
                </a:extLst>
              </p:cNvPr>
              <p:cNvSpPr/>
              <p:nvPr/>
            </p:nvSpPr>
            <p:spPr>
              <a:xfrm>
                <a:off x="4935377" y="520921"/>
                <a:ext cx="2512795" cy="1692402"/>
              </a:xfrm>
              <a:custGeom>
                <a:avLst/>
                <a:gdLst/>
                <a:ahLst/>
                <a:cxnLst/>
                <a:rect l="l" t="t" r="r" b="b"/>
                <a:pathLst>
                  <a:path w="2445543" h="1692402" extrusionOk="0">
                    <a:moveTo>
                      <a:pt x="0" y="1692402"/>
                    </a:moveTo>
                    <a:lnTo>
                      <a:pt x="0" y="0"/>
                    </a:lnTo>
                    <a:lnTo>
                      <a:pt x="199454" y="0"/>
                    </a:lnTo>
                    <a:lnTo>
                      <a:pt x="199454" y="125825"/>
                    </a:lnTo>
                    <a:lnTo>
                      <a:pt x="401288" y="125825"/>
                    </a:lnTo>
                    <a:lnTo>
                      <a:pt x="401288" y="0"/>
                    </a:lnTo>
                    <a:lnTo>
                      <a:pt x="660654" y="0"/>
                    </a:lnTo>
                    <a:lnTo>
                      <a:pt x="660654" y="125825"/>
                    </a:lnTo>
                    <a:cubicBezTo>
                      <a:pt x="727901" y="125825"/>
                      <a:pt x="795242" y="125825"/>
                      <a:pt x="862489" y="125825"/>
                    </a:cubicBezTo>
                    <a:lnTo>
                      <a:pt x="862489" y="0"/>
                    </a:lnTo>
                    <a:lnTo>
                      <a:pt x="1121854" y="0"/>
                    </a:lnTo>
                    <a:lnTo>
                      <a:pt x="1121854" y="125825"/>
                    </a:lnTo>
                    <a:cubicBezTo>
                      <a:pt x="1189101" y="125825"/>
                      <a:pt x="1256443" y="125825"/>
                      <a:pt x="1323689" y="125825"/>
                    </a:cubicBezTo>
                    <a:lnTo>
                      <a:pt x="1323689" y="0"/>
                    </a:lnTo>
                    <a:lnTo>
                      <a:pt x="1583055" y="0"/>
                    </a:lnTo>
                    <a:lnTo>
                      <a:pt x="1583055" y="125825"/>
                    </a:lnTo>
                    <a:cubicBezTo>
                      <a:pt x="1650302" y="125825"/>
                      <a:pt x="1717643" y="125825"/>
                      <a:pt x="1784890" y="125825"/>
                    </a:cubicBezTo>
                    <a:lnTo>
                      <a:pt x="1784890" y="0"/>
                    </a:lnTo>
                    <a:lnTo>
                      <a:pt x="2044256" y="0"/>
                    </a:lnTo>
                    <a:lnTo>
                      <a:pt x="2044256" y="125825"/>
                    </a:lnTo>
                    <a:lnTo>
                      <a:pt x="2246090" y="125825"/>
                    </a:lnTo>
                    <a:lnTo>
                      <a:pt x="2246090" y="0"/>
                    </a:lnTo>
                    <a:lnTo>
                      <a:pt x="2445544" y="0"/>
                    </a:lnTo>
                    <a:lnTo>
                      <a:pt x="2445544" y="1692402"/>
                    </a:lnTo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341;p10">
                <a:extLst>
                  <a:ext uri="{FF2B5EF4-FFF2-40B4-BE49-F238E27FC236}">
                    <a16:creationId xmlns:a16="http://schemas.microsoft.com/office/drawing/2014/main" id="{CF2B4907-AD4C-4BA0-B564-366E4C6D985D}"/>
                  </a:ext>
                </a:extLst>
              </p:cNvPr>
              <p:cNvSpPr/>
              <p:nvPr/>
            </p:nvSpPr>
            <p:spPr>
              <a:xfrm>
                <a:off x="5742602" y="982979"/>
                <a:ext cx="897070" cy="1230344"/>
              </a:xfrm>
              <a:custGeom>
                <a:avLst/>
                <a:gdLst/>
                <a:ahLst/>
                <a:cxnLst/>
                <a:rect l="l" t="t" r="r" b="b"/>
                <a:pathLst>
                  <a:path w="873061" h="1230344" extrusionOk="0">
                    <a:moveTo>
                      <a:pt x="0" y="1230344"/>
                    </a:moveTo>
                    <a:lnTo>
                      <a:pt x="0" y="436531"/>
                    </a:lnTo>
                    <a:cubicBezTo>
                      <a:pt x="0" y="196405"/>
                      <a:pt x="196405" y="0"/>
                      <a:pt x="436531" y="0"/>
                    </a:cubicBezTo>
                    <a:lnTo>
                      <a:pt x="436531" y="0"/>
                    </a:lnTo>
                    <a:cubicBezTo>
                      <a:pt x="676656" y="0"/>
                      <a:pt x="873062" y="196405"/>
                      <a:pt x="873062" y="436531"/>
                    </a:cubicBezTo>
                    <a:lnTo>
                      <a:pt x="873062" y="1230344"/>
                    </a:lnTo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342;p10">
                <a:extLst>
                  <a:ext uri="{FF2B5EF4-FFF2-40B4-BE49-F238E27FC236}">
                    <a16:creationId xmlns:a16="http://schemas.microsoft.com/office/drawing/2014/main" id="{7F45C6F1-1C8E-4EC0-B107-7FB3F105AF1E}"/>
                  </a:ext>
                </a:extLst>
              </p:cNvPr>
              <p:cNvSpPr/>
              <p:nvPr/>
            </p:nvSpPr>
            <p:spPr>
              <a:xfrm>
                <a:off x="5872770" y="1161477"/>
                <a:ext cx="636738" cy="873251"/>
              </a:xfrm>
              <a:custGeom>
                <a:avLst/>
                <a:gdLst/>
                <a:ahLst/>
                <a:cxnLst/>
                <a:rect l="l" t="t" r="r" b="b"/>
                <a:pathLst>
                  <a:path w="619696" h="873251" extrusionOk="0">
                    <a:moveTo>
                      <a:pt x="0" y="873252"/>
                    </a:moveTo>
                    <a:lnTo>
                      <a:pt x="0" y="309848"/>
                    </a:lnTo>
                    <a:cubicBezTo>
                      <a:pt x="0" y="139446"/>
                      <a:pt x="139446" y="0"/>
                      <a:pt x="309848" y="0"/>
                    </a:cubicBezTo>
                    <a:lnTo>
                      <a:pt x="309848" y="0"/>
                    </a:lnTo>
                    <a:cubicBezTo>
                      <a:pt x="480251" y="0"/>
                      <a:pt x="619697" y="139446"/>
                      <a:pt x="619697" y="309848"/>
                    </a:cubicBezTo>
                    <a:lnTo>
                      <a:pt x="619697" y="873252"/>
                    </a:lnTo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7" name="Google Shape;343;p10">
              <a:extLst>
                <a:ext uri="{FF2B5EF4-FFF2-40B4-BE49-F238E27FC236}">
                  <a16:creationId xmlns:a16="http://schemas.microsoft.com/office/drawing/2014/main" id="{D1698AA2-4691-47B0-BDCB-19D5C6EB410D}"/>
                </a:ext>
              </a:extLst>
            </p:cNvPr>
            <p:cNvGrpSpPr/>
            <p:nvPr userDrawn="1"/>
          </p:nvGrpSpPr>
          <p:grpSpPr>
            <a:xfrm flipH="1">
              <a:off x="123438" y="5930864"/>
              <a:ext cx="647105" cy="773048"/>
              <a:chOff x="12650622" y="-224128"/>
              <a:chExt cx="1467358" cy="1752944"/>
            </a:xfrm>
          </p:grpSpPr>
          <p:sp>
            <p:nvSpPr>
              <p:cNvPr id="98" name="Google Shape;344;p10">
                <a:extLst>
                  <a:ext uri="{FF2B5EF4-FFF2-40B4-BE49-F238E27FC236}">
                    <a16:creationId xmlns:a16="http://schemas.microsoft.com/office/drawing/2014/main" id="{3A6ECE04-1637-4261-83C5-C67F6A750F8C}"/>
                  </a:ext>
                </a:extLst>
              </p:cNvPr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345;p10">
                <a:extLst>
                  <a:ext uri="{FF2B5EF4-FFF2-40B4-BE49-F238E27FC236}">
                    <a16:creationId xmlns:a16="http://schemas.microsoft.com/office/drawing/2014/main" id="{E0F4EC25-A5F5-476E-9432-3D5E2D578B2E}"/>
                  </a:ext>
                </a:extLst>
              </p:cNvPr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346;p10">
                <a:extLst>
                  <a:ext uri="{FF2B5EF4-FFF2-40B4-BE49-F238E27FC236}">
                    <a16:creationId xmlns:a16="http://schemas.microsoft.com/office/drawing/2014/main" id="{A3367EFD-566F-4570-AFA1-7EE1B78A95F3}"/>
                  </a:ext>
                </a:extLst>
              </p:cNvPr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347;p10">
                <a:extLst>
                  <a:ext uri="{FF2B5EF4-FFF2-40B4-BE49-F238E27FC236}">
                    <a16:creationId xmlns:a16="http://schemas.microsoft.com/office/drawing/2014/main" id="{CFB380A1-864B-45C9-892C-24C28CD35434}"/>
                  </a:ext>
                </a:extLst>
              </p:cNvPr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348;p10">
                <a:extLst>
                  <a:ext uri="{FF2B5EF4-FFF2-40B4-BE49-F238E27FC236}">
                    <a16:creationId xmlns:a16="http://schemas.microsoft.com/office/drawing/2014/main" id="{9B63B8BE-6D41-4BFD-9845-EB62852956C3}"/>
                  </a:ext>
                </a:extLst>
              </p:cNvPr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349;p10">
                <a:extLst>
                  <a:ext uri="{FF2B5EF4-FFF2-40B4-BE49-F238E27FC236}">
                    <a16:creationId xmlns:a16="http://schemas.microsoft.com/office/drawing/2014/main" id="{3BA1B649-531D-466B-8790-84E78CACEE51}"/>
                  </a:ext>
                </a:extLst>
              </p:cNvPr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4" name="Google Shape;351;p10">
              <a:extLst>
                <a:ext uri="{FF2B5EF4-FFF2-40B4-BE49-F238E27FC236}">
                  <a16:creationId xmlns:a16="http://schemas.microsoft.com/office/drawing/2014/main" id="{9920B6D2-3A9D-467C-9086-9E1DE1916876}"/>
                </a:ext>
              </a:extLst>
            </p:cNvPr>
            <p:cNvGrpSpPr/>
            <p:nvPr userDrawn="1"/>
          </p:nvGrpSpPr>
          <p:grpSpPr>
            <a:xfrm flipH="1">
              <a:off x="1932601" y="5603187"/>
              <a:ext cx="923998" cy="943211"/>
              <a:chOff x="2148829" y="2424101"/>
              <a:chExt cx="2454481" cy="2453871"/>
            </a:xfrm>
          </p:grpSpPr>
          <p:sp>
            <p:nvSpPr>
              <p:cNvPr id="105" name="Google Shape;352;p10">
                <a:extLst>
                  <a:ext uri="{FF2B5EF4-FFF2-40B4-BE49-F238E27FC236}">
                    <a16:creationId xmlns:a16="http://schemas.microsoft.com/office/drawing/2014/main" id="{90CA48AC-DCB1-410A-8E49-2FADEDC58D58}"/>
                  </a:ext>
                </a:extLst>
              </p:cNvPr>
              <p:cNvSpPr/>
              <p:nvPr/>
            </p:nvSpPr>
            <p:spPr>
              <a:xfrm>
                <a:off x="2414700" y="2858833"/>
                <a:ext cx="1640137" cy="2000434"/>
              </a:xfrm>
              <a:custGeom>
                <a:avLst/>
                <a:gdLst/>
                <a:ahLst/>
                <a:cxnLst/>
                <a:rect l="l" t="t" r="r" b="b"/>
                <a:pathLst>
                  <a:path w="1640137" h="2000434" extrusionOk="0">
                    <a:moveTo>
                      <a:pt x="1573116" y="1578"/>
                    </a:moveTo>
                    <a:cubicBezTo>
                      <a:pt x="1569401" y="-1280"/>
                      <a:pt x="1567782" y="-232"/>
                      <a:pt x="1566734" y="-137"/>
                    </a:cubicBezTo>
                    <a:cubicBezTo>
                      <a:pt x="1565591" y="-41"/>
                      <a:pt x="1564734" y="54"/>
                      <a:pt x="1563877" y="244"/>
                    </a:cubicBezTo>
                    <a:cubicBezTo>
                      <a:pt x="1562258" y="626"/>
                      <a:pt x="1560543" y="1197"/>
                      <a:pt x="1558448" y="1864"/>
                    </a:cubicBezTo>
                    <a:cubicBezTo>
                      <a:pt x="1554257" y="3197"/>
                      <a:pt x="1548827" y="5197"/>
                      <a:pt x="1542255" y="7769"/>
                    </a:cubicBezTo>
                    <a:cubicBezTo>
                      <a:pt x="1529015" y="12913"/>
                      <a:pt x="1511299" y="20342"/>
                      <a:pt x="1492249" y="28629"/>
                    </a:cubicBezTo>
                    <a:cubicBezTo>
                      <a:pt x="1454149" y="45202"/>
                      <a:pt x="1410524" y="65205"/>
                      <a:pt x="1385283" y="78445"/>
                    </a:cubicBezTo>
                    <a:cubicBezTo>
                      <a:pt x="1037144" y="261420"/>
                      <a:pt x="648810" y="572030"/>
                      <a:pt x="341438" y="913120"/>
                    </a:cubicBezTo>
                    <a:cubicBezTo>
                      <a:pt x="256571" y="993416"/>
                      <a:pt x="105123" y="1184488"/>
                      <a:pt x="81977" y="1263831"/>
                    </a:cubicBezTo>
                    <a:cubicBezTo>
                      <a:pt x="11016" y="1394133"/>
                      <a:pt x="-16225" y="1497289"/>
                      <a:pt x="8921" y="1562725"/>
                    </a:cubicBezTo>
                    <a:cubicBezTo>
                      <a:pt x="17017" y="1583871"/>
                      <a:pt x="41591" y="1611684"/>
                      <a:pt x="96932" y="1668453"/>
                    </a:cubicBezTo>
                    <a:cubicBezTo>
                      <a:pt x="104075" y="1675787"/>
                      <a:pt x="121411" y="1690170"/>
                      <a:pt x="144842" y="1708934"/>
                    </a:cubicBezTo>
                    <a:cubicBezTo>
                      <a:pt x="168274" y="1727698"/>
                      <a:pt x="197134" y="1750559"/>
                      <a:pt x="226472" y="1772657"/>
                    </a:cubicBezTo>
                    <a:cubicBezTo>
                      <a:pt x="320578" y="1843427"/>
                      <a:pt x="342486" y="1857524"/>
                      <a:pt x="405827" y="1888861"/>
                    </a:cubicBezTo>
                    <a:cubicBezTo>
                      <a:pt x="533653" y="1952012"/>
                      <a:pt x="688053" y="1999161"/>
                      <a:pt x="774159" y="2000018"/>
                    </a:cubicBezTo>
                    <a:cubicBezTo>
                      <a:pt x="854264" y="2000875"/>
                      <a:pt x="960468" y="1964109"/>
                      <a:pt x="1041621" y="1908388"/>
                    </a:cubicBezTo>
                    <a:cubicBezTo>
                      <a:pt x="1181162" y="1812471"/>
                      <a:pt x="1319561" y="1636735"/>
                      <a:pt x="1421383" y="1427661"/>
                    </a:cubicBezTo>
                    <a:cubicBezTo>
                      <a:pt x="1598452" y="1064473"/>
                      <a:pt x="1677415" y="590985"/>
                      <a:pt x="1622836" y="218557"/>
                    </a:cubicBezTo>
                    <a:cubicBezTo>
                      <a:pt x="1617217" y="180362"/>
                      <a:pt x="1607406" y="128832"/>
                      <a:pt x="1597976" y="85969"/>
                    </a:cubicBezTo>
                    <a:cubicBezTo>
                      <a:pt x="1593214" y="64538"/>
                      <a:pt x="1588547" y="45202"/>
                      <a:pt x="1584641" y="30820"/>
                    </a:cubicBezTo>
                    <a:cubicBezTo>
                      <a:pt x="1582736" y="23676"/>
                      <a:pt x="1581022" y="17770"/>
                      <a:pt x="1579498" y="13294"/>
                    </a:cubicBezTo>
                    <a:cubicBezTo>
                      <a:pt x="1578736" y="11008"/>
                      <a:pt x="1578069" y="9103"/>
                      <a:pt x="1577307" y="7388"/>
                    </a:cubicBezTo>
                    <a:cubicBezTo>
                      <a:pt x="1576355" y="5578"/>
                      <a:pt x="1576450" y="4054"/>
                      <a:pt x="1573116" y="1578"/>
                    </a:cubicBezTo>
                    <a:lnTo>
                      <a:pt x="1573116" y="1578"/>
                    </a:lnTo>
                    <a:close/>
                  </a:path>
                </a:pathLst>
              </a:custGeom>
              <a:solidFill>
                <a:srgbClr val="BFBB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353;p10">
                <a:extLst>
                  <a:ext uri="{FF2B5EF4-FFF2-40B4-BE49-F238E27FC236}">
                    <a16:creationId xmlns:a16="http://schemas.microsoft.com/office/drawing/2014/main" id="{AB074912-D6D5-47F6-962D-3E0C1AB58DB3}"/>
                  </a:ext>
                </a:extLst>
              </p:cNvPr>
              <p:cNvSpPr/>
              <p:nvPr/>
            </p:nvSpPr>
            <p:spPr>
              <a:xfrm>
                <a:off x="3996225" y="2810413"/>
                <a:ext cx="607085" cy="1076528"/>
              </a:xfrm>
              <a:custGeom>
                <a:avLst/>
                <a:gdLst/>
                <a:ahLst/>
                <a:cxnLst/>
                <a:rect l="l" t="t" r="r" b="b"/>
                <a:pathLst>
                  <a:path w="607085" h="1076528" extrusionOk="0">
                    <a:moveTo>
                      <a:pt x="291343" y="24185"/>
                    </a:moveTo>
                    <a:cubicBezTo>
                      <a:pt x="275817" y="13041"/>
                      <a:pt x="260101" y="7421"/>
                      <a:pt x="240098" y="3040"/>
                    </a:cubicBezTo>
                    <a:cubicBezTo>
                      <a:pt x="218667" y="-1627"/>
                      <a:pt x="187520" y="-1246"/>
                      <a:pt x="153040" y="2373"/>
                    </a:cubicBezTo>
                    <a:cubicBezTo>
                      <a:pt x="118750" y="6088"/>
                      <a:pt x="81602" y="13232"/>
                      <a:pt x="50360" y="22852"/>
                    </a:cubicBezTo>
                    <a:cubicBezTo>
                      <a:pt x="50265" y="22852"/>
                      <a:pt x="50075" y="22852"/>
                      <a:pt x="49979" y="22947"/>
                    </a:cubicBezTo>
                    <a:lnTo>
                      <a:pt x="7117" y="35425"/>
                    </a:lnTo>
                    <a:cubicBezTo>
                      <a:pt x="-693" y="37616"/>
                      <a:pt x="-2980" y="49808"/>
                      <a:pt x="3593" y="54666"/>
                    </a:cubicBezTo>
                    <a:lnTo>
                      <a:pt x="103415" y="129151"/>
                    </a:lnTo>
                    <a:cubicBezTo>
                      <a:pt x="103510" y="129246"/>
                      <a:pt x="103510" y="129246"/>
                      <a:pt x="103605" y="129342"/>
                    </a:cubicBezTo>
                    <a:cubicBezTo>
                      <a:pt x="177233" y="186587"/>
                      <a:pt x="212666" y="217448"/>
                      <a:pt x="255815" y="262692"/>
                    </a:cubicBezTo>
                    <a:cubicBezTo>
                      <a:pt x="439552" y="454906"/>
                      <a:pt x="547946" y="677219"/>
                      <a:pt x="569092" y="902105"/>
                    </a:cubicBezTo>
                    <a:cubicBezTo>
                      <a:pt x="570711" y="919440"/>
                      <a:pt x="572521" y="935061"/>
                      <a:pt x="574140" y="946681"/>
                    </a:cubicBezTo>
                    <a:cubicBezTo>
                      <a:pt x="574902" y="952492"/>
                      <a:pt x="575855" y="957255"/>
                      <a:pt x="576521" y="960779"/>
                    </a:cubicBezTo>
                    <a:cubicBezTo>
                      <a:pt x="578331" y="988496"/>
                      <a:pt x="573664" y="1046504"/>
                      <a:pt x="571664" y="1076127"/>
                    </a:cubicBezTo>
                    <a:cubicBezTo>
                      <a:pt x="583665" y="1051362"/>
                      <a:pt x="598714" y="968208"/>
                      <a:pt x="600715" y="962017"/>
                    </a:cubicBezTo>
                    <a:cubicBezTo>
                      <a:pt x="601382" y="958969"/>
                      <a:pt x="601667" y="955350"/>
                      <a:pt x="602239" y="950872"/>
                    </a:cubicBezTo>
                    <a:cubicBezTo>
                      <a:pt x="603191" y="941919"/>
                      <a:pt x="604239" y="929823"/>
                      <a:pt x="605001" y="915916"/>
                    </a:cubicBezTo>
                    <a:cubicBezTo>
                      <a:pt x="606525" y="887912"/>
                      <a:pt x="607096" y="852860"/>
                      <a:pt x="606716" y="823238"/>
                    </a:cubicBezTo>
                    <a:cubicBezTo>
                      <a:pt x="603287" y="565587"/>
                      <a:pt x="515466" y="307935"/>
                      <a:pt x="360399" y="101433"/>
                    </a:cubicBezTo>
                    <a:cubicBezTo>
                      <a:pt x="333539" y="65619"/>
                      <a:pt x="315727" y="44093"/>
                      <a:pt x="298106" y="29424"/>
                    </a:cubicBezTo>
                    <a:cubicBezTo>
                      <a:pt x="295820" y="27519"/>
                      <a:pt x="293534" y="25805"/>
                      <a:pt x="291343" y="24185"/>
                    </a:cubicBezTo>
                    <a:lnTo>
                      <a:pt x="291343" y="24185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354;p10">
                <a:extLst>
                  <a:ext uri="{FF2B5EF4-FFF2-40B4-BE49-F238E27FC236}">
                    <a16:creationId xmlns:a16="http://schemas.microsoft.com/office/drawing/2014/main" id="{D9E38233-683B-40FF-8A48-5882130D3F5D}"/>
                  </a:ext>
                </a:extLst>
              </p:cNvPr>
              <p:cNvSpPr/>
              <p:nvPr/>
            </p:nvSpPr>
            <p:spPr>
              <a:xfrm>
                <a:off x="2148829" y="2632235"/>
                <a:ext cx="1830416" cy="1792106"/>
              </a:xfrm>
              <a:custGeom>
                <a:avLst/>
                <a:gdLst/>
                <a:ahLst/>
                <a:cxnLst/>
                <a:rect l="l" t="t" r="r" b="b"/>
                <a:pathLst>
                  <a:path w="1830416" h="1792106" extrusionOk="0">
                    <a:moveTo>
                      <a:pt x="1827557" y="215507"/>
                    </a:moveTo>
                    <a:cubicBezTo>
                      <a:pt x="1827367" y="215412"/>
                      <a:pt x="1827176" y="215412"/>
                      <a:pt x="1826986" y="215412"/>
                    </a:cubicBezTo>
                    <a:lnTo>
                      <a:pt x="1813079" y="207888"/>
                    </a:lnTo>
                    <a:cubicBezTo>
                      <a:pt x="1805459" y="203792"/>
                      <a:pt x="1776979" y="188647"/>
                      <a:pt x="1750023" y="174074"/>
                    </a:cubicBezTo>
                    <a:cubicBezTo>
                      <a:pt x="1397598" y="-16522"/>
                      <a:pt x="956972" y="-54241"/>
                      <a:pt x="612357" y="77109"/>
                    </a:cubicBezTo>
                    <a:cubicBezTo>
                      <a:pt x="417857" y="151309"/>
                      <a:pt x="245359" y="285516"/>
                      <a:pt x="153443" y="434773"/>
                    </a:cubicBezTo>
                    <a:cubicBezTo>
                      <a:pt x="-12959" y="704902"/>
                      <a:pt x="-46677" y="1077901"/>
                      <a:pt x="64194" y="1412324"/>
                    </a:cubicBezTo>
                    <a:cubicBezTo>
                      <a:pt x="90102" y="1490524"/>
                      <a:pt x="159348" y="1631684"/>
                      <a:pt x="205354" y="1700169"/>
                    </a:cubicBezTo>
                    <a:cubicBezTo>
                      <a:pt x="215165" y="1714838"/>
                      <a:pt x="224880" y="1728649"/>
                      <a:pt x="232405" y="1739127"/>
                    </a:cubicBezTo>
                    <a:cubicBezTo>
                      <a:pt x="236215" y="1744365"/>
                      <a:pt x="239359" y="1748937"/>
                      <a:pt x="241930" y="1752271"/>
                    </a:cubicBezTo>
                    <a:cubicBezTo>
                      <a:pt x="245740" y="1758367"/>
                      <a:pt x="268029" y="1786085"/>
                      <a:pt x="275458" y="1791704"/>
                    </a:cubicBezTo>
                    <a:cubicBezTo>
                      <a:pt x="270029" y="1767320"/>
                      <a:pt x="265743" y="1744175"/>
                      <a:pt x="266505" y="1724649"/>
                    </a:cubicBezTo>
                    <a:cubicBezTo>
                      <a:pt x="268791" y="1658354"/>
                      <a:pt x="301271" y="1570343"/>
                      <a:pt x="360612" y="1470522"/>
                    </a:cubicBezTo>
                    <a:cubicBezTo>
                      <a:pt x="419953" y="1370699"/>
                      <a:pt x="504344" y="1258495"/>
                      <a:pt x="606262" y="1143052"/>
                    </a:cubicBezTo>
                    <a:cubicBezTo>
                      <a:pt x="810096" y="912166"/>
                      <a:pt x="1084226" y="667374"/>
                      <a:pt x="1369023" y="475445"/>
                    </a:cubicBezTo>
                    <a:cubicBezTo>
                      <a:pt x="1515804" y="376575"/>
                      <a:pt x="1677062" y="286659"/>
                      <a:pt x="1788409" y="241701"/>
                    </a:cubicBezTo>
                    <a:lnTo>
                      <a:pt x="1826319" y="226461"/>
                    </a:lnTo>
                    <a:cubicBezTo>
                      <a:pt x="1830796" y="225032"/>
                      <a:pt x="1831557" y="217889"/>
                      <a:pt x="1827557" y="215507"/>
                    </a:cubicBezTo>
                    <a:lnTo>
                      <a:pt x="1827557" y="215507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355;p10">
                <a:extLst>
                  <a:ext uri="{FF2B5EF4-FFF2-40B4-BE49-F238E27FC236}">
                    <a16:creationId xmlns:a16="http://schemas.microsoft.com/office/drawing/2014/main" id="{95067F93-56D1-4072-A2D9-23C231B8771D}"/>
                  </a:ext>
                </a:extLst>
              </p:cNvPr>
              <p:cNvSpPr/>
              <p:nvPr/>
            </p:nvSpPr>
            <p:spPr>
              <a:xfrm>
                <a:off x="2332020" y="2424101"/>
                <a:ext cx="1658113" cy="611210"/>
              </a:xfrm>
              <a:custGeom>
                <a:avLst/>
                <a:gdLst/>
                <a:ahLst/>
                <a:cxnLst/>
                <a:rect l="l" t="t" r="r" b="b"/>
                <a:pathLst>
                  <a:path w="1658113" h="611210" extrusionOk="0">
                    <a:moveTo>
                      <a:pt x="1436210" y="83694"/>
                    </a:moveTo>
                    <a:cubicBezTo>
                      <a:pt x="1432590" y="81027"/>
                      <a:pt x="1429066" y="78551"/>
                      <a:pt x="1425542" y="76170"/>
                    </a:cubicBezTo>
                    <a:cubicBezTo>
                      <a:pt x="1383441" y="47118"/>
                      <a:pt x="1346294" y="34355"/>
                      <a:pt x="1279333" y="20829"/>
                    </a:cubicBezTo>
                    <a:cubicBezTo>
                      <a:pt x="1082546" y="-19080"/>
                      <a:pt x="851946" y="-2126"/>
                      <a:pt x="651254" y="66645"/>
                    </a:cubicBezTo>
                    <a:cubicBezTo>
                      <a:pt x="502188" y="117794"/>
                      <a:pt x="347026" y="209329"/>
                      <a:pt x="226059" y="317533"/>
                    </a:cubicBezTo>
                    <a:cubicBezTo>
                      <a:pt x="193102" y="346966"/>
                      <a:pt x="148239" y="394495"/>
                      <a:pt x="111473" y="436691"/>
                    </a:cubicBezTo>
                    <a:cubicBezTo>
                      <a:pt x="93089" y="457836"/>
                      <a:pt x="76706" y="477553"/>
                      <a:pt x="64991" y="493174"/>
                    </a:cubicBezTo>
                    <a:cubicBezTo>
                      <a:pt x="59085" y="500985"/>
                      <a:pt x="54323" y="507462"/>
                      <a:pt x="50989" y="512986"/>
                    </a:cubicBezTo>
                    <a:cubicBezTo>
                      <a:pt x="49274" y="515748"/>
                      <a:pt x="47941" y="518416"/>
                      <a:pt x="46893" y="520797"/>
                    </a:cubicBezTo>
                    <a:cubicBezTo>
                      <a:pt x="43655" y="527560"/>
                      <a:pt x="8222" y="579566"/>
                      <a:pt x="-256" y="610808"/>
                    </a:cubicBezTo>
                    <a:cubicBezTo>
                      <a:pt x="3745" y="610998"/>
                      <a:pt x="59085" y="537275"/>
                      <a:pt x="63848" y="534894"/>
                    </a:cubicBezTo>
                    <a:cubicBezTo>
                      <a:pt x="67753" y="532227"/>
                      <a:pt x="71849" y="528417"/>
                      <a:pt x="76230" y="523464"/>
                    </a:cubicBezTo>
                    <a:cubicBezTo>
                      <a:pt x="106901" y="489078"/>
                      <a:pt x="187101" y="422118"/>
                      <a:pt x="236250" y="389828"/>
                    </a:cubicBezTo>
                    <a:cubicBezTo>
                      <a:pt x="384173" y="292768"/>
                      <a:pt x="542003" y="237714"/>
                      <a:pt x="736789" y="215901"/>
                    </a:cubicBezTo>
                    <a:cubicBezTo>
                      <a:pt x="981391" y="188469"/>
                      <a:pt x="1225993" y="226379"/>
                      <a:pt x="1467547" y="329439"/>
                    </a:cubicBezTo>
                    <a:cubicBezTo>
                      <a:pt x="1490026" y="339060"/>
                      <a:pt x="1530888" y="358777"/>
                      <a:pt x="1567560" y="377255"/>
                    </a:cubicBezTo>
                    <a:cubicBezTo>
                      <a:pt x="1585847" y="386494"/>
                      <a:pt x="1603088" y="395543"/>
                      <a:pt x="1616613" y="402877"/>
                    </a:cubicBezTo>
                    <a:cubicBezTo>
                      <a:pt x="1630139" y="410116"/>
                      <a:pt x="1640616" y="416212"/>
                      <a:pt x="1642426" y="417641"/>
                    </a:cubicBezTo>
                    <a:cubicBezTo>
                      <a:pt x="1643283" y="418308"/>
                      <a:pt x="1644331" y="419451"/>
                      <a:pt x="1646903" y="419832"/>
                    </a:cubicBezTo>
                    <a:cubicBezTo>
                      <a:pt x="1649474" y="420213"/>
                      <a:pt x="1653665" y="418593"/>
                      <a:pt x="1655380" y="416403"/>
                    </a:cubicBezTo>
                    <a:cubicBezTo>
                      <a:pt x="1658904" y="412021"/>
                      <a:pt x="1657666" y="410402"/>
                      <a:pt x="1657571" y="408973"/>
                    </a:cubicBezTo>
                    <a:cubicBezTo>
                      <a:pt x="1657380" y="406116"/>
                      <a:pt x="1656713" y="403639"/>
                      <a:pt x="1655761" y="400496"/>
                    </a:cubicBezTo>
                    <a:cubicBezTo>
                      <a:pt x="1653856" y="394019"/>
                      <a:pt x="1650522" y="385161"/>
                      <a:pt x="1646427" y="374588"/>
                    </a:cubicBezTo>
                    <a:cubicBezTo>
                      <a:pt x="1638235" y="353347"/>
                      <a:pt x="1626805" y="325629"/>
                      <a:pt x="1615375" y="301817"/>
                    </a:cubicBezTo>
                    <a:cubicBezTo>
                      <a:pt x="1605755" y="281719"/>
                      <a:pt x="1582228" y="242000"/>
                      <a:pt x="1562035" y="211901"/>
                    </a:cubicBezTo>
                    <a:cubicBezTo>
                      <a:pt x="1530603" y="164847"/>
                      <a:pt x="1516887" y="150084"/>
                      <a:pt x="1470690" y="111412"/>
                    </a:cubicBezTo>
                    <a:cubicBezTo>
                      <a:pt x="1458212" y="100839"/>
                      <a:pt x="1446973" y="91695"/>
                      <a:pt x="1436210" y="83694"/>
                    </a:cubicBezTo>
                    <a:lnTo>
                      <a:pt x="1436210" y="83694"/>
                    </a:lnTo>
                    <a:close/>
                  </a:path>
                </a:pathLst>
              </a:custGeom>
              <a:solidFill>
                <a:srgbClr val="F2C8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356;p10">
                <a:extLst>
                  <a:ext uri="{FF2B5EF4-FFF2-40B4-BE49-F238E27FC236}">
                    <a16:creationId xmlns:a16="http://schemas.microsoft.com/office/drawing/2014/main" id="{36D46BB4-B8FB-4345-A41A-2FFC980A2626}"/>
                  </a:ext>
                </a:extLst>
              </p:cNvPr>
              <p:cNvSpPr/>
              <p:nvPr/>
            </p:nvSpPr>
            <p:spPr>
              <a:xfrm>
                <a:off x="3715705" y="2476794"/>
                <a:ext cx="562402" cy="374509"/>
              </a:xfrm>
              <a:custGeom>
                <a:avLst/>
                <a:gdLst/>
                <a:ahLst/>
                <a:cxnLst/>
                <a:rect l="l" t="t" r="r" b="b"/>
                <a:pathLst>
                  <a:path w="562402" h="374509" extrusionOk="0">
                    <a:moveTo>
                      <a:pt x="402699" y="202071"/>
                    </a:moveTo>
                    <a:cubicBezTo>
                      <a:pt x="359455" y="169114"/>
                      <a:pt x="313830" y="138063"/>
                      <a:pt x="279445" y="118251"/>
                    </a:cubicBezTo>
                    <a:cubicBezTo>
                      <a:pt x="215342" y="81294"/>
                      <a:pt x="124283" y="38336"/>
                      <a:pt x="75134" y="22239"/>
                    </a:cubicBezTo>
                    <a:cubicBezTo>
                      <a:pt x="75039" y="22239"/>
                      <a:pt x="74943" y="22143"/>
                      <a:pt x="74943" y="22048"/>
                    </a:cubicBezTo>
                    <a:lnTo>
                      <a:pt x="43511" y="11666"/>
                    </a:lnTo>
                    <a:cubicBezTo>
                      <a:pt x="40653" y="10618"/>
                      <a:pt x="1315" y="-2717"/>
                      <a:pt x="-209" y="-50"/>
                    </a:cubicBezTo>
                    <a:cubicBezTo>
                      <a:pt x="-1733" y="2617"/>
                      <a:pt x="34748" y="20905"/>
                      <a:pt x="37129" y="22905"/>
                    </a:cubicBezTo>
                    <a:lnTo>
                      <a:pt x="56084" y="38145"/>
                    </a:lnTo>
                    <a:cubicBezTo>
                      <a:pt x="56179" y="38241"/>
                      <a:pt x="56179" y="38241"/>
                      <a:pt x="56274" y="38336"/>
                    </a:cubicBezTo>
                    <a:cubicBezTo>
                      <a:pt x="135618" y="101868"/>
                      <a:pt x="211056" y="211691"/>
                      <a:pt x="254680" y="328086"/>
                    </a:cubicBezTo>
                    <a:cubicBezTo>
                      <a:pt x="258871" y="339421"/>
                      <a:pt x="262395" y="349803"/>
                      <a:pt x="265443" y="357709"/>
                    </a:cubicBezTo>
                    <a:cubicBezTo>
                      <a:pt x="266967" y="361614"/>
                      <a:pt x="268301" y="364758"/>
                      <a:pt x="269634" y="367425"/>
                    </a:cubicBezTo>
                    <a:cubicBezTo>
                      <a:pt x="270301" y="368758"/>
                      <a:pt x="270873" y="369901"/>
                      <a:pt x="271920" y="371139"/>
                    </a:cubicBezTo>
                    <a:cubicBezTo>
                      <a:pt x="272397" y="371711"/>
                      <a:pt x="273254" y="372378"/>
                      <a:pt x="274397" y="373044"/>
                    </a:cubicBezTo>
                    <a:cubicBezTo>
                      <a:pt x="275540" y="373711"/>
                      <a:pt x="277350" y="374378"/>
                      <a:pt x="279445" y="373997"/>
                    </a:cubicBezTo>
                    <a:cubicBezTo>
                      <a:pt x="281350" y="373616"/>
                      <a:pt x="283160" y="373140"/>
                      <a:pt x="286684" y="372187"/>
                    </a:cubicBezTo>
                    <a:cubicBezTo>
                      <a:pt x="290208" y="371235"/>
                      <a:pt x="294876" y="369806"/>
                      <a:pt x="300400" y="368282"/>
                    </a:cubicBezTo>
                    <a:cubicBezTo>
                      <a:pt x="311449" y="365043"/>
                      <a:pt x="325736" y="360948"/>
                      <a:pt x="339929" y="356852"/>
                    </a:cubicBezTo>
                    <a:cubicBezTo>
                      <a:pt x="399936" y="339421"/>
                      <a:pt x="482232" y="331039"/>
                      <a:pt x="516427" y="337802"/>
                    </a:cubicBezTo>
                    <a:lnTo>
                      <a:pt x="542811" y="342945"/>
                    </a:lnTo>
                    <a:cubicBezTo>
                      <a:pt x="545002" y="343326"/>
                      <a:pt x="560623" y="351613"/>
                      <a:pt x="561957" y="349899"/>
                    </a:cubicBezTo>
                    <a:cubicBezTo>
                      <a:pt x="563861" y="347422"/>
                      <a:pt x="550908" y="334373"/>
                      <a:pt x="548622" y="331992"/>
                    </a:cubicBezTo>
                    <a:lnTo>
                      <a:pt x="512236" y="295511"/>
                    </a:lnTo>
                    <a:cubicBezTo>
                      <a:pt x="486614" y="269412"/>
                      <a:pt x="446037" y="235027"/>
                      <a:pt x="402699" y="202071"/>
                    </a:cubicBezTo>
                    <a:lnTo>
                      <a:pt x="402699" y="202071"/>
                    </a:lnTo>
                    <a:close/>
                  </a:path>
                </a:pathLst>
              </a:custGeom>
              <a:solidFill>
                <a:srgbClr val="BFBB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357;p10">
                <a:extLst>
                  <a:ext uri="{FF2B5EF4-FFF2-40B4-BE49-F238E27FC236}">
                    <a16:creationId xmlns:a16="http://schemas.microsoft.com/office/drawing/2014/main" id="{1B5724E3-50D4-44E6-861B-BC0831D4A599}"/>
                  </a:ext>
                </a:extLst>
              </p:cNvPr>
              <p:cNvSpPr/>
              <p:nvPr/>
            </p:nvSpPr>
            <p:spPr>
              <a:xfrm>
                <a:off x="3257786" y="2855955"/>
                <a:ext cx="1314962" cy="2022017"/>
              </a:xfrm>
              <a:custGeom>
                <a:avLst/>
                <a:gdLst/>
                <a:ahLst/>
                <a:cxnLst/>
                <a:rect l="l" t="t" r="r" b="b"/>
                <a:pathLst>
                  <a:path w="1314962" h="2022017" extrusionOk="0">
                    <a:moveTo>
                      <a:pt x="806897" y="49414"/>
                    </a:moveTo>
                    <a:cubicBezTo>
                      <a:pt x="797086" y="41984"/>
                      <a:pt x="788228" y="35222"/>
                      <a:pt x="780322" y="29507"/>
                    </a:cubicBezTo>
                    <a:cubicBezTo>
                      <a:pt x="772416" y="23791"/>
                      <a:pt x="765558" y="19220"/>
                      <a:pt x="760129" y="15886"/>
                    </a:cubicBezTo>
                    <a:cubicBezTo>
                      <a:pt x="757462" y="14171"/>
                      <a:pt x="755271" y="12933"/>
                      <a:pt x="753271" y="11885"/>
                    </a:cubicBezTo>
                    <a:cubicBezTo>
                      <a:pt x="746032" y="9695"/>
                      <a:pt x="737364" y="3027"/>
                      <a:pt x="731554" y="-402"/>
                    </a:cubicBezTo>
                    <a:cubicBezTo>
                      <a:pt x="734888" y="6932"/>
                      <a:pt x="737364" y="13600"/>
                      <a:pt x="736221" y="20934"/>
                    </a:cubicBezTo>
                    <a:cubicBezTo>
                      <a:pt x="736412" y="24649"/>
                      <a:pt x="737364" y="28459"/>
                      <a:pt x="738698" y="33221"/>
                    </a:cubicBezTo>
                    <a:cubicBezTo>
                      <a:pt x="741365" y="42746"/>
                      <a:pt x="745461" y="55700"/>
                      <a:pt x="749461" y="71226"/>
                    </a:cubicBezTo>
                    <a:cubicBezTo>
                      <a:pt x="844521" y="445749"/>
                      <a:pt x="790133" y="947526"/>
                      <a:pt x="609348" y="1358054"/>
                    </a:cubicBezTo>
                    <a:cubicBezTo>
                      <a:pt x="540387" y="1514740"/>
                      <a:pt x="489143" y="1598560"/>
                      <a:pt x="382844" y="1729338"/>
                    </a:cubicBezTo>
                    <a:cubicBezTo>
                      <a:pt x="304453" y="1825731"/>
                      <a:pt x="279021" y="1851163"/>
                      <a:pt x="204631" y="1905360"/>
                    </a:cubicBezTo>
                    <a:cubicBezTo>
                      <a:pt x="166055" y="1933554"/>
                      <a:pt x="79377" y="1976607"/>
                      <a:pt x="44516" y="1985561"/>
                    </a:cubicBezTo>
                    <a:cubicBezTo>
                      <a:pt x="29942" y="1989276"/>
                      <a:pt x="15846" y="1993276"/>
                      <a:pt x="9940" y="1995657"/>
                    </a:cubicBezTo>
                    <a:cubicBezTo>
                      <a:pt x="7940" y="1996419"/>
                      <a:pt x="6321" y="1997276"/>
                      <a:pt x="4606" y="1998324"/>
                    </a:cubicBezTo>
                    <a:cubicBezTo>
                      <a:pt x="2987" y="1999372"/>
                      <a:pt x="510" y="2000800"/>
                      <a:pt x="-156" y="2005278"/>
                    </a:cubicBezTo>
                    <a:cubicBezTo>
                      <a:pt x="-537" y="2007563"/>
                      <a:pt x="224" y="2010135"/>
                      <a:pt x="1367" y="2011659"/>
                    </a:cubicBezTo>
                    <a:cubicBezTo>
                      <a:pt x="2511" y="2013183"/>
                      <a:pt x="3654" y="2013945"/>
                      <a:pt x="4606" y="2014517"/>
                    </a:cubicBezTo>
                    <a:cubicBezTo>
                      <a:pt x="6606" y="2015659"/>
                      <a:pt x="8416" y="2016041"/>
                      <a:pt x="10512" y="2016517"/>
                    </a:cubicBezTo>
                    <a:cubicBezTo>
                      <a:pt x="18989" y="2018422"/>
                      <a:pt x="33372" y="2019470"/>
                      <a:pt x="57470" y="2020517"/>
                    </a:cubicBezTo>
                    <a:cubicBezTo>
                      <a:pt x="506764" y="2039377"/>
                      <a:pt x="931865" y="1814301"/>
                      <a:pt x="1161227" y="1435873"/>
                    </a:cubicBezTo>
                    <a:cubicBezTo>
                      <a:pt x="1307721" y="1194033"/>
                      <a:pt x="1347631" y="971148"/>
                      <a:pt x="1288290" y="723212"/>
                    </a:cubicBezTo>
                    <a:cubicBezTo>
                      <a:pt x="1242094" y="530331"/>
                      <a:pt x="1119412" y="327544"/>
                      <a:pt x="955487" y="172382"/>
                    </a:cubicBezTo>
                    <a:cubicBezTo>
                      <a:pt x="929293" y="147616"/>
                      <a:pt x="881287" y="107516"/>
                      <a:pt x="838139" y="73417"/>
                    </a:cubicBezTo>
                    <a:cubicBezTo>
                      <a:pt x="827280" y="64940"/>
                      <a:pt x="816707" y="56843"/>
                      <a:pt x="806897" y="49414"/>
                    </a:cubicBezTo>
                    <a:lnTo>
                      <a:pt x="806897" y="49414"/>
                    </a:lnTo>
                    <a:close/>
                  </a:path>
                </a:pathLst>
              </a:custGeom>
              <a:solidFill>
                <a:srgbClr val="F2C8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358;p10">
                <a:extLst>
                  <a:ext uri="{FF2B5EF4-FFF2-40B4-BE49-F238E27FC236}">
                    <a16:creationId xmlns:a16="http://schemas.microsoft.com/office/drawing/2014/main" id="{4B4B732C-0C23-4512-91CA-9AB0F6663C9F}"/>
                  </a:ext>
                </a:extLst>
              </p:cNvPr>
              <p:cNvSpPr/>
              <p:nvPr/>
            </p:nvSpPr>
            <p:spPr>
              <a:xfrm>
                <a:off x="3788137" y="2684384"/>
                <a:ext cx="411912" cy="359715"/>
              </a:xfrm>
              <a:custGeom>
                <a:avLst/>
                <a:gdLst/>
                <a:ahLst/>
                <a:cxnLst/>
                <a:rect l="l" t="t" r="r" b="b"/>
                <a:pathLst>
                  <a:path w="411912" h="359715" extrusionOk="0">
                    <a:moveTo>
                      <a:pt x="395037" y="325570"/>
                    </a:moveTo>
                    <a:cubicBezTo>
                      <a:pt x="350365" y="383482"/>
                      <a:pt x="229302" y="365003"/>
                      <a:pt x="124717" y="284327"/>
                    </a:cubicBezTo>
                    <a:cubicBezTo>
                      <a:pt x="20133" y="203650"/>
                      <a:pt x="-28349" y="91255"/>
                      <a:pt x="16418" y="33343"/>
                    </a:cubicBezTo>
                    <a:cubicBezTo>
                      <a:pt x="61090" y="-24569"/>
                      <a:pt x="182153" y="-6091"/>
                      <a:pt x="286738" y="74586"/>
                    </a:cubicBezTo>
                    <a:cubicBezTo>
                      <a:pt x="391227" y="155263"/>
                      <a:pt x="439709" y="267658"/>
                      <a:pt x="395037" y="3255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359;p10">
                <a:extLst>
                  <a:ext uri="{FF2B5EF4-FFF2-40B4-BE49-F238E27FC236}">
                    <a16:creationId xmlns:a16="http://schemas.microsoft.com/office/drawing/2014/main" id="{EDAA873F-1E85-43ED-87D2-83F1D2C6D169}"/>
                  </a:ext>
                </a:extLst>
              </p:cNvPr>
              <p:cNvSpPr/>
              <p:nvPr/>
            </p:nvSpPr>
            <p:spPr>
              <a:xfrm>
                <a:off x="2149175" y="2637166"/>
                <a:ext cx="2004726" cy="2240375"/>
              </a:xfrm>
              <a:custGeom>
                <a:avLst/>
                <a:gdLst/>
                <a:ahLst/>
                <a:cxnLst/>
                <a:rect l="l" t="t" r="r" b="b"/>
                <a:pathLst>
                  <a:path w="2004726" h="2240375" extrusionOk="0">
                    <a:moveTo>
                      <a:pt x="536383" y="-402"/>
                    </a:moveTo>
                    <a:cubicBezTo>
                      <a:pt x="212438" y="220388"/>
                      <a:pt x="-256" y="592053"/>
                      <a:pt x="-256" y="1013534"/>
                    </a:cubicBezTo>
                    <a:cubicBezTo>
                      <a:pt x="-256" y="1690857"/>
                      <a:pt x="548861" y="2239973"/>
                      <a:pt x="1226183" y="2239973"/>
                    </a:cubicBezTo>
                    <a:cubicBezTo>
                      <a:pt x="1521744" y="2239973"/>
                      <a:pt x="1792731" y="2135389"/>
                      <a:pt x="2004471" y="1961272"/>
                    </a:cubicBezTo>
                    <a:cubicBezTo>
                      <a:pt x="1808733" y="2093479"/>
                      <a:pt x="1572798" y="2170631"/>
                      <a:pt x="1318767" y="2170631"/>
                    </a:cubicBezTo>
                    <a:cubicBezTo>
                      <a:pt x="641444" y="2170631"/>
                      <a:pt x="92327" y="1621515"/>
                      <a:pt x="92327" y="944193"/>
                    </a:cubicBezTo>
                    <a:cubicBezTo>
                      <a:pt x="92327" y="564240"/>
                      <a:pt x="265016" y="224483"/>
                      <a:pt x="536383" y="-402"/>
                    </a:cubicBezTo>
                    <a:lnTo>
                      <a:pt x="536383" y="-402"/>
                    </a:lnTo>
                    <a:close/>
                  </a:path>
                </a:pathLst>
              </a:custGeom>
              <a:solidFill>
                <a:srgbClr val="000000">
                  <a:alpha val="176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" name="Google Shape;276;p8">
              <a:extLst>
                <a:ext uri="{FF2B5EF4-FFF2-40B4-BE49-F238E27FC236}">
                  <a16:creationId xmlns:a16="http://schemas.microsoft.com/office/drawing/2014/main" id="{B52374D8-94F8-4238-9078-D3C3A4A8253C}"/>
                </a:ext>
              </a:extLst>
            </p:cNvPr>
            <p:cNvSpPr/>
            <p:nvPr userDrawn="1"/>
          </p:nvSpPr>
          <p:spPr>
            <a:xfrm>
              <a:off x="9733971" y="163525"/>
              <a:ext cx="2119028" cy="397551"/>
            </a:xfrm>
            <a:custGeom>
              <a:avLst/>
              <a:gdLst/>
              <a:ahLst/>
              <a:cxnLst/>
              <a:rect l="l" t="t" r="r" b="b"/>
              <a:pathLst>
                <a:path w="2119028" h="397551" extrusionOk="0">
                  <a:moveTo>
                    <a:pt x="0" y="397551"/>
                  </a:moveTo>
                  <a:lnTo>
                    <a:pt x="2119029" y="397551"/>
                  </a:lnTo>
                  <a:lnTo>
                    <a:pt x="1926154" y="351693"/>
                  </a:lnTo>
                  <a:lnTo>
                    <a:pt x="1926050" y="278341"/>
                  </a:lnTo>
                  <a:cubicBezTo>
                    <a:pt x="1925946" y="189633"/>
                    <a:pt x="1872203" y="134437"/>
                    <a:pt x="1786193" y="134437"/>
                  </a:cubicBezTo>
                  <a:cubicBezTo>
                    <a:pt x="1700182" y="134437"/>
                    <a:pt x="1595600" y="189633"/>
                    <a:pt x="1513740" y="278341"/>
                  </a:cubicBezTo>
                  <a:lnTo>
                    <a:pt x="1510835" y="211006"/>
                  </a:lnTo>
                  <a:cubicBezTo>
                    <a:pt x="1506685" y="115969"/>
                    <a:pt x="1446301" y="57660"/>
                    <a:pt x="1352095" y="57660"/>
                  </a:cubicBezTo>
                  <a:cubicBezTo>
                    <a:pt x="1257888" y="57660"/>
                    <a:pt x="1143865" y="115969"/>
                    <a:pt x="1052148" y="211006"/>
                  </a:cubicBezTo>
                  <a:lnTo>
                    <a:pt x="1041980" y="146783"/>
                  </a:lnTo>
                  <a:cubicBezTo>
                    <a:pt x="1023098" y="27572"/>
                    <a:pt x="918827" y="-25964"/>
                    <a:pt x="779903" y="12113"/>
                  </a:cubicBezTo>
                  <a:cubicBezTo>
                    <a:pt x="640979" y="50190"/>
                    <a:pt x="496038" y="172099"/>
                    <a:pt x="415526" y="318596"/>
                  </a:cubicBezTo>
                  <a:lnTo>
                    <a:pt x="0" y="397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77;p8">
              <a:extLst>
                <a:ext uri="{FF2B5EF4-FFF2-40B4-BE49-F238E27FC236}">
                  <a16:creationId xmlns:a16="http://schemas.microsoft.com/office/drawing/2014/main" id="{EACBAE6F-ED56-4417-A2A0-6164F09869C5}"/>
                </a:ext>
              </a:extLst>
            </p:cNvPr>
            <p:cNvSpPr/>
            <p:nvPr userDrawn="1"/>
          </p:nvSpPr>
          <p:spPr>
            <a:xfrm>
              <a:off x="11535728" y="1393560"/>
              <a:ext cx="1080264" cy="223607"/>
            </a:xfrm>
            <a:custGeom>
              <a:avLst/>
              <a:gdLst/>
              <a:ahLst/>
              <a:cxnLst/>
              <a:rect l="l" t="t" r="r" b="b"/>
              <a:pathLst>
                <a:path w="1080264" h="223607" extrusionOk="0">
                  <a:moveTo>
                    <a:pt x="1080265" y="223607"/>
                  </a:moveTo>
                  <a:lnTo>
                    <a:pt x="0" y="223607"/>
                  </a:lnTo>
                  <a:lnTo>
                    <a:pt x="138924" y="203065"/>
                  </a:lnTo>
                  <a:lnTo>
                    <a:pt x="154383" y="161979"/>
                  </a:lnTo>
                  <a:cubicBezTo>
                    <a:pt x="175444" y="106264"/>
                    <a:pt x="222755" y="61236"/>
                    <a:pt x="276084" y="46607"/>
                  </a:cubicBezTo>
                  <a:cubicBezTo>
                    <a:pt x="329309" y="31978"/>
                    <a:pt x="378798" y="50238"/>
                    <a:pt x="402972" y="93502"/>
                  </a:cubicBezTo>
                  <a:lnTo>
                    <a:pt x="432957" y="60613"/>
                  </a:lnTo>
                  <a:cubicBezTo>
                    <a:pt x="478192" y="11020"/>
                    <a:pt x="541585" y="-10872"/>
                    <a:pt x="593357" y="5210"/>
                  </a:cubicBezTo>
                  <a:cubicBezTo>
                    <a:pt x="645130" y="21395"/>
                    <a:pt x="675114" y="72337"/>
                    <a:pt x="669200" y="134277"/>
                  </a:cubicBezTo>
                  <a:lnTo>
                    <a:pt x="699806" y="109065"/>
                  </a:lnTo>
                  <a:cubicBezTo>
                    <a:pt x="744627" y="72130"/>
                    <a:pt x="799201" y="58331"/>
                    <a:pt x="844644" y="72441"/>
                  </a:cubicBezTo>
                  <a:cubicBezTo>
                    <a:pt x="889984" y="86551"/>
                    <a:pt x="919864" y="126807"/>
                    <a:pt x="923807" y="178890"/>
                  </a:cubicBezTo>
                  <a:lnTo>
                    <a:pt x="1080265" y="223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87;p8">
              <a:extLst>
                <a:ext uri="{FF2B5EF4-FFF2-40B4-BE49-F238E27FC236}">
                  <a16:creationId xmlns:a16="http://schemas.microsoft.com/office/drawing/2014/main" id="{C425BC3F-63A1-4E7B-AA3B-457E7C6F1792}"/>
                </a:ext>
              </a:extLst>
            </p:cNvPr>
            <p:cNvSpPr/>
            <p:nvPr userDrawn="1"/>
          </p:nvSpPr>
          <p:spPr>
            <a:xfrm>
              <a:off x="10039578" y="1572419"/>
              <a:ext cx="926484" cy="4319637"/>
            </a:xfrm>
            <a:custGeom>
              <a:avLst/>
              <a:gdLst/>
              <a:ahLst/>
              <a:cxnLst/>
              <a:rect l="l" t="t" r="r" b="b"/>
              <a:pathLst>
                <a:path w="926484" h="3975969" extrusionOk="0">
                  <a:moveTo>
                    <a:pt x="56981" y="0"/>
                  </a:moveTo>
                  <a:cubicBezTo>
                    <a:pt x="626656" y="986592"/>
                    <a:pt x="926484" y="2105620"/>
                    <a:pt x="926484" y="3244825"/>
                  </a:cubicBezTo>
                  <a:lnTo>
                    <a:pt x="926484" y="3975969"/>
                  </a:lnTo>
                  <a:lnTo>
                    <a:pt x="600398" y="3975969"/>
                  </a:lnTo>
                  <a:lnTo>
                    <a:pt x="625111" y="3760701"/>
                  </a:lnTo>
                  <a:cubicBezTo>
                    <a:pt x="746577" y="2420088"/>
                    <a:pt x="611984" y="1232210"/>
                    <a:pt x="0" y="27142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88;p8">
              <a:extLst>
                <a:ext uri="{FF2B5EF4-FFF2-40B4-BE49-F238E27FC236}">
                  <a16:creationId xmlns:a16="http://schemas.microsoft.com/office/drawing/2014/main" id="{6F50014D-A2F2-48F3-8080-801FFCF4941E}"/>
                </a:ext>
              </a:extLst>
            </p:cNvPr>
            <p:cNvSpPr/>
            <p:nvPr userDrawn="1"/>
          </p:nvSpPr>
          <p:spPr>
            <a:xfrm>
              <a:off x="10039578" y="1572418"/>
              <a:ext cx="164479" cy="228878"/>
            </a:xfrm>
            <a:custGeom>
              <a:avLst/>
              <a:gdLst/>
              <a:ahLst/>
              <a:cxnLst/>
              <a:rect l="l" t="t" r="r" b="b"/>
              <a:pathLst>
                <a:path w="110204" h="153352" extrusionOk="0">
                  <a:moveTo>
                    <a:pt x="110204" y="129826"/>
                  </a:moveTo>
                  <a:cubicBezTo>
                    <a:pt x="86963" y="86201"/>
                    <a:pt x="62960" y="42958"/>
                    <a:pt x="38195" y="0"/>
                  </a:cubicBezTo>
                  <a:lnTo>
                    <a:pt x="0" y="18193"/>
                  </a:lnTo>
                  <a:cubicBezTo>
                    <a:pt x="22860" y="63246"/>
                    <a:pt x="44767" y="108299"/>
                    <a:pt x="65722" y="153353"/>
                  </a:cubicBezTo>
                  <a:lnTo>
                    <a:pt x="65722" y="153353"/>
                  </a:lnTo>
                  <a:lnTo>
                    <a:pt x="71247" y="141637"/>
                  </a:lnTo>
                  <a:cubicBezTo>
                    <a:pt x="74676" y="134303"/>
                    <a:pt x="81153" y="128873"/>
                    <a:pt x="88963" y="126778"/>
                  </a:cubicBezTo>
                  <a:cubicBezTo>
                    <a:pt x="96107" y="124873"/>
                    <a:pt x="103822" y="126016"/>
                    <a:pt x="110204" y="129826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89;p8">
              <a:extLst>
                <a:ext uri="{FF2B5EF4-FFF2-40B4-BE49-F238E27FC236}">
                  <a16:creationId xmlns:a16="http://schemas.microsoft.com/office/drawing/2014/main" id="{5E8D233D-9472-49A3-9673-0C377E8DB895}"/>
                </a:ext>
              </a:extLst>
            </p:cNvPr>
            <p:cNvSpPr/>
            <p:nvPr userDrawn="1"/>
          </p:nvSpPr>
          <p:spPr>
            <a:xfrm>
              <a:off x="9115367" y="819134"/>
              <a:ext cx="1410517" cy="744229"/>
            </a:xfrm>
            <a:custGeom>
              <a:avLst/>
              <a:gdLst/>
              <a:ahLst/>
              <a:cxnLst/>
              <a:rect l="l" t="t" r="r" b="b"/>
              <a:pathLst>
                <a:path w="945070" h="498646" extrusionOk="0">
                  <a:moveTo>
                    <a:pt x="634460" y="498647"/>
                  </a:moveTo>
                  <a:lnTo>
                    <a:pt x="137827" y="398539"/>
                  </a:lnTo>
                  <a:lnTo>
                    <a:pt x="136589" y="333198"/>
                  </a:lnTo>
                  <a:lnTo>
                    <a:pt x="102299" y="391396"/>
                  </a:lnTo>
                  <a:lnTo>
                    <a:pt x="0" y="370821"/>
                  </a:lnTo>
                  <a:cubicBezTo>
                    <a:pt x="22289" y="136983"/>
                    <a:pt x="197929" y="119457"/>
                    <a:pt x="600551" y="422161"/>
                  </a:cubicBezTo>
                  <a:cubicBezTo>
                    <a:pt x="680276" y="89453"/>
                    <a:pt x="781240" y="-113144"/>
                    <a:pt x="945071" y="67831"/>
                  </a:cubicBezTo>
                  <a:lnTo>
                    <a:pt x="885253" y="150794"/>
                  </a:lnTo>
                  <a:lnTo>
                    <a:pt x="815340" y="115837"/>
                  </a:lnTo>
                  <a:lnTo>
                    <a:pt x="864394" y="179750"/>
                  </a:lnTo>
                  <a:lnTo>
                    <a:pt x="634460" y="498647"/>
                  </a:lnTo>
                  <a:close/>
                </a:path>
              </a:pathLst>
            </a:custGeom>
            <a:solidFill>
              <a:srgbClr val="497A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90;p8">
              <a:extLst>
                <a:ext uri="{FF2B5EF4-FFF2-40B4-BE49-F238E27FC236}">
                  <a16:creationId xmlns:a16="http://schemas.microsoft.com/office/drawing/2014/main" id="{A672B2D4-0DF1-4C54-9F2F-8BFCF3676C1A}"/>
                </a:ext>
              </a:extLst>
            </p:cNvPr>
            <p:cNvSpPr/>
            <p:nvPr userDrawn="1"/>
          </p:nvSpPr>
          <p:spPr>
            <a:xfrm>
              <a:off x="8843576" y="1096296"/>
              <a:ext cx="2737258" cy="1258070"/>
            </a:xfrm>
            <a:custGeom>
              <a:avLst/>
              <a:gdLst/>
              <a:ahLst/>
              <a:cxnLst/>
              <a:rect l="l" t="t" r="r" b="b"/>
              <a:pathLst>
                <a:path w="1834009" h="842928" extrusionOk="0">
                  <a:moveTo>
                    <a:pt x="2257" y="842929"/>
                  </a:moveTo>
                  <a:cubicBezTo>
                    <a:pt x="-39367" y="365345"/>
                    <a:pt x="504891" y="90263"/>
                    <a:pt x="801595" y="275334"/>
                  </a:cubicBezTo>
                  <a:cubicBezTo>
                    <a:pt x="953519" y="-113000"/>
                    <a:pt x="1834010" y="-68995"/>
                    <a:pt x="1834010" y="272381"/>
                  </a:cubicBezTo>
                  <a:lnTo>
                    <a:pt x="1610744" y="284668"/>
                  </a:lnTo>
                  <a:lnTo>
                    <a:pt x="1587407" y="147413"/>
                  </a:lnTo>
                  <a:lnTo>
                    <a:pt x="1579787" y="286383"/>
                  </a:lnTo>
                  <a:lnTo>
                    <a:pt x="1370904" y="297908"/>
                  </a:lnTo>
                  <a:lnTo>
                    <a:pt x="1329089" y="147508"/>
                  </a:lnTo>
                  <a:lnTo>
                    <a:pt x="1333090" y="300004"/>
                  </a:lnTo>
                  <a:lnTo>
                    <a:pt x="1096965" y="313053"/>
                  </a:lnTo>
                  <a:lnTo>
                    <a:pt x="1079820" y="189799"/>
                  </a:lnTo>
                  <a:lnTo>
                    <a:pt x="1062008" y="314958"/>
                  </a:lnTo>
                  <a:lnTo>
                    <a:pt x="820645" y="328293"/>
                  </a:lnTo>
                  <a:lnTo>
                    <a:pt x="705487" y="400683"/>
                  </a:lnTo>
                  <a:lnTo>
                    <a:pt x="620334" y="330579"/>
                  </a:lnTo>
                  <a:lnTo>
                    <a:pt x="662339" y="427829"/>
                  </a:lnTo>
                  <a:lnTo>
                    <a:pt x="489080" y="536795"/>
                  </a:lnTo>
                  <a:lnTo>
                    <a:pt x="380114" y="421543"/>
                  </a:lnTo>
                  <a:lnTo>
                    <a:pt x="430406" y="573752"/>
                  </a:lnTo>
                  <a:lnTo>
                    <a:pt x="204663" y="715675"/>
                  </a:lnTo>
                  <a:lnTo>
                    <a:pt x="142846" y="637284"/>
                  </a:lnTo>
                  <a:lnTo>
                    <a:pt x="146846" y="751965"/>
                  </a:lnTo>
                  <a:lnTo>
                    <a:pt x="2257" y="842929"/>
                  </a:ln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91;p8">
              <a:extLst>
                <a:ext uri="{FF2B5EF4-FFF2-40B4-BE49-F238E27FC236}">
                  <a16:creationId xmlns:a16="http://schemas.microsoft.com/office/drawing/2014/main" id="{2E99F23E-9D40-4211-9BB4-223B3B35A09A}"/>
                </a:ext>
              </a:extLst>
            </p:cNvPr>
            <p:cNvSpPr/>
            <p:nvPr userDrawn="1"/>
          </p:nvSpPr>
          <p:spPr>
            <a:xfrm>
              <a:off x="9656178" y="1482919"/>
              <a:ext cx="1417642" cy="871278"/>
            </a:xfrm>
            <a:custGeom>
              <a:avLst/>
              <a:gdLst/>
              <a:ahLst/>
              <a:cxnLst/>
              <a:rect l="l" t="t" r="r" b="b"/>
              <a:pathLst>
                <a:path w="949844" h="583771" extrusionOk="0">
                  <a:moveTo>
                    <a:pt x="41350" y="583772"/>
                  </a:moveTo>
                  <a:cubicBezTo>
                    <a:pt x="-56090" y="291069"/>
                    <a:pt x="19824" y="111046"/>
                    <a:pt x="256996" y="35703"/>
                  </a:cubicBezTo>
                  <a:cubicBezTo>
                    <a:pt x="529030" y="-23637"/>
                    <a:pt x="790301" y="-46307"/>
                    <a:pt x="949845" y="275924"/>
                  </a:cubicBezTo>
                  <a:lnTo>
                    <a:pt x="727341" y="207630"/>
                  </a:lnTo>
                  <a:lnTo>
                    <a:pt x="726198" y="101807"/>
                  </a:lnTo>
                  <a:lnTo>
                    <a:pt x="689431" y="196009"/>
                  </a:lnTo>
                  <a:lnTo>
                    <a:pt x="520934" y="144288"/>
                  </a:lnTo>
                  <a:lnTo>
                    <a:pt x="532459" y="53706"/>
                  </a:lnTo>
                  <a:lnTo>
                    <a:pt x="491311" y="135144"/>
                  </a:lnTo>
                  <a:lnTo>
                    <a:pt x="276237" y="69136"/>
                  </a:lnTo>
                  <a:lnTo>
                    <a:pt x="198132" y="240396"/>
                  </a:lnTo>
                  <a:lnTo>
                    <a:pt x="137648" y="203915"/>
                  </a:lnTo>
                  <a:lnTo>
                    <a:pt x="188702" y="261065"/>
                  </a:lnTo>
                  <a:lnTo>
                    <a:pt x="142220" y="362887"/>
                  </a:lnTo>
                  <a:lnTo>
                    <a:pt x="52018" y="291926"/>
                  </a:lnTo>
                  <a:lnTo>
                    <a:pt x="116788" y="418608"/>
                  </a:lnTo>
                  <a:lnTo>
                    <a:pt x="41350" y="583772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92;p8">
              <a:extLst>
                <a:ext uri="{FF2B5EF4-FFF2-40B4-BE49-F238E27FC236}">
                  <a16:creationId xmlns:a16="http://schemas.microsoft.com/office/drawing/2014/main" id="{D9C93174-925E-45A2-8E22-BC31C955FE5D}"/>
                </a:ext>
              </a:extLst>
            </p:cNvPr>
            <p:cNvSpPr/>
            <p:nvPr userDrawn="1"/>
          </p:nvSpPr>
          <p:spPr>
            <a:xfrm>
              <a:off x="11138740" y="755410"/>
              <a:ext cx="1109224" cy="5079258"/>
            </a:xfrm>
            <a:custGeom>
              <a:avLst/>
              <a:gdLst/>
              <a:ahLst/>
              <a:cxnLst/>
              <a:rect l="l" t="t" r="r" b="b"/>
              <a:pathLst>
                <a:path w="1109224" h="4806554" extrusionOk="0">
                  <a:moveTo>
                    <a:pt x="1040873" y="0"/>
                  </a:moveTo>
                  <a:lnTo>
                    <a:pt x="1109224" y="32540"/>
                  </a:lnTo>
                  <a:cubicBezTo>
                    <a:pt x="376632" y="1475215"/>
                    <a:pt x="215539" y="2897328"/>
                    <a:pt x="360919" y="4502121"/>
                  </a:cubicBezTo>
                  <a:lnTo>
                    <a:pt x="395864" y="4806554"/>
                  </a:lnTo>
                  <a:lnTo>
                    <a:pt x="0" y="4806554"/>
                  </a:lnTo>
                  <a:lnTo>
                    <a:pt x="0" y="3884551"/>
                  </a:lnTo>
                  <a:cubicBezTo>
                    <a:pt x="0" y="2520830"/>
                    <a:pt x="358942" y="1181124"/>
                    <a:pt x="1040873" y="0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93;p8">
              <a:extLst>
                <a:ext uri="{FF2B5EF4-FFF2-40B4-BE49-F238E27FC236}">
                  <a16:creationId xmlns:a16="http://schemas.microsoft.com/office/drawing/2014/main" id="{32F29A05-ADA3-4A71-8B7B-EA8F653FCFE2}"/>
                </a:ext>
              </a:extLst>
            </p:cNvPr>
            <p:cNvSpPr/>
            <p:nvPr userDrawn="1"/>
          </p:nvSpPr>
          <p:spPr>
            <a:xfrm>
              <a:off x="12053290" y="731928"/>
              <a:ext cx="197034" cy="274084"/>
            </a:xfrm>
            <a:custGeom>
              <a:avLst/>
              <a:gdLst/>
              <a:ahLst/>
              <a:cxnLst/>
              <a:rect l="l" t="t" r="r" b="b"/>
              <a:pathLst>
                <a:path w="132016" h="183641" extrusionOk="0">
                  <a:moveTo>
                    <a:pt x="0" y="155353"/>
                  </a:moveTo>
                  <a:cubicBezTo>
                    <a:pt x="27813" y="103156"/>
                    <a:pt x="56579" y="51340"/>
                    <a:pt x="86201" y="0"/>
                  </a:cubicBezTo>
                  <a:lnTo>
                    <a:pt x="132017" y="21812"/>
                  </a:lnTo>
                  <a:cubicBezTo>
                    <a:pt x="104585" y="75819"/>
                    <a:pt x="78391" y="129731"/>
                    <a:pt x="53340" y="183642"/>
                  </a:cubicBezTo>
                  <a:lnTo>
                    <a:pt x="53340" y="183642"/>
                  </a:lnTo>
                  <a:lnTo>
                    <a:pt x="46768" y="169640"/>
                  </a:lnTo>
                  <a:cubicBezTo>
                    <a:pt x="42672" y="160877"/>
                    <a:pt x="34862" y="154400"/>
                    <a:pt x="25527" y="151924"/>
                  </a:cubicBezTo>
                  <a:cubicBezTo>
                    <a:pt x="16859" y="149352"/>
                    <a:pt x="7620" y="150781"/>
                    <a:pt x="0" y="155353"/>
                  </a:cubicBez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95;p8">
              <a:extLst>
                <a:ext uri="{FF2B5EF4-FFF2-40B4-BE49-F238E27FC236}">
                  <a16:creationId xmlns:a16="http://schemas.microsoft.com/office/drawing/2014/main" id="{15C01821-2488-4F5E-A968-CC94974F1068}"/>
                </a:ext>
              </a:extLst>
            </p:cNvPr>
            <p:cNvSpPr/>
            <p:nvPr userDrawn="1"/>
          </p:nvSpPr>
          <p:spPr>
            <a:xfrm>
              <a:off x="10430540" y="195108"/>
              <a:ext cx="2963456" cy="1278011"/>
            </a:xfrm>
            <a:custGeom>
              <a:avLst/>
              <a:gdLst/>
              <a:ahLst/>
              <a:cxnLst/>
              <a:rect l="l" t="t" r="r" b="b"/>
              <a:pathLst>
                <a:path w="2963456" h="1278011" extrusionOk="0">
                  <a:moveTo>
                    <a:pt x="820159" y="385"/>
                  </a:moveTo>
                  <a:cubicBezTo>
                    <a:pt x="1247201" y="-8763"/>
                    <a:pt x="1708170" y="144988"/>
                    <a:pt x="1843874" y="491780"/>
                  </a:cubicBezTo>
                  <a:cubicBezTo>
                    <a:pt x="2142015" y="305781"/>
                    <a:pt x="2579984" y="379882"/>
                    <a:pt x="2892915" y="632115"/>
                  </a:cubicBezTo>
                  <a:lnTo>
                    <a:pt x="2963456" y="696439"/>
                  </a:lnTo>
                  <a:lnTo>
                    <a:pt x="2963456" y="1210030"/>
                  </a:lnTo>
                  <a:lnTo>
                    <a:pt x="2909899" y="1278011"/>
                  </a:lnTo>
                  <a:lnTo>
                    <a:pt x="2506764" y="1024509"/>
                  </a:lnTo>
                  <a:lnTo>
                    <a:pt x="2596570" y="752673"/>
                  </a:lnTo>
                  <a:lnTo>
                    <a:pt x="2401896" y="958432"/>
                  </a:lnTo>
                  <a:lnTo>
                    <a:pt x="2092404" y="763899"/>
                  </a:lnTo>
                  <a:lnTo>
                    <a:pt x="2167432" y="590254"/>
                  </a:lnTo>
                  <a:lnTo>
                    <a:pt x="2015387" y="715444"/>
                  </a:lnTo>
                  <a:lnTo>
                    <a:pt x="1809770" y="586133"/>
                  </a:lnTo>
                  <a:lnTo>
                    <a:pt x="1378643" y="562402"/>
                  </a:lnTo>
                  <a:lnTo>
                    <a:pt x="1346813" y="338881"/>
                  </a:lnTo>
                  <a:lnTo>
                    <a:pt x="1316261" y="558992"/>
                  </a:lnTo>
                  <a:lnTo>
                    <a:pt x="894512" y="535688"/>
                  </a:lnTo>
                  <a:lnTo>
                    <a:pt x="901759" y="263285"/>
                  </a:lnTo>
                  <a:lnTo>
                    <a:pt x="827156" y="531994"/>
                  </a:lnTo>
                  <a:lnTo>
                    <a:pt x="454148" y="511390"/>
                  </a:lnTo>
                  <a:lnTo>
                    <a:pt x="440506" y="263285"/>
                  </a:lnTo>
                  <a:lnTo>
                    <a:pt x="398872" y="508405"/>
                  </a:lnTo>
                  <a:lnTo>
                    <a:pt x="0" y="486381"/>
                  </a:lnTo>
                  <a:cubicBezTo>
                    <a:pt x="0" y="181579"/>
                    <a:pt x="393116" y="9533"/>
                    <a:pt x="820159" y="385"/>
                  </a:cubicBezTo>
                  <a:close/>
                </a:path>
              </a:pathLst>
            </a:custGeom>
            <a:solidFill>
              <a:srgbClr val="6097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96;p8">
              <a:extLst>
                <a:ext uri="{FF2B5EF4-FFF2-40B4-BE49-F238E27FC236}">
                  <a16:creationId xmlns:a16="http://schemas.microsoft.com/office/drawing/2014/main" id="{B26AC119-33E8-4686-B331-E089BE488335}"/>
                </a:ext>
              </a:extLst>
            </p:cNvPr>
            <p:cNvSpPr/>
            <p:nvPr userDrawn="1"/>
          </p:nvSpPr>
          <p:spPr>
            <a:xfrm>
              <a:off x="10889744" y="648288"/>
              <a:ext cx="1697078" cy="1042952"/>
            </a:xfrm>
            <a:custGeom>
              <a:avLst/>
              <a:gdLst/>
              <a:ahLst/>
              <a:cxnLst/>
              <a:rect l="l" t="t" r="r" b="b"/>
              <a:pathLst>
                <a:path w="1137071" h="698795" extrusionOk="0">
                  <a:moveTo>
                    <a:pt x="1087564" y="698796"/>
                  </a:moveTo>
                  <a:cubicBezTo>
                    <a:pt x="1204246" y="348371"/>
                    <a:pt x="1113282" y="132915"/>
                    <a:pt x="829437" y="42714"/>
                  </a:cubicBezTo>
                  <a:cubicBezTo>
                    <a:pt x="503777" y="-28248"/>
                    <a:pt x="190976" y="-55489"/>
                    <a:pt x="0" y="330273"/>
                  </a:cubicBezTo>
                  <a:lnTo>
                    <a:pt x="266414" y="248454"/>
                  </a:lnTo>
                  <a:lnTo>
                    <a:pt x="267843" y="121771"/>
                  </a:lnTo>
                  <a:lnTo>
                    <a:pt x="311848" y="234547"/>
                  </a:lnTo>
                  <a:lnTo>
                    <a:pt x="513493" y="172635"/>
                  </a:lnTo>
                  <a:lnTo>
                    <a:pt x="499776" y="64240"/>
                  </a:lnTo>
                  <a:lnTo>
                    <a:pt x="549021" y="161681"/>
                  </a:lnTo>
                  <a:lnTo>
                    <a:pt x="806577" y="82623"/>
                  </a:lnTo>
                  <a:lnTo>
                    <a:pt x="900113" y="287697"/>
                  </a:lnTo>
                  <a:lnTo>
                    <a:pt x="972502" y="243977"/>
                  </a:lnTo>
                  <a:lnTo>
                    <a:pt x="911352" y="312366"/>
                  </a:lnTo>
                  <a:lnTo>
                    <a:pt x="966978" y="434286"/>
                  </a:lnTo>
                  <a:lnTo>
                    <a:pt x="1074991" y="349419"/>
                  </a:lnTo>
                  <a:lnTo>
                    <a:pt x="997458" y="501057"/>
                  </a:lnTo>
                  <a:lnTo>
                    <a:pt x="1087564" y="698796"/>
                  </a:lnTo>
                  <a:close/>
                </a:path>
              </a:pathLst>
            </a:custGeom>
            <a:solidFill>
              <a:srgbClr val="81B23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9" name="Google Shape;149;p5"/>
            <p:cNvGrpSpPr/>
            <p:nvPr/>
          </p:nvGrpSpPr>
          <p:grpSpPr>
            <a:xfrm flipH="1">
              <a:off x="11639933" y="5740480"/>
              <a:ext cx="435283" cy="1050406"/>
              <a:chOff x="4028392" y="3097874"/>
              <a:chExt cx="1270158" cy="3065088"/>
            </a:xfrm>
          </p:grpSpPr>
          <p:sp>
            <p:nvSpPr>
              <p:cNvPr id="150" name="Google Shape;150;p5"/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" name="Google Shape;151;p5"/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" name="Google Shape;152;p5"/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p5"/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251;p7">
              <a:extLst>
                <a:ext uri="{FF2B5EF4-FFF2-40B4-BE49-F238E27FC236}">
                  <a16:creationId xmlns:a16="http://schemas.microsoft.com/office/drawing/2014/main" id="{26D8529C-F1B3-4A69-87D3-5E94D0E86671}"/>
                </a:ext>
              </a:extLst>
            </p:cNvPr>
            <p:cNvGrpSpPr/>
            <p:nvPr userDrawn="1"/>
          </p:nvGrpSpPr>
          <p:grpSpPr>
            <a:xfrm>
              <a:off x="8564044" y="4408908"/>
              <a:ext cx="2993503" cy="1873569"/>
              <a:chOff x="6689597" y="4026978"/>
              <a:chExt cx="1992915" cy="994886"/>
            </a:xfrm>
          </p:grpSpPr>
          <p:sp>
            <p:nvSpPr>
              <p:cNvPr id="125" name="Google Shape;252;p7">
                <a:extLst>
                  <a:ext uri="{FF2B5EF4-FFF2-40B4-BE49-F238E27FC236}">
                    <a16:creationId xmlns:a16="http://schemas.microsoft.com/office/drawing/2014/main" id="{0BD2E1F6-1C4F-41B7-87AE-6345EA1BE419}"/>
                  </a:ext>
                </a:extLst>
              </p:cNvPr>
              <p:cNvSpPr/>
              <p:nvPr/>
            </p:nvSpPr>
            <p:spPr>
              <a:xfrm>
                <a:off x="6689597" y="4056887"/>
                <a:ext cx="1299209" cy="964977"/>
              </a:xfrm>
              <a:custGeom>
                <a:avLst/>
                <a:gdLst/>
                <a:ahLst/>
                <a:cxnLst/>
                <a:rect l="l" t="t" r="r" b="b"/>
                <a:pathLst>
                  <a:path w="1299209" h="964977" extrusionOk="0">
                    <a:moveTo>
                      <a:pt x="1236154" y="0"/>
                    </a:moveTo>
                    <a:lnTo>
                      <a:pt x="0" y="964978"/>
                    </a:lnTo>
                    <a:lnTo>
                      <a:pt x="566833" y="587407"/>
                    </a:lnTo>
                    <a:lnTo>
                      <a:pt x="1217200" y="961834"/>
                    </a:lnTo>
                    <a:lnTo>
                      <a:pt x="608647" y="555022"/>
                    </a:lnTo>
                    <a:lnTo>
                      <a:pt x="1299210" y="44196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253;p7">
                <a:extLst>
                  <a:ext uri="{FF2B5EF4-FFF2-40B4-BE49-F238E27FC236}">
                    <a16:creationId xmlns:a16="http://schemas.microsoft.com/office/drawing/2014/main" id="{AE50340E-A263-4661-A8EB-2820B31E8096}"/>
                  </a:ext>
                </a:extLst>
              </p:cNvPr>
              <p:cNvSpPr/>
              <p:nvPr/>
            </p:nvSpPr>
            <p:spPr>
              <a:xfrm>
                <a:off x="7133748" y="4026978"/>
                <a:ext cx="1470374" cy="709517"/>
              </a:xfrm>
              <a:custGeom>
                <a:avLst/>
                <a:gdLst/>
                <a:ahLst/>
                <a:cxnLst/>
                <a:rect l="l" t="t" r="r" b="b"/>
                <a:pathLst>
                  <a:path w="1470374" h="709517" extrusionOk="0">
                    <a:moveTo>
                      <a:pt x="1470374" y="0"/>
                    </a:moveTo>
                    <a:cubicBezTo>
                      <a:pt x="1390269" y="387858"/>
                      <a:pt x="1038415" y="709517"/>
                      <a:pt x="731615" y="709517"/>
                    </a:cubicBezTo>
                    <a:lnTo>
                      <a:pt x="0" y="709517"/>
                    </a:lnTo>
                    <a:cubicBezTo>
                      <a:pt x="365760" y="709517"/>
                      <a:pt x="668464" y="322707"/>
                      <a:pt x="778383" y="6287"/>
                    </a:cubicBezTo>
                    <a:lnTo>
                      <a:pt x="1470374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254;p7">
                <a:extLst>
                  <a:ext uri="{FF2B5EF4-FFF2-40B4-BE49-F238E27FC236}">
                    <a16:creationId xmlns:a16="http://schemas.microsoft.com/office/drawing/2014/main" id="{7378AAB7-ED19-4414-BCA5-1CF92C0CFA35}"/>
                  </a:ext>
                </a:extLst>
              </p:cNvPr>
              <p:cNvSpPr/>
              <p:nvPr/>
            </p:nvSpPr>
            <p:spPr>
              <a:xfrm>
                <a:off x="6779608" y="4595430"/>
                <a:ext cx="1105185" cy="141065"/>
              </a:xfrm>
              <a:custGeom>
                <a:avLst/>
                <a:gdLst/>
                <a:ahLst/>
                <a:cxnLst/>
                <a:rect l="l" t="t" r="r" b="b"/>
                <a:pathLst>
                  <a:path w="1105185" h="141065" extrusionOk="0">
                    <a:moveTo>
                      <a:pt x="0" y="0"/>
                    </a:moveTo>
                    <a:cubicBezTo>
                      <a:pt x="117920" y="88392"/>
                      <a:pt x="249460" y="141065"/>
                      <a:pt x="373571" y="141065"/>
                    </a:cubicBezTo>
                    <a:lnTo>
                      <a:pt x="1105186" y="141065"/>
                    </a:lnTo>
                    <a:cubicBezTo>
                      <a:pt x="966978" y="141065"/>
                      <a:pt x="837724" y="85820"/>
                      <a:pt x="72447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E4B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255;p7">
                <a:extLst>
                  <a:ext uri="{FF2B5EF4-FFF2-40B4-BE49-F238E27FC236}">
                    <a16:creationId xmlns:a16="http://schemas.microsoft.com/office/drawing/2014/main" id="{6ECF458F-4C5D-4286-8907-4C24E21B745D}"/>
                  </a:ext>
                </a:extLst>
              </p:cNvPr>
              <p:cNvSpPr/>
              <p:nvPr/>
            </p:nvSpPr>
            <p:spPr>
              <a:xfrm>
                <a:off x="7383398" y="4056887"/>
                <a:ext cx="1299114" cy="964977"/>
              </a:xfrm>
              <a:custGeom>
                <a:avLst/>
                <a:gdLst/>
                <a:ahLst/>
                <a:cxnLst/>
                <a:rect l="l" t="t" r="r" b="b"/>
                <a:pathLst>
                  <a:path w="1299114" h="964977" extrusionOk="0">
                    <a:moveTo>
                      <a:pt x="1236059" y="0"/>
                    </a:moveTo>
                    <a:lnTo>
                      <a:pt x="0" y="964978"/>
                    </a:lnTo>
                    <a:lnTo>
                      <a:pt x="566833" y="587407"/>
                    </a:lnTo>
                    <a:lnTo>
                      <a:pt x="1217200" y="961834"/>
                    </a:lnTo>
                    <a:lnTo>
                      <a:pt x="608552" y="555022"/>
                    </a:lnTo>
                    <a:lnTo>
                      <a:pt x="1299115" y="44196"/>
                    </a:lnTo>
                    <a:close/>
                  </a:path>
                </a:pathLst>
              </a:custGeom>
              <a:solidFill>
                <a:srgbClr val="833C0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5"/>
            <p:cNvGrpSpPr/>
            <p:nvPr/>
          </p:nvGrpSpPr>
          <p:grpSpPr>
            <a:xfrm>
              <a:off x="10301233" y="5703249"/>
              <a:ext cx="778382" cy="1138235"/>
              <a:chOff x="4610438" y="3689854"/>
              <a:chExt cx="2773002" cy="4054987"/>
            </a:xfrm>
          </p:grpSpPr>
          <p:sp>
            <p:nvSpPr>
              <p:cNvPr id="188" name="Google Shape;188;p5"/>
              <p:cNvSpPr/>
              <p:nvPr/>
            </p:nvSpPr>
            <p:spPr>
              <a:xfrm>
                <a:off x="4967785" y="5036024"/>
                <a:ext cx="1706100" cy="1282800"/>
              </a:xfrm>
              <a:prstGeom prst="ellipse">
                <a:avLst/>
              </a:pr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5"/>
              <p:cNvGrpSpPr/>
              <p:nvPr/>
            </p:nvGrpSpPr>
            <p:grpSpPr>
              <a:xfrm>
                <a:off x="4610438" y="3689854"/>
                <a:ext cx="2773002" cy="4054987"/>
                <a:chOff x="4768606" y="1356086"/>
                <a:chExt cx="2773002" cy="4054987"/>
              </a:xfrm>
            </p:grpSpPr>
            <p:sp>
              <p:nvSpPr>
                <p:cNvPr id="190" name="Google Shape;190;p5"/>
                <p:cNvSpPr/>
                <p:nvPr/>
              </p:nvSpPr>
              <p:spPr>
                <a:xfrm>
                  <a:off x="5859665" y="2715567"/>
                  <a:ext cx="697953" cy="280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953" h="280492" extrusionOk="0">
                      <a:moveTo>
                        <a:pt x="123728" y="162813"/>
                      </a:moveTo>
                      <a:cubicBezTo>
                        <a:pt x="123728" y="162813"/>
                        <a:pt x="306370" y="182387"/>
                        <a:pt x="410735" y="195427"/>
                      </a:cubicBezTo>
                      <a:cubicBezTo>
                        <a:pt x="515100" y="208476"/>
                        <a:pt x="671653" y="280228"/>
                        <a:pt x="671653" y="280228"/>
                      </a:cubicBezTo>
                      <a:lnTo>
                        <a:pt x="697742" y="188902"/>
                      </a:lnTo>
                      <a:lnTo>
                        <a:pt x="215044" y="-265"/>
                      </a:lnTo>
                      <a:lnTo>
                        <a:pt x="71540" y="58448"/>
                      </a:lnTo>
                      <a:lnTo>
                        <a:pt x="-212" y="117150"/>
                      </a:lnTo>
                      <a:lnTo>
                        <a:pt x="123728" y="16281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5"/>
                <p:cNvSpPr/>
                <p:nvPr/>
              </p:nvSpPr>
              <p:spPr>
                <a:xfrm>
                  <a:off x="5598775" y="2647811"/>
                  <a:ext cx="1128474" cy="400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474" h="400061" extrusionOk="0">
                      <a:moveTo>
                        <a:pt x="71531" y="28354"/>
                      </a:moveTo>
                      <a:cubicBezTo>
                        <a:pt x="71531" y="28354"/>
                        <a:pt x="293311" y="15305"/>
                        <a:pt x="345498" y="2265"/>
                      </a:cubicBezTo>
                      <a:cubicBezTo>
                        <a:pt x="397686" y="-10784"/>
                        <a:pt x="632506" y="28354"/>
                        <a:pt x="717307" y="80541"/>
                      </a:cubicBezTo>
                      <a:cubicBezTo>
                        <a:pt x="802108" y="132719"/>
                        <a:pt x="912998" y="106631"/>
                        <a:pt x="997799" y="178382"/>
                      </a:cubicBezTo>
                      <a:cubicBezTo>
                        <a:pt x="1082600" y="250134"/>
                        <a:pt x="1128263" y="354499"/>
                        <a:pt x="1128263" y="354499"/>
                      </a:cubicBezTo>
                      <a:cubicBezTo>
                        <a:pt x="1128263" y="354499"/>
                        <a:pt x="1023897" y="419727"/>
                        <a:pt x="984759" y="393638"/>
                      </a:cubicBezTo>
                      <a:cubicBezTo>
                        <a:pt x="945621" y="367539"/>
                        <a:pt x="906483" y="354499"/>
                        <a:pt x="847780" y="302312"/>
                      </a:cubicBezTo>
                      <a:cubicBezTo>
                        <a:pt x="789078" y="250125"/>
                        <a:pt x="632525" y="171848"/>
                        <a:pt x="495536" y="171848"/>
                      </a:cubicBezTo>
                      <a:cubicBezTo>
                        <a:pt x="358557" y="171848"/>
                        <a:pt x="312894" y="204462"/>
                        <a:pt x="273756" y="204462"/>
                      </a:cubicBezTo>
                      <a:cubicBezTo>
                        <a:pt x="234618" y="204462"/>
                        <a:pt x="188955" y="224036"/>
                        <a:pt x="188955" y="224036"/>
                      </a:cubicBezTo>
                      <a:lnTo>
                        <a:pt x="-212" y="191413"/>
                      </a:lnTo>
                      <a:lnTo>
                        <a:pt x="71540" y="28335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" name="Google Shape;192;p5"/>
                <p:cNvSpPr/>
                <p:nvPr/>
              </p:nvSpPr>
              <p:spPr>
                <a:xfrm>
                  <a:off x="4920328" y="2650264"/>
                  <a:ext cx="2230869" cy="973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0869" h="973807" extrusionOk="0">
                      <a:moveTo>
                        <a:pt x="-212" y="508532"/>
                      </a:moveTo>
                      <a:cubicBezTo>
                        <a:pt x="-212" y="508532"/>
                        <a:pt x="78065" y="351979"/>
                        <a:pt x="188955" y="306316"/>
                      </a:cubicBezTo>
                      <a:cubicBezTo>
                        <a:pt x="299845" y="260654"/>
                        <a:pt x="554239" y="136714"/>
                        <a:pt x="554239" y="136714"/>
                      </a:cubicBezTo>
                      <a:cubicBezTo>
                        <a:pt x="554239" y="136714"/>
                        <a:pt x="671653" y="51913"/>
                        <a:pt x="697742" y="38873"/>
                      </a:cubicBezTo>
                      <a:cubicBezTo>
                        <a:pt x="723831" y="25824"/>
                        <a:pt x="756445" y="-265"/>
                        <a:pt x="756445" y="-265"/>
                      </a:cubicBezTo>
                      <a:cubicBezTo>
                        <a:pt x="756445" y="-265"/>
                        <a:pt x="762970" y="221516"/>
                        <a:pt x="802108" y="234565"/>
                      </a:cubicBezTo>
                      <a:cubicBezTo>
                        <a:pt x="841246" y="247614"/>
                        <a:pt x="873860" y="188902"/>
                        <a:pt x="965185" y="241089"/>
                      </a:cubicBezTo>
                      <a:cubicBezTo>
                        <a:pt x="1056511" y="293267"/>
                        <a:pt x="1121738" y="280228"/>
                        <a:pt x="1147827" y="280228"/>
                      </a:cubicBezTo>
                      <a:cubicBezTo>
                        <a:pt x="1173926" y="280228"/>
                        <a:pt x="1239153" y="273703"/>
                        <a:pt x="1278291" y="299792"/>
                      </a:cubicBezTo>
                      <a:cubicBezTo>
                        <a:pt x="1317429" y="325891"/>
                        <a:pt x="1382656" y="325891"/>
                        <a:pt x="1480507" y="351979"/>
                      </a:cubicBezTo>
                      <a:cubicBezTo>
                        <a:pt x="1578347" y="378068"/>
                        <a:pt x="1695762" y="397642"/>
                        <a:pt x="1721861" y="391118"/>
                      </a:cubicBezTo>
                      <a:cubicBezTo>
                        <a:pt x="1747959" y="384593"/>
                        <a:pt x="1832751" y="338930"/>
                        <a:pt x="1878414" y="384593"/>
                      </a:cubicBezTo>
                      <a:cubicBezTo>
                        <a:pt x="1924077" y="430256"/>
                        <a:pt x="2139332" y="567235"/>
                        <a:pt x="2139332" y="567235"/>
                      </a:cubicBezTo>
                      <a:lnTo>
                        <a:pt x="2230658" y="671600"/>
                      </a:lnTo>
                      <a:cubicBezTo>
                        <a:pt x="2230658" y="671600"/>
                        <a:pt x="2080629" y="958607"/>
                        <a:pt x="1956690" y="971657"/>
                      </a:cubicBezTo>
                      <a:cubicBezTo>
                        <a:pt x="1832751" y="984706"/>
                        <a:pt x="1428329" y="925994"/>
                        <a:pt x="1343528" y="919469"/>
                      </a:cubicBezTo>
                      <a:cubicBezTo>
                        <a:pt x="1258727" y="912954"/>
                        <a:pt x="919532" y="841202"/>
                        <a:pt x="808642" y="841202"/>
                      </a:cubicBezTo>
                      <a:cubicBezTo>
                        <a:pt x="697752" y="841202"/>
                        <a:pt x="417260" y="815104"/>
                        <a:pt x="365082" y="802064"/>
                      </a:cubicBezTo>
                      <a:cubicBezTo>
                        <a:pt x="312894" y="789015"/>
                        <a:pt x="188964" y="730312"/>
                        <a:pt x="162866" y="665085"/>
                      </a:cubicBezTo>
                      <a:cubicBezTo>
                        <a:pt x="136767" y="599849"/>
                        <a:pt x="97629" y="534621"/>
                        <a:pt x="97629" y="534621"/>
                      </a:cubicBezTo>
                      <a:lnTo>
                        <a:pt x="-212" y="508523"/>
                      </a:lnTo>
                      <a:close/>
                    </a:path>
                  </a:pathLst>
                </a:custGeom>
                <a:solidFill>
                  <a:srgbClr val="FFEEAA"/>
                </a:solidFill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" name="Google Shape;193;p5"/>
                <p:cNvSpPr/>
                <p:nvPr/>
              </p:nvSpPr>
              <p:spPr>
                <a:xfrm>
                  <a:off x="4917060" y="3126476"/>
                  <a:ext cx="2260217" cy="569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0217" h="569572" extrusionOk="0">
                      <a:moveTo>
                        <a:pt x="935840" y="338930"/>
                      </a:moveTo>
                      <a:cubicBezTo>
                        <a:pt x="935840" y="338930"/>
                        <a:pt x="720585" y="299792"/>
                        <a:pt x="661872" y="306316"/>
                      </a:cubicBezTo>
                      <a:cubicBezTo>
                        <a:pt x="603170" y="312841"/>
                        <a:pt x="361816" y="280228"/>
                        <a:pt x="316153" y="254129"/>
                      </a:cubicBezTo>
                      <a:cubicBezTo>
                        <a:pt x="270490" y="228040"/>
                        <a:pt x="192214" y="208476"/>
                        <a:pt x="185689" y="162813"/>
                      </a:cubicBezTo>
                      <a:cubicBezTo>
                        <a:pt x="179164" y="117150"/>
                        <a:pt x="140026" y="25834"/>
                        <a:pt x="140026" y="25834"/>
                      </a:cubicBezTo>
                      <a:lnTo>
                        <a:pt x="153075" y="-265"/>
                      </a:lnTo>
                      <a:cubicBezTo>
                        <a:pt x="153075" y="-265"/>
                        <a:pt x="42185" y="25834"/>
                        <a:pt x="16096" y="25834"/>
                      </a:cubicBezTo>
                      <a:cubicBezTo>
                        <a:pt x="-9993" y="25834"/>
                        <a:pt x="3047" y="91061"/>
                        <a:pt x="3047" y="91061"/>
                      </a:cubicBezTo>
                      <a:cubicBezTo>
                        <a:pt x="3047" y="91061"/>
                        <a:pt x="237877" y="410692"/>
                        <a:pt x="498795" y="443305"/>
                      </a:cubicBezTo>
                      <a:cubicBezTo>
                        <a:pt x="759713" y="475919"/>
                        <a:pt x="1222847" y="515057"/>
                        <a:pt x="1431578" y="521582"/>
                      </a:cubicBezTo>
                      <a:cubicBezTo>
                        <a:pt x="1640309" y="528106"/>
                        <a:pt x="1927326" y="599858"/>
                        <a:pt x="2005602" y="554195"/>
                      </a:cubicBezTo>
                      <a:cubicBezTo>
                        <a:pt x="2083879" y="508532"/>
                        <a:pt x="2175204" y="462869"/>
                        <a:pt x="2194769" y="417216"/>
                      </a:cubicBezTo>
                      <a:cubicBezTo>
                        <a:pt x="2214343" y="371553"/>
                        <a:pt x="2240432" y="299801"/>
                        <a:pt x="2240432" y="299801"/>
                      </a:cubicBezTo>
                      <a:lnTo>
                        <a:pt x="2260006" y="175862"/>
                      </a:lnTo>
                      <a:lnTo>
                        <a:pt x="2214343" y="143249"/>
                      </a:lnTo>
                      <a:cubicBezTo>
                        <a:pt x="2214343" y="143249"/>
                        <a:pt x="2136066" y="306326"/>
                        <a:pt x="2096928" y="358504"/>
                      </a:cubicBezTo>
                      <a:cubicBezTo>
                        <a:pt x="2057790" y="410692"/>
                        <a:pt x="1881672" y="469394"/>
                        <a:pt x="1783822" y="456345"/>
                      </a:cubicBezTo>
                      <a:cubicBezTo>
                        <a:pt x="1685981" y="443296"/>
                        <a:pt x="1333737" y="417207"/>
                        <a:pt x="1229372" y="384593"/>
                      </a:cubicBezTo>
                      <a:cubicBezTo>
                        <a:pt x="1125006" y="351979"/>
                        <a:pt x="955404" y="358504"/>
                        <a:pt x="935840" y="338930"/>
                      </a:cubicBezTo>
                      <a:close/>
                    </a:path>
                  </a:pathLst>
                </a:custGeom>
                <a:solidFill>
                  <a:srgbClr val="D0DC7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" name="Google Shape;194;p5"/>
                <p:cNvSpPr/>
                <p:nvPr/>
              </p:nvSpPr>
              <p:spPr>
                <a:xfrm>
                  <a:off x="4768606" y="3145974"/>
                  <a:ext cx="2466770" cy="22650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6770" h="2265099" extrusionOk="0">
                      <a:moveTo>
                        <a:pt x="138461" y="-226"/>
                      </a:moveTo>
                      <a:cubicBezTo>
                        <a:pt x="138461" y="-226"/>
                        <a:pt x="-18092" y="97614"/>
                        <a:pt x="1482" y="749915"/>
                      </a:cubicBezTo>
                      <a:cubicBezTo>
                        <a:pt x="21056" y="1402215"/>
                        <a:pt x="275450" y="1897963"/>
                        <a:pt x="536368" y="2106656"/>
                      </a:cubicBezTo>
                      <a:cubicBezTo>
                        <a:pt x="797286" y="2315387"/>
                        <a:pt x="1358261" y="2321912"/>
                        <a:pt x="1632219" y="2100132"/>
                      </a:cubicBezTo>
                      <a:cubicBezTo>
                        <a:pt x="1906187" y="1878351"/>
                        <a:pt x="2264946" y="1434791"/>
                        <a:pt x="2369311" y="1141249"/>
                      </a:cubicBezTo>
                      <a:cubicBezTo>
                        <a:pt x="2473677" y="847718"/>
                        <a:pt x="2473677" y="508523"/>
                        <a:pt x="2460637" y="378059"/>
                      </a:cubicBezTo>
                      <a:cubicBezTo>
                        <a:pt x="2447588" y="247595"/>
                        <a:pt x="2421499" y="156279"/>
                        <a:pt x="2421499" y="156279"/>
                      </a:cubicBezTo>
                      <a:cubicBezTo>
                        <a:pt x="2421499" y="156279"/>
                        <a:pt x="2323658" y="254120"/>
                        <a:pt x="2317133" y="319356"/>
                      </a:cubicBezTo>
                      <a:cubicBezTo>
                        <a:pt x="2310609" y="384584"/>
                        <a:pt x="2212768" y="462860"/>
                        <a:pt x="2062740" y="482434"/>
                      </a:cubicBezTo>
                      <a:cubicBezTo>
                        <a:pt x="1912711" y="502008"/>
                        <a:pt x="1482191" y="410682"/>
                        <a:pt x="1351736" y="397633"/>
                      </a:cubicBezTo>
                      <a:cubicBezTo>
                        <a:pt x="1221273" y="384593"/>
                        <a:pt x="1038631" y="351979"/>
                        <a:pt x="960354" y="338930"/>
                      </a:cubicBezTo>
                      <a:cubicBezTo>
                        <a:pt x="882078" y="325881"/>
                        <a:pt x="855989" y="358494"/>
                        <a:pt x="738574" y="332406"/>
                      </a:cubicBezTo>
                      <a:cubicBezTo>
                        <a:pt x="621159" y="306316"/>
                        <a:pt x="405904" y="286743"/>
                        <a:pt x="347192" y="208466"/>
                      </a:cubicBezTo>
                      <a:cubicBezTo>
                        <a:pt x="288480" y="130190"/>
                        <a:pt x="262391" y="25824"/>
                        <a:pt x="262391" y="25824"/>
                      </a:cubicBezTo>
                      <a:lnTo>
                        <a:pt x="138451" y="-265"/>
                      </a:lnTo>
                      <a:close/>
                    </a:path>
                  </a:pathLst>
                </a:custGeom>
                <a:solidFill>
                  <a:srgbClr val="ABC837"/>
                </a:solidFill>
                <a:ln w="9525" cap="flat" cmpd="sng">
                  <a:solidFill>
                    <a:srgbClr val="A9C63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" name="Google Shape;195;p5"/>
                <p:cNvSpPr/>
                <p:nvPr/>
              </p:nvSpPr>
              <p:spPr>
                <a:xfrm>
                  <a:off x="4787597" y="3163404"/>
                  <a:ext cx="2428825" cy="2230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8825" h="2230265" extrusionOk="0">
                      <a:moveTo>
                        <a:pt x="136329" y="-226"/>
                      </a:moveTo>
                      <a:cubicBezTo>
                        <a:pt x="136329" y="-226"/>
                        <a:pt x="-17814" y="96110"/>
                        <a:pt x="1455" y="738371"/>
                      </a:cubicBezTo>
                      <a:cubicBezTo>
                        <a:pt x="20724" y="1380632"/>
                        <a:pt x="271203" y="1868798"/>
                        <a:pt x="528112" y="2074252"/>
                      </a:cubicBezTo>
                      <a:cubicBezTo>
                        <a:pt x="785020" y="2279773"/>
                        <a:pt x="1337365" y="2286202"/>
                        <a:pt x="1607104" y="2067832"/>
                      </a:cubicBezTo>
                      <a:cubicBezTo>
                        <a:pt x="1876852" y="1849462"/>
                        <a:pt x="2230096" y="1412722"/>
                        <a:pt x="2332861" y="1123705"/>
                      </a:cubicBezTo>
                      <a:cubicBezTo>
                        <a:pt x="2435626" y="834687"/>
                        <a:pt x="2435626" y="500712"/>
                        <a:pt x="2422777" y="372258"/>
                      </a:cubicBezTo>
                      <a:cubicBezTo>
                        <a:pt x="2409928" y="243804"/>
                        <a:pt x="2384239" y="153888"/>
                        <a:pt x="2384239" y="153888"/>
                      </a:cubicBezTo>
                      <a:cubicBezTo>
                        <a:pt x="2384239" y="153888"/>
                        <a:pt x="2287903" y="250224"/>
                        <a:pt x="2281474" y="314451"/>
                      </a:cubicBezTo>
                      <a:cubicBezTo>
                        <a:pt x="2275054" y="378678"/>
                        <a:pt x="2178708" y="455745"/>
                        <a:pt x="2030995" y="475014"/>
                      </a:cubicBezTo>
                      <a:cubicBezTo>
                        <a:pt x="1883271" y="494283"/>
                        <a:pt x="1459380" y="404358"/>
                        <a:pt x="1330926" y="391518"/>
                      </a:cubicBezTo>
                      <a:cubicBezTo>
                        <a:pt x="1202472" y="378668"/>
                        <a:pt x="1022640" y="346560"/>
                        <a:pt x="945573" y="333711"/>
                      </a:cubicBezTo>
                      <a:cubicBezTo>
                        <a:pt x="868507" y="320871"/>
                        <a:pt x="842808" y="352980"/>
                        <a:pt x="727203" y="327291"/>
                      </a:cubicBezTo>
                      <a:cubicBezTo>
                        <a:pt x="611598" y="301602"/>
                        <a:pt x="399648" y="282333"/>
                        <a:pt x="341850" y="205256"/>
                      </a:cubicBezTo>
                      <a:cubicBezTo>
                        <a:pt x="284052" y="128190"/>
                        <a:pt x="258364" y="25424"/>
                        <a:pt x="258364" y="25424"/>
                      </a:cubicBezTo>
                      <a:lnTo>
                        <a:pt x="136320" y="-265"/>
                      </a:ln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" name="Google Shape;196;p5"/>
                <p:cNvSpPr/>
                <p:nvPr/>
              </p:nvSpPr>
              <p:spPr>
                <a:xfrm rot="-3929096">
                  <a:off x="5337741" y="4321859"/>
                  <a:ext cx="1495002" cy="419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4759" h="419742" extrusionOk="0">
                      <a:moveTo>
                        <a:pt x="-173" y="-190"/>
                      </a:moveTo>
                      <a:cubicBezTo>
                        <a:pt x="630728" y="221431"/>
                        <a:pt x="655371" y="227589"/>
                        <a:pt x="872211" y="233738"/>
                      </a:cubicBezTo>
                      <a:cubicBezTo>
                        <a:pt x="1089080" y="239895"/>
                        <a:pt x="1325670" y="166021"/>
                        <a:pt x="1350313" y="141400"/>
                      </a:cubicBezTo>
                      <a:cubicBezTo>
                        <a:pt x="1374957" y="116778"/>
                        <a:pt x="1646050" y="122927"/>
                        <a:pt x="1374957" y="246053"/>
                      </a:cubicBezTo>
                      <a:cubicBezTo>
                        <a:pt x="1103871" y="369179"/>
                        <a:pt x="936282" y="461517"/>
                        <a:pt x="679979" y="399958"/>
                      </a:cubicBezTo>
                      <a:cubicBezTo>
                        <a:pt x="423676" y="338400"/>
                        <a:pt x="300451" y="289148"/>
                        <a:pt x="201877" y="209116"/>
                      </a:cubicBezTo>
                      <a:cubicBezTo>
                        <a:pt x="103295" y="129084"/>
                        <a:pt x="4721" y="5967"/>
                        <a:pt x="-209" y="-190"/>
                      </a:cubicBezTo>
                      <a:close/>
                    </a:path>
                  </a:pathLst>
                </a:custGeom>
                <a:solidFill>
                  <a:srgbClr val="89A0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" name="Google Shape;197;p5"/>
                <p:cNvSpPr/>
                <p:nvPr/>
              </p:nvSpPr>
              <p:spPr>
                <a:xfrm>
                  <a:off x="4796716" y="3444265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754" y="1615"/>
                      </a:moveTo>
                      <a:cubicBezTo>
                        <a:pt x="38754" y="1615"/>
                        <a:pt x="-104358" y="569114"/>
                        <a:pt x="158009" y="973546"/>
                      </a:cubicBezTo>
                      <a:cubicBezTo>
                        <a:pt x="420377" y="1377968"/>
                        <a:pt x="527720" y="1541045"/>
                        <a:pt x="563490" y="1560610"/>
                      </a:cubicBezTo>
                      <a:cubicBezTo>
                        <a:pt x="599277" y="1580174"/>
                        <a:pt x="336892" y="1149663"/>
                        <a:pt x="253424" y="875695"/>
                      </a:cubicBezTo>
                      <a:cubicBezTo>
                        <a:pt x="169938" y="601728"/>
                        <a:pt x="146098" y="353859"/>
                        <a:pt x="146098" y="236444"/>
                      </a:cubicBezTo>
                      <a:cubicBezTo>
                        <a:pt x="146098" y="119030"/>
                        <a:pt x="50683" y="-17950"/>
                        <a:pt x="38754" y="1615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5"/>
                <p:cNvSpPr/>
                <p:nvPr/>
              </p:nvSpPr>
              <p:spPr>
                <a:xfrm flipH="1">
                  <a:off x="6610133" y="3463834"/>
                  <a:ext cx="567026" cy="15615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7026" h="1561518" extrusionOk="0">
                      <a:moveTo>
                        <a:pt x="38945" y="1617"/>
                      </a:moveTo>
                      <a:cubicBezTo>
                        <a:pt x="38945" y="1617"/>
                        <a:pt x="-104168" y="569116"/>
                        <a:pt x="158200" y="973548"/>
                      </a:cubicBezTo>
                      <a:cubicBezTo>
                        <a:pt x="420567" y="1377970"/>
                        <a:pt x="527911" y="1541048"/>
                        <a:pt x="563680" y="1560612"/>
                      </a:cubicBezTo>
                      <a:cubicBezTo>
                        <a:pt x="599467" y="1580176"/>
                        <a:pt x="337082" y="1149665"/>
                        <a:pt x="253614" y="875697"/>
                      </a:cubicBezTo>
                      <a:cubicBezTo>
                        <a:pt x="170128" y="601730"/>
                        <a:pt x="146288" y="353861"/>
                        <a:pt x="146288" y="236446"/>
                      </a:cubicBezTo>
                      <a:cubicBezTo>
                        <a:pt x="146288" y="119032"/>
                        <a:pt x="50874" y="-17947"/>
                        <a:pt x="38945" y="1617"/>
                      </a:cubicBezTo>
                      <a:close/>
                    </a:path>
                  </a:pathLst>
                </a:custGeom>
                <a:solidFill>
                  <a:srgbClr val="668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" name="Google Shape;199;p5"/>
                <p:cNvSpPr/>
                <p:nvPr/>
              </p:nvSpPr>
              <p:spPr>
                <a:xfrm>
                  <a:off x="5024722" y="2858893"/>
                  <a:ext cx="587073" cy="280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073" h="280584" extrusionOk="0">
                      <a:moveTo>
                        <a:pt x="51985" y="260756"/>
                      </a:moveTo>
                      <a:cubicBezTo>
                        <a:pt x="51985" y="260756"/>
                        <a:pt x="397705" y="175955"/>
                        <a:pt x="489021" y="84638"/>
                      </a:cubicBezTo>
                      <a:cubicBezTo>
                        <a:pt x="580347" y="-6687"/>
                        <a:pt x="586862" y="-163"/>
                        <a:pt x="586862" y="-163"/>
                      </a:cubicBezTo>
                      <a:cubicBezTo>
                        <a:pt x="586862" y="-163"/>
                        <a:pt x="384646" y="143341"/>
                        <a:pt x="234618" y="182479"/>
                      </a:cubicBezTo>
                      <a:cubicBezTo>
                        <a:pt x="84589" y="221618"/>
                        <a:pt x="-212" y="280320"/>
                        <a:pt x="-212" y="280320"/>
                      </a:cubicBezTo>
                      <a:lnTo>
                        <a:pt x="51976" y="260756"/>
                      </a:ln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" name="Google Shape;200;p5"/>
                <p:cNvSpPr/>
                <p:nvPr/>
              </p:nvSpPr>
              <p:spPr>
                <a:xfrm>
                  <a:off x="5853188" y="2859052"/>
                  <a:ext cx="477117" cy="3191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117" h="319135" extrusionOk="0">
                      <a:moveTo>
                        <a:pt x="475962" y="117150"/>
                      </a:moveTo>
                      <a:cubicBezTo>
                        <a:pt x="443348" y="117150"/>
                        <a:pt x="286796" y="149764"/>
                        <a:pt x="254182" y="228040"/>
                      </a:cubicBezTo>
                      <a:cubicBezTo>
                        <a:pt x="221568" y="306317"/>
                        <a:pt x="182430" y="338930"/>
                        <a:pt x="169381" y="306317"/>
                      </a:cubicBezTo>
                      <a:cubicBezTo>
                        <a:pt x="156341" y="273703"/>
                        <a:pt x="234618" y="241090"/>
                        <a:pt x="195479" y="162813"/>
                      </a:cubicBezTo>
                      <a:cubicBezTo>
                        <a:pt x="156332" y="84537"/>
                        <a:pt x="195479" y="117150"/>
                        <a:pt x="117203" y="91061"/>
                      </a:cubicBezTo>
                      <a:cubicBezTo>
                        <a:pt x="38926" y="64972"/>
                        <a:pt x="-212" y="-265"/>
                        <a:pt x="-212" y="-265"/>
                      </a:cubicBezTo>
                      <a:cubicBezTo>
                        <a:pt x="-212" y="-265"/>
                        <a:pt x="51966" y="51923"/>
                        <a:pt x="208519" y="64972"/>
                      </a:cubicBezTo>
                      <a:cubicBezTo>
                        <a:pt x="365072" y="78012"/>
                        <a:pt x="489011" y="123675"/>
                        <a:pt x="475962" y="117150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" name="Google Shape;201;p5"/>
                <p:cNvSpPr/>
                <p:nvPr/>
              </p:nvSpPr>
              <p:spPr>
                <a:xfrm>
                  <a:off x="6520528" y="3094577"/>
                  <a:ext cx="224228" cy="239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28" h="239849" extrusionOk="0">
                      <a:moveTo>
                        <a:pt x="-212" y="-265"/>
                      </a:moveTo>
                      <a:cubicBezTo>
                        <a:pt x="-212" y="-265"/>
                        <a:pt x="-212" y="30682"/>
                        <a:pt x="55843" y="84841"/>
                      </a:cubicBezTo>
                      <a:cubicBezTo>
                        <a:pt x="111907" y="139000"/>
                        <a:pt x="224017" y="239585"/>
                        <a:pt x="224017" y="239585"/>
                      </a:cubicBezTo>
                      <a:cubicBezTo>
                        <a:pt x="224017" y="239585"/>
                        <a:pt x="55843" y="38426"/>
                        <a:pt x="-212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" name="Google Shape;202;p5"/>
                <p:cNvSpPr/>
                <p:nvPr/>
              </p:nvSpPr>
              <p:spPr>
                <a:xfrm>
                  <a:off x="6316312" y="3217830"/>
                  <a:ext cx="9525" cy="234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25" h="234829" extrusionOk="0">
                      <a:moveTo>
                        <a:pt x="-212" y="-265"/>
                      </a:moveTo>
                      <a:lnTo>
                        <a:pt x="-212" y="234565"/>
                      </a:lnTo>
                    </a:path>
                  </a:pathLst>
                </a:custGeom>
                <a:noFill/>
                <a:ln w="9525" cap="flat" cmpd="sng">
                  <a:solidFill>
                    <a:srgbClr val="FFE680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" name="Google Shape;203;p5"/>
                <p:cNvSpPr/>
                <p:nvPr/>
              </p:nvSpPr>
              <p:spPr>
                <a:xfrm>
                  <a:off x="5556584" y="3623843"/>
                  <a:ext cx="738298" cy="2718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8298" h="271897" extrusionOk="0">
                      <a:moveTo>
                        <a:pt x="-208" y="-271"/>
                      </a:moveTo>
                      <a:cubicBezTo>
                        <a:pt x="311409" y="143289"/>
                        <a:pt x="323581" y="147278"/>
                        <a:pt x="430684" y="151261"/>
                      </a:cubicBezTo>
                      <a:cubicBezTo>
                        <a:pt x="537801" y="155250"/>
                        <a:pt x="654658" y="107396"/>
                        <a:pt x="666830" y="91447"/>
                      </a:cubicBezTo>
                      <a:cubicBezTo>
                        <a:pt x="679002" y="75497"/>
                        <a:pt x="812902" y="79481"/>
                        <a:pt x="679002" y="159238"/>
                      </a:cubicBezTo>
                      <a:cubicBezTo>
                        <a:pt x="545106" y="238996"/>
                        <a:pt x="462330" y="298810"/>
                        <a:pt x="335736" y="258934"/>
                      </a:cubicBezTo>
                      <a:cubicBezTo>
                        <a:pt x="209141" y="219058"/>
                        <a:pt x="148278" y="187154"/>
                        <a:pt x="99589" y="135312"/>
                      </a:cubicBezTo>
                      <a:cubicBezTo>
                        <a:pt x="50898" y="83469"/>
                        <a:pt x="2210" y="3717"/>
                        <a:pt x="-226" y="-271"/>
                      </a:cubicBezTo>
                      <a:close/>
                    </a:path>
                  </a:pathLst>
                </a:custGeom>
                <a:solidFill>
                  <a:srgbClr val="FFFFFF">
                    <a:alpha val="402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" name="Google Shape;204;p5"/>
                <p:cNvSpPr/>
                <p:nvPr/>
              </p:nvSpPr>
              <p:spPr>
                <a:xfrm>
                  <a:off x="5486723" y="2961608"/>
                  <a:ext cx="267519" cy="423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7519" h="423226" extrusionOk="0">
                      <a:moveTo>
                        <a:pt x="267307" y="-265"/>
                      </a:moveTo>
                      <a:cubicBezTo>
                        <a:pt x="230407" y="36636"/>
                        <a:pt x="-212" y="396404"/>
                        <a:pt x="-212" y="396404"/>
                      </a:cubicBezTo>
                      <a:cubicBezTo>
                        <a:pt x="-212" y="396404"/>
                        <a:pt x="-212" y="507104"/>
                        <a:pt x="128938" y="276485"/>
                      </a:cubicBezTo>
                      <a:cubicBezTo>
                        <a:pt x="258087" y="45865"/>
                        <a:pt x="267307" y="8965"/>
                        <a:pt x="267307" y="-265"/>
                      </a:cubicBezTo>
                      <a:close/>
                    </a:path>
                  </a:pathLst>
                </a:custGeom>
                <a:solidFill>
                  <a:srgbClr val="FFE68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205" name="Google Shape;205;p5"/>
                <p:cNvGrpSpPr/>
                <p:nvPr/>
              </p:nvGrpSpPr>
              <p:grpSpPr>
                <a:xfrm>
                  <a:off x="6306235" y="1356086"/>
                  <a:ext cx="1235373" cy="1660293"/>
                  <a:chOff x="6306235" y="1356086"/>
                  <a:chExt cx="1235373" cy="1660293"/>
                </a:xfrm>
              </p:grpSpPr>
              <p:sp>
                <p:nvSpPr>
                  <p:cNvPr id="206" name="Google Shape;206;p5"/>
                  <p:cNvSpPr/>
                  <p:nvPr/>
                </p:nvSpPr>
                <p:spPr>
                  <a:xfrm>
                    <a:off x="6371938" y="1404273"/>
                    <a:ext cx="1143381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1" h="1612106" extrusionOk="0">
                        <a:moveTo>
                          <a:pt x="25604" y="1611840"/>
                        </a:moveTo>
                        <a:lnTo>
                          <a:pt x="1142696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FFE680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grpSp>
                <p:nvGrpSpPr>
                  <p:cNvPr id="207" name="Google Shape;207;p5"/>
                  <p:cNvGrpSpPr/>
                  <p:nvPr/>
                </p:nvGrpSpPr>
                <p:grpSpPr>
                  <a:xfrm>
                    <a:off x="6306235" y="1356086"/>
                    <a:ext cx="1235373" cy="1647158"/>
                    <a:chOff x="6306235" y="1356086"/>
                    <a:chExt cx="1235373" cy="1647158"/>
                  </a:xfrm>
                </p:grpSpPr>
                <p:sp>
                  <p:nvSpPr>
                    <p:cNvPr id="208" name="Google Shape;208;p5"/>
                    <p:cNvSpPr/>
                    <p:nvPr/>
                  </p:nvSpPr>
                  <p:spPr>
                    <a:xfrm>
                      <a:off x="6306235" y="1356086"/>
                      <a:ext cx="1235373" cy="16471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5373" h="1647158" extrusionOk="0">
                          <a:moveTo>
                            <a:pt x="113215" y="1646883"/>
                          </a:moveTo>
                          <a:lnTo>
                            <a:pt x="1234688" y="74210"/>
                          </a:lnTo>
                          <a:lnTo>
                            <a:pt x="1120789" y="-266"/>
                          </a:lnTo>
                          <a:lnTo>
                            <a:pt x="-685" y="1607459"/>
                          </a:lnTo>
                          <a:lnTo>
                            <a:pt x="113215" y="1646892"/>
                          </a:lnTo>
                          <a:close/>
                        </a:path>
                      </a:pathLst>
                    </a:custGeom>
                    <a:solidFill>
                      <a:srgbClr val="C8AB37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09" name="Google Shape;209;p5"/>
                    <p:cNvSpPr/>
                    <p:nvPr/>
                  </p:nvSpPr>
                  <p:spPr>
                    <a:xfrm>
                      <a:off x="6310692" y="1386747"/>
                      <a:ext cx="1143380" cy="16121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3380" h="1612106" extrusionOk="0">
                          <a:moveTo>
                            <a:pt x="25604" y="1611840"/>
                          </a:moveTo>
                          <a:lnTo>
                            <a:pt x="1142695" y="17260"/>
                          </a:lnTo>
                          <a:lnTo>
                            <a:pt x="1120788" y="-266"/>
                          </a:lnTo>
                          <a:lnTo>
                            <a:pt x="-685" y="1607459"/>
                          </a:lnTo>
                          <a:lnTo>
                            <a:pt x="25604" y="1611840"/>
                          </a:lnTo>
                          <a:close/>
                        </a:path>
                      </a:pathLst>
                    </a:custGeom>
                    <a:solidFill>
                      <a:srgbClr val="AC9D93">
                        <a:alpha val="4392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210" name="Google Shape;210;p5"/>
                    <p:cNvSpPr/>
                    <p:nvPr/>
                  </p:nvSpPr>
                  <p:spPr>
                    <a:xfrm>
                      <a:off x="6380702" y="1395510"/>
                      <a:ext cx="1099565" cy="15463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99565" h="1546383" extrusionOk="0">
                          <a:moveTo>
                            <a:pt x="-685" y="1546118"/>
                          </a:moveTo>
                          <a:lnTo>
                            <a:pt x="1076973" y="-266"/>
                          </a:lnTo>
                          <a:lnTo>
                            <a:pt x="1098880" y="8496"/>
                          </a:lnTo>
                          <a:lnTo>
                            <a:pt x="-685" y="1546118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91425" tIns="45700" rIns="91425" bIns="45700" anchor="ctr" anchorCtr="0">
                      <a:noAutofit/>
                    </a:bodyPr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</p:grpSp>
        <p:grpSp>
          <p:nvGrpSpPr>
            <p:cNvPr id="142" name="Google Shape;142;p5"/>
            <p:cNvGrpSpPr/>
            <p:nvPr/>
          </p:nvGrpSpPr>
          <p:grpSpPr>
            <a:xfrm>
              <a:off x="11180408" y="5733982"/>
              <a:ext cx="435283" cy="1050406"/>
              <a:chOff x="4028392" y="3097874"/>
              <a:chExt cx="1270158" cy="3065088"/>
            </a:xfrm>
          </p:grpSpPr>
          <p:sp>
            <p:nvSpPr>
              <p:cNvPr id="143" name="Google Shape;143;p5"/>
              <p:cNvSpPr/>
              <p:nvPr/>
            </p:nvSpPr>
            <p:spPr>
              <a:xfrm>
                <a:off x="4085258" y="3127445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C93C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5"/>
              <p:cNvSpPr/>
              <p:nvPr/>
            </p:nvSpPr>
            <p:spPr>
              <a:xfrm>
                <a:off x="4028392" y="3097874"/>
                <a:ext cx="1213292" cy="3035517"/>
              </a:xfrm>
              <a:custGeom>
                <a:avLst/>
                <a:gdLst/>
                <a:ahLst/>
                <a:cxnLst/>
                <a:rect l="l" t="t" r="r" b="b"/>
                <a:pathLst>
                  <a:path w="1213292" h="3035517" extrusionOk="0">
                    <a:moveTo>
                      <a:pt x="1042421" y="128134"/>
                    </a:moveTo>
                    <a:cubicBezTo>
                      <a:pt x="788401" y="-178776"/>
                      <a:pt x="356662" y="138564"/>
                      <a:pt x="174450" y="321355"/>
                    </a:cubicBezTo>
                    <a:cubicBezTo>
                      <a:pt x="-61335" y="557849"/>
                      <a:pt x="-20006" y="929998"/>
                      <a:pt x="76290" y="1232258"/>
                    </a:cubicBezTo>
                    <a:cubicBezTo>
                      <a:pt x="132096" y="1407402"/>
                      <a:pt x="235407" y="1768516"/>
                      <a:pt x="266436" y="2045026"/>
                    </a:cubicBezTo>
                    <a:cubicBezTo>
                      <a:pt x="295391" y="2303013"/>
                      <a:pt x="389111" y="2824058"/>
                      <a:pt x="389111" y="2824058"/>
                    </a:cubicBezTo>
                    <a:cubicBezTo>
                      <a:pt x="456583" y="3124636"/>
                      <a:pt x="812521" y="3025792"/>
                      <a:pt x="965726" y="2995814"/>
                    </a:cubicBezTo>
                    <a:cubicBezTo>
                      <a:pt x="1237035" y="2942713"/>
                      <a:pt x="1211102" y="2630838"/>
                      <a:pt x="1211102" y="2630838"/>
                    </a:cubicBezTo>
                    <a:cubicBezTo>
                      <a:pt x="1223372" y="2443738"/>
                      <a:pt x="1180203" y="2227921"/>
                      <a:pt x="1125237" y="1949966"/>
                    </a:cubicBezTo>
                    <a:cubicBezTo>
                      <a:pt x="1069983" y="1670854"/>
                      <a:pt x="1075527" y="1405300"/>
                      <a:pt x="1135458" y="1113393"/>
                    </a:cubicBezTo>
                    <a:cubicBezTo>
                      <a:pt x="1195469" y="820960"/>
                      <a:pt x="1218327" y="340719"/>
                      <a:pt x="1042395" y="128107"/>
                    </a:cubicBezTo>
                    <a:lnTo>
                      <a:pt x="1042421" y="128134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" name="Google Shape;145;p5"/>
              <p:cNvSpPr/>
              <p:nvPr/>
            </p:nvSpPr>
            <p:spPr>
              <a:xfrm>
                <a:off x="4214624" y="4482522"/>
                <a:ext cx="335540" cy="814611"/>
              </a:xfrm>
              <a:custGeom>
                <a:avLst/>
                <a:gdLst/>
                <a:ahLst/>
                <a:cxnLst/>
                <a:rect l="l" t="t" r="r" b="b"/>
                <a:pathLst>
                  <a:path w="335540" h="814611" extrusionOk="0">
                    <a:moveTo>
                      <a:pt x="-90" y="338912"/>
                    </a:moveTo>
                    <a:cubicBezTo>
                      <a:pt x="934" y="306568"/>
                      <a:pt x="1828" y="272543"/>
                      <a:pt x="3273" y="244325"/>
                    </a:cubicBezTo>
                    <a:cubicBezTo>
                      <a:pt x="4429" y="221913"/>
                      <a:pt x="5821" y="200762"/>
                      <a:pt x="7634" y="180610"/>
                    </a:cubicBezTo>
                    <a:cubicBezTo>
                      <a:pt x="9447" y="160457"/>
                      <a:pt x="11654" y="141329"/>
                      <a:pt x="14439" y="123121"/>
                    </a:cubicBezTo>
                    <a:cubicBezTo>
                      <a:pt x="17224" y="104940"/>
                      <a:pt x="20509" y="87677"/>
                      <a:pt x="24634" y="71151"/>
                    </a:cubicBezTo>
                    <a:cubicBezTo>
                      <a:pt x="26683" y="62875"/>
                      <a:pt x="28916" y="54756"/>
                      <a:pt x="31360" y="46847"/>
                    </a:cubicBezTo>
                    <a:cubicBezTo>
                      <a:pt x="33803" y="38939"/>
                      <a:pt x="36457" y="31188"/>
                      <a:pt x="39321" y="23621"/>
                    </a:cubicBezTo>
                    <a:cubicBezTo>
                      <a:pt x="42185" y="16027"/>
                      <a:pt x="45338" y="8592"/>
                      <a:pt x="48675" y="1288"/>
                    </a:cubicBezTo>
                    <a:cubicBezTo>
                      <a:pt x="48885" y="841"/>
                      <a:pt x="49121" y="421"/>
                      <a:pt x="49332" y="-26"/>
                    </a:cubicBezTo>
                    <a:cubicBezTo>
                      <a:pt x="47414" y="5413"/>
                      <a:pt x="45180" y="10904"/>
                      <a:pt x="43420" y="16316"/>
                    </a:cubicBezTo>
                    <a:cubicBezTo>
                      <a:pt x="-15645" y="199107"/>
                      <a:pt x="190661" y="479453"/>
                      <a:pt x="319457" y="663478"/>
                    </a:cubicBezTo>
                    <a:cubicBezTo>
                      <a:pt x="369011" y="752679"/>
                      <a:pt x="300251" y="905438"/>
                      <a:pt x="156872" y="743194"/>
                    </a:cubicBezTo>
                    <a:cubicBezTo>
                      <a:pt x="110551" y="644797"/>
                      <a:pt x="44287" y="497398"/>
                      <a:pt x="-90" y="338912"/>
                    </a:cubicBezTo>
                    <a:lnTo>
                      <a:pt x="-90" y="338912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5"/>
              <p:cNvSpPr/>
              <p:nvPr/>
            </p:nvSpPr>
            <p:spPr>
              <a:xfrm>
                <a:off x="4964780" y="4636490"/>
                <a:ext cx="243222" cy="685026"/>
              </a:xfrm>
              <a:custGeom>
                <a:avLst/>
                <a:gdLst/>
                <a:ahLst/>
                <a:cxnLst/>
                <a:rect l="l" t="t" r="r" b="b"/>
                <a:pathLst>
                  <a:path w="243222" h="685026" extrusionOk="0">
                    <a:moveTo>
                      <a:pt x="191845" y="-26"/>
                    </a:moveTo>
                    <a:cubicBezTo>
                      <a:pt x="192317" y="1235"/>
                      <a:pt x="192869" y="2470"/>
                      <a:pt x="193316" y="3757"/>
                    </a:cubicBezTo>
                    <a:cubicBezTo>
                      <a:pt x="196127" y="11535"/>
                      <a:pt x="198755" y="19496"/>
                      <a:pt x="201198" y="27641"/>
                    </a:cubicBezTo>
                    <a:cubicBezTo>
                      <a:pt x="206085" y="43957"/>
                      <a:pt x="210263" y="61009"/>
                      <a:pt x="213915" y="79033"/>
                    </a:cubicBezTo>
                    <a:cubicBezTo>
                      <a:pt x="217567" y="97084"/>
                      <a:pt x="220667" y="116054"/>
                      <a:pt x="223426" y="136101"/>
                    </a:cubicBezTo>
                    <a:cubicBezTo>
                      <a:pt x="226211" y="156148"/>
                      <a:pt x="228655" y="177325"/>
                      <a:pt x="230888" y="199658"/>
                    </a:cubicBezTo>
                    <a:cubicBezTo>
                      <a:pt x="235250" y="243248"/>
                      <a:pt x="238876" y="291802"/>
                      <a:pt x="243132" y="345717"/>
                    </a:cubicBezTo>
                    <a:cubicBezTo>
                      <a:pt x="212706" y="449737"/>
                      <a:pt x="176448" y="539858"/>
                      <a:pt x="151986" y="601471"/>
                    </a:cubicBezTo>
                    <a:cubicBezTo>
                      <a:pt x="-81119" y="843772"/>
                      <a:pt x="23164" y="481844"/>
                      <a:pt x="23164" y="481844"/>
                    </a:cubicBezTo>
                    <a:cubicBezTo>
                      <a:pt x="175029" y="316001"/>
                      <a:pt x="243999" y="171545"/>
                      <a:pt x="191845" y="-26"/>
                    </a:cubicBezTo>
                    <a:lnTo>
                      <a:pt x="191845" y="-26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5"/>
              <p:cNvSpPr/>
              <p:nvPr/>
            </p:nvSpPr>
            <p:spPr>
              <a:xfrm>
                <a:off x="4719916" y="3559135"/>
                <a:ext cx="82016" cy="207333"/>
              </a:xfrm>
              <a:custGeom>
                <a:avLst/>
                <a:gdLst/>
                <a:ahLst/>
                <a:cxnLst/>
                <a:rect l="l" t="t" r="r" b="b"/>
                <a:pathLst>
                  <a:path w="82016" h="207333" extrusionOk="0">
                    <a:moveTo>
                      <a:pt x="17187" y="17371"/>
                    </a:moveTo>
                    <a:cubicBezTo>
                      <a:pt x="17187" y="17371"/>
                      <a:pt x="30771" y="-3307"/>
                      <a:pt x="54155" y="424"/>
                    </a:cubicBezTo>
                    <a:cubicBezTo>
                      <a:pt x="77539" y="4129"/>
                      <a:pt x="81927" y="38680"/>
                      <a:pt x="81927" y="38680"/>
                    </a:cubicBezTo>
                    <a:cubicBezTo>
                      <a:pt x="60828" y="108622"/>
                      <a:pt x="71023" y="195353"/>
                      <a:pt x="71023" y="195353"/>
                    </a:cubicBezTo>
                    <a:lnTo>
                      <a:pt x="3603" y="207308"/>
                    </a:lnTo>
                    <a:cubicBezTo>
                      <a:pt x="3577" y="207282"/>
                      <a:pt x="-10743" y="110014"/>
                      <a:pt x="17187" y="17371"/>
                    </a:cubicBezTo>
                    <a:lnTo>
                      <a:pt x="17187" y="17371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" name="Google Shape;148;p5"/>
              <p:cNvSpPr/>
              <p:nvPr/>
            </p:nvSpPr>
            <p:spPr>
              <a:xfrm>
                <a:off x="4167470" y="3667678"/>
                <a:ext cx="1096176" cy="1314554"/>
              </a:xfrm>
              <a:custGeom>
                <a:avLst/>
                <a:gdLst/>
                <a:ahLst/>
                <a:cxnLst/>
                <a:rect l="l" t="t" r="r" b="b"/>
                <a:pathLst>
                  <a:path w="1096176" h="1314554" extrusionOk="0">
                    <a:moveTo>
                      <a:pt x="581325" y="0"/>
                    </a:moveTo>
                    <a:cubicBezTo>
                      <a:pt x="872286" y="260247"/>
                      <a:pt x="999480" y="535838"/>
                      <a:pt x="1068949" y="769836"/>
                    </a:cubicBezTo>
                    <a:cubicBezTo>
                      <a:pt x="1122154" y="949053"/>
                      <a:pt x="1088760" y="1149447"/>
                      <a:pt x="1040468" y="1314529"/>
                    </a:cubicBezTo>
                    <a:cubicBezTo>
                      <a:pt x="1036238" y="1260614"/>
                      <a:pt x="1032586" y="1212059"/>
                      <a:pt x="1028224" y="1168470"/>
                    </a:cubicBezTo>
                    <a:cubicBezTo>
                      <a:pt x="1025991" y="1146137"/>
                      <a:pt x="1023521" y="1124960"/>
                      <a:pt x="1020762" y="1104912"/>
                    </a:cubicBezTo>
                    <a:cubicBezTo>
                      <a:pt x="1017977" y="1084865"/>
                      <a:pt x="1014903" y="1065895"/>
                      <a:pt x="1011251" y="1047845"/>
                    </a:cubicBezTo>
                    <a:cubicBezTo>
                      <a:pt x="1007599" y="1029794"/>
                      <a:pt x="1003421" y="1012769"/>
                      <a:pt x="998534" y="996452"/>
                    </a:cubicBezTo>
                    <a:cubicBezTo>
                      <a:pt x="996090" y="988307"/>
                      <a:pt x="993463" y="980346"/>
                      <a:pt x="990652" y="972569"/>
                    </a:cubicBezTo>
                    <a:cubicBezTo>
                      <a:pt x="990179" y="971281"/>
                      <a:pt x="989653" y="970073"/>
                      <a:pt x="989180" y="968785"/>
                    </a:cubicBezTo>
                    <a:cubicBezTo>
                      <a:pt x="983426" y="949815"/>
                      <a:pt x="976542" y="930609"/>
                      <a:pt x="967741" y="910903"/>
                    </a:cubicBezTo>
                    <a:cubicBezTo>
                      <a:pt x="816059" y="570940"/>
                      <a:pt x="670447" y="350762"/>
                      <a:pt x="581351" y="248476"/>
                    </a:cubicBezTo>
                    <a:cubicBezTo>
                      <a:pt x="389391" y="360299"/>
                      <a:pt x="173600" y="596952"/>
                      <a:pt x="96485" y="814818"/>
                    </a:cubicBezTo>
                    <a:cubicBezTo>
                      <a:pt x="96275" y="815265"/>
                      <a:pt x="96039" y="815685"/>
                      <a:pt x="95829" y="816132"/>
                    </a:cubicBezTo>
                    <a:cubicBezTo>
                      <a:pt x="92492" y="823436"/>
                      <a:pt x="89339" y="830872"/>
                      <a:pt x="86475" y="838465"/>
                    </a:cubicBezTo>
                    <a:cubicBezTo>
                      <a:pt x="83611" y="846058"/>
                      <a:pt x="80957" y="853783"/>
                      <a:pt x="78514" y="861691"/>
                    </a:cubicBezTo>
                    <a:cubicBezTo>
                      <a:pt x="76070" y="869600"/>
                      <a:pt x="73837" y="877719"/>
                      <a:pt x="71788" y="885995"/>
                    </a:cubicBezTo>
                    <a:cubicBezTo>
                      <a:pt x="67689" y="902522"/>
                      <a:pt x="64378" y="919784"/>
                      <a:pt x="61593" y="937966"/>
                    </a:cubicBezTo>
                    <a:cubicBezTo>
                      <a:pt x="58808" y="956147"/>
                      <a:pt x="56575" y="975275"/>
                      <a:pt x="54788" y="995454"/>
                    </a:cubicBezTo>
                    <a:cubicBezTo>
                      <a:pt x="52975" y="1015606"/>
                      <a:pt x="51583" y="1036757"/>
                      <a:pt x="50427" y="1059169"/>
                    </a:cubicBezTo>
                    <a:cubicBezTo>
                      <a:pt x="48982" y="1087388"/>
                      <a:pt x="48062" y="1121413"/>
                      <a:pt x="47064" y="1153756"/>
                    </a:cubicBezTo>
                    <a:cubicBezTo>
                      <a:pt x="9202" y="1018601"/>
                      <a:pt x="-12763" y="875407"/>
                      <a:pt x="7784" y="747320"/>
                    </a:cubicBezTo>
                    <a:cubicBezTo>
                      <a:pt x="63222" y="401471"/>
                      <a:pt x="342071" y="104256"/>
                      <a:pt x="581298" y="-26"/>
                    </a:cubicBezTo>
                    <a:lnTo>
                      <a:pt x="581325" y="0"/>
                    </a:lnTo>
                    <a:close/>
                  </a:path>
                </a:pathLst>
              </a:custGeom>
              <a:solidFill>
                <a:srgbClr val="CB381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0" name="Google Shape;222;p6">
              <a:extLst>
                <a:ext uri="{FF2B5EF4-FFF2-40B4-BE49-F238E27FC236}">
                  <a16:creationId xmlns:a16="http://schemas.microsoft.com/office/drawing/2014/main" id="{B029189E-8DFB-4796-B374-4A5C0E37D69F}"/>
                </a:ext>
              </a:extLst>
            </p:cNvPr>
            <p:cNvSpPr/>
            <p:nvPr userDrawn="1"/>
          </p:nvSpPr>
          <p:spPr>
            <a:xfrm>
              <a:off x="2967064" y="181958"/>
              <a:ext cx="2119028" cy="397447"/>
            </a:xfrm>
            <a:custGeom>
              <a:avLst/>
              <a:gdLst/>
              <a:ahLst/>
              <a:cxnLst/>
              <a:rect l="l" t="t" r="r" b="b"/>
              <a:pathLst>
                <a:path w="2119028" h="397447" extrusionOk="0">
                  <a:moveTo>
                    <a:pt x="2119029" y="397448"/>
                  </a:moveTo>
                  <a:lnTo>
                    <a:pt x="0" y="397448"/>
                  </a:lnTo>
                  <a:lnTo>
                    <a:pt x="230433" y="351589"/>
                  </a:lnTo>
                  <a:lnTo>
                    <a:pt x="290713" y="278237"/>
                  </a:lnTo>
                  <a:cubicBezTo>
                    <a:pt x="363443" y="189633"/>
                    <a:pt x="462422" y="134333"/>
                    <a:pt x="548432" y="134333"/>
                  </a:cubicBezTo>
                  <a:cubicBezTo>
                    <a:pt x="634547" y="134333"/>
                    <a:pt x="693789" y="189529"/>
                    <a:pt x="703023" y="278237"/>
                  </a:cubicBezTo>
                  <a:lnTo>
                    <a:pt x="761124" y="211006"/>
                  </a:lnTo>
                  <a:cubicBezTo>
                    <a:pt x="843088" y="115969"/>
                    <a:pt x="951301" y="57660"/>
                    <a:pt x="1045508" y="57660"/>
                  </a:cubicBezTo>
                  <a:cubicBezTo>
                    <a:pt x="1139715" y="57660"/>
                    <a:pt x="1206012" y="115969"/>
                    <a:pt x="1219811" y="211006"/>
                  </a:cubicBezTo>
                  <a:lnTo>
                    <a:pt x="1282581" y="146783"/>
                  </a:lnTo>
                  <a:cubicBezTo>
                    <a:pt x="1399198" y="27572"/>
                    <a:pt x="1547252" y="-25964"/>
                    <a:pt x="1655050" y="12113"/>
                  </a:cubicBezTo>
                  <a:cubicBezTo>
                    <a:pt x="1762745" y="50190"/>
                    <a:pt x="1807877" y="172099"/>
                    <a:pt x="1768347" y="318596"/>
                  </a:cubicBezTo>
                  <a:lnTo>
                    <a:pt x="2119029" y="3974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23;p6">
              <a:extLst>
                <a:ext uri="{FF2B5EF4-FFF2-40B4-BE49-F238E27FC236}">
                  <a16:creationId xmlns:a16="http://schemas.microsoft.com/office/drawing/2014/main" id="{71B263CE-099F-4DFE-9D55-91FE31BE9882}"/>
                </a:ext>
              </a:extLst>
            </p:cNvPr>
            <p:cNvSpPr/>
            <p:nvPr userDrawn="1"/>
          </p:nvSpPr>
          <p:spPr>
            <a:xfrm>
              <a:off x="748804" y="2500792"/>
              <a:ext cx="2119028" cy="397551"/>
            </a:xfrm>
            <a:custGeom>
              <a:avLst/>
              <a:gdLst/>
              <a:ahLst/>
              <a:cxnLst/>
              <a:rect l="l" t="t" r="r" b="b"/>
              <a:pathLst>
                <a:path w="2119028" h="397551" extrusionOk="0">
                  <a:moveTo>
                    <a:pt x="0" y="397551"/>
                  </a:moveTo>
                  <a:lnTo>
                    <a:pt x="2119029" y="397551"/>
                  </a:lnTo>
                  <a:lnTo>
                    <a:pt x="1926154" y="351693"/>
                  </a:lnTo>
                  <a:lnTo>
                    <a:pt x="1926050" y="278341"/>
                  </a:lnTo>
                  <a:cubicBezTo>
                    <a:pt x="1925946" y="189633"/>
                    <a:pt x="1872203" y="134437"/>
                    <a:pt x="1786193" y="134437"/>
                  </a:cubicBezTo>
                  <a:cubicBezTo>
                    <a:pt x="1700182" y="134437"/>
                    <a:pt x="1595600" y="189633"/>
                    <a:pt x="1513740" y="278341"/>
                  </a:cubicBezTo>
                  <a:lnTo>
                    <a:pt x="1510835" y="211006"/>
                  </a:lnTo>
                  <a:cubicBezTo>
                    <a:pt x="1506685" y="115969"/>
                    <a:pt x="1446301" y="57660"/>
                    <a:pt x="1352095" y="57660"/>
                  </a:cubicBezTo>
                  <a:cubicBezTo>
                    <a:pt x="1257888" y="57660"/>
                    <a:pt x="1143865" y="115969"/>
                    <a:pt x="1052148" y="211006"/>
                  </a:cubicBezTo>
                  <a:lnTo>
                    <a:pt x="1041980" y="146783"/>
                  </a:lnTo>
                  <a:cubicBezTo>
                    <a:pt x="1023098" y="27572"/>
                    <a:pt x="918827" y="-25964"/>
                    <a:pt x="779903" y="12113"/>
                  </a:cubicBezTo>
                  <a:cubicBezTo>
                    <a:pt x="640979" y="50190"/>
                    <a:pt x="496038" y="172099"/>
                    <a:pt x="415526" y="318596"/>
                  </a:cubicBezTo>
                  <a:lnTo>
                    <a:pt x="0" y="3975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24;p6">
              <a:extLst>
                <a:ext uri="{FF2B5EF4-FFF2-40B4-BE49-F238E27FC236}">
                  <a16:creationId xmlns:a16="http://schemas.microsoft.com/office/drawing/2014/main" id="{A41E4A7A-979F-4A97-839F-54108B783CC7}"/>
                </a:ext>
              </a:extLst>
            </p:cNvPr>
            <p:cNvSpPr/>
            <p:nvPr userDrawn="1"/>
          </p:nvSpPr>
          <p:spPr>
            <a:xfrm>
              <a:off x="7032743" y="346418"/>
              <a:ext cx="1080264" cy="223607"/>
            </a:xfrm>
            <a:custGeom>
              <a:avLst/>
              <a:gdLst/>
              <a:ahLst/>
              <a:cxnLst/>
              <a:rect l="l" t="t" r="r" b="b"/>
              <a:pathLst>
                <a:path w="1080264" h="223607" extrusionOk="0">
                  <a:moveTo>
                    <a:pt x="1080265" y="223607"/>
                  </a:moveTo>
                  <a:lnTo>
                    <a:pt x="0" y="223607"/>
                  </a:lnTo>
                  <a:lnTo>
                    <a:pt x="138924" y="203065"/>
                  </a:lnTo>
                  <a:lnTo>
                    <a:pt x="154383" y="161979"/>
                  </a:lnTo>
                  <a:cubicBezTo>
                    <a:pt x="175444" y="106264"/>
                    <a:pt x="222755" y="61236"/>
                    <a:pt x="276084" y="46607"/>
                  </a:cubicBezTo>
                  <a:cubicBezTo>
                    <a:pt x="329309" y="31978"/>
                    <a:pt x="378798" y="50238"/>
                    <a:pt x="402972" y="93502"/>
                  </a:cubicBezTo>
                  <a:lnTo>
                    <a:pt x="432957" y="60613"/>
                  </a:lnTo>
                  <a:cubicBezTo>
                    <a:pt x="478192" y="11020"/>
                    <a:pt x="541585" y="-10872"/>
                    <a:pt x="593357" y="5210"/>
                  </a:cubicBezTo>
                  <a:cubicBezTo>
                    <a:pt x="645130" y="21395"/>
                    <a:pt x="675114" y="72337"/>
                    <a:pt x="669200" y="134277"/>
                  </a:cubicBezTo>
                  <a:lnTo>
                    <a:pt x="699806" y="109065"/>
                  </a:lnTo>
                  <a:cubicBezTo>
                    <a:pt x="744627" y="72130"/>
                    <a:pt x="799201" y="58331"/>
                    <a:pt x="844644" y="72441"/>
                  </a:cubicBezTo>
                  <a:cubicBezTo>
                    <a:pt x="889984" y="86551"/>
                    <a:pt x="919864" y="126807"/>
                    <a:pt x="923807" y="178890"/>
                  </a:cubicBezTo>
                  <a:lnTo>
                    <a:pt x="1080265" y="223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8" name="Title 1">
            <a:extLst>
              <a:ext uri="{FF2B5EF4-FFF2-40B4-BE49-F238E27FC236}">
                <a16:creationId xmlns:a16="http://schemas.microsoft.com/office/drawing/2014/main" id="{D56425B4-B58A-405B-BFEA-FA26519A16D0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211" name="Title 1">
            <a:extLst>
              <a:ext uri="{FF2B5EF4-FFF2-40B4-BE49-F238E27FC236}">
                <a16:creationId xmlns:a16="http://schemas.microsoft.com/office/drawing/2014/main" id="{C1C86BDA-E5A1-49FC-9A07-C631ABDEB58A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13886907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lt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6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6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5" name="Google Shape;215;p6"/>
          <p:cNvGrpSpPr/>
          <p:nvPr/>
        </p:nvGrpSpPr>
        <p:grpSpPr>
          <a:xfrm>
            <a:off x="-61" y="3822219"/>
            <a:ext cx="12191838" cy="3035758"/>
            <a:chOff x="2579427" y="3822219"/>
            <a:chExt cx="6852812" cy="3035758"/>
          </a:xfrm>
        </p:grpSpPr>
        <p:sp>
          <p:nvSpPr>
            <p:cNvPr id="216" name="Google Shape;216;p6"/>
            <p:cNvSpPr/>
            <p:nvPr/>
          </p:nvSpPr>
          <p:spPr>
            <a:xfrm>
              <a:off x="2579427" y="3822219"/>
              <a:ext cx="6852812" cy="3030592"/>
            </a:xfrm>
            <a:custGeom>
              <a:avLst/>
              <a:gdLst/>
              <a:ahLst/>
              <a:cxnLst/>
              <a:rect l="l" t="t" r="r" b="b"/>
              <a:pathLst>
                <a:path w="6852812" h="3030592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610580"/>
                  </a:lnTo>
                  <a:lnTo>
                    <a:pt x="6852813" y="3030593"/>
                  </a:lnTo>
                  <a:lnTo>
                    <a:pt x="0" y="3030593"/>
                  </a:lnTo>
                  <a:lnTo>
                    <a:pt x="0" y="1878013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2579427" y="4519224"/>
              <a:ext cx="6852812" cy="1607324"/>
            </a:xfrm>
            <a:custGeom>
              <a:avLst/>
              <a:gdLst/>
              <a:ahLst/>
              <a:cxnLst/>
              <a:rect l="l" t="t" r="r" b="b"/>
              <a:pathLst>
                <a:path w="6852812" h="1607324" extrusionOk="0">
                  <a:moveTo>
                    <a:pt x="418950" y="547499"/>
                  </a:moveTo>
                  <a:lnTo>
                    <a:pt x="6554422" y="818291"/>
                  </a:lnTo>
                  <a:lnTo>
                    <a:pt x="6554422" y="1607324"/>
                  </a:lnTo>
                  <a:lnTo>
                    <a:pt x="695553" y="1607324"/>
                  </a:lnTo>
                  <a:lnTo>
                    <a:pt x="418950" y="547499"/>
                  </a:lnTo>
                  <a:lnTo>
                    <a:pt x="418950" y="547499"/>
                  </a:lnTo>
                  <a:close/>
                  <a:moveTo>
                    <a:pt x="0" y="0"/>
                  </a:moveTo>
                  <a:lnTo>
                    <a:pt x="6852813" y="253466"/>
                  </a:lnTo>
                  <a:lnTo>
                    <a:pt x="6852813" y="368630"/>
                  </a:lnTo>
                  <a:lnTo>
                    <a:pt x="0" y="57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2877713" y="4957167"/>
              <a:ext cx="6256135" cy="1486343"/>
            </a:xfrm>
            <a:custGeom>
              <a:avLst/>
              <a:gdLst/>
              <a:ahLst/>
              <a:cxnLst/>
              <a:rect l="l" t="t" r="r" b="b"/>
              <a:pathLst>
                <a:path w="6256135" h="1486343" extrusionOk="0">
                  <a:moveTo>
                    <a:pt x="6256135" y="186333"/>
                  </a:moveTo>
                  <a:lnTo>
                    <a:pt x="6256135" y="1486344"/>
                  </a:lnTo>
                  <a:lnTo>
                    <a:pt x="0" y="1486344"/>
                  </a:lnTo>
                  <a:lnTo>
                    <a:pt x="0" y="4352"/>
                  </a:lnTo>
                  <a:cubicBezTo>
                    <a:pt x="458687" y="-13805"/>
                    <a:pt x="984709" y="26658"/>
                    <a:pt x="1293371" y="92126"/>
                  </a:cubicBezTo>
                  <a:cubicBezTo>
                    <a:pt x="1647061" y="167139"/>
                    <a:pt x="1848340" y="285519"/>
                    <a:pt x="1557212" y="355967"/>
                  </a:cubicBezTo>
                  <a:cubicBezTo>
                    <a:pt x="1266188" y="426415"/>
                    <a:pt x="1369421" y="404004"/>
                    <a:pt x="1173849" y="451419"/>
                  </a:cubicBezTo>
                  <a:cubicBezTo>
                    <a:pt x="978277" y="498833"/>
                    <a:pt x="758011" y="574884"/>
                    <a:pt x="1187648" y="673552"/>
                  </a:cubicBezTo>
                  <a:cubicBezTo>
                    <a:pt x="1617181" y="772116"/>
                    <a:pt x="2198399" y="814758"/>
                    <a:pt x="2891254" y="824822"/>
                  </a:cubicBezTo>
                  <a:cubicBezTo>
                    <a:pt x="3584109" y="834886"/>
                    <a:pt x="4293565" y="858438"/>
                    <a:pt x="5052406" y="743169"/>
                  </a:cubicBezTo>
                  <a:cubicBezTo>
                    <a:pt x="5348514" y="698245"/>
                    <a:pt x="5379640" y="599888"/>
                    <a:pt x="5064338" y="549257"/>
                  </a:cubicBezTo>
                  <a:cubicBezTo>
                    <a:pt x="5061848" y="548842"/>
                    <a:pt x="5059254" y="548427"/>
                    <a:pt x="5056764" y="548012"/>
                  </a:cubicBezTo>
                  <a:cubicBezTo>
                    <a:pt x="4760137" y="500390"/>
                    <a:pt x="4874783" y="380037"/>
                    <a:pt x="5171720" y="332312"/>
                  </a:cubicBezTo>
                  <a:cubicBezTo>
                    <a:pt x="5534749" y="273899"/>
                    <a:pt x="5897050" y="225966"/>
                    <a:pt x="6256135" y="186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579427" y="4786847"/>
              <a:ext cx="6852812" cy="2065965"/>
            </a:xfrm>
            <a:custGeom>
              <a:avLst/>
              <a:gdLst/>
              <a:ahLst/>
              <a:cxnLst/>
              <a:rect l="l" t="t" r="r" b="b"/>
              <a:pathLst>
                <a:path w="6852812" h="2065965" extrusionOk="0">
                  <a:moveTo>
                    <a:pt x="6852813" y="259022"/>
                  </a:moveTo>
                  <a:lnTo>
                    <a:pt x="6852813" y="2065965"/>
                  </a:lnTo>
                  <a:lnTo>
                    <a:pt x="0" y="2065965"/>
                  </a:lnTo>
                  <a:lnTo>
                    <a:pt x="0" y="913385"/>
                  </a:lnTo>
                  <a:lnTo>
                    <a:pt x="0" y="6075"/>
                  </a:lnTo>
                  <a:cubicBezTo>
                    <a:pt x="502367" y="-19241"/>
                    <a:pt x="1078605" y="37097"/>
                    <a:pt x="1416628" y="127983"/>
                  </a:cubicBezTo>
                  <a:cubicBezTo>
                    <a:pt x="1804038" y="232254"/>
                    <a:pt x="1958213" y="382798"/>
                    <a:pt x="1639384" y="480740"/>
                  </a:cubicBezTo>
                  <a:cubicBezTo>
                    <a:pt x="1320554" y="578682"/>
                    <a:pt x="1435304" y="543510"/>
                    <a:pt x="1221056" y="609288"/>
                  </a:cubicBezTo>
                  <a:cubicBezTo>
                    <a:pt x="1006912" y="675067"/>
                    <a:pt x="765585" y="780894"/>
                    <a:pt x="1236100" y="918054"/>
                  </a:cubicBezTo>
                  <a:cubicBezTo>
                    <a:pt x="1706615" y="1055111"/>
                    <a:pt x="2407978" y="1132302"/>
                    <a:pt x="3166819" y="1146412"/>
                  </a:cubicBezTo>
                  <a:cubicBezTo>
                    <a:pt x="3925660" y="1160418"/>
                    <a:pt x="4829132" y="1160211"/>
                    <a:pt x="5660185" y="1000018"/>
                  </a:cubicBezTo>
                  <a:cubicBezTo>
                    <a:pt x="5984513" y="937559"/>
                    <a:pt x="6018647" y="800815"/>
                    <a:pt x="5673257" y="730471"/>
                  </a:cubicBezTo>
                  <a:cubicBezTo>
                    <a:pt x="5670456" y="729952"/>
                    <a:pt x="5667655" y="729329"/>
                    <a:pt x="5664957" y="728811"/>
                  </a:cubicBezTo>
                  <a:cubicBezTo>
                    <a:pt x="5340006" y="662617"/>
                    <a:pt x="5339384" y="528258"/>
                    <a:pt x="5664646" y="461857"/>
                  </a:cubicBezTo>
                  <a:cubicBezTo>
                    <a:pt x="6062639" y="380723"/>
                    <a:pt x="6459386" y="314218"/>
                    <a:pt x="6852813" y="259022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2579427" y="5819632"/>
              <a:ext cx="6852812" cy="1038345"/>
            </a:xfrm>
            <a:custGeom>
              <a:avLst/>
              <a:gdLst/>
              <a:ahLst/>
              <a:cxnLst/>
              <a:rect l="l" t="t" r="r" b="b"/>
              <a:pathLst>
                <a:path w="6852812" h="1033179" extrusionOk="0">
                  <a:moveTo>
                    <a:pt x="6852813" y="129708"/>
                  </a:moveTo>
                  <a:lnTo>
                    <a:pt x="6852813" y="1033180"/>
                  </a:lnTo>
                  <a:lnTo>
                    <a:pt x="0" y="1033180"/>
                  </a:lnTo>
                  <a:lnTo>
                    <a:pt x="0" y="3234"/>
                  </a:lnTo>
                  <a:cubicBezTo>
                    <a:pt x="2696927" y="-64619"/>
                    <a:pt x="1637620" y="961902"/>
                    <a:pt x="3166923" y="573351"/>
                  </a:cubicBezTo>
                  <a:cubicBezTo>
                    <a:pt x="3832491" y="404340"/>
                    <a:pt x="5385968" y="516495"/>
                    <a:pt x="5664854" y="231074"/>
                  </a:cubicBezTo>
                  <a:cubicBezTo>
                    <a:pt x="5944257" y="-54866"/>
                    <a:pt x="6459386" y="157306"/>
                    <a:pt x="6852813" y="129708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2579427" y="3822219"/>
              <a:ext cx="6852812" cy="167040"/>
            </a:xfrm>
            <a:custGeom>
              <a:avLst/>
              <a:gdLst/>
              <a:ahLst/>
              <a:cxnLst/>
              <a:rect l="l" t="t" r="r" b="b"/>
              <a:pathLst>
                <a:path w="6852812" h="167040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167041"/>
                  </a:lnTo>
                  <a:lnTo>
                    <a:pt x="0" y="74805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6"/>
          <p:cNvSpPr/>
          <p:nvPr/>
        </p:nvSpPr>
        <p:spPr>
          <a:xfrm>
            <a:off x="7443925" y="54365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6"/>
          <p:cNvSpPr/>
          <p:nvPr/>
        </p:nvSpPr>
        <p:spPr>
          <a:xfrm>
            <a:off x="386331" y="262702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6"/>
          <p:cNvSpPr/>
          <p:nvPr/>
        </p:nvSpPr>
        <p:spPr>
          <a:xfrm>
            <a:off x="9904760" y="2300076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6"/>
          <p:cNvSpPr/>
          <p:nvPr/>
        </p:nvSpPr>
        <p:spPr>
          <a:xfrm>
            <a:off x="10891" y="1616344"/>
            <a:ext cx="1593911" cy="5252541"/>
          </a:xfrm>
          <a:custGeom>
            <a:avLst/>
            <a:gdLst/>
            <a:ahLst/>
            <a:cxnLst/>
            <a:rect l="l" t="t" r="r" b="b"/>
            <a:pathLst>
              <a:path w="1593911" h="5252541" extrusionOk="0">
                <a:moveTo>
                  <a:pt x="1489392" y="0"/>
                </a:moveTo>
                <a:lnTo>
                  <a:pt x="1593911" y="49758"/>
                </a:lnTo>
                <a:cubicBezTo>
                  <a:pt x="793738" y="1625520"/>
                  <a:pt x="439437" y="3185239"/>
                  <a:pt x="383315" y="4842177"/>
                </a:cubicBezTo>
                <a:lnTo>
                  <a:pt x="376718" y="5252541"/>
                </a:lnTo>
                <a:lnTo>
                  <a:pt x="0" y="5252541"/>
                </a:lnTo>
                <a:lnTo>
                  <a:pt x="0" y="4384801"/>
                </a:lnTo>
                <a:lnTo>
                  <a:pt x="56868" y="4002098"/>
                </a:lnTo>
                <a:cubicBezTo>
                  <a:pt x="289022" y="2598026"/>
                  <a:pt x="772485" y="1241704"/>
                  <a:pt x="1489392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1303636" y="1616562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715866" y="237275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3" y="744831"/>
            <a:ext cx="3794074" cy="2301935"/>
          </a:xfrm>
          <a:custGeom>
            <a:avLst/>
            <a:gdLst/>
            <a:ahLst/>
            <a:cxnLst/>
            <a:rect l="l" t="t" r="r" b="b"/>
            <a:pathLst>
              <a:path w="3794074" h="2301935" extrusionOk="0">
                <a:moveTo>
                  <a:pt x="39386" y="589"/>
                </a:moveTo>
                <a:cubicBezTo>
                  <a:pt x="692397" y="-13400"/>
                  <a:pt x="1397287" y="221708"/>
                  <a:pt x="1604798" y="752004"/>
                </a:cubicBezTo>
                <a:cubicBezTo>
                  <a:pt x="2415293" y="246370"/>
                  <a:pt x="3901558" y="997760"/>
                  <a:pt x="3787914" y="2301935"/>
                </a:cubicBezTo>
                <a:lnTo>
                  <a:pt x="3392446" y="2053355"/>
                </a:lnTo>
                <a:lnTo>
                  <a:pt x="3403528" y="1740240"/>
                </a:lnTo>
                <a:lnTo>
                  <a:pt x="3234911" y="1954270"/>
                </a:lnTo>
                <a:lnTo>
                  <a:pt x="2618457" y="1566627"/>
                </a:lnTo>
                <a:lnTo>
                  <a:pt x="2755784" y="1150949"/>
                </a:lnTo>
                <a:lnTo>
                  <a:pt x="2458098" y="1465586"/>
                </a:lnTo>
                <a:lnTo>
                  <a:pt x="1984839" y="1168116"/>
                </a:lnTo>
                <a:lnTo>
                  <a:pt x="2099568" y="902586"/>
                </a:lnTo>
                <a:lnTo>
                  <a:pt x="1867068" y="1094020"/>
                </a:lnTo>
                <a:lnTo>
                  <a:pt x="1552649" y="896285"/>
                </a:lnTo>
                <a:lnTo>
                  <a:pt x="893392" y="859997"/>
                </a:lnTo>
                <a:lnTo>
                  <a:pt x="844719" y="518200"/>
                </a:lnTo>
                <a:lnTo>
                  <a:pt x="798001" y="854782"/>
                </a:lnTo>
                <a:lnTo>
                  <a:pt x="153083" y="819147"/>
                </a:lnTo>
                <a:lnTo>
                  <a:pt x="164166" y="402602"/>
                </a:lnTo>
                <a:lnTo>
                  <a:pt x="50087" y="813498"/>
                </a:lnTo>
                <a:lnTo>
                  <a:pt x="0" y="810731"/>
                </a:lnTo>
                <a:lnTo>
                  <a:pt x="0" y="3335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10890" y="1452629"/>
            <a:ext cx="2295706" cy="1594137"/>
          </a:xfrm>
          <a:custGeom>
            <a:avLst/>
            <a:gdLst/>
            <a:ahLst/>
            <a:cxnLst/>
            <a:rect l="l" t="t" r="r" b="b"/>
            <a:pathLst>
              <a:path w="2295706" h="1594137" extrusionOk="0">
                <a:moveTo>
                  <a:pt x="913608" y="606"/>
                </a:moveTo>
                <a:cubicBezTo>
                  <a:pt x="1132454" y="6005"/>
                  <a:pt x="1361751" y="46854"/>
                  <a:pt x="1593912" y="97442"/>
                </a:cubicBezTo>
                <a:cubicBezTo>
                  <a:pt x="2241437" y="303214"/>
                  <a:pt x="2448949" y="794726"/>
                  <a:pt x="2182767" y="1594137"/>
                </a:cubicBezTo>
                <a:lnTo>
                  <a:pt x="1977212" y="1143042"/>
                </a:lnTo>
                <a:lnTo>
                  <a:pt x="2154085" y="797117"/>
                </a:lnTo>
                <a:lnTo>
                  <a:pt x="1907679" y="990720"/>
                </a:lnTo>
                <a:lnTo>
                  <a:pt x="1780781" y="712589"/>
                </a:lnTo>
                <a:lnTo>
                  <a:pt x="1920280" y="556576"/>
                </a:lnTo>
                <a:lnTo>
                  <a:pt x="1755143" y="656313"/>
                </a:lnTo>
                <a:lnTo>
                  <a:pt x="1541762" y="188485"/>
                </a:lnTo>
                <a:lnTo>
                  <a:pt x="954209" y="368837"/>
                </a:lnTo>
                <a:lnTo>
                  <a:pt x="841869" y="146549"/>
                </a:lnTo>
                <a:lnTo>
                  <a:pt x="873161" y="393826"/>
                </a:lnTo>
                <a:lnTo>
                  <a:pt x="413155" y="535063"/>
                </a:lnTo>
                <a:lnTo>
                  <a:pt x="312769" y="277792"/>
                </a:lnTo>
                <a:lnTo>
                  <a:pt x="309509" y="566789"/>
                </a:lnTo>
                <a:lnTo>
                  <a:pt x="0" y="661843"/>
                </a:lnTo>
                <a:lnTo>
                  <a:pt x="0" y="328451"/>
                </a:lnTo>
                <a:lnTo>
                  <a:pt x="76723" y="256915"/>
                </a:lnTo>
                <a:cubicBezTo>
                  <a:pt x="321324" y="54968"/>
                  <a:pt x="607224" y="-6953"/>
                  <a:pt x="913608" y="606"/>
                </a:cubicBez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6"/>
          <p:cNvSpPr/>
          <p:nvPr/>
        </p:nvSpPr>
        <p:spPr>
          <a:xfrm flipH="1">
            <a:off x="10625760" y="1523083"/>
            <a:ext cx="1577126" cy="5345802"/>
          </a:xfrm>
          <a:custGeom>
            <a:avLst/>
            <a:gdLst/>
            <a:ahLst/>
            <a:cxnLst/>
            <a:rect l="l" t="t" r="r" b="b"/>
            <a:pathLst>
              <a:path w="1577126" h="5345802" extrusionOk="0">
                <a:moveTo>
                  <a:pt x="1472608" y="0"/>
                </a:moveTo>
                <a:cubicBezTo>
                  <a:pt x="755701" y="1241705"/>
                  <a:pt x="272238" y="2598027"/>
                  <a:pt x="40084" y="4002099"/>
                </a:cubicBezTo>
                <a:lnTo>
                  <a:pt x="0" y="4271849"/>
                </a:lnTo>
                <a:lnTo>
                  <a:pt x="0" y="5345802"/>
                </a:lnTo>
                <a:lnTo>
                  <a:pt x="358553" y="5345802"/>
                </a:lnTo>
                <a:lnTo>
                  <a:pt x="358491" y="5342289"/>
                </a:lnTo>
                <a:cubicBezTo>
                  <a:pt x="356250" y="3497024"/>
                  <a:pt x="696936" y="1783097"/>
                  <a:pt x="1577126" y="49759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6"/>
          <p:cNvSpPr/>
          <p:nvPr/>
        </p:nvSpPr>
        <p:spPr>
          <a:xfrm flipH="1">
            <a:off x="10625598" y="1523302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6"/>
          <p:cNvSpPr/>
          <p:nvPr/>
        </p:nvSpPr>
        <p:spPr>
          <a:xfrm flipH="1">
            <a:off x="8932540" y="144015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6"/>
          <p:cNvSpPr/>
          <p:nvPr/>
        </p:nvSpPr>
        <p:spPr>
          <a:xfrm flipH="1">
            <a:off x="8436484" y="651571"/>
            <a:ext cx="3766402" cy="2301934"/>
          </a:xfrm>
          <a:custGeom>
            <a:avLst/>
            <a:gdLst/>
            <a:ahLst/>
            <a:cxnLst/>
            <a:rect l="l" t="t" r="r" b="b"/>
            <a:pathLst>
              <a:path w="3766402" h="2301934" extrusionOk="0">
                <a:moveTo>
                  <a:pt x="11713" y="588"/>
                </a:moveTo>
                <a:lnTo>
                  <a:pt x="0" y="1405"/>
                </a:lnTo>
                <a:lnTo>
                  <a:pt x="0" y="812260"/>
                </a:lnTo>
                <a:lnTo>
                  <a:pt x="22414" y="813498"/>
                </a:lnTo>
                <a:lnTo>
                  <a:pt x="136493" y="402602"/>
                </a:lnTo>
                <a:lnTo>
                  <a:pt x="125411" y="819146"/>
                </a:lnTo>
                <a:lnTo>
                  <a:pt x="770328" y="854782"/>
                </a:lnTo>
                <a:lnTo>
                  <a:pt x="817046" y="518200"/>
                </a:lnTo>
                <a:lnTo>
                  <a:pt x="865719" y="859997"/>
                </a:lnTo>
                <a:lnTo>
                  <a:pt x="1524976" y="896285"/>
                </a:lnTo>
                <a:lnTo>
                  <a:pt x="1839396" y="1094020"/>
                </a:lnTo>
                <a:lnTo>
                  <a:pt x="2071895" y="902586"/>
                </a:lnTo>
                <a:lnTo>
                  <a:pt x="1957166" y="1168116"/>
                </a:lnTo>
                <a:lnTo>
                  <a:pt x="2430425" y="1465585"/>
                </a:lnTo>
                <a:lnTo>
                  <a:pt x="2728112" y="1150949"/>
                </a:lnTo>
                <a:lnTo>
                  <a:pt x="2590784" y="1566627"/>
                </a:lnTo>
                <a:lnTo>
                  <a:pt x="3207238" y="1954270"/>
                </a:lnTo>
                <a:lnTo>
                  <a:pt x="3375856" y="1740240"/>
                </a:lnTo>
                <a:lnTo>
                  <a:pt x="3364774" y="2053354"/>
                </a:lnTo>
                <a:lnTo>
                  <a:pt x="3760242" y="2301934"/>
                </a:lnTo>
                <a:cubicBezTo>
                  <a:pt x="3873885" y="997760"/>
                  <a:pt x="2387620" y="246370"/>
                  <a:pt x="1577126" y="752004"/>
                </a:cubicBezTo>
                <a:cubicBezTo>
                  <a:pt x="1369614" y="221708"/>
                  <a:pt x="664725" y="-13400"/>
                  <a:pt x="11713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6"/>
          <p:cNvSpPr/>
          <p:nvPr/>
        </p:nvSpPr>
        <p:spPr>
          <a:xfrm flipH="1">
            <a:off x="9923965" y="1359369"/>
            <a:ext cx="2278921" cy="1594137"/>
          </a:xfrm>
          <a:custGeom>
            <a:avLst/>
            <a:gdLst/>
            <a:ahLst/>
            <a:cxnLst/>
            <a:rect l="l" t="t" r="r" b="b"/>
            <a:pathLst>
              <a:path w="2278921" h="1594137" extrusionOk="0">
                <a:moveTo>
                  <a:pt x="896822" y="607"/>
                </a:moveTo>
                <a:cubicBezTo>
                  <a:pt x="590438" y="-6953"/>
                  <a:pt x="304538" y="54969"/>
                  <a:pt x="59938" y="256915"/>
                </a:cubicBezTo>
                <a:lnTo>
                  <a:pt x="0" y="312800"/>
                </a:lnTo>
                <a:lnTo>
                  <a:pt x="0" y="656688"/>
                </a:lnTo>
                <a:lnTo>
                  <a:pt x="292723" y="566789"/>
                </a:lnTo>
                <a:lnTo>
                  <a:pt x="295983" y="277792"/>
                </a:lnTo>
                <a:lnTo>
                  <a:pt x="396370" y="535063"/>
                </a:lnTo>
                <a:lnTo>
                  <a:pt x="856375" y="393826"/>
                </a:lnTo>
                <a:lnTo>
                  <a:pt x="825083" y="146549"/>
                </a:lnTo>
                <a:lnTo>
                  <a:pt x="937424" y="368837"/>
                </a:lnTo>
                <a:lnTo>
                  <a:pt x="1524976" y="188485"/>
                </a:lnTo>
                <a:lnTo>
                  <a:pt x="1738357" y="656312"/>
                </a:lnTo>
                <a:lnTo>
                  <a:pt x="1903495" y="556576"/>
                </a:lnTo>
                <a:lnTo>
                  <a:pt x="1763996" y="712589"/>
                </a:lnTo>
                <a:lnTo>
                  <a:pt x="1890893" y="990720"/>
                </a:lnTo>
                <a:lnTo>
                  <a:pt x="2137299" y="797116"/>
                </a:lnTo>
                <a:lnTo>
                  <a:pt x="1960426" y="1143043"/>
                </a:lnTo>
                <a:lnTo>
                  <a:pt x="2165982" y="1594137"/>
                </a:lnTo>
                <a:cubicBezTo>
                  <a:pt x="2432164" y="794726"/>
                  <a:pt x="2224651" y="303214"/>
                  <a:pt x="1577126" y="97442"/>
                </a:cubicBezTo>
                <a:cubicBezTo>
                  <a:pt x="1344965" y="46854"/>
                  <a:pt x="1115668" y="6006"/>
                  <a:pt x="896822" y="607"/>
                </a:cubicBez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6"/>
          <p:cNvSpPr txBox="1">
            <a:spLocks noGrp="1"/>
          </p:cNvSpPr>
          <p:nvPr>
            <p:ph type="title"/>
          </p:nvPr>
        </p:nvSpPr>
        <p:spPr>
          <a:xfrm>
            <a:off x="3028980" y="2637600"/>
            <a:ext cx="65340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6" name="Google Shape;236;p6"/>
          <p:cNvSpPr txBox="1">
            <a:spLocks noGrp="1"/>
          </p:cNvSpPr>
          <p:nvPr>
            <p:ph type="body" idx="1"/>
          </p:nvPr>
        </p:nvSpPr>
        <p:spPr>
          <a:xfrm>
            <a:off x="3028950" y="4041900"/>
            <a:ext cx="65340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3C7FB870-30B0-4A34-9347-7B910436DED8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06074BC-0C20-4326-9A5E-9B51EF37E27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59349" y="3605493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9055147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lt2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7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7"/>
          <p:cNvGrpSpPr/>
          <p:nvPr/>
        </p:nvGrpSpPr>
        <p:grpSpPr>
          <a:xfrm>
            <a:off x="-61" y="3822219"/>
            <a:ext cx="12191838" cy="3035758"/>
            <a:chOff x="2579427" y="3822219"/>
            <a:chExt cx="6852812" cy="3035758"/>
          </a:xfrm>
        </p:grpSpPr>
        <p:sp>
          <p:nvSpPr>
            <p:cNvPr id="242" name="Google Shape;242;p7"/>
            <p:cNvSpPr/>
            <p:nvPr/>
          </p:nvSpPr>
          <p:spPr>
            <a:xfrm>
              <a:off x="2579427" y="3822219"/>
              <a:ext cx="6852812" cy="3030592"/>
            </a:xfrm>
            <a:custGeom>
              <a:avLst/>
              <a:gdLst/>
              <a:ahLst/>
              <a:cxnLst/>
              <a:rect l="l" t="t" r="r" b="b"/>
              <a:pathLst>
                <a:path w="6852812" h="3030592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610580"/>
                  </a:lnTo>
                  <a:lnTo>
                    <a:pt x="6852813" y="3030593"/>
                  </a:lnTo>
                  <a:lnTo>
                    <a:pt x="0" y="3030593"/>
                  </a:lnTo>
                  <a:lnTo>
                    <a:pt x="0" y="1878013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2579427" y="4519224"/>
              <a:ext cx="6852812" cy="1607324"/>
            </a:xfrm>
            <a:custGeom>
              <a:avLst/>
              <a:gdLst/>
              <a:ahLst/>
              <a:cxnLst/>
              <a:rect l="l" t="t" r="r" b="b"/>
              <a:pathLst>
                <a:path w="6852812" h="1607324" extrusionOk="0">
                  <a:moveTo>
                    <a:pt x="418950" y="547499"/>
                  </a:moveTo>
                  <a:lnTo>
                    <a:pt x="6554422" y="818291"/>
                  </a:lnTo>
                  <a:lnTo>
                    <a:pt x="6554422" y="1607324"/>
                  </a:lnTo>
                  <a:lnTo>
                    <a:pt x="695553" y="1607324"/>
                  </a:lnTo>
                  <a:lnTo>
                    <a:pt x="418950" y="547499"/>
                  </a:lnTo>
                  <a:lnTo>
                    <a:pt x="418950" y="547499"/>
                  </a:lnTo>
                  <a:close/>
                  <a:moveTo>
                    <a:pt x="0" y="0"/>
                  </a:moveTo>
                  <a:lnTo>
                    <a:pt x="6852813" y="253466"/>
                  </a:lnTo>
                  <a:lnTo>
                    <a:pt x="6852813" y="368630"/>
                  </a:lnTo>
                  <a:lnTo>
                    <a:pt x="0" y="575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2877713" y="4957167"/>
              <a:ext cx="6256135" cy="1486343"/>
            </a:xfrm>
            <a:custGeom>
              <a:avLst/>
              <a:gdLst/>
              <a:ahLst/>
              <a:cxnLst/>
              <a:rect l="l" t="t" r="r" b="b"/>
              <a:pathLst>
                <a:path w="6256135" h="1486343" extrusionOk="0">
                  <a:moveTo>
                    <a:pt x="6256135" y="186333"/>
                  </a:moveTo>
                  <a:lnTo>
                    <a:pt x="6256135" y="1486344"/>
                  </a:lnTo>
                  <a:lnTo>
                    <a:pt x="0" y="1486344"/>
                  </a:lnTo>
                  <a:lnTo>
                    <a:pt x="0" y="4352"/>
                  </a:lnTo>
                  <a:cubicBezTo>
                    <a:pt x="458687" y="-13805"/>
                    <a:pt x="984709" y="26658"/>
                    <a:pt x="1293371" y="92126"/>
                  </a:cubicBezTo>
                  <a:cubicBezTo>
                    <a:pt x="1647061" y="167139"/>
                    <a:pt x="1848340" y="285519"/>
                    <a:pt x="1557212" y="355967"/>
                  </a:cubicBezTo>
                  <a:cubicBezTo>
                    <a:pt x="1266188" y="426415"/>
                    <a:pt x="1369421" y="404004"/>
                    <a:pt x="1173849" y="451419"/>
                  </a:cubicBezTo>
                  <a:cubicBezTo>
                    <a:pt x="978277" y="498833"/>
                    <a:pt x="758011" y="574884"/>
                    <a:pt x="1187648" y="673552"/>
                  </a:cubicBezTo>
                  <a:cubicBezTo>
                    <a:pt x="1617181" y="772116"/>
                    <a:pt x="2198399" y="814758"/>
                    <a:pt x="2891254" y="824822"/>
                  </a:cubicBezTo>
                  <a:cubicBezTo>
                    <a:pt x="3584109" y="834886"/>
                    <a:pt x="4293565" y="858438"/>
                    <a:pt x="5052406" y="743169"/>
                  </a:cubicBezTo>
                  <a:cubicBezTo>
                    <a:pt x="5348514" y="698245"/>
                    <a:pt x="5379640" y="599888"/>
                    <a:pt x="5064338" y="549257"/>
                  </a:cubicBezTo>
                  <a:cubicBezTo>
                    <a:pt x="5061848" y="548842"/>
                    <a:pt x="5059254" y="548427"/>
                    <a:pt x="5056764" y="548012"/>
                  </a:cubicBezTo>
                  <a:cubicBezTo>
                    <a:pt x="4760137" y="500390"/>
                    <a:pt x="4874783" y="380037"/>
                    <a:pt x="5171720" y="332312"/>
                  </a:cubicBezTo>
                  <a:cubicBezTo>
                    <a:pt x="5534749" y="273899"/>
                    <a:pt x="5897050" y="225966"/>
                    <a:pt x="6256135" y="1863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2579427" y="4786847"/>
              <a:ext cx="6852812" cy="2065965"/>
            </a:xfrm>
            <a:custGeom>
              <a:avLst/>
              <a:gdLst/>
              <a:ahLst/>
              <a:cxnLst/>
              <a:rect l="l" t="t" r="r" b="b"/>
              <a:pathLst>
                <a:path w="6852812" h="2065965" extrusionOk="0">
                  <a:moveTo>
                    <a:pt x="6852813" y="259022"/>
                  </a:moveTo>
                  <a:lnTo>
                    <a:pt x="6852813" y="2065965"/>
                  </a:lnTo>
                  <a:lnTo>
                    <a:pt x="0" y="2065965"/>
                  </a:lnTo>
                  <a:lnTo>
                    <a:pt x="0" y="913385"/>
                  </a:lnTo>
                  <a:lnTo>
                    <a:pt x="0" y="6075"/>
                  </a:lnTo>
                  <a:cubicBezTo>
                    <a:pt x="502367" y="-19241"/>
                    <a:pt x="1078605" y="37097"/>
                    <a:pt x="1416628" y="127983"/>
                  </a:cubicBezTo>
                  <a:cubicBezTo>
                    <a:pt x="1804038" y="232254"/>
                    <a:pt x="1958213" y="382798"/>
                    <a:pt x="1639384" y="480740"/>
                  </a:cubicBezTo>
                  <a:cubicBezTo>
                    <a:pt x="1320554" y="578682"/>
                    <a:pt x="1435304" y="543510"/>
                    <a:pt x="1221056" y="609288"/>
                  </a:cubicBezTo>
                  <a:cubicBezTo>
                    <a:pt x="1006912" y="675067"/>
                    <a:pt x="765585" y="780894"/>
                    <a:pt x="1236100" y="918054"/>
                  </a:cubicBezTo>
                  <a:cubicBezTo>
                    <a:pt x="1706615" y="1055111"/>
                    <a:pt x="2407978" y="1132302"/>
                    <a:pt x="3166819" y="1146412"/>
                  </a:cubicBezTo>
                  <a:cubicBezTo>
                    <a:pt x="3925660" y="1160418"/>
                    <a:pt x="4829132" y="1160211"/>
                    <a:pt x="5660185" y="1000018"/>
                  </a:cubicBezTo>
                  <a:cubicBezTo>
                    <a:pt x="5984513" y="937559"/>
                    <a:pt x="6018647" y="800815"/>
                    <a:pt x="5673257" y="730471"/>
                  </a:cubicBezTo>
                  <a:cubicBezTo>
                    <a:pt x="5670456" y="729952"/>
                    <a:pt x="5667655" y="729329"/>
                    <a:pt x="5664957" y="728811"/>
                  </a:cubicBezTo>
                  <a:cubicBezTo>
                    <a:pt x="5340006" y="662617"/>
                    <a:pt x="5339384" y="528258"/>
                    <a:pt x="5664646" y="461857"/>
                  </a:cubicBezTo>
                  <a:cubicBezTo>
                    <a:pt x="6062639" y="380723"/>
                    <a:pt x="6459386" y="314218"/>
                    <a:pt x="6852813" y="259022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2579427" y="5819632"/>
              <a:ext cx="6852812" cy="1038345"/>
            </a:xfrm>
            <a:custGeom>
              <a:avLst/>
              <a:gdLst/>
              <a:ahLst/>
              <a:cxnLst/>
              <a:rect l="l" t="t" r="r" b="b"/>
              <a:pathLst>
                <a:path w="6852812" h="1033179" extrusionOk="0">
                  <a:moveTo>
                    <a:pt x="6852813" y="129708"/>
                  </a:moveTo>
                  <a:lnTo>
                    <a:pt x="6852813" y="1033180"/>
                  </a:lnTo>
                  <a:lnTo>
                    <a:pt x="0" y="1033180"/>
                  </a:lnTo>
                  <a:lnTo>
                    <a:pt x="0" y="3234"/>
                  </a:lnTo>
                  <a:cubicBezTo>
                    <a:pt x="2696927" y="-64619"/>
                    <a:pt x="1637620" y="961902"/>
                    <a:pt x="3166923" y="573351"/>
                  </a:cubicBezTo>
                  <a:cubicBezTo>
                    <a:pt x="3832491" y="404340"/>
                    <a:pt x="5385968" y="516495"/>
                    <a:pt x="5664854" y="231074"/>
                  </a:cubicBezTo>
                  <a:cubicBezTo>
                    <a:pt x="5944257" y="-54866"/>
                    <a:pt x="6459386" y="157306"/>
                    <a:pt x="6852813" y="129708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2579427" y="3822219"/>
              <a:ext cx="6852812" cy="167040"/>
            </a:xfrm>
            <a:custGeom>
              <a:avLst/>
              <a:gdLst/>
              <a:ahLst/>
              <a:cxnLst/>
              <a:rect l="l" t="t" r="r" b="b"/>
              <a:pathLst>
                <a:path w="6852812" h="167040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167041"/>
                  </a:lnTo>
                  <a:lnTo>
                    <a:pt x="0" y="74805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7"/>
          <p:cNvSpPr/>
          <p:nvPr/>
        </p:nvSpPr>
        <p:spPr>
          <a:xfrm>
            <a:off x="6254837" y="170570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7"/>
          <p:cNvSpPr/>
          <p:nvPr/>
        </p:nvSpPr>
        <p:spPr>
          <a:xfrm>
            <a:off x="3281931" y="262702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7"/>
          <p:cNvSpPr/>
          <p:nvPr/>
        </p:nvSpPr>
        <p:spPr>
          <a:xfrm>
            <a:off x="7618760" y="2604876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1" name="Google Shape;251;p7"/>
          <p:cNvGrpSpPr/>
          <p:nvPr/>
        </p:nvGrpSpPr>
        <p:grpSpPr>
          <a:xfrm flipH="1">
            <a:off x="430589" y="4984367"/>
            <a:ext cx="3753057" cy="1873569"/>
            <a:chOff x="6689597" y="4026978"/>
            <a:chExt cx="1992915" cy="994886"/>
          </a:xfrm>
        </p:grpSpPr>
        <p:sp>
          <p:nvSpPr>
            <p:cNvPr id="252" name="Google Shape;252;p7"/>
            <p:cNvSpPr/>
            <p:nvPr/>
          </p:nvSpPr>
          <p:spPr>
            <a:xfrm>
              <a:off x="6689597" y="4056887"/>
              <a:ext cx="1299209" cy="964977"/>
            </a:xfrm>
            <a:custGeom>
              <a:avLst/>
              <a:gdLst/>
              <a:ahLst/>
              <a:cxnLst/>
              <a:rect l="l" t="t" r="r" b="b"/>
              <a:pathLst>
                <a:path w="1299209" h="964977" extrusionOk="0">
                  <a:moveTo>
                    <a:pt x="1236154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647" y="555022"/>
                  </a:lnTo>
                  <a:lnTo>
                    <a:pt x="1299210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7133748" y="4026978"/>
              <a:ext cx="1470374" cy="709517"/>
            </a:xfrm>
            <a:custGeom>
              <a:avLst/>
              <a:gdLst/>
              <a:ahLst/>
              <a:cxnLst/>
              <a:rect l="l" t="t" r="r" b="b"/>
              <a:pathLst>
                <a:path w="1470374" h="709517" extrusionOk="0">
                  <a:moveTo>
                    <a:pt x="1470374" y="0"/>
                  </a:moveTo>
                  <a:cubicBezTo>
                    <a:pt x="1390269" y="387858"/>
                    <a:pt x="1038415" y="709517"/>
                    <a:pt x="731615" y="709517"/>
                  </a:cubicBezTo>
                  <a:lnTo>
                    <a:pt x="0" y="709517"/>
                  </a:lnTo>
                  <a:cubicBezTo>
                    <a:pt x="365760" y="709517"/>
                    <a:pt x="668464" y="322707"/>
                    <a:pt x="778383" y="6287"/>
                  </a:cubicBezTo>
                  <a:lnTo>
                    <a:pt x="1470374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779608" y="4595430"/>
              <a:ext cx="1105185" cy="141065"/>
            </a:xfrm>
            <a:custGeom>
              <a:avLst/>
              <a:gdLst/>
              <a:ahLst/>
              <a:cxnLst/>
              <a:rect l="l" t="t" r="r" b="b"/>
              <a:pathLst>
                <a:path w="1105185" h="141065" extrusionOk="0">
                  <a:moveTo>
                    <a:pt x="0" y="0"/>
                  </a:moveTo>
                  <a:cubicBezTo>
                    <a:pt x="117920" y="88392"/>
                    <a:pt x="249460" y="141065"/>
                    <a:pt x="373571" y="141065"/>
                  </a:cubicBezTo>
                  <a:lnTo>
                    <a:pt x="1105186" y="141065"/>
                  </a:lnTo>
                  <a:cubicBezTo>
                    <a:pt x="966978" y="141065"/>
                    <a:pt x="837724" y="85820"/>
                    <a:pt x="72447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E4B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7383398" y="4056887"/>
              <a:ext cx="1299114" cy="964977"/>
            </a:xfrm>
            <a:custGeom>
              <a:avLst/>
              <a:gdLst/>
              <a:ahLst/>
              <a:cxnLst/>
              <a:rect l="l" t="t" r="r" b="b"/>
              <a:pathLst>
                <a:path w="1299114" h="964977" extrusionOk="0">
                  <a:moveTo>
                    <a:pt x="1236059" y="0"/>
                  </a:moveTo>
                  <a:lnTo>
                    <a:pt x="0" y="964978"/>
                  </a:lnTo>
                  <a:lnTo>
                    <a:pt x="566833" y="587407"/>
                  </a:lnTo>
                  <a:lnTo>
                    <a:pt x="1217200" y="961834"/>
                  </a:lnTo>
                  <a:lnTo>
                    <a:pt x="608552" y="555022"/>
                  </a:lnTo>
                  <a:lnTo>
                    <a:pt x="1299115" y="44196"/>
                  </a:lnTo>
                  <a:close/>
                </a:path>
              </a:pathLst>
            </a:custGeom>
            <a:solidFill>
              <a:srgbClr val="833C0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7"/>
          <p:cNvSpPr/>
          <p:nvPr/>
        </p:nvSpPr>
        <p:spPr>
          <a:xfrm flipH="1">
            <a:off x="-18498" y="-2075"/>
            <a:ext cx="12243025" cy="6862144"/>
          </a:xfrm>
          <a:custGeom>
            <a:avLst/>
            <a:gdLst/>
            <a:ahLst/>
            <a:cxnLst/>
            <a:rect l="l" t="t" r="r" b="b"/>
            <a:pathLst>
              <a:path w="12243025" h="6862144" extrusionOk="0">
                <a:moveTo>
                  <a:pt x="12243025" y="0"/>
                </a:moveTo>
                <a:lnTo>
                  <a:pt x="4411278" y="726"/>
                </a:lnTo>
                <a:cubicBezTo>
                  <a:pt x="4411281" y="1176"/>
                  <a:pt x="4411285" y="1625"/>
                  <a:pt x="4411288" y="2075"/>
                </a:cubicBezTo>
                <a:lnTo>
                  <a:pt x="0" y="2075"/>
                </a:lnTo>
                <a:lnTo>
                  <a:pt x="0" y="6860075"/>
                </a:lnTo>
                <a:lnTo>
                  <a:pt x="4423732" y="6860075"/>
                </a:lnTo>
                <a:cubicBezTo>
                  <a:pt x="4423732" y="6860201"/>
                  <a:pt x="4423731" y="6860328"/>
                  <a:pt x="4423731" y="6860454"/>
                </a:cubicBezTo>
                <a:lnTo>
                  <a:pt x="6396400" y="6862144"/>
                </a:lnTo>
                <a:cubicBezTo>
                  <a:pt x="6441879" y="6615593"/>
                  <a:pt x="6322284" y="6224001"/>
                  <a:pt x="6674328" y="5930798"/>
                </a:cubicBezTo>
                <a:cubicBezTo>
                  <a:pt x="7026372" y="5637596"/>
                  <a:pt x="8318429" y="6018904"/>
                  <a:pt x="8508663" y="5102930"/>
                </a:cubicBezTo>
                <a:cubicBezTo>
                  <a:pt x="8698898" y="4186955"/>
                  <a:pt x="7728843" y="3822047"/>
                  <a:pt x="7559639" y="2870193"/>
                </a:cubicBezTo>
                <a:cubicBezTo>
                  <a:pt x="7390435" y="1918339"/>
                  <a:pt x="8252498" y="1074406"/>
                  <a:pt x="9213056" y="1111424"/>
                </a:cubicBezTo>
                <a:cubicBezTo>
                  <a:pt x="10173614" y="1148442"/>
                  <a:pt x="10422928" y="296938"/>
                  <a:pt x="11045401" y="332505"/>
                </a:cubicBezTo>
                <a:cubicBezTo>
                  <a:pt x="11667875" y="368072"/>
                  <a:pt x="12042610" y="948961"/>
                  <a:pt x="12242214" y="893544"/>
                </a:cubicBezTo>
                <a:cubicBezTo>
                  <a:pt x="12242484" y="595696"/>
                  <a:pt x="12242755" y="297848"/>
                  <a:pt x="122430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7"/>
          <p:cNvSpPr/>
          <p:nvPr/>
        </p:nvSpPr>
        <p:spPr>
          <a:xfrm>
            <a:off x="272839" y="1379068"/>
            <a:ext cx="1686804" cy="5489817"/>
          </a:xfrm>
          <a:custGeom>
            <a:avLst/>
            <a:gdLst/>
            <a:ahLst/>
            <a:cxnLst/>
            <a:rect l="l" t="t" r="r" b="b"/>
            <a:pathLst>
              <a:path w="1686804" h="5489817" extrusionOk="0">
                <a:moveTo>
                  <a:pt x="1582286" y="0"/>
                </a:moveTo>
                <a:lnTo>
                  <a:pt x="1686804" y="49759"/>
                </a:lnTo>
                <a:cubicBezTo>
                  <a:pt x="806614" y="1783097"/>
                  <a:pt x="465928" y="3497024"/>
                  <a:pt x="468169" y="5342289"/>
                </a:cubicBezTo>
                <a:lnTo>
                  <a:pt x="470780" y="5489817"/>
                </a:lnTo>
                <a:lnTo>
                  <a:pt x="0" y="5489817"/>
                </a:lnTo>
                <a:lnTo>
                  <a:pt x="16257" y="5160185"/>
                </a:lnTo>
                <a:cubicBezTo>
                  <a:pt x="135572" y="3346364"/>
                  <a:pt x="669858" y="1580352"/>
                  <a:pt x="1582286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7"/>
          <p:cNvSpPr/>
          <p:nvPr/>
        </p:nvSpPr>
        <p:spPr>
          <a:xfrm>
            <a:off x="1658478" y="1379287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7"/>
          <p:cNvSpPr/>
          <p:nvPr/>
        </p:nvSpPr>
        <p:spPr>
          <a:xfrm>
            <a:off x="1070708" y="0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7"/>
          <p:cNvSpPr/>
          <p:nvPr/>
        </p:nvSpPr>
        <p:spPr>
          <a:xfrm>
            <a:off x="10890" y="507556"/>
            <a:ext cx="4138029" cy="2301934"/>
          </a:xfrm>
          <a:custGeom>
            <a:avLst/>
            <a:gdLst/>
            <a:ahLst/>
            <a:cxnLst/>
            <a:rect l="l" t="t" r="r" b="b"/>
            <a:pathLst>
              <a:path w="4138029" h="2301934" extrusionOk="0">
                <a:moveTo>
                  <a:pt x="383341" y="588"/>
                </a:moveTo>
                <a:cubicBezTo>
                  <a:pt x="1036352" y="-13400"/>
                  <a:pt x="1741242" y="221708"/>
                  <a:pt x="1948753" y="752004"/>
                </a:cubicBezTo>
                <a:cubicBezTo>
                  <a:pt x="2759248" y="246370"/>
                  <a:pt x="4245513" y="997760"/>
                  <a:pt x="4131869" y="2301934"/>
                </a:cubicBezTo>
                <a:lnTo>
                  <a:pt x="3736401" y="2053354"/>
                </a:lnTo>
                <a:lnTo>
                  <a:pt x="3747483" y="1740240"/>
                </a:lnTo>
                <a:lnTo>
                  <a:pt x="3578866" y="1954270"/>
                </a:lnTo>
                <a:lnTo>
                  <a:pt x="2962412" y="1566627"/>
                </a:lnTo>
                <a:lnTo>
                  <a:pt x="3099739" y="1150949"/>
                </a:lnTo>
                <a:lnTo>
                  <a:pt x="2802053" y="1465585"/>
                </a:lnTo>
                <a:lnTo>
                  <a:pt x="2328794" y="1168116"/>
                </a:lnTo>
                <a:lnTo>
                  <a:pt x="2443523" y="902586"/>
                </a:lnTo>
                <a:lnTo>
                  <a:pt x="2211024" y="1094020"/>
                </a:lnTo>
                <a:lnTo>
                  <a:pt x="1896604" y="896285"/>
                </a:lnTo>
                <a:lnTo>
                  <a:pt x="1237347" y="859997"/>
                </a:lnTo>
                <a:lnTo>
                  <a:pt x="1188674" y="518200"/>
                </a:lnTo>
                <a:lnTo>
                  <a:pt x="1141956" y="854782"/>
                </a:lnTo>
                <a:lnTo>
                  <a:pt x="497038" y="819146"/>
                </a:lnTo>
                <a:lnTo>
                  <a:pt x="508120" y="402602"/>
                </a:lnTo>
                <a:lnTo>
                  <a:pt x="394042" y="813498"/>
                </a:lnTo>
                <a:lnTo>
                  <a:pt x="0" y="791732"/>
                </a:lnTo>
                <a:lnTo>
                  <a:pt x="0" y="41883"/>
                </a:lnTo>
                <a:lnTo>
                  <a:pt x="141966" y="17420"/>
                </a:lnTo>
                <a:cubicBezTo>
                  <a:pt x="220898" y="7977"/>
                  <a:pt x="301714" y="2337"/>
                  <a:pt x="383341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7"/>
          <p:cNvSpPr/>
          <p:nvPr/>
        </p:nvSpPr>
        <p:spPr>
          <a:xfrm>
            <a:off x="67480" y="1215354"/>
            <a:ext cx="2595365" cy="1595000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7"/>
          <p:cNvSpPr txBox="1">
            <a:spLocks noGrp="1"/>
          </p:cNvSpPr>
          <p:nvPr>
            <p:ph type="title"/>
          </p:nvPr>
        </p:nvSpPr>
        <p:spPr>
          <a:xfrm>
            <a:off x="4759000" y="669575"/>
            <a:ext cx="70173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ldrich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7"/>
          <p:cNvSpPr txBox="1">
            <a:spLocks noGrp="1"/>
          </p:cNvSpPr>
          <p:nvPr>
            <p:ph type="body" idx="1"/>
          </p:nvPr>
        </p:nvSpPr>
        <p:spPr>
          <a:xfrm>
            <a:off x="4759000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7"/>
          <p:cNvSpPr txBox="1">
            <a:spLocks noGrp="1"/>
          </p:cNvSpPr>
          <p:nvPr>
            <p:ph type="body" idx="2"/>
          </p:nvPr>
        </p:nvSpPr>
        <p:spPr>
          <a:xfrm>
            <a:off x="8716925" y="2841595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7"/>
          <p:cNvSpPr txBox="1">
            <a:spLocks noGrp="1"/>
          </p:cNvSpPr>
          <p:nvPr>
            <p:ph type="body" idx="3"/>
          </p:nvPr>
        </p:nvSpPr>
        <p:spPr>
          <a:xfrm>
            <a:off x="4759000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6" name="Google Shape;266;p7"/>
          <p:cNvSpPr txBox="1">
            <a:spLocks noGrp="1"/>
          </p:cNvSpPr>
          <p:nvPr>
            <p:ph type="body" idx="4"/>
          </p:nvPr>
        </p:nvSpPr>
        <p:spPr>
          <a:xfrm>
            <a:off x="8716925" y="4882654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7" name="Google Shape;267;p7"/>
          <p:cNvSpPr txBox="1">
            <a:spLocks noGrp="1"/>
          </p:cNvSpPr>
          <p:nvPr>
            <p:ph type="title" idx="5"/>
          </p:nvPr>
        </p:nvSpPr>
        <p:spPr>
          <a:xfrm>
            <a:off x="4759000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8" name="Google Shape;268;p7"/>
          <p:cNvSpPr txBox="1">
            <a:spLocks noGrp="1"/>
          </p:cNvSpPr>
          <p:nvPr>
            <p:ph type="title" idx="6"/>
          </p:nvPr>
        </p:nvSpPr>
        <p:spPr>
          <a:xfrm>
            <a:off x="8716925" y="2145825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9" name="Google Shape;269;p7"/>
          <p:cNvSpPr txBox="1">
            <a:spLocks noGrp="1"/>
          </p:cNvSpPr>
          <p:nvPr>
            <p:ph type="title" idx="7"/>
          </p:nvPr>
        </p:nvSpPr>
        <p:spPr>
          <a:xfrm>
            <a:off x="4759000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70" name="Google Shape;270;p7"/>
          <p:cNvSpPr txBox="1">
            <a:spLocks noGrp="1"/>
          </p:cNvSpPr>
          <p:nvPr>
            <p:ph type="title" idx="8"/>
          </p:nvPr>
        </p:nvSpPr>
        <p:spPr>
          <a:xfrm>
            <a:off x="8716925" y="4186884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ldrich"/>
              <a:buNone/>
              <a:defRPr sz="3500">
                <a:solidFill>
                  <a:srgbClr val="E9AA5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3500"/>
              <a:buFont typeface="Abril Fatface"/>
              <a:buNone/>
              <a:defRPr sz="3500">
                <a:solidFill>
                  <a:srgbClr val="E9AA59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6D0381C-1DFF-4695-BC42-D66D1B50C183}"/>
              </a:ext>
            </a:extLst>
          </p:cNvPr>
          <p:cNvSpPr txBox="1">
            <a:spLocks/>
          </p:cNvSpPr>
          <p:nvPr userDrawn="1"/>
        </p:nvSpPr>
        <p:spPr>
          <a:xfrm>
            <a:off x="10286307" y="-25283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69DB110-93AA-4843-821A-C021D90491BB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8240" y="5689971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11227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993D-BD47-4611-A033-7169A20B588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9915441"/>
      </p:ext>
    </p:extLst>
  </p:cSld>
  <p:clrMapOvr>
    <a:masterClrMapping/>
  </p:clrMapOvr>
  <p:transition spd="slow" advClick="0" advTm="3000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bg>
      <p:bgPr>
        <a:solidFill>
          <a:schemeClr val="lt2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"/>
          <p:cNvSpPr/>
          <p:nvPr/>
        </p:nvSpPr>
        <p:spPr>
          <a:xfrm>
            <a:off x="0" y="1534084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206" y="2743831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8"/>
          <p:cNvSpPr/>
          <p:nvPr/>
        </p:nvSpPr>
        <p:spPr>
          <a:xfrm>
            <a:off x="9925362" y="752206"/>
            <a:ext cx="2119028" cy="397447"/>
          </a:xfrm>
          <a:custGeom>
            <a:avLst/>
            <a:gdLst/>
            <a:ahLst/>
            <a:cxnLst/>
            <a:rect l="l" t="t" r="r" b="b"/>
            <a:pathLst>
              <a:path w="2119028" h="397447" extrusionOk="0">
                <a:moveTo>
                  <a:pt x="2119029" y="397448"/>
                </a:moveTo>
                <a:lnTo>
                  <a:pt x="0" y="397448"/>
                </a:lnTo>
                <a:lnTo>
                  <a:pt x="230433" y="351589"/>
                </a:lnTo>
                <a:lnTo>
                  <a:pt x="290713" y="278237"/>
                </a:lnTo>
                <a:cubicBezTo>
                  <a:pt x="363443" y="189633"/>
                  <a:pt x="462422" y="134333"/>
                  <a:pt x="548432" y="134333"/>
                </a:cubicBezTo>
                <a:cubicBezTo>
                  <a:pt x="634547" y="134333"/>
                  <a:pt x="693789" y="189529"/>
                  <a:pt x="703023" y="278237"/>
                </a:cubicBezTo>
                <a:lnTo>
                  <a:pt x="761124" y="211006"/>
                </a:lnTo>
                <a:cubicBezTo>
                  <a:pt x="843088" y="115969"/>
                  <a:pt x="951301" y="57660"/>
                  <a:pt x="1045508" y="57660"/>
                </a:cubicBezTo>
                <a:cubicBezTo>
                  <a:pt x="1139715" y="57660"/>
                  <a:pt x="1206012" y="115969"/>
                  <a:pt x="1219811" y="211006"/>
                </a:cubicBezTo>
                <a:lnTo>
                  <a:pt x="1282581" y="146783"/>
                </a:lnTo>
                <a:cubicBezTo>
                  <a:pt x="1399198" y="27572"/>
                  <a:pt x="1547252" y="-25964"/>
                  <a:pt x="1655050" y="12113"/>
                </a:cubicBezTo>
                <a:cubicBezTo>
                  <a:pt x="1762745" y="50190"/>
                  <a:pt x="1807877" y="172099"/>
                  <a:pt x="1768347" y="318596"/>
                </a:cubicBezTo>
                <a:lnTo>
                  <a:pt x="2119029" y="3974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8082531" y="1484023"/>
            <a:ext cx="2119028" cy="397551"/>
          </a:xfrm>
          <a:custGeom>
            <a:avLst/>
            <a:gdLst/>
            <a:ahLst/>
            <a:cxnLst/>
            <a:rect l="l" t="t" r="r" b="b"/>
            <a:pathLst>
              <a:path w="2119028" h="397551" extrusionOk="0">
                <a:moveTo>
                  <a:pt x="0" y="397551"/>
                </a:moveTo>
                <a:lnTo>
                  <a:pt x="2119029" y="397551"/>
                </a:lnTo>
                <a:lnTo>
                  <a:pt x="1926154" y="351693"/>
                </a:lnTo>
                <a:lnTo>
                  <a:pt x="1926050" y="278341"/>
                </a:lnTo>
                <a:cubicBezTo>
                  <a:pt x="1925946" y="189633"/>
                  <a:pt x="1872203" y="134437"/>
                  <a:pt x="1786193" y="134437"/>
                </a:cubicBezTo>
                <a:cubicBezTo>
                  <a:pt x="1700182" y="134437"/>
                  <a:pt x="1595600" y="189633"/>
                  <a:pt x="1513740" y="278341"/>
                </a:cubicBezTo>
                <a:lnTo>
                  <a:pt x="1510835" y="211006"/>
                </a:lnTo>
                <a:cubicBezTo>
                  <a:pt x="1506685" y="115969"/>
                  <a:pt x="1446301" y="57660"/>
                  <a:pt x="1352095" y="57660"/>
                </a:cubicBezTo>
                <a:cubicBezTo>
                  <a:pt x="1257888" y="57660"/>
                  <a:pt x="1143865" y="115969"/>
                  <a:pt x="1052148" y="211006"/>
                </a:cubicBezTo>
                <a:lnTo>
                  <a:pt x="1041980" y="146783"/>
                </a:lnTo>
                <a:cubicBezTo>
                  <a:pt x="1023098" y="27572"/>
                  <a:pt x="918827" y="-25964"/>
                  <a:pt x="779903" y="12113"/>
                </a:cubicBezTo>
                <a:cubicBezTo>
                  <a:pt x="640979" y="50190"/>
                  <a:pt x="496038" y="172099"/>
                  <a:pt x="415526" y="318596"/>
                </a:cubicBezTo>
                <a:lnTo>
                  <a:pt x="0" y="3975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8"/>
          <p:cNvSpPr/>
          <p:nvPr/>
        </p:nvSpPr>
        <p:spPr>
          <a:xfrm>
            <a:off x="9884288" y="2714058"/>
            <a:ext cx="1080264" cy="223607"/>
          </a:xfrm>
          <a:custGeom>
            <a:avLst/>
            <a:gdLst/>
            <a:ahLst/>
            <a:cxnLst/>
            <a:rect l="l" t="t" r="r" b="b"/>
            <a:pathLst>
              <a:path w="1080264" h="223607" extrusionOk="0">
                <a:moveTo>
                  <a:pt x="1080265" y="223607"/>
                </a:moveTo>
                <a:lnTo>
                  <a:pt x="0" y="223607"/>
                </a:lnTo>
                <a:lnTo>
                  <a:pt x="138924" y="203065"/>
                </a:lnTo>
                <a:lnTo>
                  <a:pt x="154383" y="161979"/>
                </a:lnTo>
                <a:cubicBezTo>
                  <a:pt x="175444" y="106264"/>
                  <a:pt x="222755" y="61236"/>
                  <a:pt x="276084" y="46607"/>
                </a:cubicBezTo>
                <a:cubicBezTo>
                  <a:pt x="329309" y="31978"/>
                  <a:pt x="378798" y="50238"/>
                  <a:pt x="402972" y="93502"/>
                </a:cubicBezTo>
                <a:lnTo>
                  <a:pt x="432957" y="60613"/>
                </a:lnTo>
                <a:cubicBezTo>
                  <a:pt x="478192" y="11020"/>
                  <a:pt x="541585" y="-10872"/>
                  <a:pt x="593357" y="5210"/>
                </a:cubicBezTo>
                <a:cubicBezTo>
                  <a:pt x="645130" y="21395"/>
                  <a:pt x="675114" y="72337"/>
                  <a:pt x="669200" y="134277"/>
                </a:cubicBezTo>
                <a:lnTo>
                  <a:pt x="699806" y="109065"/>
                </a:lnTo>
                <a:cubicBezTo>
                  <a:pt x="744627" y="72130"/>
                  <a:pt x="799201" y="58331"/>
                  <a:pt x="844644" y="72441"/>
                </a:cubicBezTo>
                <a:cubicBezTo>
                  <a:pt x="889984" y="86551"/>
                  <a:pt x="919864" y="126807"/>
                  <a:pt x="923807" y="178890"/>
                </a:cubicBezTo>
                <a:lnTo>
                  <a:pt x="1080265" y="2236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8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8"/>
          <p:cNvSpPr/>
          <p:nvPr/>
        </p:nvSpPr>
        <p:spPr>
          <a:xfrm>
            <a:off x="0" y="5280348"/>
            <a:ext cx="12194349" cy="1576199"/>
          </a:xfrm>
          <a:custGeom>
            <a:avLst/>
            <a:gdLst/>
            <a:ahLst/>
            <a:cxnLst/>
            <a:rect l="l" t="t" r="r" b="b"/>
            <a:pathLst>
              <a:path w="6860393" h="1580149" extrusionOk="0">
                <a:moveTo>
                  <a:pt x="0" y="0"/>
                </a:moveTo>
                <a:lnTo>
                  <a:pt x="6860394" y="0"/>
                </a:lnTo>
                <a:lnTo>
                  <a:pt x="6860394" y="1580150"/>
                </a:lnTo>
                <a:lnTo>
                  <a:pt x="0" y="1580150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0" y="5746377"/>
            <a:ext cx="12194533" cy="1111232"/>
          </a:xfrm>
          <a:custGeom>
            <a:avLst/>
            <a:gdLst/>
            <a:ahLst/>
            <a:cxnLst/>
            <a:rect l="l" t="t" r="r" b="b"/>
            <a:pathLst>
              <a:path w="6860497" h="1114017" extrusionOk="0">
                <a:moveTo>
                  <a:pt x="0" y="176272"/>
                </a:moveTo>
                <a:lnTo>
                  <a:pt x="0" y="660911"/>
                </a:lnTo>
                <a:cubicBezTo>
                  <a:pt x="245494" y="715026"/>
                  <a:pt x="594221" y="825961"/>
                  <a:pt x="629916" y="1002354"/>
                </a:cubicBezTo>
                <a:cubicBezTo>
                  <a:pt x="638242" y="1043772"/>
                  <a:pt x="625441" y="1079988"/>
                  <a:pt x="598592" y="1114017"/>
                </a:cubicBezTo>
                <a:lnTo>
                  <a:pt x="4244051" y="1114017"/>
                </a:lnTo>
                <a:cubicBezTo>
                  <a:pt x="4950040" y="847503"/>
                  <a:pt x="5915156" y="725224"/>
                  <a:pt x="6645392" y="845734"/>
                </a:cubicBezTo>
                <a:cubicBezTo>
                  <a:pt x="6703982" y="856140"/>
                  <a:pt x="6778077" y="869981"/>
                  <a:pt x="6860498" y="882990"/>
                </a:cubicBezTo>
                <a:lnTo>
                  <a:pt x="6860498" y="113416"/>
                </a:lnTo>
                <a:cubicBezTo>
                  <a:pt x="6771208" y="94996"/>
                  <a:pt x="6684625" y="78033"/>
                  <a:pt x="6594087" y="63360"/>
                </a:cubicBezTo>
                <a:cubicBezTo>
                  <a:pt x="6062618" y="-22288"/>
                  <a:pt x="5761761" y="-33631"/>
                  <a:pt x="5248608" y="108108"/>
                </a:cubicBezTo>
                <a:cubicBezTo>
                  <a:pt x="4872614" y="209782"/>
                  <a:pt x="4709646" y="229034"/>
                  <a:pt x="4321165" y="256819"/>
                </a:cubicBezTo>
                <a:cubicBezTo>
                  <a:pt x="3641505" y="305419"/>
                  <a:pt x="3338046" y="446845"/>
                  <a:pt x="2643816" y="307917"/>
                </a:cubicBezTo>
                <a:cubicBezTo>
                  <a:pt x="2421842" y="265769"/>
                  <a:pt x="2278750" y="251304"/>
                  <a:pt x="2054070" y="240273"/>
                </a:cubicBezTo>
                <a:cubicBezTo>
                  <a:pt x="1251091" y="200936"/>
                  <a:pt x="949089" y="-29156"/>
                  <a:pt x="57029" y="164096"/>
                </a:cubicBezTo>
                <a:cubicBezTo>
                  <a:pt x="37880" y="168363"/>
                  <a:pt x="18940" y="172421"/>
                  <a:pt x="0" y="176272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8"/>
          <p:cNvSpPr/>
          <p:nvPr/>
        </p:nvSpPr>
        <p:spPr>
          <a:xfrm>
            <a:off x="0" y="6002783"/>
            <a:ext cx="12194533" cy="855466"/>
          </a:xfrm>
          <a:custGeom>
            <a:avLst/>
            <a:gdLst/>
            <a:ahLst/>
            <a:cxnLst/>
            <a:rect l="l" t="t" r="r" b="b"/>
            <a:pathLst>
              <a:path w="6860497" h="857610" extrusionOk="0">
                <a:moveTo>
                  <a:pt x="0" y="123628"/>
                </a:moveTo>
                <a:lnTo>
                  <a:pt x="0" y="220826"/>
                </a:lnTo>
                <a:cubicBezTo>
                  <a:pt x="52137" y="235395"/>
                  <a:pt x="132789" y="241639"/>
                  <a:pt x="201265" y="246635"/>
                </a:cubicBezTo>
                <a:cubicBezTo>
                  <a:pt x="922032" y="299292"/>
                  <a:pt x="908503" y="545202"/>
                  <a:pt x="1425819" y="813486"/>
                </a:cubicBezTo>
                <a:cubicBezTo>
                  <a:pt x="1458288" y="830137"/>
                  <a:pt x="1492942" y="844706"/>
                  <a:pt x="1529261" y="857610"/>
                </a:cubicBezTo>
                <a:lnTo>
                  <a:pt x="2857674" y="857610"/>
                </a:lnTo>
                <a:cubicBezTo>
                  <a:pt x="2879944" y="853240"/>
                  <a:pt x="2901694" y="848869"/>
                  <a:pt x="2922715" y="844498"/>
                </a:cubicBezTo>
                <a:cubicBezTo>
                  <a:pt x="3171643" y="785700"/>
                  <a:pt x="3340335" y="768529"/>
                  <a:pt x="3591032" y="737829"/>
                </a:cubicBezTo>
                <a:cubicBezTo>
                  <a:pt x="3800102" y="709732"/>
                  <a:pt x="3944963" y="677159"/>
                  <a:pt x="4146020" y="622836"/>
                </a:cubicBezTo>
                <a:cubicBezTo>
                  <a:pt x="4838168" y="435932"/>
                  <a:pt x="5447480" y="337172"/>
                  <a:pt x="6170015" y="326662"/>
                </a:cubicBezTo>
                <a:cubicBezTo>
                  <a:pt x="6464940" y="322395"/>
                  <a:pt x="6669327" y="347059"/>
                  <a:pt x="6860498" y="387541"/>
                </a:cubicBezTo>
                <a:lnTo>
                  <a:pt x="6860498" y="129247"/>
                </a:lnTo>
                <a:cubicBezTo>
                  <a:pt x="6711058" y="89286"/>
                  <a:pt x="6564844" y="59106"/>
                  <a:pt x="6433095" y="42039"/>
                </a:cubicBezTo>
                <a:cubicBezTo>
                  <a:pt x="5765612" y="-44545"/>
                  <a:pt x="5055876" y="36003"/>
                  <a:pt x="4412015" y="206568"/>
                </a:cubicBezTo>
                <a:cubicBezTo>
                  <a:pt x="3909580" y="339670"/>
                  <a:pt x="3762846" y="331241"/>
                  <a:pt x="3256249" y="364646"/>
                </a:cubicBezTo>
                <a:cubicBezTo>
                  <a:pt x="2972876" y="385043"/>
                  <a:pt x="2829784" y="430416"/>
                  <a:pt x="2568680" y="471731"/>
                </a:cubicBezTo>
                <a:cubicBezTo>
                  <a:pt x="2096321" y="506177"/>
                  <a:pt x="2059169" y="324476"/>
                  <a:pt x="1710129" y="165254"/>
                </a:cubicBezTo>
                <a:cubicBezTo>
                  <a:pt x="1602108" y="121130"/>
                  <a:pt x="1522809" y="101773"/>
                  <a:pt x="1405942" y="84186"/>
                </a:cubicBezTo>
                <a:cubicBezTo>
                  <a:pt x="1042957" y="29655"/>
                  <a:pt x="420638" y="-71498"/>
                  <a:pt x="87104" y="78775"/>
                </a:cubicBezTo>
                <a:cubicBezTo>
                  <a:pt x="50160" y="95425"/>
                  <a:pt x="21542" y="110307"/>
                  <a:pt x="0" y="123628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8"/>
          <p:cNvSpPr/>
          <p:nvPr/>
        </p:nvSpPr>
        <p:spPr>
          <a:xfrm>
            <a:off x="-81" y="5329112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0" y="5163064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FEE7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8388138" y="2892917"/>
            <a:ext cx="926484" cy="3975969"/>
          </a:xfrm>
          <a:custGeom>
            <a:avLst/>
            <a:gdLst/>
            <a:ahLst/>
            <a:cxnLst/>
            <a:rect l="l" t="t" r="r" b="b"/>
            <a:pathLst>
              <a:path w="926484" h="3975969" extrusionOk="0">
                <a:moveTo>
                  <a:pt x="56981" y="0"/>
                </a:moveTo>
                <a:cubicBezTo>
                  <a:pt x="626656" y="986592"/>
                  <a:pt x="926484" y="2105620"/>
                  <a:pt x="926484" y="3244825"/>
                </a:cubicBezTo>
                <a:lnTo>
                  <a:pt x="926484" y="3975969"/>
                </a:lnTo>
                <a:lnTo>
                  <a:pt x="600398" y="3975969"/>
                </a:lnTo>
                <a:lnTo>
                  <a:pt x="625111" y="3760701"/>
                </a:lnTo>
                <a:cubicBezTo>
                  <a:pt x="746577" y="2420088"/>
                  <a:pt x="611984" y="1232210"/>
                  <a:pt x="0" y="27142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8388138" y="2892916"/>
            <a:ext cx="164479" cy="228878"/>
          </a:xfrm>
          <a:custGeom>
            <a:avLst/>
            <a:gdLst/>
            <a:ahLst/>
            <a:cxnLst/>
            <a:rect l="l" t="t" r="r" b="b"/>
            <a:pathLst>
              <a:path w="110204" h="153352" extrusionOk="0">
                <a:moveTo>
                  <a:pt x="110204" y="129826"/>
                </a:moveTo>
                <a:cubicBezTo>
                  <a:pt x="86963" y="86201"/>
                  <a:pt x="62960" y="42958"/>
                  <a:pt x="38195" y="0"/>
                </a:cubicBezTo>
                <a:lnTo>
                  <a:pt x="0" y="18193"/>
                </a:lnTo>
                <a:cubicBezTo>
                  <a:pt x="22860" y="63246"/>
                  <a:pt x="44767" y="108299"/>
                  <a:pt x="65722" y="153353"/>
                </a:cubicBezTo>
                <a:lnTo>
                  <a:pt x="65722" y="153353"/>
                </a:lnTo>
                <a:lnTo>
                  <a:pt x="71247" y="141637"/>
                </a:lnTo>
                <a:cubicBezTo>
                  <a:pt x="74676" y="134303"/>
                  <a:pt x="81153" y="128873"/>
                  <a:pt x="88963" y="126778"/>
                </a:cubicBezTo>
                <a:cubicBezTo>
                  <a:pt x="96107" y="124873"/>
                  <a:pt x="103822" y="126016"/>
                  <a:pt x="110204" y="129826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7463927" y="2139632"/>
            <a:ext cx="1410517" cy="744229"/>
          </a:xfrm>
          <a:custGeom>
            <a:avLst/>
            <a:gdLst/>
            <a:ahLst/>
            <a:cxnLst/>
            <a:rect l="l" t="t" r="r" b="b"/>
            <a:pathLst>
              <a:path w="945070" h="498646" extrusionOk="0">
                <a:moveTo>
                  <a:pt x="634460" y="498647"/>
                </a:moveTo>
                <a:lnTo>
                  <a:pt x="137827" y="398539"/>
                </a:lnTo>
                <a:lnTo>
                  <a:pt x="136589" y="333198"/>
                </a:lnTo>
                <a:lnTo>
                  <a:pt x="102299" y="391396"/>
                </a:lnTo>
                <a:lnTo>
                  <a:pt x="0" y="370821"/>
                </a:lnTo>
                <a:cubicBezTo>
                  <a:pt x="22289" y="136983"/>
                  <a:pt x="197929" y="119457"/>
                  <a:pt x="600551" y="422161"/>
                </a:cubicBezTo>
                <a:cubicBezTo>
                  <a:pt x="680276" y="89453"/>
                  <a:pt x="781240" y="-113144"/>
                  <a:pt x="945071" y="67831"/>
                </a:cubicBezTo>
                <a:lnTo>
                  <a:pt x="885253" y="150794"/>
                </a:lnTo>
                <a:lnTo>
                  <a:pt x="815340" y="115837"/>
                </a:lnTo>
                <a:lnTo>
                  <a:pt x="864394" y="179750"/>
                </a:lnTo>
                <a:lnTo>
                  <a:pt x="634460" y="498647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7192136" y="2416794"/>
            <a:ext cx="2737258" cy="1258070"/>
          </a:xfrm>
          <a:custGeom>
            <a:avLst/>
            <a:gdLst/>
            <a:ahLst/>
            <a:cxnLst/>
            <a:rect l="l" t="t" r="r" b="b"/>
            <a:pathLst>
              <a:path w="1834009" h="842928" extrusionOk="0">
                <a:moveTo>
                  <a:pt x="2257" y="842929"/>
                </a:moveTo>
                <a:cubicBezTo>
                  <a:pt x="-39367" y="365345"/>
                  <a:pt x="504891" y="90263"/>
                  <a:pt x="801595" y="275334"/>
                </a:cubicBezTo>
                <a:cubicBezTo>
                  <a:pt x="953519" y="-113000"/>
                  <a:pt x="1834010" y="-68995"/>
                  <a:pt x="1834010" y="272381"/>
                </a:cubicBezTo>
                <a:lnTo>
                  <a:pt x="1610744" y="284668"/>
                </a:lnTo>
                <a:lnTo>
                  <a:pt x="1587407" y="147413"/>
                </a:lnTo>
                <a:lnTo>
                  <a:pt x="1579787" y="286383"/>
                </a:lnTo>
                <a:lnTo>
                  <a:pt x="1370904" y="297908"/>
                </a:lnTo>
                <a:lnTo>
                  <a:pt x="1329089" y="147508"/>
                </a:lnTo>
                <a:lnTo>
                  <a:pt x="1333090" y="300004"/>
                </a:lnTo>
                <a:lnTo>
                  <a:pt x="1096965" y="313053"/>
                </a:lnTo>
                <a:lnTo>
                  <a:pt x="1079820" y="189799"/>
                </a:lnTo>
                <a:lnTo>
                  <a:pt x="1062008" y="314958"/>
                </a:lnTo>
                <a:lnTo>
                  <a:pt x="820645" y="328293"/>
                </a:lnTo>
                <a:lnTo>
                  <a:pt x="705487" y="400683"/>
                </a:lnTo>
                <a:lnTo>
                  <a:pt x="620334" y="330579"/>
                </a:lnTo>
                <a:lnTo>
                  <a:pt x="662339" y="427829"/>
                </a:lnTo>
                <a:lnTo>
                  <a:pt x="489080" y="536795"/>
                </a:lnTo>
                <a:lnTo>
                  <a:pt x="380114" y="421543"/>
                </a:lnTo>
                <a:lnTo>
                  <a:pt x="430406" y="573752"/>
                </a:lnTo>
                <a:lnTo>
                  <a:pt x="204663" y="715675"/>
                </a:lnTo>
                <a:lnTo>
                  <a:pt x="142846" y="637284"/>
                </a:lnTo>
                <a:lnTo>
                  <a:pt x="146846" y="751965"/>
                </a:lnTo>
                <a:lnTo>
                  <a:pt x="2257" y="842929"/>
                </a:ln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8004738" y="2803417"/>
            <a:ext cx="1417642" cy="871278"/>
          </a:xfrm>
          <a:custGeom>
            <a:avLst/>
            <a:gdLst/>
            <a:ahLst/>
            <a:cxnLst/>
            <a:rect l="l" t="t" r="r" b="b"/>
            <a:pathLst>
              <a:path w="949844" h="583771" extrusionOk="0">
                <a:moveTo>
                  <a:pt x="41350" y="583772"/>
                </a:moveTo>
                <a:cubicBezTo>
                  <a:pt x="-56090" y="291069"/>
                  <a:pt x="19824" y="111046"/>
                  <a:pt x="256996" y="35703"/>
                </a:cubicBezTo>
                <a:cubicBezTo>
                  <a:pt x="529030" y="-23637"/>
                  <a:pt x="790301" y="-46307"/>
                  <a:pt x="949845" y="275924"/>
                </a:cubicBezTo>
                <a:lnTo>
                  <a:pt x="727341" y="207630"/>
                </a:lnTo>
                <a:lnTo>
                  <a:pt x="726198" y="101807"/>
                </a:lnTo>
                <a:lnTo>
                  <a:pt x="689431" y="196009"/>
                </a:lnTo>
                <a:lnTo>
                  <a:pt x="520934" y="144288"/>
                </a:lnTo>
                <a:lnTo>
                  <a:pt x="532459" y="53706"/>
                </a:lnTo>
                <a:lnTo>
                  <a:pt x="491311" y="135144"/>
                </a:lnTo>
                <a:lnTo>
                  <a:pt x="276237" y="69136"/>
                </a:lnTo>
                <a:lnTo>
                  <a:pt x="198132" y="240396"/>
                </a:lnTo>
                <a:lnTo>
                  <a:pt x="137648" y="203915"/>
                </a:lnTo>
                <a:lnTo>
                  <a:pt x="188702" y="261065"/>
                </a:lnTo>
                <a:lnTo>
                  <a:pt x="142220" y="362887"/>
                </a:lnTo>
                <a:lnTo>
                  <a:pt x="52018" y="291926"/>
                </a:lnTo>
                <a:lnTo>
                  <a:pt x="116788" y="418608"/>
                </a:lnTo>
                <a:lnTo>
                  <a:pt x="41350" y="583772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9974080" y="2062331"/>
            <a:ext cx="1109224" cy="4806554"/>
          </a:xfrm>
          <a:custGeom>
            <a:avLst/>
            <a:gdLst/>
            <a:ahLst/>
            <a:cxnLst/>
            <a:rect l="l" t="t" r="r" b="b"/>
            <a:pathLst>
              <a:path w="1109224" h="4806554" extrusionOk="0">
                <a:moveTo>
                  <a:pt x="1040873" y="0"/>
                </a:moveTo>
                <a:lnTo>
                  <a:pt x="1109224" y="32540"/>
                </a:lnTo>
                <a:cubicBezTo>
                  <a:pt x="376632" y="1475215"/>
                  <a:pt x="215539" y="2897328"/>
                  <a:pt x="360919" y="4502121"/>
                </a:cubicBezTo>
                <a:lnTo>
                  <a:pt x="395864" y="4806554"/>
                </a:lnTo>
                <a:lnTo>
                  <a:pt x="0" y="4806554"/>
                </a:lnTo>
                <a:lnTo>
                  <a:pt x="0" y="3884551"/>
                </a:lnTo>
                <a:cubicBezTo>
                  <a:pt x="0" y="2520830"/>
                  <a:pt x="358942" y="1181124"/>
                  <a:pt x="1040873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10886354" y="2062473"/>
            <a:ext cx="197034" cy="274084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10501977" y="1160477"/>
            <a:ext cx="1688441" cy="891015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>
            <a:off x="9239430" y="1492397"/>
            <a:ext cx="2963456" cy="1278011"/>
          </a:xfrm>
          <a:custGeom>
            <a:avLst/>
            <a:gdLst/>
            <a:ahLst/>
            <a:cxnLst/>
            <a:rect l="l" t="t" r="r" b="b"/>
            <a:pathLst>
              <a:path w="2963456" h="1278011" extrusionOk="0">
                <a:moveTo>
                  <a:pt x="820159" y="385"/>
                </a:moveTo>
                <a:cubicBezTo>
                  <a:pt x="1247201" y="-8763"/>
                  <a:pt x="1708170" y="144988"/>
                  <a:pt x="1843874" y="491780"/>
                </a:cubicBezTo>
                <a:cubicBezTo>
                  <a:pt x="2142015" y="305781"/>
                  <a:pt x="2579984" y="379882"/>
                  <a:pt x="2892915" y="632115"/>
                </a:cubicBezTo>
                <a:lnTo>
                  <a:pt x="2963456" y="696439"/>
                </a:lnTo>
                <a:lnTo>
                  <a:pt x="2963456" y="1210030"/>
                </a:lnTo>
                <a:lnTo>
                  <a:pt x="2909899" y="1278011"/>
                </a:lnTo>
                <a:lnTo>
                  <a:pt x="2506764" y="1024509"/>
                </a:lnTo>
                <a:lnTo>
                  <a:pt x="2596570" y="752673"/>
                </a:lnTo>
                <a:lnTo>
                  <a:pt x="2401896" y="958432"/>
                </a:lnTo>
                <a:lnTo>
                  <a:pt x="2092404" y="763899"/>
                </a:lnTo>
                <a:lnTo>
                  <a:pt x="2167432" y="590254"/>
                </a:lnTo>
                <a:lnTo>
                  <a:pt x="2015387" y="715444"/>
                </a:lnTo>
                <a:lnTo>
                  <a:pt x="1809770" y="586133"/>
                </a:lnTo>
                <a:lnTo>
                  <a:pt x="1378643" y="562402"/>
                </a:lnTo>
                <a:lnTo>
                  <a:pt x="1346813" y="338881"/>
                </a:lnTo>
                <a:lnTo>
                  <a:pt x="1316261" y="558992"/>
                </a:lnTo>
                <a:lnTo>
                  <a:pt x="894512" y="535688"/>
                </a:lnTo>
                <a:lnTo>
                  <a:pt x="901759" y="263285"/>
                </a:lnTo>
                <a:lnTo>
                  <a:pt x="827156" y="531994"/>
                </a:lnTo>
                <a:lnTo>
                  <a:pt x="454148" y="511390"/>
                </a:lnTo>
                <a:lnTo>
                  <a:pt x="440506" y="263285"/>
                </a:lnTo>
                <a:lnTo>
                  <a:pt x="398872" y="508405"/>
                </a:lnTo>
                <a:lnTo>
                  <a:pt x="0" y="486381"/>
                </a:lnTo>
                <a:cubicBezTo>
                  <a:pt x="0" y="181579"/>
                  <a:pt x="393116" y="9533"/>
                  <a:pt x="820159" y="385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>
            <a:off x="9845907" y="1955268"/>
            <a:ext cx="1697078" cy="1042952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 txBox="1">
            <a:spLocks noGrp="1"/>
          </p:cNvSpPr>
          <p:nvPr>
            <p:ph type="body" idx="1"/>
          </p:nvPr>
        </p:nvSpPr>
        <p:spPr>
          <a:xfrm>
            <a:off x="590550" y="2584625"/>
            <a:ext cx="7737000" cy="207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8"/>
          <p:cNvSpPr txBox="1">
            <a:spLocks noGrp="1"/>
          </p:cNvSpPr>
          <p:nvPr>
            <p:ph type="title"/>
          </p:nvPr>
        </p:nvSpPr>
        <p:spPr>
          <a:xfrm>
            <a:off x="590550" y="1660175"/>
            <a:ext cx="7737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Aldrich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Font typeface="Abril Fatface"/>
              <a:buNone/>
              <a:defRPr sz="45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5E6CF0F9-C043-46D7-9F31-DD878D302FB4}"/>
              </a:ext>
            </a:extLst>
          </p:cNvPr>
          <p:cNvSpPr txBox="1">
            <a:spLocks/>
          </p:cNvSpPr>
          <p:nvPr userDrawn="1"/>
        </p:nvSpPr>
        <p:spPr>
          <a:xfrm>
            <a:off x="-105787" y="-25188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77F7D6C5-CC3B-4CC0-A37A-0389A8212779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74222441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0" y="1"/>
            <a:ext cx="12194349" cy="6843242"/>
          </a:xfrm>
          <a:custGeom>
            <a:avLst/>
            <a:gdLst/>
            <a:ahLst/>
            <a:cxnLst/>
            <a:rect l="l" t="t" r="r" b="b"/>
            <a:pathLst>
              <a:path w="6860393" h="6860393" extrusionOk="0">
                <a:moveTo>
                  <a:pt x="0" y="0"/>
                </a:moveTo>
                <a:lnTo>
                  <a:pt x="6860394" y="0"/>
                </a:lnTo>
                <a:lnTo>
                  <a:pt x="6860394" y="6860394"/>
                </a:lnTo>
                <a:lnTo>
                  <a:pt x="0" y="6860394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9"/>
          <p:cNvSpPr/>
          <p:nvPr/>
        </p:nvSpPr>
        <p:spPr>
          <a:xfrm>
            <a:off x="9617974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9"/>
          <p:cNvSpPr/>
          <p:nvPr/>
        </p:nvSpPr>
        <p:spPr>
          <a:xfrm>
            <a:off x="9035309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9"/>
          <p:cNvSpPr/>
          <p:nvPr/>
        </p:nvSpPr>
        <p:spPr>
          <a:xfrm>
            <a:off x="10890" y="10887"/>
            <a:ext cx="12181110" cy="1864079"/>
          </a:xfrm>
          <a:custGeom>
            <a:avLst/>
            <a:gdLst/>
            <a:ahLst/>
            <a:cxnLst/>
            <a:rect l="l" t="t" r="r" b="b"/>
            <a:pathLst>
              <a:path w="12181110" h="1864079" extrusionOk="0">
                <a:moveTo>
                  <a:pt x="1329750" y="0"/>
                </a:moveTo>
                <a:lnTo>
                  <a:pt x="2975278" y="0"/>
                </a:lnTo>
                <a:lnTo>
                  <a:pt x="2980533" y="52138"/>
                </a:lnTo>
                <a:cubicBezTo>
                  <a:pt x="2980533" y="155580"/>
                  <a:pt x="2953672" y="252735"/>
                  <a:pt x="2906618" y="337126"/>
                </a:cubicBezTo>
                <a:cubicBezTo>
                  <a:pt x="3106548" y="376560"/>
                  <a:pt x="3263997" y="534009"/>
                  <a:pt x="3303335" y="733938"/>
                </a:cubicBezTo>
                <a:cubicBezTo>
                  <a:pt x="3330861" y="729842"/>
                  <a:pt x="3358961" y="727747"/>
                  <a:pt x="3387631" y="727747"/>
                </a:cubicBezTo>
                <a:cubicBezTo>
                  <a:pt x="3434684" y="727747"/>
                  <a:pt x="3480405" y="733557"/>
                  <a:pt x="3524219" y="744320"/>
                </a:cubicBezTo>
                <a:cubicBezTo>
                  <a:pt x="3578226" y="539056"/>
                  <a:pt x="3765012" y="387704"/>
                  <a:pt x="3987230" y="387704"/>
                </a:cubicBezTo>
                <a:cubicBezTo>
                  <a:pt x="4200114" y="387704"/>
                  <a:pt x="4380517" y="526674"/>
                  <a:pt x="4442716" y="718794"/>
                </a:cubicBezTo>
                <a:cubicBezTo>
                  <a:pt x="4484245" y="707174"/>
                  <a:pt x="4528060" y="700887"/>
                  <a:pt x="4573304" y="700887"/>
                </a:cubicBezTo>
                <a:cubicBezTo>
                  <a:pt x="4668077" y="700887"/>
                  <a:pt x="4756374" y="728128"/>
                  <a:pt x="4830954" y="775277"/>
                </a:cubicBezTo>
                <a:cubicBezTo>
                  <a:pt x="4892772" y="596588"/>
                  <a:pt x="5062603" y="468190"/>
                  <a:pt x="5262342" y="468190"/>
                </a:cubicBezTo>
                <a:cubicBezTo>
                  <a:pt x="5438078" y="468190"/>
                  <a:pt x="5590669" y="567631"/>
                  <a:pt x="5666869" y="713269"/>
                </a:cubicBezTo>
                <a:cubicBezTo>
                  <a:pt x="5725947" y="634688"/>
                  <a:pt x="5807636" y="574001"/>
                  <a:pt x="5902250" y="540935"/>
                </a:cubicBezTo>
                <a:lnTo>
                  <a:pt x="5957855" y="527678"/>
                </a:lnTo>
                <a:lnTo>
                  <a:pt x="5953183" y="481329"/>
                </a:lnTo>
                <a:cubicBezTo>
                  <a:pt x="5953183" y="243899"/>
                  <a:pt x="6145658" y="51424"/>
                  <a:pt x="6383088" y="51424"/>
                </a:cubicBezTo>
                <a:cubicBezTo>
                  <a:pt x="6620518" y="51424"/>
                  <a:pt x="6812993" y="243899"/>
                  <a:pt x="6812993" y="481329"/>
                </a:cubicBezTo>
                <a:lnTo>
                  <a:pt x="6811773" y="493434"/>
                </a:lnTo>
                <a:lnTo>
                  <a:pt x="6891387" y="530533"/>
                </a:lnTo>
                <a:cubicBezTo>
                  <a:pt x="6948001" y="564132"/>
                  <a:pt x="6997436" y="608566"/>
                  <a:pt x="7036821" y="660953"/>
                </a:cubicBezTo>
                <a:cubicBezTo>
                  <a:pt x="7113021" y="515315"/>
                  <a:pt x="7265612" y="415874"/>
                  <a:pt x="7441348" y="415874"/>
                </a:cubicBezTo>
                <a:cubicBezTo>
                  <a:pt x="7641086" y="415874"/>
                  <a:pt x="7810917" y="544272"/>
                  <a:pt x="7872736" y="722961"/>
                </a:cubicBezTo>
                <a:cubicBezTo>
                  <a:pt x="7947315" y="675812"/>
                  <a:pt x="8035612" y="648570"/>
                  <a:pt x="8130386" y="648570"/>
                </a:cubicBezTo>
                <a:cubicBezTo>
                  <a:pt x="8175630" y="648570"/>
                  <a:pt x="8219445" y="654857"/>
                  <a:pt x="8260973" y="666477"/>
                </a:cubicBezTo>
                <a:cubicBezTo>
                  <a:pt x="8323172" y="474358"/>
                  <a:pt x="8503575" y="335388"/>
                  <a:pt x="8716459" y="335388"/>
                </a:cubicBezTo>
                <a:cubicBezTo>
                  <a:pt x="8938677" y="335388"/>
                  <a:pt x="9125463" y="486740"/>
                  <a:pt x="9179469" y="692005"/>
                </a:cubicBezTo>
                <a:cubicBezTo>
                  <a:pt x="9223284" y="681242"/>
                  <a:pt x="9269004" y="675432"/>
                  <a:pt x="9316058" y="675432"/>
                </a:cubicBezTo>
                <a:cubicBezTo>
                  <a:pt x="9344728" y="675432"/>
                  <a:pt x="9372827" y="677526"/>
                  <a:pt x="9400354" y="681623"/>
                </a:cubicBezTo>
                <a:cubicBezTo>
                  <a:pt x="9439692" y="481692"/>
                  <a:pt x="9597141" y="324245"/>
                  <a:pt x="9797070" y="284810"/>
                </a:cubicBezTo>
                <a:cubicBezTo>
                  <a:pt x="9773543" y="242615"/>
                  <a:pt x="9755065" y="197228"/>
                  <a:pt x="9742468" y="149461"/>
                </a:cubicBezTo>
                <a:lnTo>
                  <a:pt x="9723179" y="0"/>
                </a:lnTo>
                <a:lnTo>
                  <a:pt x="11435591" y="0"/>
                </a:lnTo>
                <a:lnTo>
                  <a:pt x="11457680" y="22156"/>
                </a:lnTo>
                <a:cubicBezTo>
                  <a:pt x="11504593" y="77977"/>
                  <a:pt x="11537455" y="146008"/>
                  <a:pt x="11550813" y="220803"/>
                </a:cubicBezTo>
                <a:cubicBezTo>
                  <a:pt x="11566339" y="219659"/>
                  <a:pt x="11581960" y="218994"/>
                  <a:pt x="11597772" y="218994"/>
                </a:cubicBezTo>
                <a:cubicBezTo>
                  <a:pt x="11835135" y="218994"/>
                  <a:pt x="12040017" y="357963"/>
                  <a:pt x="12135553" y="559035"/>
                </a:cubicBezTo>
                <a:lnTo>
                  <a:pt x="12181110" y="544196"/>
                </a:lnTo>
                <a:lnTo>
                  <a:pt x="12181110" y="1334766"/>
                </a:lnTo>
                <a:lnTo>
                  <a:pt x="12145697" y="1324012"/>
                </a:lnTo>
                <a:cubicBezTo>
                  <a:pt x="12096738" y="1303771"/>
                  <a:pt x="12052495" y="1274458"/>
                  <a:pt x="12015062" y="1238168"/>
                </a:cubicBezTo>
                <a:cubicBezTo>
                  <a:pt x="11907620" y="1343895"/>
                  <a:pt x="11760268" y="1409141"/>
                  <a:pt x="11597676" y="1409141"/>
                </a:cubicBezTo>
                <a:cubicBezTo>
                  <a:pt x="11427655" y="1409141"/>
                  <a:pt x="11274207" y="1337896"/>
                  <a:pt x="11165813" y="1223499"/>
                </a:cubicBezTo>
                <a:cubicBezTo>
                  <a:pt x="11056085" y="1444860"/>
                  <a:pt x="10827866" y="1597071"/>
                  <a:pt x="10564119" y="1597071"/>
                </a:cubicBezTo>
                <a:cubicBezTo>
                  <a:pt x="10321231" y="1597071"/>
                  <a:pt x="10108538" y="1468007"/>
                  <a:pt x="9990714" y="1274744"/>
                </a:cubicBezTo>
                <a:cubicBezTo>
                  <a:pt x="9959757" y="1280745"/>
                  <a:pt x="9927754" y="1283888"/>
                  <a:pt x="9894987" y="1283888"/>
                </a:cubicBezTo>
                <a:cubicBezTo>
                  <a:pt x="9890892" y="1283888"/>
                  <a:pt x="9886796" y="1283794"/>
                  <a:pt x="9882700" y="1283698"/>
                </a:cubicBezTo>
                <a:cubicBezTo>
                  <a:pt x="9869841" y="1468126"/>
                  <a:pt x="9768988" y="1628294"/>
                  <a:pt x="9621835" y="1722486"/>
                </a:cubicBezTo>
                <a:lnTo>
                  <a:pt x="9607084" y="1730098"/>
                </a:lnTo>
                <a:lnTo>
                  <a:pt x="9024419" y="1730098"/>
                </a:lnTo>
                <a:lnTo>
                  <a:pt x="9012448" y="1723982"/>
                </a:lnTo>
                <a:cubicBezTo>
                  <a:pt x="8866113" y="1631326"/>
                  <a:pt x="8765037" y="1473651"/>
                  <a:pt x="8749797" y="1291604"/>
                </a:cubicBezTo>
                <a:cubicBezTo>
                  <a:pt x="8738748" y="1292365"/>
                  <a:pt x="8727699" y="1292746"/>
                  <a:pt x="8716459" y="1292746"/>
                </a:cubicBezTo>
                <a:cubicBezTo>
                  <a:pt x="8673216" y="1292746"/>
                  <a:pt x="8631306" y="1287032"/>
                  <a:pt x="8591491" y="1276269"/>
                </a:cubicBezTo>
                <a:cubicBezTo>
                  <a:pt x="8530055" y="1472483"/>
                  <a:pt x="8346794" y="1614882"/>
                  <a:pt x="8130290" y="1614882"/>
                </a:cubicBezTo>
                <a:cubicBezTo>
                  <a:pt x="7911120" y="1614882"/>
                  <a:pt x="7726050" y="1468958"/>
                  <a:pt x="7666899" y="1268933"/>
                </a:cubicBezTo>
                <a:cubicBezTo>
                  <a:pt x="7600320" y="1306843"/>
                  <a:pt x="7523358" y="1328560"/>
                  <a:pt x="7441253" y="1328560"/>
                </a:cubicBezTo>
                <a:cubicBezTo>
                  <a:pt x="7301711" y="1328560"/>
                  <a:pt x="7176839" y="1265887"/>
                  <a:pt x="7093114" y="1167207"/>
                </a:cubicBezTo>
                <a:cubicBezTo>
                  <a:pt x="7073493" y="1210736"/>
                  <a:pt x="7047775" y="1251027"/>
                  <a:pt x="7017105" y="1286936"/>
                </a:cubicBezTo>
                <a:cubicBezTo>
                  <a:pt x="6991577" y="1472198"/>
                  <a:pt x="6832701" y="1614882"/>
                  <a:pt x="6640391" y="1614882"/>
                </a:cubicBezTo>
                <a:cubicBezTo>
                  <a:pt x="6563905" y="1614882"/>
                  <a:pt x="6492753" y="1592307"/>
                  <a:pt x="6433127" y="1553445"/>
                </a:cubicBezTo>
                <a:lnTo>
                  <a:pt x="6433127" y="906191"/>
                </a:lnTo>
                <a:lnTo>
                  <a:pt x="6383088" y="911234"/>
                </a:lnTo>
                <a:cubicBezTo>
                  <a:pt x="6353409" y="911234"/>
                  <a:pt x="6324434" y="908227"/>
                  <a:pt x="6296447" y="902500"/>
                </a:cubicBezTo>
                <a:lnTo>
                  <a:pt x="6270563" y="894465"/>
                </a:lnTo>
                <a:lnTo>
                  <a:pt x="6270563" y="1605761"/>
                </a:lnTo>
                <a:cubicBezTo>
                  <a:pt x="6210937" y="1644623"/>
                  <a:pt x="6139785" y="1667198"/>
                  <a:pt x="6063299" y="1667198"/>
                </a:cubicBezTo>
                <a:cubicBezTo>
                  <a:pt x="5870990" y="1667198"/>
                  <a:pt x="5712113" y="1524513"/>
                  <a:pt x="5686585" y="1339253"/>
                </a:cubicBezTo>
                <a:cubicBezTo>
                  <a:pt x="5655915" y="1303343"/>
                  <a:pt x="5630198" y="1263053"/>
                  <a:pt x="5610576" y="1219522"/>
                </a:cubicBezTo>
                <a:cubicBezTo>
                  <a:pt x="5526851" y="1318202"/>
                  <a:pt x="5401979" y="1380876"/>
                  <a:pt x="5262438" y="1380876"/>
                </a:cubicBezTo>
                <a:cubicBezTo>
                  <a:pt x="5180332" y="1380876"/>
                  <a:pt x="5103370" y="1359160"/>
                  <a:pt x="5036790" y="1321250"/>
                </a:cubicBezTo>
                <a:cubicBezTo>
                  <a:pt x="4977639" y="1521274"/>
                  <a:pt x="4792569" y="1667198"/>
                  <a:pt x="4573399" y="1667198"/>
                </a:cubicBezTo>
                <a:cubicBezTo>
                  <a:pt x="4356895" y="1667198"/>
                  <a:pt x="4173634" y="1524800"/>
                  <a:pt x="4112198" y="1328584"/>
                </a:cubicBezTo>
                <a:cubicBezTo>
                  <a:pt x="4072383" y="1339347"/>
                  <a:pt x="4030473" y="1345062"/>
                  <a:pt x="3987230" y="1345062"/>
                </a:cubicBezTo>
                <a:cubicBezTo>
                  <a:pt x="3975989" y="1345062"/>
                  <a:pt x="3964941" y="1344681"/>
                  <a:pt x="3953892" y="1343919"/>
                </a:cubicBezTo>
                <a:cubicBezTo>
                  <a:pt x="3929508" y="1635194"/>
                  <a:pt x="3685383" y="1864079"/>
                  <a:pt x="3387726" y="1864079"/>
                </a:cubicBezTo>
                <a:cubicBezTo>
                  <a:pt x="3087403" y="1864079"/>
                  <a:pt x="2841563" y="1631098"/>
                  <a:pt x="2820989" y="1336013"/>
                </a:cubicBezTo>
                <a:cubicBezTo>
                  <a:pt x="2816893" y="1336109"/>
                  <a:pt x="2812797" y="1336204"/>
                  <a:pt x="2808701" y="1336204"/>
                </a:cubicBezTo>
                <a:cubicBezTo>
                  <a:pt x="2775934" y="1336204"/>
                  <a:pt x="2743932" y="1333061"/>
                  <a:pt x="2712975" y="1327060"/>
                </a:cubicBezTo>
                <a:cubicBezTo>
                  <a:pt x="2595151" y="1520322"/>
                  <a:pt x="2382457" y="1649386"/>
                  <a:pt x="2139570" y="1649386"/>
                </a:cubicBezTo>
                <a:cubicBezTo>
                  <a:pt x="1875823" y="1649386"/>
                  <a:pt x="1647603" y="1497176"/>
                  <a:pt x="1537876" y="1275815"/>
                </a:cubicBezTo>
                <a:cubicBezTo>
                  <a:pt x="1429481" y="1390211"/>
                  <a:pt x="1276034" y="1461458"/>
                  <a:pt x="1106013" y="1461458"/>
                </a:cubicBezTo>
                <a:cubicBezTo>
                  <a:pt x="943421" y="1461458"/>
                  <a:pt x="796069" y="1396211"/>
                  <a:pt x="688627" y="1290485"/>
                </a:cubicBezTo>
                <a:cubicBezTo>
                  <a:pt x="613761" y="1363064"/>
                  <a:pt x="511652" y="1407737"/>
                  <a:pt x="399067" y="1407737"/>
                </a:cubicBezTo>
                <a:cubicBezTo>
                  <a:pt x="214187" y="1407737"/>
                  <a:pt x="57501" y="1287151"/>
                  <a:pt x="3302" y="1120273"/>
                </a:cubicBezTo>
                <a:lnTo>
                  <a:pt x="0" y="1123065"/>
                </a:lnTo>
                <a:lnTo>
                  <a:pt x="0" y="137968"/>
                </a:lnTo>
                <a:lnTo>
                  <a:pt x="63488" y="155235"/>
                </a:lnTo>
                <a:cubicBezTo>
                  <a:pt x="230661" y="217061"/>
                  <a:pt x="349823" y="377894"/>
                  <a:pt x="349823" y="566584"/>
                </a:cubicBezTo>
                <a:cubicBezTo>
                  <a:pt x="349823" y="570584"/>
                  <a:pt x="349727" y="574489"/>
                  <a:pt x="349631" y="578490"/>
                </a:cubicBezTo>
                <a:cubicBezTo>
                  <a:pt x="365825" y="576585"/>
                  <a:pt x="382302" y="575537"/>
                  <a:pt x="398971" y="575537"/>
                </a:cubicBezTo>
                <a:cubicBezTo>
                  <a:pt x="459169" y="575537"/>
                  <a:pt x="516415" y="588396"/>
                  <a:pt x="568136" y="611351"/>
                </a:cubicBezTo>
                <a:cubicBezTo>
                  <a:pt x="663672" y="410279"/>
                  <a:pt x="868554" y="271309"/>
                  <a:pt x="1105917" y="271309"/>
                </a:cubicBezTo>
                <a:cubicBezTo>
                  <a:pt x="1121729" y="271309"/>
                  <a:pt x="1137350" y="271975"/>
                  <a:pt x="1152875" y="273119"/>
                </a:cubicBezTo>
                <a:cubicBezTo>
                  <a:pt x="1170687" y="173392"/>
                  <a:pt x="1223170" y="85691"/>
                  <a:pt x="1297405" y="22921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9"/>
          <p:cNvSpPr/>
          <p:nvPr/>
        </p:nvSpPr>
        <p:spPr>
          <a:xfrm>
            <a:off x="0" y="1108364"/>
            <a:ext cx="12194349" cy="5745665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9"/>
          <p:cNvSpPr/>
          <p:nvPr/>
        </p:nvSpPr>
        <p:spPr>
          <a:xfrm>
            <a:off x="0" y="3733421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9"/>
          <p:cNvSpPr/>
          <p:nvPr/>
        </p:nvSpPr>
        <p:spPr>
          <a:xfrm>
            <a:off x="-266" y="2174375"/>
            <a:ext cx="12194533" cy="1011709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9"/>
          <p:cNvSpPr/>
          <p:nvPr/>
        </p:nvSpPr>
        <p:spPr>
          <a:xfrm>
            <a:off x="0" y="886691"/>
            <a:ext cx="12194349" cy="277431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9"/>
          <p:cNvSpPr/>
          <p:nvPr/>
        </p:nvSpPr>
        <p:spPr>
          <a:xfrm flipH="1">
            <a:off x="-2533" y="5363852"/>
            <a:ext cx="12194533" cy="1074057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9"/>
          <p:cNvSpPr txBox="1">
            <a:spLocks noGrp="1"/>
          </p:cNvSpPr>
          <p:nvPr>
            <p:ph type="subTitle" idx="1"/>
          </p:nvPr>
        </p:nvSpPr>
        <p:spPr>
          <a:xfrm>
            <a:off x="873360" y="1813775"/>
            <a:ext cx="49611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9"/>
          <p:cNvSpPr txBox="1">
            <a:spLocks noGrp="1"/>
          </p:cNvSpPr>
          <p:nvPr>
            <p:ph type="subTitle" idx="2"/>
          </p:nvPr>
        </p:nvSpPr>
        <p:spPr>
          <a:xfrm>
            <a:off x="6464155" y="1813775"/>
            <a:ext cx="49608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2100"/>
              <a:buNone/>
              <a:defRPr sz="21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9"/>
          <p:cNvSpPr txBox="1">
            <a:spLocks noGrp="1"/>
          </p:cNvSpPr>
          <p:nvPr>
            <p:ph type="title"/>
          </p:nvPr>
        </p:nvSpPr>
        <p:spPr>
          <a:xfrm>
            <a:off x="873350" y="836300"/>
            <a:ext cx="1055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3" name="Google Shape;313;p9"/>
          <p:cNvSpPr txBox="1">
            <a:spLocks noGrp="1"/>
          </p:cNvSpPr>
          <p:nvPr>
            <p:ph type="body" idx="3"/>
          </p:nvPr>
        </p:nvSpPr>
        <p:spPr>
          <a:xfrm>
            <a:off x="873350" y="2750800"/>
            <a:ext cx="49608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4" name="Google Shape;314;p9"/>
          <p:cNvSpPr txBox="1">
            <a:spLocks noGrp="1"/>
          </p:cNvSpPr>
          <p:nvPr>
            <p:ph type="body" idx="4"/>
          </p:nvPr>
        </p:nvSpPr>
        <p:spPr>
          <a:xfrm>
            <a:off x="6464146" y="2739050"/>
            <a:ext cx="4961100" cy="3118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4F82977-7949-4B7C-8AD1-8213A403FAD9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440FED0-93DE-4B49-AC17-91972FDD903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79763455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bg>
      <p:bgPr>
        <a:solidFill>
          <a:schemeClr val="lt2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0"/>
          <p:cNvSpPr/>
          <p:nvPr/>
        </p:nvSpPr>
        <p:spPr>
          <a:xfrm flipH="1">
            <a:off x="183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10"/>
          <p:cNvSpPr/>
          <p:nvPr/>
        </p:nvSpPr>
        <p:spPr>
          <a:xfrm flipH="1">
            <a:off x="2574292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0"/>
          <p:cNvSpPr/>
          <p:nvPr/>
        </p:nvSpPr>
        <p:spPr>
          <a:xfrm flipH="1">
            <a:off x="266" y="1955305"/>
            <a:ext cx="12192000" cy="2450425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0"/>
          <p:cNvSpPr/>
          <p:nvPr/>
        </p:nvSpPr>
        <p:spPr>
          <a:xfrm flipH="1">
            <a:off x="-2083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10"/>
          <p:cNvSpPr/>
          <p:nvPr/>
        </p:nvSpPr>
        <p:spPr>
          <a:xfrm flipH="1">
            <a:off x="-2083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0"/>
          <p:cNvSpPr/>
          <p:nvPr/>
        </p:nvSpPr>
        <p:spPr>
          <a:xfrm flipH="1">
            <a:off x="-2268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10"/>
          <p:cNvSpPr/>
          <p:nvPr/>
        </p:nvSpPr>
        <p:spPr>
          <a:xfrm flipH="1">
            <a:off x="-2083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/>
          <p:nvPr/>
        </p:nvSpPr>
        <p:spPr>
          <a:xfrm flipH="1">
            <a:off x="6251" y="4104754"/>
            <a:ext cx="12186015" cy="2750673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/>
          <p:nvPr/>
        </p:nvSpPr>
        <p:spPr>
          <a:xfrm flipH="1">
            <a:off x="6251" y="4614531"/>
            <a:ext cx="12186015" cy="2244932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/>
          <p:nvPr/>
        </p:nvSpPr>
        <p:spPr>
          <a:xfrm flipH="1">
            <a:off x="6251" y="5281684"/>
            <a:ext cx="12186015" cy="1574789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/>
          <p:nvPr/>
        </p:nvSpPr>
        <p:spPr>
          <a:xfrm flipH="1">
            <a:off x="6251" y="5944888"/>
            <a:ext cx="12186015" cy="912226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/>
          <p:nvPr/>
        </p:nvSpPr>
        <p:spPr>
          <a:xfrm flipH="1">
            <a:off x="9225768" y="4465676"/>
            <a:ext cx="2477400" cy="265800"/>
          </a:xfrm>
          <a:prstGeom prst="ellipse">
            <a:avLst/>
          </a:pr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9" name="Google Shape;329;p10"/>
          <p:cNvGrpSpPr/>
          <p:nvPr/>
        </p:nvGrpSpPr>
        <p:grpSpPr>
          <a:xfrm flipH="1">
            <a:off x="10023150" y="2947309"/>
            <a:ext cx="1738239" cy="1743417"/>
            <a:chOff x="4067175" y="-2019300"/>
            <a:chExt cx="4220050" cy="4232623"/>
          </a:xfrm>
        </p:grpSpPr>
        <p:sp>
          <p:nvSpPr>
            <p:cNvPr id="330" name="Google Shape;330;p10"/>
            <p:cNvSpPr/>
            <p:nvPr/>
          </p:nvSpPr>
          <p:spPr>
            <a:xfrm>
              <a:off x="5501258" y="-2019300"/>
              <a:ext cx="1351883" cy="989266"/>
            </a:xfrm>
            <a:custGeom>
              <a:avLst/>
              <a:gdLst/>
              <a:ahLst/>
              <a:cxnLst/>
              <a:rect l="l" t="t" r="r" b="b"/>
              <a:pathLst>
                <a:path w="1351883" h="989266" extrusionOk="0">
                  <a:moveTo>
                    <a:pt x="675989" y="0"/>
                  </a:moveTo>
                  <a:lnTo>
                    <a:pt x="1013936" y="494633"/>
                  </a:lnTo>
                  <a:lnTo>
                    <a:pt x="1351883" y="989267"/>
                  </a:lnTo>
                  <a:lnTo>
                    <a:pt x="675989" y="989267"/>
                  </a:lnTo>
                  <a:lnTo>
                    <a:pt x="0" y="989267"/>
                  </a:lnTo>
                  <a:lnTo>
                    <a:pt x="337947" y="494633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0"/>
            <p:cNvSpPr/>
            <p:nvPr/>
          </p:nvSpPr>
          <p:spPr>
            <a:xfrm>
              <a:off x="5602605" y="-819151"/>
              <a:ext cx="1149191" cy="2916745"/>
            </a:xfrm>
            <a:custGeom>
              <a:avLst/>
              <a:gdLst/>
              <a:ahLst/>
              <a:cxnLst/>
              <a:rect l="l" t="t" r="r" b="b"/>
              <a:pathLst>
                <a:path w="1149191" h="2916745" extrusionOk="0">
                  <a:moveTo>
                    <a:pt x="1149191" y="2916746"/>
                  </a:moveTo>
                  <a:lnTo>
                    <a:pt x="1149191" y="0"/>
                  </a:lnTo>
                  <a:lnTo>
                    <a:pt x="0" y="0"/>
                  </a:lnTo>
                  <a:lnTo>
                    <a:pt x="0" y="2916746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0"/>
            <p:cNvSpPr/>
            <p:nvPr/>
          </p:nvSpPr>
          <p:spPr>
            <a:xfrm>
              <a:off x="5377148" y="-1437418"/>
              <a:ext cx="1600104" cy="741807"/>
            </a:xfrm>
            <a:custGeom>
              <a:avLst/>
              <a:gdLst/>
              <a:ahLst/>
              <a:cxnLst/>
              <a:rect l="l" t="t" r="r" b="b"/>
              <a:pathLst>
                <a:path w="1600104" h="741807" extrusionOk="0">
                  <a:moveTo>
                    <a:pt x="0" y="0"/>
                  </a:moveTo>
                  <a:lnTo>
                    <a:pt x="241840" y="0"/>
                  </a:lnTo>
                  <a:lnTo>
                    <a:pt x="241840" y="164497"/>
                  </a:lnTo>
                  <a:lnTo>
                    <a:pt x="554546" y="164497"/>
                  </a:lnTo>
                  <a:lnTo>
                    <a:pt x="554546" y="0"/>
                  </a:lnTo>
                  <a:lnTo>
                    <a:pt x="1045559" y="0"/>
                  </a:lnTo>
                  <a:lnTo>
                    <a:pt x="1045559" y="164497"/>
                  </a:lnTo>
                  <a:lnTo>
                    <a:pt x="1358265" y="164497"/>
                  </a:lnTo>
                  <a:lnTo>
                    <a:pt x="1358265" y="0"/>
                  </a:lnTo>
                  <a:lnTo>
                    <a:pt x="1600105" y="0"/>
                  </a:lnTo>
                  <a:lnTo>
                    <a:pt x="1600105" y="741807"/>
                  </a:lnTo>
                  <a:lnTo>
                    <a:pt x="0" y="741807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0"/>
            <p:cNvSpPr/>
            <p:nvPr/>
          </p:nvSpPr>
          <p:spPr>
            <a:xfrm>
              <a:off x="4203192" y="2529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0"/>
            <p:cNvSpPr/>
            <p:nvPr/>
          </p:nvSpPr>
          <p:spPr>
            <a:xfrm>
              <a:off x="406717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115" y="0"/>
                  </a:lnTo>
                  <a:lnTo>
                    <a:pt x="156115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846" y="0"/>
                  </a:lnTo>
                  <a:lnTo>
                    <a:pt x="674846" y="106108"/>
                  </a:lnTo>
                  <a:lnTo>
                    <a:pt x="876681" y="106108"/>
                  </a:lnTo>
                  <a:lnTo>
                    <a:pt x="876681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FDF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0"/>
            <p:cNvSpPr/>
            <p:nvPr/>
          </p:nvSpPr>
          <p:spPr>
            <a:xfrm>
              <a:off x="7399972" y="291082"/>
              <a:ext cx="741711" cy="1882425"/>
            </a:xfrm>
            <a:custGeom>
              <a:avLst/>
              <a:gdLst/>
              <a:ahLst/>
              <a:cxnLst/>
              <a:rect l="l" t="t" r="r" b="b"/>
              <a:pathLst>
                <a:path w="741711" h="1882425" extrusionOk="0">
                  <a:moveTo>
                    <a:pt x="741712" y="1882426"/>
                  </a:moveTo>
                  <a:lnTo>
                    <a:pt x="741712" y="0"/>
                  </a:lnTo>
                  <a:lnTo>
                    <a:pt x="0" y="0"/>
                  </a:lnTo>
                  <a:lnTo>
                    <a:pt x="0" y="1882426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0"/>
            <p:cNvSpPr/>
            <p:nvPr/>
          </p:nvSpPr>
          <p:spPr>
            <a:xfrm>
              <a:off x="7254525" y="-165070"/>
              <a:ext cx="1032700" cy="478726"/>
            </a:xfrm>
            <a:custGeom>
              <a:avLst/>
              <a:gdLst/>
              <a:ahLst/>
              <a:cxnLst/>
              <a:rect l="l" t="t" r="r" b="b"/>
              <a:pathLst>
                <a:path w="1032700" h="478726" extrusionOk="0">
                  <a:moveTo>
                    <a:pt x="0" y="0"/>
                  </a:moveTo>
                  <a:lnTo>
                    <a:pt x="156020" y="0"/>
                  </a:lnTo>
                  <a:lnTo>
                    <a:pt x="156020" y="106108"/>
                  </a:lnTo>
                  <a:lnTo>
                    <a:pt x="357949" y="106108"/>
                  </a:lnTo>
                  <a:lnTo>
                    <a:pt x="357949" y="0"/>
                  </a:lnTo>
                  <a:lnTo>
                    <a:pt x="674751" y="0"/>
                  </a:lnTo>
                  <a:lnTo>
                    <a:pt x="674751" y="106108"/>
                  </a:lnTo>
                  <a:lnTo>
                    <a:pt x="876586" y="106108"/>
                  </a:lnTo>
                  <a:lnTo>
                    <a:pt x="876586" y="0"/>
                  </a:lnTo>
                  <a:lnTo>
                    <a:pt x="1032700" y="0"/>
                  </a:lnTo>
                  <a:lnTo>
                    <a:pt x="1032700" y="478726"/>
                  </a:lnTo>
                  <a:lnTo>
                    <a:pt x="0" y="478726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0"/>
            <p:cNvSpPr/>
            <p:nvPr/>
          </p:nvSpPr>
          <p:spPr>
            <a:xfrm>
              <a:off x="4935377" y="520921"/>
              <a:ext cx="2512795" cy="1692402"/>
            </a:xfrm>
            <a:custGeom>
              <a:avLst/>
              <a:gdLst/>
              <a:ahLst/>
              <a:cxnLst/>
              <a:rect l="l" t="t" r="r" b="b"/>
              <a:pathLst>
                <a:path w="2445543" h="1692402" extrusionOk="0">
                  <a:moveTo>
                    <a:pt x="0" y="1692402"/>
                  </a:moveTo>
                  <a:lnTo>
                    <a:pt x="0" y="0"/>
                  </a:lnTo>
                  <a:lnTo>
                    <a:pt x="199454" y="0"/>
                  </a:lnTo>
                  <a:lnTo>
                    <a:pt x="199454" y="125825"/>
                  </a:lnTo>
                  <a:lnTo>
                    <a:pt x="401288" y="125825"/>
                  </a:lnTo>
                  <a:lnTo>
                    <a:pt x="401288" y="0"/>
                  </a:lnTo>
                  <a:lnTo>
                    <a:pt x="660654" y="0"/>
                  </a:lnTo>
                  <a:lnTo>
                    <a:pt x="660654" y="125825"/>
                  </a:lnTo>
                  <a:cubicBezTo>
                    <a:pt x="727901" y="125825"/>
                    <a:pt x="795242" y="125825"/>
                    <a:pt x="862489" y="125825"/>
                  </a:cubicBezTo>
                  <a:lnTo>
                    <a:pt x="862489" y="0"/>
                  </a:lnTo>
                  <a:lnTo>
                    <a:pt x="1121854" y="0"/>
                  </a:lnTo>
                  <a:lnTo>
                    <a:pt x="1121854" y="125825"/>
                  </a:lnTo>
                  <a:cubicBezTo>
                    <a:pt x="1189101" y="125825"/>
                    <a:pt x="1256443" y="125825"/>
                    <a:pt x="1323689" y="125825"/>
                  </a:cubicBezTo>
                  <a:lnTo>
                    <a:pt x="1323689" y="0"/>
                  </a:lnTo>
                  <a:lnTo>
                    <a:pt x="1583055" y="0"/>
                  </a:lnTo>
                  <a:lnTo>
                    <a:pt x="1583055" y="125825"/>
                  </a:lnTo>
                  <a:cubicBezTo>
                    <a:pt x="1650302" y="125825"/>
                    <a:pt x="1717643" y="125825"/>
                    <a:pt x="1784890" y="125825"/>
                  </a:cubicBezTo>
                  <a:lnTo>
                    <a:pt x="1784890" y="0"/>
                  </a:lnTo>
                  <a:lnTo>
                    <a:pt x="2044256" y="0"/>
                  </a:lnTo>
                  <a:lnTo>
                    <a:pt x="2044256" y="125825"/>
                  </a:lnTo>
                  <a:lnTo>
                    <a:pt x="2246090" y="125825"/>
                  </a:lnTo>
                  <a:lnTo>
                    <a:pt x="2246090" y="0"/>
                  </a:lnTo>
                  <a:lnTo>
                    <a:pt x="2445544" y="0"/>
                  </a:lnTo>
                  <a:lnTo>
                    <a:pt x="2445544" y="1692402"/>
                  </a:lnTo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0"/>
            <p:cNvSpPr/>
            <p:nvPr/>
          </p:nvSpPr>
          <p:spPr>
            <a:xfrm>
              <a:off x="5742602" y="982979"/>
              <a:ext cx="897070" cy="1230344"/>
            </a:xfrm>
            <a:custGeom>
              <a:avLst/>
              <a:gdLst/>
              <a:ahLst/>
              <a:cxnLst/>
              <a:rect l="l" t="t" r="r" b="b"/>
              <a:pathLst>
                <a:path w="873061" h="1230344" extrusionOk="0">
                  <a:moveTo>
                    <a:pt x="0" y="1230344"/>
                  </a:moveTo>
                  <a:lnTo>
                    <a:pt x="0" y="436531"/>
                  </a:lnTo>
                  <a:cubicBezTo>
                    <a:pt x="0" y="196405"/>
                    <a:pt x="196405" y="0"/>
                    <a:pt x="436531" y="0"/>
                  </a:cubicBezTo>
                  <a:lnTo>
                    <a:pt x="436531" y="0"/>
                  </a:lnTo>
                  <a:cubicBezTo>
                    <a:pt x="676656" y="0"/>
                    <a:pt x="873062" y="196405"/>
                    <a:pt x="873062" y="436531"/>
                  </a:cubicBezTo>
                  <a:lnTo>
                    <a:pt x="873062" y="1230344"/>
                  </a:lnTo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0"/>
            <p:cNvSpPr/>
            <p:nvPr/>
          </p:nvSpPr>
          <p:spPr>
            <a:xfrm>
              <a:off x="5872770" y="1161477"/>
              <a:ext cx="636738" cy="873251"/>
            </a:xfrm>
            <a:custGeom>
              <a:avLst/>
              <a:gdLst/>
              <a:ahLst/>
              <a:cxnLst/>
              <a:rect l="l" t="t" r="r" b="b"/>
              <a:pathLst>
                <a:path w="619696" h="873251" extrusionOk="0">
                  <a:moveTo>
                    <a:pt x="0" y="873252"/>
                  </a:moveTo>
                  <a:lnTo>
                    <a:pt x="0" y="309848"/>
                  </a:lnTo>
                  <a:cubicBezTo>
                    <a:pt x="0" y="139446"/>
                    <a:pt x="139446" y="0"/>
                    <a:pt x="309848" y="0"/>
                  </a:cubicBezTo>
                  <a:lnTo>
                    <a:pt x="309848" y="0"/>
                  </a:lnTo>
                  <a:cubicBezTo>
                    <a:pt x="480251" y="0"/>
                    <a:pt x="619697" y="139446"/>
                    <a:pt x="619697" y="309848"/>
                  </a:cubicBezTo>
                  <a:lnTo>
                    <a:pt x="619697" y="873252"/>
                  </a:lnTo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10"/>
          <p:cNvGrpSpPr/>
          <p:nvPr/>
        </p:nvGrpSpPr>
        <p:grpSpPr>
          <a:xfrm flipH="1">
            <a:off x="9662121" y="4002367"/>
            <a:ext cx="647105" cy="773048"/>
            <a:chOff x="12650622" y="-224128"/>
            <a:chExt cx="1467358" cy="1752944"/>
          </a:xfrm>
        </p:grpSpPr>
        <p:sp>
          <p:nvSpPr>
            <p:cNvPr id="344" name="Google Shape;344;p10"/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0"/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0"/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0"/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0"/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0"/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0" name="Google Shape;350;p10"/>
          <p:cNvSpPr/>
          <p:nvPr/>
        </p:nvSpPr>
        <p:spPr>
          <a:xfrm flipH="1">
            <a:off x="10544108" y="6276755"/>
            <a:ext cx="1378800" cy="265800"/>
          </a:xfrm>
          <a:prstGeom prst="ellipse">
            <a:avLst/>
          </a:pr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p10"/>
          <p:cNvGrpSpPr/>
          <p:nvPr/>
        </p:nvGrpSpPr>
        <p:grpSpPr>
          <a:xfrm flipH="1">
            <a:off x="10554784" y="5009996"/>
            <a:ext cx="1445198" cy="1444839"/>
            <a:chOff x="2148829" y="2424101"/>
            <a:chExt cx="2454481" cy="2453871"/>
          </a:xfrm>
        </p:grpSpPr>
        <p:sp>
          <p:nvSpPr>
            <p:cNvPr id="352" name="Google Shape;352;p10"/>
            <p:cNvSpPr/>
            <p:nvPr/>
          </p:nvSpPr>
          <p:spPr>
            <a:xfrm>
              <a:off x="2414700" y="2858833"/>
              <a:ext cx="1640137" cy="2000434"/>
            </a:xfrm>
            <a:custGeom>
              <a:avLst/>
              <a:gdLst/>
              <a:ahLst/>
              <a:cxnLst/>
              <a:rect l="l" t="t" r="r" b="b"/>
              <a:pathLst>
                <a:path w="1640137" h="2000434" extrusionOk="0">
                  <a:moveTo>
                    <a:pt x="1573116" y="1578"/>
                  </a:moveTo>
                  <a:cubicBezTo>
                    <a:pt x="1569401" y="-1280"/>
                    <a:pt x="1567782" y="-232"/>
                    <a:pt x="1566734" y="-137"/>
                  </a:cubicBezTo>
                  <a:cubicBezTo>
                    <a:pt x="1565591" y="-41"/>
                    <a:pt x="1564734" y="54"/>
                    <a:pt x="1563877" y="244"/>
                  </a:cubicBezTo>
                  <a:cubicBezTo>
                    <a:pt x="1562258" y="626"/>
                    <a:pt x="1560543" y="1197"/>
                    <a:pt x="1558448" y="1864"/>
                  </a:cubicBezTo>
                  <a:cubicBezTo>
                    <a:pt x="1554257" y="3197"/>
                    <a:pt x="1548827" y="5197"/>
                    <a:pt x="1542255" y="7769"/>
                  </a:cubicBezTo>
                  <a:cubicBezTo>
                    <a:pt x="1529015" y="12913"/>
                    <a:pt x="1511299" y="20342"/>
                    <a:pt x="1492249" y="28629"/>
                  </a:cubicBezTo>
                  <a:cubicBezTo>
                    <a:pt x="1454149" y="45202"/>
                    <a:pt x="1410524" y="65205"/>
                    <a:pt x="1385283" y="78445"/>
                  </a:cubicBezTo>
                  <a:cubicBezTo>
                    <a:pt x="1037144" y="261420"/>
                    <a:pt x="648810" y="572030"/>
                    <a:pt x="341438" y="913120"/>
                  </a:cubicBezTo>
                  <a:cubicBezTo>
                    <a:pt x="256571" y="993416"/>
                    <a:pt x="105123" y="1184488"/>
                    <a:pt x="81977" y="1263831"/>
                  </a:cubicBezTo>
                  <a:cubicBezTo>
                    <a:pt x="11016" y="1394133"/>
                    <a:pt x="-16225" y="1497289"/>
                    <a:pt x="8921" y="1562725"/>
                  </a:cubicBezTo>
                  <a:cubicBezTo>
                    <a:pt x="17017" y="1583871"/>
                    <a:pt x="41591" y="1611684"/>
                    <a:pt x="96932" y="1668453"/>
                  </a:cubicBezTo>
                  <a:cubicBezTo>
                    <a:pt x="104075" y="1675787"/>
                    <a:pt x="121411" y="1690170"/>
                    <a:pt x="144842" y="1708934"/>
                  </a:cubicBezTo>
                  <a:cubicBezTo>
                    <a:pt x="168274" y="1727698"/>
                    <a:pt x="197134" y="1750559"/>
                    <a:pt x="226472" y="1772657"/>
                  </a:cubicBezTo>
                  <a:cubicBezTo>
                    <a:pt x="320578" y="1843427"/>
                    <a:pt x="342486" y="1857524"/>
                    <a:pt x="405827" y="1888861"/>
                  </a:cubicBezTo>
                  <a:cubicBezTo>
                    <a:pt x="533653" y="1952012"/>
                    <a:pt x="688053" y="1999161"/>
                    <a:pt x="774159" y="2000018"/>
                  </a:cubicBezTo>
                  <a:cubicBezTo>
                    <a:pt x="854264" y="2000875"/>
                    <a:pt x="960468" y="1964109"/>
                    <a:pt x="1041621" y="1908388"/>
                  </a:cubicBezTo>
                  <a:cubicBezTo>
                    <a:pt x="1181162" y="1812471"/>
                    <a:pt x="1319561" y="1636735"/>
                    <a:pt x="1421383" y="1427661"/>
                  </a:cubicBezTo>
                  <a:cubicBezTo>
                    <a:pt x="1598452" y="1064473"/>
                    <a:pt x="1677415" y="590985"/>
                    <a:pt x="1622836" y="218557"/>
                  </a:cubicBezTo>
                  <a:cubicBezTo>
                    <a:pt x="1617217" y="180362"/>
                    <a:pt x="1607406" y="128832"/>
                    <a:pt x="1597976" y="85969"/>
                  </a:cubicBezTo>
                  <a:cubicBezTo>
                    <a:pt x="1593214" y="64538"/>
                    <a:pt x="1588547" y="45202"/>
                    <a:pt x="1584641" y="30820"/>
                  </a:cubicBezTo>
                  <a:cubicBezTo>
                    <a:pt x="1582736" y="23676"/>
                    <a:pt x="1581022" y="17770"/>
                    <a:pt x="1579498" y="13294"/>
                  </a:cubicBezTo>
                  <a:cubicBezTo>
                    <a:pt x="1578736" y="11008"/>
                    <a:pt x="1578069" y="9103"/>
                    <a:pt x="1577307" y="7388"/>
                  </a:cubicBezTo>
                  <a:cubicBezTo>
                    <a:pt x="1576355" y="5578"/>
                    <a:pt x="1576450" y="4054"/>
                    <a:pt x="1573116" y="1578"/>
                  </a:cubicBezTo>
                  <a:lnTo>
                    <a:pt x="1573116" y="1578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0"/>
            <p:cNvSpPr/>
            <p:nvPr/>
          </p:nvSpPr>
          <p:spPr>
            <a:xfrm>
              <a:off x="3996225" y="2810413"/>
              <a:ext cx="607085" cy="1076528"/>
            </a:xfrm>
            <a:custGeom>
              <a:avLst/>
              <a:gdLst/>
              <a:ahLst/>
              <a:cxnLst/>
              <a:rect l="l" t="t" r="r" b="b"/>
              <a:pathLst>
                <a:path w="607085" h="1076528" extrusionOk="0">
                  <a:moveTo>
                    <a:pt x="291343" y="24185"/>
                  </a:moveTo>
                  <a:cubicBezTo>
                    <a:pt x="275817" y="13041"/>
                    <a:pt x="260101" y="7421"/>
                    <a:pt x="240098" y="3040"/>
                  </a:cubicBezTo>
                  <a:cubicBezTo>
                    <a:pt x="218667" y="-1627"/>
                    <a:pt x="187520" y="-1246"/>
                    <a:pt x="153040" y="2373"/>
                  </a:cubicBezTo>
                  <a:cubicBezTo>
                    <a:pt x="118750" y="6088"/>
                    <a:pt x="81602" y="13232"/>
                    <a:pt x="50360" y="22852"/>
                  </a:cubicBezTo>
                  <a:cubicBezTo>
                    <a:pt x="50265" y="22852"/>
                    <a:pt x="50075" y="22852"/>
                    <a:pt x="49979" y="22947"/>
                  </a:cubicBezTo>
                  <a:lnTo>
                    <a:pt x="7117" y="35425"/>
                  </a:lnTo>
                  <a:cubicBezTo>
                    <a:pt x="-693" y="37616"/>
                    <a:pt x="-2980" y="49808"/>
                    <a:pt x="3593" y="54666"/>
                  </a:cubicBezTo>
                  <a:lnTo>
                    <a:pt x="103415" y="129151"/>
                  </a:lnTo>
                  <a:cubicBezTo>
                    <a:pt x="103510" y="129246"/>
                    <a:pt x="103510" y="129246"/>
                    <a:pt x="103605" y="129342"/>
                  </a:cubicBezTo>
                  <a:cubicBezTo>
                    <a:pt x="177233" y="186587"/>
                    <a:pt x="212666" y="217448"/>
                    <a:pt x="255815" y="262692"/>
                  </a:cubicBezTo>
                  <a:cubicBezTo>
                    <a:pt x="439552" y="454906"/>
                    <a:pt x="547946" y="677219"/>
                    <a:pt x="569092" y="902105"/>
                  </a:cubicBezTo>
                  <a:cubicBezTo>
                    <a:pt x="570711" y="919440"/>
                    <a:pt x="572521" y="935061"/>
                    <a:pt x="574140" y="946681"/>
                  </a:cubicBezTo>
                  <a:cubicBezTo>
                    <a:pt x="574902" y="952492"/>
                    <a:pt x="575855" y="957255"/>
                    <a:pt x="576521" y="960779"/>
                  </a:cubicBezTo>
                  <a:cubicBezTo>
                    <a:pt x="578331" y="988496"/>
                    <a:pt x="573664" y="1046504"/>
                    <a:pt x="571664" y="1076127"/>
                  </a:cubicBezTo>
                  <a:cubicBezTo>
                    <a:pt x="583665" y="1051362"/>
                    <a:pt x="598714" y="968208"/>
                    <a:pt x="600715" y="962017"/>
                  </a:cubicBezTo>
                  <a:cubicBezTo>
                    <a:pt x="601382" y="958969"/>
                    <a:pt x="601667" y="955350"/>
                    <a:pt x="602239" y="950872"/>
                  </a:cubicBezTo>
                  <a:cubicBezTo>
                    <a:pt x="603191" y="941919"/>
                    <a:pt x="604239" y="929823"/>
                    <a:pt x="605001" y="915916"/>
                  </a:cubicBezTo>
                  <a:cubicBezTo>
                    <a:pt x="606525" y="887912"/>
                    <a:pt x="607096" y="852860"/>
                    <a:pt x="606716" y="823238"/>
                  </a:cubicBezTo>
                  <a:cubicBezTo>
                    <a:pt x="603287" y="565587"/>
                    <a:pt x="515466" y="307935"/>
                    <a:pt x="360399" y="101433"/>
                  </a:cubicBezTo>
                  <a:cubicBezTo>
                    <a:pt x="333539" y="65619"/>
                    <a:pt x="315727" y="44093"/>
                    <a:pt x="298106" y="29424"/>
                  </a:cubicBezTo>
                  <a:cubicBezTo>
                    <a:pt x="295820" y="27519"/>
                    <a:pt x="293534" y="25805"/>
                    <a:pt x="291343" y="24185"/>
                  </a:cubicBezTo>
                  <a:lnTo>
                    <a:pt x="291343" y="24185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0"/>
            <p:cNvSpPr/>
            <p:nvPr/>
          </p:nvSpPr>
          <p:spPr>
            <a:xfrm>
              <a:off x="2148829" y="2632235"/>
              <a:ext cx="1830416" cy="1792106"/>
            </a:xfrm>
            <a:custGeom>
              <a:avLst/>
              <a:gdLst/>
              <a:ahLst/>
              <a:cxnLst/>
              <a:rect l="l" t="t" r="r" b="b"/>
              <a:pathLst>
                <a:path w="1830416" h="1792106" extrusionOk="0">
                  <a:moveTo>
                    <a:pt x="1827557" y="215507"/>
                  </a:moveTo>
                  <a:cubicBezTo>
                    <a:pt x="1827367" y="215412"/>
                    <a:pt x="1827176" y="215412"/>
                    <a:pt x="1826986" y="215412"/>
                  </a:cubicBezTo>
                  <a:lnTo>
                    <a:pt x="1813079" y="207888"/>
                  </a:lnTo>
                  <a:cubicBezTo>
                    <a:pt x="1805459" y="203792"/>
                    <a:pt x="1776979" y="188647"/>
                    <a:pt x="1750023" y="174074"/>
                  </a:cubicBezTo>
                  <a:cubicBezTo>
                    <a:pt x="1397598" y="-16522"/>
                    <a:pt x="956972" y="-54241"/>
                    <a:pt x="612357" y="77109"/>
                  </a:cubicBezTo>
                  <a:cubicBezTo>
                    <a:pt x="417857" y="151309"/>
                    <a:pt x="245359" y="285516"/>
                    <a:pt x="153443" y="434773"/>
                  </a:cubicBezTo>
                  <a:cubicBezTo>
                    <a:pt x="-12959" y="704902"/>
                    <a:pt x="-46677" y="1077901"/>
                    <a:pt x="64194" y="1412324"/>
                  </a:cubicBezTo>
                  <a:cubicBezTo>
                    <a:pt x="90102" y="1490524"/>
                    <a:pt x="159348" y="1631684"/>
                    <a:pt x="205354" y="1700169"/>
                  </a:cubicBezTo>
                  <a:cubicBezTo>
                    <a:pt x="215165" y="1714838"/>
                    <a:pt x="224880" y="1728649"/>
                    <a:pt x="232405" y="1739127"/>
                  </a:cubicBezTo>
                  <a:cubicBezTo>
                    <a:pt x="236215" y="1744365"/>
                    <a:pt x="239359" y="1748937"/>
                    <a:pt x="241930" y="1752271"/>
                  </a:cubicBezTo>
                  <a:cubicBezTo>
                    <a:pt x="245740" y="1758367"/>
                    <a:pt x="268029" y="1786085"/>
                    <a:pt x="275458" y="1791704"/>
                  </a:cubicBezTo>
                  <a:cubicBezTo>
                    <a:pt x="270029" y="1767320"/>
                    <a:pt x="265743" y="1744175"/>
                    <a:pt x="266505" y="1724649"/>
                  </a:cubicBezTo>
                  <a:cubicBezTo>
                    <a:pt x="268791" y="1658354"/>
                    <a:pt x="301271" y="1570343"/>
                    <a:pt x="360612" y="1470522"/>
                  </a:cubicBezTo>
                  <a:cubicBezTo>
                    <a:pt x="419953" y="1370699"/>
                    <a:pt x="504344" y="1258495"/>
                    <a:pt x="606262" y="1143052"/>
                  </a:cubicBezTo>
                  <a:cubicBezTo>
                    <a:pt x="810096" y="912166"/>
                    <a:pt x="1084226" y="667374"/>
                    <a:pt x="1369023" y="475445"/>
                  </a:cubicBezTo>
                  <a:cubicBezTo>
                    <a:pt x="1515804" y="376575"/>
                    <a:pt x="1677062" y="286659"/>
                    <a:pt x="1788409" y="241701"/>
                  </a:cubicBezTo>
                  <a:lnTo>
                    <a:pt x="1826319" y="226461"/>
                  </a:lnTo>
                  <a:cubicBezTo>
                    <a:pt x="1830796" y="225032"/>
                    <a:pt x="1831557" y="217889"/>
                    <a:pt x="1827557" y="215507"/>
                  </a:cubicBezTo>
                  <a:lnTo>
                    <a:pt x="1827557" y="215507"/>
                  </a:lnTo>
                  <a:close/>
                </a:path>
              </a:pathLst>
            </a:custGeom>
            <a:solidFill>
              <a:srgbClr val="C93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0"/>
            <p:cNvSpPr/>
            <p:nvPr/>
          </p:nvSpPr>
          <p:spPr>
            <a:xfrm>
              <a:off x="2332020" y="2424101"/>
              <a:ext cx="1658113" cy="611210"/>
            </a:xfrm>
            <a:custGeom>
              <a:avLst/>
              <a:gdLst/>
              <a:ahLst/>
              <a:cxnLst/>
              <a:rect l="l" t="t" r="r" b="b"/>
              <a:pathLst>
                <a:path w="1658113" h="611210" extrusionOk="0">
                  <a:moveTo>
                    <a:pt x="1436210" y="83694"/>
                  </a:moveTo>
                  <a:cubicBezTo>
                    <a:pt x="1432590" y="81027"/>
                    <a:pt x="1429066" y="78551"/>
                    <a:pt x="1425542" y="76170"/>
                  </a:cubicBezTo>
                  <a:cubicBezTo>
                    <a:pt x="1383441" y="47118"/>
                    <a:pt x="1346294" y="34355"/>
                    <a:pt x="1279333" y="20829"/>
                  </a:cubicBezTo>
                  <a:cubicBezTo>
                    <a:pt x="1082546" y="-19080"/>
                    <a:pt x="851946" y="-2126"/>
                    <a:pt x="651254" y="66645"/>
                  </a:cubicBezTo>
                  <a:cubicBezTo>
                    <a:pt x="502188" y="117794"/>
                    <a:pt x="347026" y="209329"/>
                    <a:pt x="226059" y="317533"/>
                  </a:cubicBezTo>
                  <a:cubicBezTo>
                    <a:pt x="193102" y="346966"/>
                    <a:pt x="148239" y="394495"/>
                    <a:pt x="111473" y="436691"/>
                  </a:cubicBezTo>
                  <a:cubicBezTo>
                    <a:pt x="93089" y="457836"/>
                    <a:pt x="76706" y="477553"/>
                    <a:pt x="64991" y="493174"/>
                  </a:cubicBezTo>
                  <a:cubicBezTo>
                    <a:pt x="59085" y="500985"/>
                    <a:pt x="54323" y="507462"/>
                    <a:pt x="50989" y="512986"/>
                  </a:cubicBezTo>
                  <a:cubicBezTo>
                    <a:pt x="49274" y="515748"/>
                    <a:pt x="47941" y="518416"/>
                    <a:pt x="46893" y="520797"/>
                  </a:cubicBezTo>
                  <a:cubicBezTo>
                    <a:pt x="43655" y="527560"/>
                    <a:pt x="8222" y="579566"/>
                    <a:pt x="-256" y="610808"/>
                  </a:cubicBezTo>
                  <a:cubicBezTo>
                    <a:pt x="3745" y="610998"/>
                    <a:pt x="59085" y="537275"/>
                    <a:pt x="63848" y="534894"/>
                  </a:cubicBezTo>
                  <a:cubicBezTo>
                    <a:pt x="67753" y="532227"/>
                    <a:pt x="71849" y="528417"/>
                    <a:pt x="76230" y="523464"/>
                  </a:cubicBezTo>
                  <a:cubicBezTo>
                    <a:pt x="106901" y="489078"/>
                    <a:pt x="187101" y="422118"/>
                    <a:pt x="236250" y="389828"/>
                  </a:cubicBezTo>
                  <a:cubicBezTo>
                    <a:pt x="384173" y="292768"/>
                    <a:pt x="542003" y="237714"/>
                    <a:pt x="736789" y="215901"/>
                  </a:cubicBezTo>
                  <a:cubicBezTo>
                    <a:pt x="981391" y="188469"/>
                    <a:pt x="1225993" y="226379"/>
                    <a:pt x="1467547" y="329439"/>
                  </a:cubicBezTo>
                  <a:cubicBezTo>
                    <a:pt x="1490026" y="339060"/>
                    <a:pt x="1530888" y="358777"/>
                    <a:pt x="1567560" y="377255"/>
                  </a:cubicBezTo>
                  <a:cubicBezTo>
                    <a:pt x="1585847" y="386494"/>
                    <a:pt x="1603088" y="395543"/>
                    <a:pt x="1616613" y="402877"/>
                  </a:cubicBezTo>
                  <a:cubicBezTo>
                    <a:pt x="1630139" y="410116"/>
                    <a:pt x="1640616" y="416212"/>
                    <a:pt x="1642426" y="417641"/>
                  </a:cubicBezTo>
                  <a:cubicBezTo>
                    <a:pt x="1643283" y="418308"/>
                    <a:pt x="1644331" y="419451"/>
                    <a:pt x="1646903" y="419832"/>
                  </a:cubicBezTo>
                  <a:cubicBezTo>
                    <a:pt x="1649474" y="420213"/>
                    <a:pt x="1653665" y="418593"/>
                    <a:pt x="1655380" y="416403"/>
                  </a:cubicBezTo>
                  <a:cubicBezTo>
                    <a:pt x="1658904" y="412021"/>
                    <a:pt x="1657666" y="410402"/>
                    <a:pt x="1657571" y="408973"/>
                  </a:cubicBezTo>
                  <a:cubicBezTo>
                    <a:pt x="1657380" y="406116"/>
                    <a:pt x="1656713" y="403639"/>
                    <a:pt x="1655761" y="400496"/>
                  </a:cubicBezTo>
                  <a:cubicBezTo>
                    <a:pt x="1653856" y="394019"/>
                    <a:pt x="1650522" y="385161"/>
                    <a:pt x="1646427" y="374588"/>
                  </a:cubicBezTo>
                  <a:cubicBezTo>
                    <a:pt x="1638235" y="353347"/>
                    <a:pt x="1626805" y="325629"/>
                    <a:pt x="1615375" y="301817"/>
                  </a:cubicBezTo>
                  <a:cubicBezTo>
                    <a:pt x="1605755" y="281719"/>
                    <a:pt x="1582228" y="242000"/>
                    <a:pt x="1562035" y="211901"/>
                  </a:cubicBezTo>
                  <a:cubicBezTo>
                    <a:pt x="1530603" y="164847"/>
                    <a:pt x="1516887" y="150084"/>
                    <a:pt x="1470690" y="111412"/>
                  </a:cubicBezTo>
                  <a:cubicBezTo>
                    <a:pt x="1458212" y="100839"/>
                    <a:pt x="1446973" y="91695"/>
                    <a:pt x="1436210" y="83694"/>
                  </a:cubicBezTo>
                  <a:lnTo>
                    <a:pt x="1436210" y="8369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0"/>
            <p:cNvSpPr/>
            <p:nvPr/>
          </p:nvSpPr>
          <p:spPr>
            <a:xfrm>
              <a:off x="3715705" y="2476794"/>
              <a:ext cx="562402" cy="374509"/>
            </a:xfrm>
            <a:custGeom>
              <a:avLst/>
              <a:gdLst/>
              <a:ahLst/>
              <a:cxnLst/>
              <a:rect l="l" t="t" r="r" b="b"/>
              <a:pathLst>
                <a:path w="562402" h="374509" extrusionOk="0">
                  <a:moveTo>
                    <a:pt x="402699" y="202071"/>
                  </a:moveTo>
                  <a:cubicBezTo>
                    <a:pt x="359455" y="169114"/>
                    <a:pt x="313830" y="138063"/>
                    <a:pt x="279445" y="118251"/>
                  </a:cubicBezTo>
                  <a:cubicBezTo>
                    <a:pt x="215342" y="81294"/>
                    <a:pt x="124283" y="38336"/>
                    <a:pt x="75134" y="22239"/>
                  </a:cubicBezTo>
                  <a:cubicBezTo>
                    <a:pt x="75039" y="22239"/>
                    <a:pt x="74943" y="22143"/>
                    <a:pt x="74943" y="22048"/>
                  </a:cubicBezTo>
                  <a:lnTo>
                    <a:pt x="43511" y="11666"/>
                  </a:lnTo>
                  <a:cubicBezTo>
                    <a:pt x="40653" y="10618"/>
                    <a:pt x="1315" y="-2717"/>
                    <a:pt x="-209" y="-50"/>
                  </a:cubicBezTo>
                  <a:cubicBezTo>
                    <a:pt x="-1733" y="2617"/>
                    <a:pt x="34748" y="20905"/>
                    <a:pt x="37129" y="22905"/>
                  </a:cubicBezTo>
                  <a:lnTo>
                    <a:pt x="56084" y="38145"/>
                  </a:lnTo>
                  <a:cubicBezTo>
                    <a:pt x="56179" y="38241"/>
                    <a:pt x="56179" y="38241"/>
                    <a:pt x="56274" y="38336"/>
                  </a:cubicBezTo>
                  <a:cubicBezTo>
                    <a:pt x="135618" y="101868"/>
                    <a:pt x="211056" y="211691"/>
                    <a:pt x="254680" y="328086"/>
                  </a:cubicBezTo>
                  <a:cubicBezTo>
                    <a:pt x="258871" y="339421"/>
                    <a:pt x="262395" y="349803"/>
                    <a:pt x="265443" y="357709"/>
                  </a:cubicBezTo>
                  <a:cubicBezTo>
                    <a:pt x="266967" y="361614"/>
                    <a:pt x="268301" y="364758"/>
                    <a:pt x="269634" y="367425"/>
                  </a:cubicBezTo>
                  <a:cubicBezTo>
                    <a:pt x="270301" y="368758"/>
                    <a:pt x="270873" y="369901"/>
                    <a:pt x="271920" y="371139"/>
                  </a:cubicBezTo>
                  <a:cubicBezTo>
                    <a:pt x="272397" y="371711"/>
                    <a:pt x="273254" y="372378"/>
                    <a:pt x="274397" y="373044"/>
                  </a:cubicBezTo>
                  <a:cubicBezTo>
                    <a:pt x="275540" y="373711"/>
                    <a:pt x="277350" y="374378"/>
                    <a:pt x="279445" y="373997"/>
                  </a:cubicBezTo>
                  <a:cubicBezTo>
                    <a:pt x="281350" y="373616"/>
                    <a:pt x="283160" y="373140"/>
                    <a:pt x="286684" y="372187"/>
                  </a:cubicBezTo>
                  <a:cubicBezTo>
                    <a:pt x="290208" y="371235"/>
                    <a:pt x="294876" y="369806"/>
                    <a:pt x="300400" y="368282"/>
                  </a:cubicBezTo>
                  <a:cubicBezTo>
                    <a:pt x="311449" y="365043"/>
                    <a:pt x="325736" y="360948"/>
                    <a:pt x="339929" y="356852"/>
                  </a:cubicBezTo>
                  <a:cubicBezTo>
                    <a:pt x="399936" y="339421"/>
                    <a:pt x="482232" y="331039"/>
                    <a:pt x="516427" y="337802"/>
                  </a:cubicBezTo>
                  <a:lnTo>
                    <a:pt x="542811" y="342945"/>
                  </a:lnTo>
                  <a:cubicBezTo>
                    <a:pt x="545002" y="343326"/>
                    <a:pt x="560623" y="351613"/>
                    <a:pt x="561957" y="349899"/>
                  </a:cubicBezTo>
                  <a:cubicBezTo>
                    <a:pt x="563861" y="347422"/>
                    <a:pt x="550908" y="334373"/>
                    <a:pt x="548622" y="331992"/>
                  </a:cubicBezTo>
                  <a:lnTo>
                    <a:pt x="512236" y="295511"/>
                  </a:lnTo>
                  <a:cubicBezTo>
                    <a:pt x="486614" y="269412"/>
                    <a:pt x="446037" y="235027"/>
                    <a:pt x="402699" y="202071"/>
                  </a:cubicBezTo>
                  <a:lnTo>
                    <a:pt x="402699" y="202071"/>
                  </a:lnTo>
                  <a:close/>
                </a:path>
              </a:pathLst>
            </a:custGeom>
            <a:solidFill>
              <a:srgbClr val="BFBB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0"/>
            <p:cNvSpPr/>
            <p:nvPr/>
          </p:nvSpPr>
          <p:spPr>
            <a:xfrm>
              <a:off x="3257786" y="2855955"/>
              <a:ext cx="1314962" cy="2022017"/>
            </a:xfrm>
            <a:custGeom>
              <a:avLst/>
              <a:gdLst/>
              <a:ahLst/>
              <a:cxnLst/>
              <a:rect l="l" t="t" r="r" b="b"/>
              <a:pathLst>
                <a:path w="1314962" h="2022017" extrusionOk="0">
                  <a:moveTo>
                    <a:pt x="806897" y="49414"/>
                  </a:moveTo>
                  <a:cubicBezTo>
                    <a:pt x="797086" y="41984"/>
                    <a:pt x="788228" y="35222"/>
                    <a:pt x="780322" y="29507"/>
                  </a:cubicBezTo>
                  <a:cubicBezTo>
                    <a:pt x="772416" y="23791"/>
                    <a:pt x="765558" y="19220"/>
                    <a:pt x="760129" y="15886"/>
                  </a:cubicBezTo>
                  <a:cubicBezTo>
                    <a:pt x="757462" y="14171"/>
                    <a:pt x="755271" y="12933"/>
                    <a:pt x="753271" y="11885"/>
                  </a:cubicBezTo>
                  <a:cubicBezTo>
                    <a:pt x="746032" y="9695"/>
                    <a:pt x="737364" y="3027"/>
                    <a:pt x="731554" y="-402"/>
                  </a:cubicBezTo>
                  <a:cubicBezTo>
                    <a:pt x="734888" y="6932"/>
                    <a:pt x="737364" y="13600"/>
                    <a:pt x="736221" y="20934"/>
                  </a:cubicBezTo>
                  <a:cubicBezTo>
                    <a:pt x="736412" y="24649"/>
                    <a:pt x="737364" y="28459"/>
                    <a:pt x="738698" y="33221"/>
                  </a:cubicBezTo>
                  <a:cubicBezTo>
                    <a:pt x="741365" y="42746"/>
                    <a:pt x="745461" y="55700"/>
                    <a:pt x="749461" y="71226"/>
                  </a:cubicBezTo>
                  <a:cubicBezTo>
                    <a:pt x="844521" y="445749"/>
                    <a:pt x="790133" y="947526"/>
                    <a:pt x="609348" y="1358054"/>
                  </a:cubicBezTo>
                  <a:cubicBezTo>
                    <a:pt x="540387" y="1514740"/>
                    <a:pt x="489143" y="1598560"/>
                    <a:pt x="382844" y="1729338"/>
                  </a:cubicBezTo>
                  <a:cubicBezTo>
                    <a:pt x="304453" y="1825731"/>
                    <a:pt x="279021" y="1851163"/>
                    <a:pt x="204631" y="1905360"/>
                  </a:cubicBezTo>
                  <a:cubicBezTo>
                    <a:pt x="166055" y="1933554"/>
                    <a:pt x="79377" y="1976607"/>
                    <a:pt x="44516" y="1985561"/>
                  </a:cubicBezTo>
                  <a:cubicBezTo>
                    <a:pt x="29942" y="1989276"/>
                    <a:pt x="15846" y="1993276"/>
                    <a:pt x="9940" y="1995657"/>
                  </a:cubicBezTo>
                  <a:cubicBezTo>
                    <a:pt x="7940" y="1996419"/>
                    <a:pt x="6321" y="1997276"/>
                    <a:pt x="4606" y="1998324"/>
                  </a:cubicBezTo>
                  <a:cubicBezTo>
                    <a:pt x="2987" y="1999372"/>
                    <a:pt x="510" y="2000800"/>
                    <a:pt x="-156" y="2005278"/>
                  </a:cubicBezTo>
                  <a:cubicBezTo>
                    <a:pt x="-537" y="2007563"/>
                    <a:pt x="224" y="2010135"/>
                    <a:pt x="1367" y="2011659"/>
                  </a:cubicBezTo>
                  <a:cubicBezTo>
                    <a:pt x="2511" y="2013183"/>
                    <a:pt x="3654" y="2013945"/>
                    <a:pt x="4606" y="2014517"/>
                  </a:cubicBezTo>
                  <a:cubicBezTo>
                    <a:pt x="6606" y="2015659"/>
                    <a:pt x="8416" y="2016041"/>
                    <a:pt x="10512" y="2016517"/>
                  </a:cubicBezTo>
                  <a:cubicBezTo>
                    <a:pt x="18989" y="2018422"/>
                    <a:pt x="33372" y="2019470"/>
                    <a:pt x="57470" y="2020517"/>
                  </a:cubicBezTo>
                  <a:cubicBezTo>
                    <a:pt x="506764" y="2039377"/>
                    <a:pt x="931865" y="1814301"/>
                    <a:pt x="1161227" y="1435873"/>
                  </a:cubicBezTo>
                  <a:cubicBezTo>
                    <a:pt x="1307721" y="1194033"/>
                    <a:pt x="1347631" y="971148"/>
                    <a:pt x="1288290" y="723212"/>
                  </a:cubicBezTo>
                  <a:cubicBezTo>
                    <a:pt x="1242094" y="530331"/>
                    <a:pt x="1119412" y="327544"/>
                    <a:pt x="955487" y="172382"/>
                  </a:cubicBezTo>
                  <a:cubicBezTo>
                    <a:pt x="929293" y="147616"/>
                    <a:pt x="881287" y="107516"/>
                    <a:pt x="838139" y="73417"/>
                  </a:cubicBezTo>
                  <a:cubicBezTo>
                    <a:pt x="827280" y="64940"/>
                    <a:pt x="816707" y="56843"/>
                    <a:pt x="806897" y="49414"/>
                  </a:cubicBezTo>
                  <a:lnTo>
                    <a:pt x="806897" y="49414"/>
                  </a:lnTo>
                  <a:close/>
                </a:path>
              </a:pathLst>
            </a:custGeom>
            <a:solidFill>
              <a:srgbClr val="F2C8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10"/>
            <p:cNvSpPr/>
            <p:nvPr/>
          </p:nvSpPr>
          <p:spPr>
            <a:xfrm>
              <a:off x="3788137" y="2684384"/>
              <a:ext cx="411912" cy="359715"/>
            </a:xfrm>
            <a:custGeom>
              <a:avLst/>
              <a:gdLst/>
              <a:ahLst/>
              <a:cxnLst/>
              <a:rect l="l" t="t" r="r" b="b"/>
              <a:pathLst>
                <a:path w="411912" h="359715" extrusionOk="0">
                  <a:moveTo>
                    <a:pt x="395037" y="325570"/>
                  </a:moveTo>
                  <a:cubicBezTo>
                    <a:pt x="350365" y="383482"/>
                    <a:pt x="229302" y="365003"/>
                    <a:pt x="124717" y="284327"/>
                  </a:cubicBezTo>
                  <a:cubicBezTo>
                    <a:pt x="20133" y="203650"/>
                    <a:pt x="-28349" y="91255"/>
                    <a:pt x="16418" y="33343"/>
                  </a:cubicBezTo>
                  <a:cubicBezTo>
                    <a:pt x="61090" y="-24569"/>
                    <a:pt x="182153" y="-6091"/>
                    <a:pt x="286738" y="74586"/>
                  </a:cubicBezTo>
                  <a:cubicBezTo>
                    <a:pt x="391227" y="155263"/>
                    <a:pt x="439709" y="267658"/>
                    <a:pt x="395037" y="3255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10"/>
            <p:cNvSpPr/>
            <p:nvPr/>
          </p:nvSpPr>
          <p:spPr>
            <a:xfrm>
              <a:off x="2149175" y="2637166"/>
              <a:ext cx="2004726" cy="2240375"/>
            </a:xfrm>
            <a:custGeom>
              <a:avLst/>
              <a:gdLst/>
              <a:ahLst/>
              <a:cxnLst/>
              <a:rect l="l" t="t" r="r" b="b"/>
              <a:pathLst>
                <a:path w="2004726" h="2240375" extrusionOk="0">
                  <a:moveTo>
                    <a:pt x="536383" y="-402"/>
                  </a:moveTo>
                  <a:cubicBezTo>
                    <a:pt x="212438" y="220388"/>
                    <a:pt x="-256" y="592053"/>
                    <a:pt x="-256" y="1013534"/>
                  </a:cubicBezTo>
                  <a:cubicBezTo>
                    <a:pt x="-256" y="1690857"/>
                    <a:pt x="548861" y="2239973"/>
                    <a:pt x="1226183" y="2239973"/>
                  </a:cubicBezTo>
                  <a:cubicBezTo>
                    <a:pt x="1521744" y="2239973"/>
                    <a:pt x="1792731" y="2135389"/>
                    <a:pt x="2004471" y="1961272"/>
                  </a:cubicBezTo>
                  <a:cubicBezTo>
                    <a:pt x="1808733" y="2093479"/>
                    <a:pt x="1572798" y="2170631"/>
                    <a:pt x="1318767" y="2170631"/>
                  </a:cubicBezTo>
                  <a:cubicBezTo>
                    <a:pt x="641444" y="2170631"/>
                    <a:pt x="92327" y="1621515"/>
                    <a:pt x="92327" y="944193"/>
                  </a:cubicBezTo>
                  <a:cubicBezTo>
                    <a:pt x="92327" y="564240"/>
                    <a:pt x="265016" y="224483"/>
                    <a:pt x="536383" y="-402"/>
                  </a:cubicBezTo>
                  <a:lnTo>
                    <a:pt x="536383" y="-402"/>
                  </a:lnTo>
                  <a:close/>
                </a:path>
              </a:pathLst>
            </a:custGeom>
            <a:solidFill>
              <a:srgbClr val="000000">
                <a:alpha val="1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0" name="Google Shape;360;p10"/>
          <p:cNvGrpSpPr/>
          <p:nvPr/>
        </p:nvGrpSpPr>
        <p:grpSpPr>
          <a:xfrm flipH="1">
            <a:off x="-18498" y="-2075"/>
            <a:ext cx="12243025" cy="6862144"/>
            <a:chOff x="-18498" y="-2075"/>
            <a:chExt cx="12243025" cy="6862144"/>
          </a:xfrm>
        </p:grpSpPr>
        <p:sp>
          <p:nvSpPr>
            <p:cNvPr id="361" name="Google Shape;361;p10"/>
            <p:cNvSpPr/>
            <p:nvPr/>
          </p:nvSpPr>
          <p:spPr>
            <a:xfrm flipH="1">
              <a:off x="6726727" y="0"/>
              <a:ext cx="54978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10"/>
            <p:cNvSpPr/>
            <p:nvPr/>
          </p:nvSpPr>
          <p:spPr>
            <a:xfrm flipH="1">
              <a:off x="-18498" y="-2075"/>
              <a:ext cx="7831747" cy="6862144"/>
            </a:xfrm>
            <a:custGeom>
              <a:avLst/>
              <a:gdLst/>
              <a:ahLst/>
              <a:cxnLst/>
              <a:rect l="l" t="t" r="r" b="b"/>
              <a:pathLst>
                <a:path w="7458807" h="4866769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7163263" y="181642"/>
                    <a:pt x="6318213" y="235819"/>
                  </a:cubicBezTo>
                  <a:cubicBezTo>
                    <a:pt x="5473163" y="289996"/>
                    <a:pt x="6056368" y="1425442"/>
                    <a:pt x="4973376" y="958781"/>
                  </a:cubicBezTo>
                  <a:cubicBezTo>
                    <a:pt x="3890384" y="492120"/>
                    <a:pt x="2927072" y="1065158"/>
                    <a:pt x="3106175" y="1687943"/>
                  </a:cubicBezTo>
                  <a:cubicBezTo>
                    <a:pt x="3285278" y="2310728"/>
                    <a:pt x="3701638" y="2965385"/>
                    <a:pt x="3516222" y="3492072"/>
                  </a:cubicBezTo>
                  <a:cubicBezTo>
                    <a:pt x="3330806" y="4018759"/>
                    <a:pt x="2426224" y="3977124"/>
                    <a:pt x="2155286" y="4206240"/>
                  </a:cubicBezTo>
                  <a:cubicBezTo>
                    <a:pt x="1884348" y="4435356"/>
                    <a:pt x="1933906" y="4691910"/>
                    <a:pt x="1890592" y="4866769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3" name="Google Shape;363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2100"/>
              <a:buNone/>
              <a:defRPr sz="21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64" name="Google Shape;364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5" name="Google Shape;365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73DD142B-109F-42CB-AFE6-43308A4A9733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B1139A64-C449-4B97-A92A-71E8B82CF96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60981267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bg>
      <p:bgPr>
        <a:solidFill>
          <a:srgbClr val="F9BC6E"/>
        </a:solid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2"/>
          <p:cNvSpPr/>
          <p:nvPr/>
        </p:nvSpPr>
        <p:spPr>
          <a:xfrm flipH="1">
            <a:off x="262272" y="2731825"/>
            <a:ext cx="5020670" cy="135003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2"/>
          <p:cNvSpPr/>
          <p:nvPr/>
        </p:nvSpPr>
        <p:spPr>
          <a:xfrm>
            <a:off x="115838" y="4500300"/>
            <a:ext cx="6479720" cy="1742328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4" name="Google Shape;424;p12"/>
          <p:cNvGrpSpPr/>
          <p:nvPr/>
        </p:nvGrpSpPr>
        <p:grpSpPr>
          <a:xfrm flipH="1">
            <a:off x="460344" y="3846826"/>
            <a:ext cx="1768593" cy="1886188"/>
            <a:chOff x="-4259888" y="2290454"/>
            <a:chExt cx="4283344" cy="4568148"/>
          </a:xfrm>
        </p:grpSpPr>
        <p:sp>
          <p:nvSpPr>
            <p:cNvPr id="425" name="Google Shape;425;p12"/>
            <p:cNvSpPr/>
            <p:nvPr/>
          </p:nvSpPr>
          <p:spPr>
            <a:xfrm>
              <a:off x="-4117892" y="2882105"/>
              <a:ext cx="3976497" cy="3976497"/>
            </a:xfrm>
            <a:custGeom>
              <a:avLst/>
              <a:gdLst/>
              <a:ahLst/>
              <a:cxnLst/>
              <a:rect l="l" t="t" r="r" b="b"/>
              <a:pathLst>
                <a:path w="1600200" h="1600200" extrusionOk="0">
                  <a:moveTo>
                    <a:pt x="0" y="0"/>
                  </a:moveTo>
                  <a:lnTo>
                    <a:pt x="253270" y="1511522"/>
                  </a:lnTo>
                  <a:lnTo>
                    <a:pt x="258604" y="1511808"/>
                  </a:lnTo>
                  <a:cubicBezTo>
                    <a:pt x="277273" y="1561148"/>
                    <a:pt x="511778" y="1600200"/>
                    <a:pt x="798576" y="1600200"/>
                  </a:cubicBezTo>
                  <a:cubicBezTo>
                    <a:pt x="1085374" y="1600200"/>
                    <a:pt x="1320070" y="1561148"/>
                    <a:pt x="1338834" y="1511808"/>
                  </a:cubicBezTo>
                  <a:lnTo>
                    <a:pt x="1347216" y="1511522"/>
                  </a:lnTo>
                  <a:lnTo>
                    <a:pt x="1600200" y="0"/>
                  </a:lnTo>
                  <a:lnTo>
                    <a:pt x="800100" y="5867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2"/>
            <p:cNvSpPr/>
            <p:nvPr/>
          </p:nvSpPr>
          <p:spPr>
            <a:xfrm>
              <a:off x="-4259888" y="2479783"/>
              <a:ext cx="4260533" cy="710089"/>
            </a:xfrm>
            <a:custGeom>
              <a:avLst/>
              <a:gdLst/>
              <a:ahLst/>
              <a:cxnLst/>
              <a:rect l="l" t="t" r="r" b="b"/>
              <a:pathLst>
                <a:path w="1714500" h="285750" extrusionOk="0">
                  <a:moveTo>
                    <a:pt x="857250" y="0"/>
                  </a:moveTo>
                  <a:cubicBezTo>
                    <a:pt x="509683" y="0"/>
                    <a:pt x="210788" y="34385"/>
                    <a:pt x="76200" y="83915"/>
                  </a:cubicBezTo>
                  <a:lnTo>
                    <a:pt x="76200" y="66675"/>
                  </a:lnTo>
                  <a:lnTo>
                    <a:pt x="0" y="66675"/>
                  </a:lnTo>
                  <a:lnTo>
                    <a:pt x="0" y="142875"/>
                  </a:lnTo>
                  <a:cubicBezTo>
                    <a:pt x="0" y="221742"/>
                    <a:pt x="383762" y="285750"/>
                    <a:pt x="857250" y="285750"/>
                  </a:cubicBezTo>
                  <a:cubicBezTo>
                    <a:pt x="1330738" y="285750"/>
                    <a:pt x="1714500" y="221742"/>
                    <a:pt x="1714500" y="142875"/>
                  </a:cubicBezTo>
                  <a:lnTo>
                    <a:pt x="1714500" y="66675"/>
                  </a:lnTo>
                  <a:lnTo>
                    <a:pt x="1638300" y="66675"/>
                  </a:lnTo>
                  <a:lnTo>
                    <a:pt x="1638300" y="83915"/>
                  </a:lnTo>
                  <a:cubicBezTo>
                    <a:pt x="1503712" y="34385"/>
                    <a:pt x="1204722" y="0"/>
                    <a:pt x="857250" y="0"/>
                  </a:cubicBez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2"/>
            <p:cNvSpPr/>
            <p:nvPr/>
          </p:nvSpPr>
          <p:spPr>
            <a:xfrm>
              <a:off x="-4259888" y="2290454"/>
              <a:ext cx="4260533" cy="710089"/>
            </a:xfrm>
            <a:custGeom>
              <a:avLst/>
              <a:gdLst/>
              <a:ahLst/>
              <a:cxnLst/>
              <a:rect l="l" t="t" r="r" b="b"/>
              <a:pathLst>
                <a:path w="1714500" h="285750" extrusionOk="0">
                  <a:moveTo>
                    <a:pt x="857250" y="0"/>
                  </a:moveTo>
                  <a:cubicBezTo>
                    <a:pt x="383762" y="0"/>
                    <a:pt x="0" y="64008"/>
                    <a:pt x="0" y="142875"/>
                  </a:cubicBezTo>
                  <a:cubicBezTo>
                    <a:pt x="0" y="221742"/>
                    <a:pt x="383762" y="285750"/>
                    <a:pt x="857250" y="285750"/>
                  </a:cubicBezTo>
                  <a:cubicBezTo>
                    <a:pt x="1330738" y="285750"/>
                    <a:pt x="1714500" y="221742"/>
                    <a:pt x="1714500" y="142875"/>
                  </a:cubicBezTo>
                  <a:cubicBezTo>
                    <a:pt x="1714500" y="64008"/>
                    <a:pt x="1330738" y="0"/>
                    <a:pt x="857250" y="0"/>
                  </a:cubicBezTo>
                  <a:close/>
                  <a:moveTo>
                    <a:pt x="857250" y="28575"/>
                  </a:moveTo>
                  <a:cubicBezTo>
                    <a:pt x="1267587" y="28575"/>
                    <a:pt x="1600200" y="79724"/>
                    <a:pt x="1600200" y="142875"/>
                  </a:cubicBezTo>
                  <a:cubicBezTo>
                    <a:pt x="1600200" y="206026"/>
                    <a:pt x="1267587" y="257175"/>
                    <a:pt x="857250" y="257175"/>
                  </a:cubicBezTo>
                  <a:cubicBezTo>
                    <a:pt x="446913" y="257175"/>
                    <a:pt x="114300" y="206026"/>
                    <a:pt x="114300" y="142875"/>
                  </a:cubicBezTo>
                  <a:cubicBezTo>
                    <a:pt x="114300" y="79724"/>
                    <a:pt x="446913" y="28575"/>
                    <a:pt x="857250" y="28575"/>
                  </a:cubicBez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2"/>
            <p:cNvSpPr/>
            <p:nvPr/>
          </p:nvSpPr>
          <p:spPr>
            <a:xfrm>
              <a:off x="-3722035" y="3185505"/>
              <a:ext cx="3330996" cy="2212255"/>
            </a:xfrm>
            <a:custGeom>
              <a:avLst/>
              <a:gdLst/>
              <a:ahLst/>
              <a:cxnLst/>
              <a:rect l="l" t="t" r="r" b="b"/>
              <a:pathLst>
                <a:path w="3330996" h="2212255" extrusionOk="0">
                  <a:moveTo>
                    <a:pt x="177084" y="63532"/>
                  </a:moveTo>
                  <a:cubicBezTo>
                    <a:pt x="166021" y="63995"/>
                    <a:pt x="154096" y="66887"/>
                    <a:pt x="141286" y="72892"/>
                  </a:cubicBezTo>
                  <a:cubicBezTo>
                    <a:pt x="38813" y="120934"/>
                    <a:pt x="122592" y="252518"/>
                    <a:pt x="122592" y="252518"/>
                  </a:cubicBezTo>
                  <a:lnTo>
                    <a:pt x="289673" y="176076"/>
                  </a:lnTo>
                  <a:cubicBezTo>
                    <a:pt x="289673" y="176076"/>
                    <a:pt x="254523" y="60293"/>
                    <a:pt x="177084" y="63532"/>
                  </a:cubicBezTo>
                  <a:close/>
                  <a:moveTo>
                    <a:pt x="189329" y="0"/>
                  </a:moveTo>
                  <a:cubicBezTo>
                    <a:pt x="293934" y="0"/>
                    <a:pt x="378657" y="84726"/>
                    <a:pt x="378657" y="189329"/>
                  </a:cubicBezTo>
                  <a:lnTo>
                    <a:pt x="373085" y="216947"/>
                  </a:lnTo>
                  <a:lnTo>
                    <a:pt x="397885" y="248723"/>
                  </a:lnTo>
                  <a:cubicBezTo>
                    <a:pt x="566135" y="462596"/>
                    <a:pt x="1277966" y="1340089"/>
                    <a:pt x="1899199" y="1692121"/>
                  </a:cubicBezTo>
                  <a:cubicBezTo>
                    <a:pt x="2609180" y="2094443"/>
                    <a:pt x="3330996" y="1952447"/>
                    <a:pt x="3330996" y="1952447"/>
                  </a:cubicBezTo>
                  <a:cubicBezTo>
                    <a:pt x="3330996" y="1952447"/>
                    <a:pt x="2798272" y="2520904"/>
                    <a:pt x="1721705" y="1976113"/>
                  </a:cubicBezTo>
                  <a:cubicBezTo>
                    <a:pt x="712421" y="1465372"/>
                    <a:pt x="253928" y="497855"/>
                    <a:pt x="200560" y="378910"/>
                  </a:cubicBezTo>
                  <a:lnTo>
                    <a:pt x="199977" y="377585"/>
                  </a:lnTo>
                  <a:lnTo>
                    <a:pt x="189329" y="378657"/>
                  </a:lnTo>
                  <a:cubicBezTo>
                    <a:pt x="84726" y="378657"/>
                    <a:pt x="0" y="293931"/>
                    <a:pt x="0" y="189329"/>
                  </a:cubicBezTo>
                  <a:cubicBezTo>
                    <a:pt x="0" y="84726"/>
                    <a:pt x="84726" y="0"/>
                    <a:pt x="189329" y="0"/>
                  </a:cubicBezTo>
                  <a:close/>
                </a:path>
              </a:pathLst>
            </a:custGeom>
            <a:solidFill>
              <a:srgbClr val="EEEE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2"/>
            <p:cNvSpPr/>
            <p:nvPr/>
          </p:nvSpPr>
          <p:spPr>
            <a:xfrm>
              <a:off x="-695859" y="3147167"/>
              <a:ext cx="719316" cy="2032509"/>
            </a:xfrm>
            <a:custGeom>
              <a:avLst/>
              <a:gdLst/>
              <a:ahLst/>
              <a:cxnLst/>
              <a:rect l="l" t="t" r="r" b="b"/>
              <a:pathLst>
                <a:path w="289463" h="817911" extrusionOk="0">
                  <a:moveTo>
                    <a:pt x="174784" y="190024"/>
                  </a:moveTo>
                  <a:cubicBezTo>
                    <a:pt x="174784" y="190024"/>
                    <a:pt x="227457" y="296418"/>
                    <a:pt x="184595" y="505968"/>
                  </a:cubicBezTo>
                  <a:cubicBezTo>
                    <a:pt x="142018" y="714089"/>
                    <a:pt x="0" y="817912"/>
                    <a:pt x="0" y="817912"/>
                  </a:cubicBezTo>
                  <a:lnTo>
                    <a:pt x="116110" y="807815"/>
                  </a:lnTo>
                  <a:cubicBezTo>
                    <a:pt x="116110" y="807815"/>
                    <a:pt x="294132" y="634556"/>
                    <a:pt x="289370" y="410718"/>
                  </a:cubicBezTo>
                  <a:cubicBezTo>
                    <a:pt x="284607" y="186880"/>
                    <a:pt x="208407" y="0"/>
                    <a:pt x="208407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2"/>
            <p:cNvSpPr/>
            <p:nvPr/>
          </p:nvSpPr>
          <p:spPr>
            <a:xfrm>
              <a:off x="-3975657" y="2361691"/>
              <a:ext cx="3692462" cy="568071"/>
            </a:xfrm>
            <a:custGeom>
              <a:avLst/>
              <a:gdLst/>
              <a:ahLst/>
              <a:cxnLst/>
              <a:rect l="l" t="t" r="r" b="b"/>
              <a:pathLst>
                <a:path w="1485900" h="228600" extrusionOk="0">
                  <a:moveTo>
                    <a:pt x="0" y="114300"/>
                  </a:moveTo>
                  <a:cubicBezTo>
                    <a:pt x="0" y="177451"/>
                    <a:pt x="332613" y="228600"/>
                    <a:pt x="742950" y="228600"/>
                  </a:cubicBezTo>
                  <a:cubicBezTo>
                    <a:pt x="1153287" y="228600"/>
                    <a:pt x="1485900" y="177451"/>
                    <a:pt x="1485900" y="114300"/>
                  </a:cubicBezTo>
                  <a:cubicBezTo>
                    <a:pt x="1485900" y="51149"/>
                    <a:pt x="1153287" y="0"/>
                    <a:pt x="742950" y="0"/>
                  </a:cubicBezTo>
                  <a:cubicBezTo>
                    <a:pt x="332613" y="0"/>
                    <a:pt x="0" y="51244"/>
                    <a:pt x="0" y="114300"/>
                  </a:cubicBez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1" name="Google Shape;431;p12"/>
          <p:cNvSpPr/>
          <p:nvPr/>
        </p:nvSpPr>
        <p:spPr>
          <a:xfrm>
            <a:off x="5431809" y="2687423"/>
            <a:ext cx="6479720" cy="1742328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2"/>
          <p:cNvSpPr/>
          <p:nvPr/>
        </p:nvSpPr>
        <p:spPr>
          <a:xfrm>
            <a:off x="7010922" y="4926841"/>
            <a:ext cx="5020670" cy="135003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2"/>
          <p:cNvSpPr/>
          <p:nvPr/>
        </p:nvSpPr>
        <p:spPr>
          <a:xfrm>
            <a:off x="0" y="1"/>
            <a:ext cx="12194349" cy="1955241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2"/>
          <p:cNvSpPr/>
          <p:nvPr/>
        </p:nvSpPr>
        <p:spPr>
          <a:xfrm>
            <a:off x="0" y="1480821"/>
            <a:ext cx="12194349" cy="575051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2"/>
          <p:cNvSpPr/>
          <p:nvPr/>
        </p:nvSpPr>
        <p:spPr>
          <a:xfrm>
            <a:off x="0" y="594064"/>
            <a:ext cx="12194533" cy="848611"/>
          </a:xfrm>
          <a:custGeom>
            <a:avLst/>
            <a:gdLst/>
            <a:ahLst/>
            <a:cxnLst/>
            <a:rect l="l" t="t" r="r" b="b"/>
            <a:pathLst>
              <a:path w="6860497" h="850738" extrusionOk="0">
                <a:moveTo>
                  <a:pt x="0" y="302575"/>
                </a:moveTo>
                <a:lnTo>
                  <a:pt x="0" y="580537"/>
                </a:lnTo>
                <a:cubicBezTo>
                  <a:pt x="382341" y="623205"/>
                  <a:pt x="203346" y="565240"/>
                  <a:pt x="475793" y="422148"/>
                </a:cubicBezTo>
                <a:cubicBezTo>
                  <a:pt x="809535" y="261261"/>
                  <a:pt x="1493670" y="842266"/>
                  <a:pt x="2020248" y="850279"/>
                </a:cubicBezTo>
                <a:cubicBezTo>
                  <a:pt x="2615822" y="859437"/>
                  <a:pt x="2958827" y="731643"/>
                  <a:pt x="3487173" y="479593"/>
                </a:cubicBezTo>
                <a:cubicBezTo>
                  <a:pt x="4331987" y="75189"/>
                  <a:pt x="3941529" y="665872"/>
                  <a:pt x="4733061" y="513206"/>
                </a:cubicBezTo>
                <a:cubicBezTo>
                  <a:pt x="4844725" y="491456"/>
                  <a:pt x="4955452" y="467625"/>
                  <a:pt x="5066803" y="444938"/>
                </a:cubicBezTo>
                <a:cubicBezTo>
                  <a:pt x="5674137" y="321411"/>
                  <a:pt x="5832943" y="471892"/>
                  <a:pt x="6376379" y="476991"/>
                </a:cubicBezTo>
                <a:cubicBezTo>
                  <a:pt x="6555062" y="478656"/>
                  <a:pt x="6709809" y="464919"/>
                  <a:pt x="6860498" y="446916"/>
                </a:cubicBezTo>
                <a:lnTo>
                  <a:pt x="6860498" y="299766"/>
                </a:lnTo>
                <a:cubicBezTo>
                  <a:pt x="6734369" y="313502"/>
                  <a:pt x="6605326" y="323597"/>
                  <a:pt x="6469415" y="322036"/>
                </a:cubicBezTo>
                <a:cubicBezTo>
                  <a:pt x="6019118" y="316936"/>
                  <a:pt x="5673200" y="179048"/>
                  <a:pt x="5222903" y="218385"/>
                </a:cubicBezTo>
                <a:cubicBezTo>
                  <a:pt x="5163169" y="224733"/>
                  <a:pt x="5103643" y="231394"/>
                  <a:pt x="5044012" y="238574"/>
                </a:cubicBezTo>
                <a:cubicBezTo>
                  <a:pt x="4628578" y="288838"/>
                  <a:pt x="4523158" y="343578"/>
                  <a:pt x="4136966" y="169786"/>
                </a:cubicBezTo>
                <a:cubicBezTo>
                  <a:pt x="3581666" y="-80078"/>
                  <a:pt x="3125125" y="487086"/>
                  <a:pt x="2480848" y="344930"/>
                </a:cubicBezTo>
                <a:cubicBezTo>
                  <a:pt x="2105167" y="261989"/>
                  <a:pt x="2590430" y="223797"/>
                  <a:pt x="2680760" y="216928"/>
                </a:cubicBezTo>
                <a:cubicBezTo>
                  <a:pt x="3002534" y="192681"/>
                  <a:pt x="2789614" y="192681"/>
                  <a:pt x="2632473" y="168121"/>
                </a:cubicBezTo>
                <a:cubicBezTo>
                  <a:pt x="2422466" y="131697"/>
                  <a:pt x="2214021" y="83515"/>
                  <a:pt x="2002141" y="47924"/>
                </a:cubicBezTo>
                <a:cubicBezTo>
                  <a:pt x="1028284" y="-115565"/>
                  <a:pt x="1339964" y="176654"/>
                  <a:pt x="1992358" y="363767"/>
                </a:cubicBezTo>
                <a:lnTo>
                  <a:pt x="2065517" y="382395"/>
                </a:lnTo>
                <a:cubicBezTo>
                  <a:pt x="2604271" y="519450"/>
                  <a:pt x="2884627" y="434948"/>
                  <a:pt x="3387790" y="245963"/>
                </a:cubicBezTo>
                <a:cubicBezTo>
                  <a:pt x="4222301" y="-67486"/>
                  <a:pt x="4042370" y="367409"/>
                  <a:pt x="4682693" y="314335"/>
                </a:cubicBezTo>
                <a:cubicBezTo>
                  <a:pt x="5042764" y="284468"/>
                  <a:pt x="5300329" y="218385"/>
                  <a:pt x="5674761" y="268233"/>
                </a:cubicBezTo>
                <a:cubicBezTo>
                  <a:pt x="5704524" y="274373"/>
                  <a:pt x="5733767" y="280721"/>
                  <a:pt x="5763426" y="287485"/>
                </a:cubicBezTo>
                <a:cubicBezTo>
                  <a:pt x="5799954" y="295811"/>
                  <a:pt x="6279909" y="387598"/>
                  <a:pt x="5993934" y="363038"/>
                </a:cubicBezTo>
                <a:cubicBezTo>
                  <a:pt x="5639379" y="332651"/>
                  <a:pt x="5567885" y="287485"/>
                  <a:pt x="5193973" y="356066"/>
                </a:cubicBezTo>
                <a:cubicBezTo>
                  <a:pt x="5027882" y="388430"/>
                  <a:pt x="4841394" y="429225"/>
                  <a:pt x="4675512" y="451807"/>
                </a:cubicBezTo>
                <a:cubicBezTo>
                  <a:pt x="4045492" y="537246"/>
                  <a:pt x="4214080" y="113382"/>
                  <a:pt x="3650454" y="337021"/>
                </a:cubicBezTo>
                <a:cubicBezTo>
                  <a:pt x="3239911" y="499990"/>
                  <a:pt x="2971627" y="700526"/>
                  <a:pt x="2500412" y="746212"/>
                </a:cubicBezTo>
                <a:cubicBezTo>
                  <a:pt x="2358153" y="759428"/>
                  <a:pt x="2209858" y="770668"/>
                  <a:pt x="2067182" y="772957"/>
                </a:cubicBezTo>
                <a:cubicBezTo>
                  <a:pt x="1571824" y="780866"/>
                  <a:pt x="1158263" y="402479"/>
                  <a:pt x="719518" y="323805"/>
                </a:cubicBezTo>
                <a:cubicBezTo>
                  <a:pt x="472151" y="279472"/>
                  <a:pt x="441035" y="379169"/>
                  <a:pt x="290138" y="396339"/>
                </a:cubicBezTo>
                <a:cubicBezTo>
                  <a:pt x="232381" y="396235"/>
                  <a:pt x="210839" y="390616"/>
                  <a:pt x="156308" y="369282"/>
                </a:cubicBezTo>
                <a:cubicBezTo>
                  <a:pt x="97615" y="346596"/>
                  <a:pt x="47246" y="324221"/>
                  <a:pt x="0" y="302575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2"/>
          <p:cNvSpPr/>
          <p:nvPr/>
        </p:nvSpPr>
        <p:spPr>
          <a:xfrm>
            <a:off x="0" y="192306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2"/>
          <p:cNvSpPr/>
          <p:nvPr/>
        </p:nvSpPr>
        <p:spPr>
          <a:xfrm>
            <a:off x="0" y="0"/>
            <a:ext cx="12194349" cy="104429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2"/>
          <p:cNvSpPr/>
          <p:nvPr/>
        </p:nvSpPr>
        <p:spPr>
          <a:xfrm>
            <a:off x="0" y="1841998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FDE3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2"/>
          <p:cNvSpPr/>
          <p:nvPr/>
        </p:nvSpPr>
        <p:spPr>
          <a:xfrm>
            <a:off x="372764" y="5334959"/>
            <a:ext cx="4193098" cy="1343044"/>
          </a:xfrm>
          <a:custGeom>
            <a:avLst/>
            <a:gdLst/>
            <a:ahLst/>
            <a:cxnLst/>
            <a:rect l="l" t="t" r="r" b="b"/>
            <a:pathLst>
              <a:path w="3409023" h="1091906" extrusionOk="0">
                <a:moveTo>
                  <a:pt x="651596" y="191331"/>
                </a:moveTo>
                <a:cubicBezTo>
                  <a:pt x="817348" y="191331"/>
                  <a:pt x="968661" y="210313"/>
                  <a:pt x="1083632" y="241570"/>
                </a:cubicBezTo>
                <a:cubicBezTo>
                  <a:pt x="1101478" y="107130"/>
                  <a:pt x="1420111" y="0"/>
                  <a:pt x="1810614" y="0"/>
                </a:cubicBezTo>
                <a:cubicBezTo>
                  <a:pt x="2181271" y="0"/>
                  <a:pt x="2487141" y="96477"/>
                  <a:pt x="2532567" y="221291"/>
                </a:cubicBezTo>
                <a:lnTo>
                  <a:pt x="2534298" y="221291"/>
                </a:lnTo>
                <a:cubicBezTo>
                  <a:pt x="3017384" y="221291"/>
                  <a:pt x="3409023" y="343076"/>
                  <a:pt x="3409023" y="493361"/>
                </a:cubicBezTo>
                <a:cubicBezTo>
                  <a:pt x="3409023" y="643647"/>
                  <a:pt x="3017384" y="765432"/>
                  <a:pt x="2534298" y="765432"/>
                </a:cubicBezTo>
                <a:cubicBezTo>
                  <a:pt x="2415270" y="765432"/>
                  <a:pt x="2301759" y="758023"/>
                  <a:pt x="2198360" y="744612"/>
                </a:cubicBezTo>
                <a:cubicBezTo>
                  <a:pt x="2051157" y="815131"/>
                  <a:pt x="1829109" y="860016"/>
                  <a:pt x="1580725" y="860016"/>
                </a:cubicBezTo>
                <a:cubicBezTo>
                  <a:pt x="1176648" y="860016"/>
                  <a:pt x="842386" y="741205"/>
                  <a:pt x="786415" y="586539"/>
                </a:cubicBezTo>
                <a:cubicBezTo>
                  <a:pt x="742935" y="589351"/>
                  <a:pt x="697834" y="590812"/>
                  <a:pt x="651596" y="590812"/>
                </a:cubicBezTo>
                <a:cubicBezTo>
                  <a:pt x="291701" y="590812"/>
                  <a:pt x="0" y="501365"/>
                  <a:pt x="0" y="391044"/>
                </a:cubicBezTo>
                <a:cubicBezTo>
                  <a:pt x="0" y="280778"/>
                  <a:pt x="291701" y="191331"/>
                  <a:pt x="651596" y="191331"/>
                </a:cubicBezTo>
                <a:lnTo>
                  <a:pt x="651596" y="191331"/>
                </a:lnTo>
                <a:close/>
                <a:moveTo>
                  <a:pt x="2362922" y="860016"/>
                </a:moveTo>
                <a:cubicBezTo>
                  <a:pt x="2211934" y="860016"/>
                  <a:pt x="2089499" y="911932"/>
                  <a:pt x="2089499" y="975961"/>
                </a:cubicBezTo>
                <a:cubicBezTo>
                  <a:pt x="2089499" y="1039990"/>
                  <a:pt x="2211934" y="1091906"/>
                  <a:pt x="2362922" y="1091906"/>
                </a:cubicBezTo>
                <a:cubicBezTo>
                  <a:pt x="2513910" y="1091906"/>
                  <a:pt x="2636345" y="1039990"/>
                  <a:pt x="2636345" y="975961"/>
                </a:cubicBezTo>
                <a:cubicBezTo>
                  <a:pt x="2636345" y="911932"/>
                  <a:pt x="2513910" y="860016"/>
                  <a:pt x="2362922" y="860016"/>
                </a:cubicBezTo>
                <a:lnTo>
                  <a:pt x="2362922" y="860016"/>
                </a:lnTo>
                <a:close/>
                <a:moveTo>
                  <a:pt x="612119" y="618500"/>
                </a:moveTo>
                <a:cubicBezTo>
                  <a:pt x="503961" y="618500"/>
                  <a:pt x="416245" y="658680"/>
                  <a:pt x="416245" y="708271"/>
                </a:cubicBezTo>
                <a:cubicBezTo>
                  <a:pt x="416245" y="757861"/>
                  <a:pt x="503961" y="798042"/>
                  <a:pt x="612119" y="798042"/>
                </a:cubicBezTo>
                <a:cubicBezTo>
                  <a:pt x="720276" y="798042"/>
                  <a:pt x="807992" y="757861"/>
                  <a:pt x="807992" y="708271"/>
                </a:cubicBezTo>
                <a:cubicBezTo>
                  <a:pt x="807992" y="658680"/>
                  <a:pt x="720330" y="618500"/>
                  <a:pt x="612119" y="618500"/>
                </a:cubicBez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723093" y="4901251"/>
            <a:ext cx="2301155" cy="785698"/>
          </a:xfrm>
          <a:custGeom>
            <a:avLst/>
            <a:gdLst/>
            <a:ahLst/>
            <a:cxnLst/>
            <a:rect l="l" t="t" r="r" b="b"/>
            <a:pathLst>
              <a:path w="1870858" h="638779" extrusionOk="0">
                <a:moveTo>
                  <a:pt x="1020738" y="486602"/>
                </a:moveTo>
                <a:cubicBezTo>
                  <a:pt x="1020738" y="570640"/>
                  <a:pt x="763702" y="638779"/>
                  <a:pt x="446691" y="638779"/>
                </a:cubicBezTo>
                <a:cubicBezTo>
                  <a:pt x="266230" y="638779"/>
                  <a:pt x="105237" y="616715"/>
                  <a:pt x="0" y="582159"/>
                </a:cubicBezTo>
                <a:cubicBezTo>
                  <a:pt x="91339" y="555714"/>
                  <a:pt x="177974" y="512830"/>
                  <a:pt x="255360" y="454587"/>
                </a:cubicBezTo>
                <a:cubicBezTo>
                  <a:pt x="353405" y="380877"/>
                  <a:pt x="476218" y="347943"/>
                  <a:pt x="598004" y="362761"/>
                </a:cubicBezTo>
                <a:cubicBezTo>
                  <a:pt x="776410" y="384501"/>
                  <a:pt x="947678" y="285645"/>
                  <a:pt x="1018034" y="120271"/>
                </a:cubicBezTo>
                <a:lnTo>
                  <a:pt x="1069247" y="0"/>
                </a:lnTo>
                <a:lnTo>
                  <a:pt x="1051942" y="173755"/>
                </a:lnTo>
                <a:cubicBezTo>
                  <a:pt x="1046155" y="231566"/>
                  <a:pt x="1065516" y="283698"/>
                  <a:pt x="1107481" y="323824"/>
                </a:cubicBezTo>
                <a:cubicBezTo>
                  <a:pt x="1149500" y="363951"/>
                  <a:pt x="1202498" y="380877"/>
                  <a:pt x="1259983" y="372441"/>
                </a:cubicBezTo>
                <a:cubicBezTo>
                  <a:pt x="1346455" y="359787"/>
                  <a:pt x="1441472" y="352810"/>
                  <a:pt x="1541139" y="352810"/>
                </a:cubicBezTo>
                <a:cubicBezTo>
                  <a:pt x="1659842" y="352810"/>
                  <a:pt x="1771894" y="362707"/>
                  <a:pt x="1870858" y="380283"/>
                </a:cubicBezTo>
                <a:lnTo>
                  <a:pt x="1870858" y="598220"/>
                </a:lnTo>
                <a:lnTo>
                  <a:pt x="1378416" y="598220"/>
                </a:lnTo>
                <a:cubicBezTo>
                  <a:pt x="1378416" y="534948"/>
                  <a:pt x="1230997" y="480977"/>
                  <a:pt x="1023496" y="459670"/>
                </a:cubicBezTo>
                <a:lnTo>
                  <a:pt x="1020738" y="486602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2"/>
          <p:cNvSpPr/>
          <p:nvPr/>
        </p:nvSpPr>
        <p:spPr>
          <a:xfrm>
            <a:off x="2996742" y="5743141"/>
            <a:ext cx="1356946" cy="364779"/>
          </a:xfrm>
          <a:custGeom>
            <a:avLst/>
            <a:gdLst/>
            <a:ahLst/>
            <a:cxnLst/>
            <a:rect l="l" t="t" r="r" b="b"/>
            <a:pathLst>
              <a:path w="1103208" h="296568" extrusionOk="0">
                <a:moveTo>
                  <a:pt x="551604" y="296568"/>
                </a:moveTo>
                <a:cubicBezTo>
                  <a:pt x="855420" y="296568"/>
                  <a:pt x="1103209" y="229943"/>
                  <a:pt x="1103209" y="148284"/>
                </a:cubicBezTo>
                <a:cubicBezTo>
                  <a:pt x="1103209" y="66625"/>
                  <a:pt x="855420" y="0"/>
                  <a:pt x="551604" y="0"/>
                </a:cubicBezTo>
                <a:cubicBezTo>
                  <a:pt x="247789" y="0"/>
                  <a:pt x="0" y="66625"/>
                  <a:pt x="0" y="148284"/>
                </a:cubicBezTo>
                <a:cubicBezTo>
                  <a:pt x="0" y="229997"/>
                  <a:pt x="247789" y="296568"/>
                  <a:pt x="551604" y="296568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2"/>
          <p:cNvSpPr/>
          <p:nvPr/>
        </p:nvSpPr>
        <p:spPr>
          <a:xfrm>
            <a:off x="2710132" y="4941931"/>
            <a:ext cx="1356941" cy="1139369"/>
          </a:xfrm>
          <a:custGeom>
            <a:avLst/>
            <a:gdLst/>
            <a:ahLst/>
            <a:cxnLst/>
            <a:rect l="l" t="t" r="r" b="b"/>
            <a:pathLst>
              <a:path w="1103204" h="926316" extrusionOk="0">
                <a:moveTo>
                  <a:pt x="1037501" y="128762"/>
                </a:moveTo>
                <a:cubicBezTo>
                  <a:pt x="1037501" y="57648"/>
                  <a:pt x="819996" y="0"/>
                  <a:pt x="551656" y="0"/>
                </a:cubicBezTo>
                <a:cubicBezTo>
                  <a:pt x="283317" y="0"/>
                  <a:pt x="65812" y="57648"/>
                  <a:pt x="65812" y="128762"/>
                </a:cubicBezTo>
                <a:lnTo>
                  <a:pt x="160" y="789497"/>
                </a:lnTo>
                <a:cubicBezTo>
                  <a:pt x="-7303" y="864667"/>
                  <a:pt x="247030" y="926317"/>
                  <a:pt x="551602" y="926317"/>
                </a:cubicBezTo>
                <a:cubicBezTo>
                  <a:pt x="856174" y="926317"/>
                  <a:pt x="1110507" y="864667"/>
                  <a:pt x="1103044" y="789497"/>
                </a:cubicBezTo>
                <a:lnTo>
                  <a:pt x="1037501" y="128762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2"/>
          <p:cNvSpPr/>
          <p:nvPr/>
        </p:nvSpPr>
        <p:spPr>
          <a:xfrm>
            <a:off x="2793215" y="4960674"/>
            <a:ext cx="1273864" cy="1120545"/>
          </a:xfrm>
          <a:custGeom>
            <a:avLst/>
            <a:gdLst/>
            <a:ahLst/>
            <a:cxnLst/>
            <a:rect l="l" t="t" r="r" b="b"/>
            <a:pathLst>
              <a:path w="1035662" h="911012" extrusionOk="0">
                <a:moveTo>
                  <a:pt x="969904" y="113512"/>
                </a:moveTo>
                <a:cubicBezTo>
                  <a:pt x="969904" y="64408"/>
                  <a:pt x="866127" y="21686"/>
                  <a:pt x="713570" y="0"/>
                </a:cubicBezTo>
                <a:lnTo>
                  <a:pt x="103615" y="193602"/>
                </a:lnTo>
                <a:cubicBezTo>
                  <a:pt x="162886" y="270989"/>
                  <a:pt x="353568" y="310088"/>
                  <a:pt x="583673" y="304464"/>
                </a:cubicBezTo>
                <a:cubicBezTo>
                  <a:pt x="873644" y="297380"/>
                  <a:pt x="888732" y="689451"/>
                  <a:pt x="653759" y="784901"/>
                </a:cubicBezTo>
                <a:cubicBezTo>
                  <a:pt x="448206" y="868398"/>
                  <a:pt x="209610" y="881215"/>
                  <a:pt x="0" y="841088"/>
                </a:cubicBezTo>
                <a:cubicBezTo>
                  <a:pt x="94422" y="882729"/>
                  <a:pt x="277695" y="911012"/>
                  <a:pt x="484060" y="911012"/>
                </a:cubicBezTo>
                <a:cubicBezTo>
                  <a:pt x="788632" y="911012"/>
                  <a:pt x="1042965" y="849363"/>
                  <a:pt x="1035502" y="774193"/>
                </a:cubicBezTo>
                <a:lnTo>
                  <a:pt x="969904" y="113512"/>
                </a:ln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2"/>
          <p:cNvSpPr/>
          <p:nvPr/>
        </p:nvSpPr>
        <p:spPr>
          <a:xfrm>
            <a:off x="2791022" y="4941931"/>
            <a:ext cx="1195177" cy="316753"/>
          </a:xfrm>
          <a:custGeom>
            <a:avLst/>
            <a:gdLst/>
            <a:ahLst/>
            <a:cxnLst/>
            <a:rect l="l" t="t" r="r" b="b"/>
            <a:pathLst>
              <a:path w="971689" h="257523" extrusionOk="0">
                <a:moveTo>
                  <a:pt x="971689" y="128762"/>
                </a:moveTo>
                <a:cubicBezTo>
                  <a:pt x="971689" y="57648"/>
                  <a:pt x="754184" y="0"/>
                  <a:pt x="485844" y="0"/>
                </a:cubicBezTo>
                <a:cubicBezTo>
                  <a:pt x="217505" y="0"/>
                  <a:pt x="0" y="57648"/>
                  <a:pt x="0" y="128762"/>
                </a:cubicBezTo>
                <a:cubicBezTo>
                  <a:pt x="0" y="199875"/>
                  <a:pt x="217505" y="257524"/>
                  <a:pt x="485844" y="257524"/>
                </a:cubicBezTo>
                <a:cubicBezTo>
                  <a:pt x="754184" y="257524"/>
                  <a:pt x="971689" y="199875"/>
                  <a:pt x="971689" y="128762"/>
                </a:cubicBezTo>
                <a:close/>
              </a:path>
            </a:pathLst>
          </a:custGeom>
          <a:solidFill>
            <a:srgbClr val="FEE7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2"/>
          <p:cNvSpPr/>
          <p:nvPr/>
        </p:nvSpPr>
        <p:spPr>
          <a:xfrm>
            <a:off x="1779570" y="6088778"/>
            <a:ext cx="1214733" cy="123721"/>
          </a:xfrm>
          <a:custGeom>
            <a:avLst/>
            <a:gdLst/>
            <a:ahLst/>
            <a:cxnLst/>
            <a:rect l="l" t="t" r="r" b="b"/>
            <a:pathLst>
              <a:path w="987588" h="100586" extrusionOk="0">
                <a:moveTo>
                  <a:pt x="493794" y="100587"/>
                </a:moveTo>
                <a:cubicBezTo>
                  <a:pt x="765757" y="100587"/>
                  <a:pt x="987588" y="77982"/>
                  <a:pt x="987588" y="50293"/>
                </a:cubicBezTo>
                <a:cubicBezTo>
                  <a:pt x="987588" y="22605"/>
                  <a:pt x="765757" y="0"/>
                  <a:pt x="493794" y="0"/>
                </a:cubicBezTo>
                <a:cubicBezTo>
                  <a:pt x="221832" y="0"/>
                  <a:pt x="0" y="22605"/>
                  <a:pt x="0" y="50293"/>
                </a:cubicBezTo>
                <a:cubicBezTo>
                  <a:pt x="0" y="77982"/>
                  <a:pt x="221832" y="100587"/>
                  <a:pt x="493794" y="10058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p12"/>
          <p:cNvGrpSpPr/>
          <p:nvPr/>
        </p:nvGrpSpPr>
        <p:grpSpPr>
          <a:xfrm rot="-567658">
            <a:off x="1936837" y="4975464"/>
            <a:ext cx="1015877" cy="1213593"/>
            <a:chOff x="12650622" y="-224128"/>
            <a:chExt cx="1467358" cy="1752944"/>
          </a:xfrm>
        </p:grpSpPr>
        <p:sp>
          <p:nvSpPr>
            <p:cNvPr id="448" name="Google Shape;448;p12"/>
            <p:cNvSpPr/>
            <p:nvPr/>
          </p:nvSpPr>
          <p:spPr>
            <a:xfrm>
              <a:off x="13571194" y="819966"/>
              <a:ext cx="332853" cy="431863"/>
            </a:xfrm>
            <a:custGeom>
              <a:avLst/>
              <a:gdLst/>
              <a:ahLst/>
              <a:cxnLst/>
              <a:rect l="l" t="t" r="r" b="b"/>
              <a:pathLst>
                <a:path w="323945" h="431863" extrusionOk="0">
                  <a:moveTo>
                    <a:pt x="0" y="431863"/>
                  </a:moveTo>
                  <a:lnTo>
                    <a:pt x="323945" y="0"/>
                  </a:lnTo>
                  <a:cubicBezTo>
                    <a:pt x="320135" y="102870"/>
                    <a:pt x="283940" y="194215"/>
                    <a:pt x="235172" y="278606"/>
                  </a:cubicBez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2"/>
            <p:cNvSpPr/>
            <p:nvPr/>
          </p:nvSpPr>
          <p:spPr>
            <a:xfrm>
              <a:off x="13532073" y="-140916"/>
              <a:ext cx="585906" cy="902398"/>
            </a:xfrm>
            <a:custGeom>
              <a:avLst/>
              <a:gdLst/>
              <a:ahLst/>
              <a:cxnLst/>
              <a:rect l="l" t="t" r="r" b="b"/>
              <a:pathLst>
                <a:path w="570225" h="902398" extrusionOk="0">
                  <a:moveTo>
                    <a:pt x="561308" y="0"/>
                  </a:moveTo>
                  <a:cubicBezTo>
                    <a:pt x="587121" y="101537"/>
                    <a:pt x="554164" y="183452"/>
                    <a:pt x="497586" y="281464"/>
                  </a:cubicBezTo>
                  <a:lnTo>
                    <a:pt x="139065" y="902399"/>
                  </a:lnTo>
                  <a:lnTo>
                    <a:pt x="0" y="757904"/>
                  </a:lnTo>
                  <a:lnTo>
                    <a:pt x="11716" y="736759"/>
                  </a:lnTo>
                  <a:lnTo>
                    <a:pt x="561308" y="0"/>
                  </a:lnTo>
                  <a:close/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2"/>
            <p:cNvSpPr/>
            <p:nvPr/>
          </p:nvSpPr>
          <p:spPr>
            <a:xfrm>
              <a:off x="12650622" y="496021"/>
              <a:ext cx="1254098" cy="1032795"/>
            </a:xfrm>
            <a:custGeom>
              <a:avLst/>
              <a:gdLst/>
              <a:ahLst/>
              <a:cxnLst/>
              <a:rect l="l" t="t" r="r" b="b"/>
              <a:pathLst>
                <a:path w="1220533" h="1032795" extrusionOk="0">
                  <a:moveTo>
                    <a:pt x="0" y="887254"/>
                  </a:moveTo>
                  <a:lnTo>
                    <a:pt x="525780" y="0"/>
                  </a:lnTo>
                  <a:lnTo>
                    <a:pt x="1220533" y="323945"/>
                  </a:lnTo>
                  <a:lnTo>
                    <a:pt x="816864" y="1032795"/>
                  </a:lnTo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2"/>
            <p:cNvSpPr/>
            <p:nvPr/>
          </p:nvSpPr>
          <p:spPr>
            <a:xfrm>
              <a:off x="12786560" y="647373"/>
              <a:ext cx="948550" cy="804291"/>
            </a:xfrm>
            <a:custGeom>
              <a:avLst/>
              <a:gdLst/>
              <a:ahLst/>
              <a:cxnLst/>
              <a:rect l="l" t="t" r="r" b="b"/>
              <a:pathLst>
                <a:path w="923163" h="804291" extrusionOk="0">
                  <a:moveTo>
                    <a:pt x="0" y="747331"/>
                  </a:moveTo>
                  <a:lnTo>
                    <a:pt x="440150" y="0"/>
                  </a:lnTo>
                  <a:lnTo>
                    <a:pt x="923163" y="225171"/>
                  </a:lnTo>
                  <a:lnTo>
                    <a:pt x="592074" y="804291"/>
                  </a:lnTo>
                </a:path>
              </a:pathLst>
            </a:custGeom>
            <a:solidFill>
              <a:srgbClr val="F3542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2"/>
            <p:cNvSpPr/>
            <p:nvPr/>
          </p:nvSpPr>
          <p:spPr>
            <a:xfrm>
              <a:off x="13238484" y="647373"/>
              <a:ext cx="496295" cy="297262"/>
            </a:xfrm>
            <a:custGeom>
              <a:avLst/>
              <a:gdLst/>
              <a:ahLst/>
              <a:cxnLst/>
              <a:rect l="l" t="t" r="r" b="b"/>
              <a:pathLst>
                <a:path w="483012" h="297262" extrusionOk="0">
                  <a:moveTo>
                    <a:pt x="0" y="0"/>
                  </a:moveTo>
                  <a:cubicBezTo>
                    <a:pt x="137541" y="277463"/>
                    <a:pt x="295370" y="379571"/>
                    <a:pt x="483013" y="22517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2421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2"/>
            <p:cNvSpPr/>
            <p:nvPr/>
          </p:nvSpPr>
          <p:spPr>
            <a:xfrm>
              <a:off x="13399264" y="-224128"/>
              <a:ext cx="713523" cy="979895"/>
            </a:xfrm>
            <a:custGeom>
              <a:avLst/>
              <a:gdLst/>
              <a:ahLst/>
              <a:cxnLst/>
              <a:rect l="l" t="t" r="r" b="b"/>
              <a:pathLst>
                <a:path w="694426" h="979895" extrusionOk="0">
                  <a:moveTo>
                    <a:pt x="0" y="875025"/>
                  </a:moveTo>
                  <a:lnTo>
                    <a:pt x="425577" y="98737"/>
                  </a:lnTo>
                  <a:cubicBezTo>
                    <a:pt x="527400" y="-86905"/>
                    <a:pt x="780764" y="11393"/>
                    <a:pt x="664559" y="210275"/>
                  </a:cubicBezTo>
                  <a:lnTo>
                    <a:pt x="215170" y="979895"/>
                  </a:lnTo>
                  <a:lnTo>
                    <a:pt x="0" y="875025"/>
                  </a:lnTo>
                  <a:close/>
                </a:path>
              </a:pathLst>
            </a:custGeom>
            <a:solidFill>
              <a:srgbClr val="F5765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4" name="Google Shape;454;p12"/>
          <p:cNvSpPr txBox="1">
            <a:spLocks noGrp="1"/>
          </p:cNvSpPr>
          <p:nvPr>
            <p:ph type="title"/>
          </p:nvPr>
        </p:nvSpPr>
        <p:spPr>
          <a:xfrm>
            <a:off x="548200" y="544275"/>
            <a:ext cx="11095500" cy="3160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55" name="Google Shape;455;p12"/>
          <p:cNvSpPr txBox="1">
            <a:spLocks noGrp="1"/>
          </p:cNvSpPr>
          <p:nvPr>
            <p:ph type="body" idx="1"/>
          </p:nvPr>
        </p:nvSpPr>
        <p:spPr>
          <a:xfrm>
            <a:off x="548200" y="4813250"/>
            <a:ext cx="11095500" cy="1565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570C947-3EC1-4102-93DE-7FD6887496EF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DB40ACC2-FB4F-4574-8D8A-92F5A7CD2337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62196122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13"/>
          <p:cNvGrpSpPr/>
          <p:nvPr/>
        </p:nvGrpSpPr>
        <p:grpSpPr>
          <a:xfrm flipH="1">
            <a:off x="-6006" y="1"/>
            <a:ext cx="12198272" cy="6919414"/>
            <a:chOff x="-266" y="1"/>
            <a:chExt cx="12198272" cy="6919414"/>
          </a:xfrm>
        </p:grpSpPr>
        <p:sp>
          <p:nvSpPr>
            <p:cNvPr id="459" name="Google Shape;459;p13"/>
            <p:cNvSpPr/>
            <p:nvPr/>
          </p:nvSpPr>
          <p:spPr>
            <a:xfrm>
              <a:off x="0" y="1"/>
              <a:ext cx="12194349" cy="6843242"/>
            </a:xfrm>
            <a:custGeom>
              <a:avLst/>
              <a:gdLst/>
              <a:ahLst/>
              <a:cxnLst/>
              <a:rect l="l" t="t" r="r" b="b"/>
              <a:pathLst>
                <a:path w="6860393" h="6860393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6860394"/>
                  </a:lnTo>
                  <a:lnTo>
                    <a:pt x="0" y="6860394"/>
                  </a:lnTo>
                  <a:close/>
                </a:path>
              </a:pathLst>
            </a:custGeom>
            <a:solidFill>
              <a:srgbClr val="4DAD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0" y="1691673"/>
              <a:ext cx="12197820" cy="3450373"/>
            </a:xfrm>
            <a:custGeom>
              <a:avLst/>
              <a:gdLst/>
              <a:ahLst/>
              <a:cxnLst/>
              <a:rect l="l" t="t" r="r" b="b"/>
              <a:pathLst>
                <a:path w="6852708" h="3450373" extrusionOk="0">
                  <a:moveTo>
                    <a:pt x="0" y="902434"/>
                  </a:moveTo>
                  <a:lnTo>
                    <a:pt x="0" y="3097305"/>
                  </a:lnTo>
                  <a:cubicBezTo>
                    <a:pt x="94725" y="3135901"/>
                    <a:pt x="201175" y="3157066"/>
                    <a:pt x="316236" y="3157066"/>
                  </a:cubicBezTo>
                  <a:cubicBezTo>
                    <a:pt x="659551" y="3157066"/>
                    <a:pt x="992179" y="2969068"/>
                    <a:pt x="1199579" y="2690391"/>
                  </a:cubicBezTo>
                  <a:cubicBezTo>
                    <a:pt x="1313707" y="2800160"/>
                    <a:pt x="1473069" y="2866146"/>
                    <a:pt x="1659408" y="2866146"/>
                  </a:cubicBezTo>
                  <a:cubicBezTo>
                    <a:pt x="1765754" y="2866146"/>
                    <a:pt x="1870854" y="2844670"/>
                    <a:pt x="1969937" y="2805866"/>
                  </a:cubicBezTo>
                  <a:cubicBezTo>
                    <a:pt x="2109380" y="2981622"/>
                    <a:pt x="2328711" y="3090976"/>
                    <a:pt x="2592967" y="3090976"/>
                  </a:cubicBezTo>
                  <a:cubicBezTo>
                    <a:pt x="2741748" y="3090976"/>
                    <a:pt x="2888557" y="3056323"/>
                    <a:pt x="3024472" y="2994591"/>
                  </a:cubicBezTo>
                  <a:cubicBezTo>
                    <a:pt x="3045637" y="3006730"/>
                    <a:pt x="3067529" y="3018039"/>
                    <a:pt x="3090043" y="3028518"/>
                  </a:cubicBezTo>
                  <a:cubicBezTo>
                    <a:pt x="3237163" y="3284681"/>
                    <a:pt x="3514180" y="3450373"/>
                    <a:pt x="3859259" y="3450373"/>
                  </a:cubicBezTo>
                  <a:cubicBezTo>
                    <a:pt x="4212534" y="3450373"/>
                    <a:pt x="4555953" y="3276589"/>
                    <a:pt x="4794479" y="3009946"/>
                  </a:cubicBezTo>
                  <a:cubicBezTo>
                    <a:pt x="4897816" y="3061926"/>
                    <a:pt x="5018064" y="3090976"/>
                    <a:pt x="5150141" y="3090976"/>
                  </a:cubicBezTo>
                  <a:cubicBezTo>
                    <a:pt x="5399975" y="3090976"/>
                    <a:pt x="5643999" y="2987225"/>
                    <a:pt x="5834177" y="2820392"/>
                  </a:cubicBezTo>
                  <a:cubicBezTo>
                    <a:pt x="5947163" y="2893952"/>
                    <a:pt x="6086190" y="2936179"/>
                    <a:pt x="6242648" y="2936179"/>
                  </a:cubicBezTo>
                  <a:cubicBezTo>
                    <a:pt x="6462498" y="2936179"/>
                    <a:pt x="6677472" y="2852866"/>
                    <a:pt x="6852709" y="2716121"/>
                  </a:cubicBezTo>
                  <a:lnTo>
                    <a:pt x="6852709" y="301296"/>
                  </a:lnTo>
                  <a:cubicBezTo>
                    <a:pt x="6694383" y="360019"/>
                    <a:pt x="6557846" y="485144"/>
                    <a:pt x="6486465" y="639942"/>
                  </a:cubicBezTo>
                  <a:cubicBezTo>
                    <a:pt x="6421412" y="613589"/>
                    <a:pt x="6348475" y="599167"/>
                    <a:pt x="6269520" y="599167"/>
                  </a:cubicBezTo>
                  <a:cubicBezTo>
                    <a:pt x="6038879" y="599167"/>
                    <a:pt x="5815294" y="722321"/>
                    <a:pt x="5671805" y="906480"/>
                  </a:cubicBezTo>
                  <a:cubicBezTo>
                    <a:pt x="5578221" y="839768"/>
                    <a:pt x="5460047" y="801068"/>
                    <a:pt x="5326103" y="801068"/>
                  </a:cubicBezTo>
                  <a:cubicBezTo>
                    <a:pt x="5097019" y="801068"/>
                    <a:pt x="4874368" y="914054"/>
                    <a:pt x="4720089" y="1087320"/>
                  </a:cubicBezTo>
                  <a:cubicBezTo>
                    <a:pt x="4717080" y="1087112"/>
                    <a:pt x="4713967" y="1087009"/>
                    <a:pt x="4710959" y="1086905"/>
                  </a:cubicBezTo>
                  <a:cubicBezTo>
                    <a:pt x="4726418" y="1051007"/>
                    <a:pt x="4737934" y="1013449"/>
                    <a:pt x="4744678" y="974749"/>
                  </a:cubicBezTo>
                  <a:cubicBezTo>
                    <a:pt x="4788980" y="724085"/>
                    <a:pt x="4621628" y="520834"/>
                    <a:pt x="4370964" y="520834"/>
                  </a:cubicBezTo>
                  <a:cubicBezTo>
                    <a:pt x="4365257" y="520834"/>
                    <a:pt x="4359655" y="520938"/>
                    <a:pt x="4353948" y="521146"/>
                  </a:cubicBezTo>
                  <a:cubicBezTo>
                    <a:pt x="4353015" y="224830"/>
                    <a:pt x="4133683" y="0"/>
                    <a:pt x="3822012" y="0"/>
                  </a:cubicBezTo>
                  <a:cubicBezTo>
                    <a:pt x="3510445" y="0"/>
                    <a:pt x="3211744" y="224727"/>
                    <a:pt x="3106020" y="520834"/>
                  </a:cubicBezTo>
                  <a:cubicBezTo>
                    <a:pt x="2891877" y="522702"/>
                    <a:pt x="2687278" y="676151"/>
                    <a:pt x="2612265" y="878986"/>
                  </a:cubicBezTo>
                  <a:cubicBezTo>
                    <a:pt x="2541091" y="829496"/>
                    <a:pt x="2451969" y="800965"/>
                    <a:pt x="2351122" y="800965"/>
                  </a:cubicBezTo>
                  <a:cubicBezTo>
                    <a:pt x="2114982" y="800965"/>
                    <a:pt x="1887766" y="957422"/>
                    <a:pt x="1784844" y="1172293"/>
                  </a:cubicBezTo>
                  <a:cubicBezTo>
                    <a:pt x="1723215" y="1107344"/>
                    <a:pt x="1638969" y="1063042"/>
                    <a:pt x="1539886" y="1048828"/>
                  </a:cubicBezTo>
                  <a:cubicBezTo>
                    <a:pt x="1540197" y="1047168"/>
                    <a:pt x="1540508" y="1045508"/>
                    <a:pt x="1540819" y="1043848"/>
                  </a:cubicBezTo>
                  <a:cubicBezTo>
                    <a:pt x="1591865" y="755003"/>
                    <a:pt x="1399094" y="520731"/>
                    <a:pt x="1110145" y="520731"/>
                  </a:cubicBezTo>
                  <a:cubicBezTo>
                    <a:pt x="884900" y="520731"/>
                    <a:pt x="667747" y="663078"/>
                    <a:pt x="558808" y="862801"/>
                  </a:cubicBezTo>
                  <a:cubicBezTo>
                    <a:pt x="492925" y="823375"/>
                    <a:pt x="413451" y="800965"/>
                    <a:pt x="324743" y="800965"/>
                  </a:cubicBezTo>
                  <a:cubicBezTo>
                    <a:pt x="209890" y="801068"/>
                    <a:pt x="97008" y="838730"/>
                    <a:pt x="0" y="902434"/>
                  </a:cubicBezTo>
                  <a:close/>
                </a:path>
              </a:pathLst>
            </a:custGeom>
            <a:solidFill>
              <a:srgbClr val="6CC8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0" y="2501215"/>
              <a:ext cx="12192000" cy="2450425"/>
            </a:xfrm>
            <a:custGeom>
              <a:avLst/>
              <a:gdLst/>
              <a:ahLst/>
              <a:cxnLst/>
              <a:rect l="l" t="t" r="r" b="b"/>
              <a:pathLst>
                <a:path w="12192000" h="2450425" extrusionOk="0">
                  <a:moveTo>
                    <a:pt x="10320120" y="0"/>
                  </a:moveTo>
                  <a:cubicBezTo>
                    <a:pt x="10624729" y="0"/>
                    <a:pt x="10874951" y="232315"/>
                    <a:pt x="10903526" y="529400"/>
                  </a:cubicBezTo>
                  <a:cubicBezTo>
                    <a:pt x="10971534" y="483299"/>
                    <a:pt x="11053735" y="456343"/>
                    <a:pt x="11142127" y="456343"/>
                  </a:cubicBezTo>
                  <a:cubicBezTo>
                    <a:pt x="11351772" y="456343"/>
                    <a:pt x="11526080" y="607695"/>
                    <a:pt x="11561703" y="807149"/>
                  </a:cubicBezTo>
                  <a:cubicBezTo>
                    <a:pt x="11577229" y="806005"/>
                    <a:pt x="11592850" y="805339"/>
                    <a:pt x="11608662" y="805339"/>
                  </a:cubicBezTo>
                  <a:cubicBezTo>
                    <a:pt x="11846025" y="805339"/>
                    <a:pt x="12050907" y="944309"/>
                    <a:pt x="12146443" y="1145381"/>
                  </a:cubicBezTo>
                  <a:lnTo>
                    <a:pt x="12192000" y="1130542"/>
                  </a:lnTo>
                  <a:lnTo>
                    <a:pt x="12192000" y="1921112"/>
                  </a:lnTo>
                  <a:lnTo>
                    <a:pt x="12156587" y="1910358"/>
                  </a:lnTo>
                  <a:cubicBezTo>
                    <a:pt x="12107628" y="1890117"/>
                    <a:pt x="12063385" y="1860804"/>
                    <a:pt x="12025952" y="1824514"/>
                  </a:cubicBezTo>
                  <a:cubicBezTo>
                    <a:pt x="11918510" y="1930241"/>
                    <a:pt x="11771158" y="1995487"/>
                    <a:pt x="11608566" y="1995487"/>
                  </a:cubicBezTo>
                  <a:cubicBezTo>
                    <a:pt x="11438545" y="1995487"/>
                    <a:pt x="11285097" y="1924241"/>
                    <a:pt x="11176703" y="1809845"/>
                  </a:cubicBezTo>
                  <a:cubicBezTo>
                    <a:pt x="11066975" y="2031206"/>
                    <a:pt x="10838756" y="2183416"/>
                    <a:pt x="10575009" y="2183416"/>
                  </a:cubicBezTo>
                  <a:cubicBezTo>
                    <a:pt x="10332121" y="2183416"/>
                    <a:pt x="10119428" y="2054352"/>
                    <a:pt x="10001604" y="1861090"/>
                  </a:cubicBezTo>
                  <a:cubicBezTo>
                    <a:pt x="9970647" y="1867091"/>
                    <a:pt x="9938644" y="1870234"/>
                    <a:pt x="9905877" y="1870234"/>
                  </a:cubicBezTo>
                  <a:cubicBezTo>
                    <a:pt x="9901782" y="1870234"/>
                    <a:pt x="9897686" y="1870139"/>
                    <a:pt x="9893590" y="1870043"/>
                  </a:cubicBezTo>
                  <a:cubicBezTo>
                    <a:pt x="9880731" y="2054471"/>
                    <a:pt x="9779878" y="2214640"/>
                    <a:pt x="9632725" y="2308831"/>
                  </a:cubicBezTo>
                  <a:lnTo>
                    <a:pt x="9617974" y="2316444"/>
                  </a:lnTo>
                  <a:lnTo>
                    <a:pt x="9035309" y="2316444"/>
                  </a:lnTo>
                  <a:lnTo>
                    <a:pt x="9023338" y="2310328"/>
                  </a:lnTo>
                  <a:cubicBezTo>
                    <a:pt x="8877003" y="2217672"/>
                    <a:pt x="8775927" y="2059996"/>
                    <a:pt x="8760687" y="1877949"/>
                  </a:cubicBezTo>
                  <a:cubicBezTo>
                    <a:pt x="8749638" y="1878711"/>
                    <a:pt x="8738589" y="1879092"/>
                    <a:pt x="8727349" y="1879092"/>
                  </a:cubicBezTo>
                  <a:cubicBezTo>
                    <a:pt x="8684106" y="1879092"/>
                    <a:pt x="8642196" y="1873377"/>
                    <a:pt x="8602381" y="1862614"/>
                  </a:cubicBezTo>
                  <a:cubicBezTo>
                    <a:pt x="8540945" y="2058829"/>
                    <a:pt x="8357684" y="2201228"/>
                    <a:pt x="8141180" y="2201228"/>
                  </a:cubicBezTo>
                  <a:cubicBezTo>
                    <a:pt x="7922010" y="2201228"/>
                    <a:pt x="7736940" y="2055304"/>
                    <a:pt x="7677789" y="1855279"/>
                  </a:cubicBezTo>
                  <a:cubicBezTo>
                    <a:pt x="7611210" y="1893189"/>
                    <a:pt x="7534247" y="1914906"/>
                    <a:pt x="7452142" y="1914906"/>
                  </a:cubicBezTo>
                  <a:cubicBezTo>
                    <a:pt x="7312600" y="1914906"/>
                    <a:pt x="7187728" y="1852232"/>
                    <a:pt x="7104003" y="1753552"/>
                  </a:cubicBezTo>
                  <a:cubicBezTo>
                    <a:pt x="7084382" y="1797082"/>
                    <a:pt x="7058664" y="1837373"/>
                    <a:pt x="7027994" y="1873282"/>
                  </a:cubicBezTo>
                  <a:cubicBezTo>
                    <a:pt x="7015230" y="1965913"/>
                    <a:pt x="6969129" y="2047899"/>
                    <a:pt x="6902181" y="2106728"/>
                  </a:cubicBezTo>
                  <a:lnTo>
                    <a:pt x="6854081" y="2142036"/>
                  </a:lnTo>
                  <a:lnTo>
                    <a:pt x="6825018" y="2195581"/>
                  </a:lnTo>
                  <a:cubicBezTo>
                    <a:pt x="6725687" y="2342609"/>
                    <a:pt x="6557473" y="2439276"/>
                    <a:pt x="6366681" y="2439276"/>
                  </a:cubicBezTo>
                  <a:cubicBezTo>
                    <a:pt x="6214048" y="2439276"/>
                    <a:pt x="6075864" y="2377409"/>
                    <a:pt x="5975839" y="2277384"/>
                  </a:cubicBezTo>
                  <a:lnTo>
                    <a:pt x="5933753" y="2226376"/>
                  </a:lnTo>
                  <a:lnTo>
                    <a:pt x="5877214" y="2198628"/>
                  </a:lnTo>
                  <a:cubicBezTo>
                    <a:pt x="5781474" y="2140543"/>
                    <a:pt x="5713429" y="2041386"/>
                    <a:pt x="5697474" y="1925598"/>
                  </a:cubicBezTo>
                  <a:cubicBezTo>
                    <a:pt x="5666804" y="1889689"/>
                    <a:pt x="5641087" y="1849398"/>
                    <a:pt x="5621465" y="1805868"/>
                  </a:cubicBezTo>
                  <a:cubicBezTo>
                    <a:pt x="5537740" y="1904548"/>
                    <a:pt x="5412868" y="1967222"/>
                    <a:pt x="5273327" y="1967222"/>
                  </a:cubicBezTo>
                  <a:cubicBezTo>
                    <a:pt x="5191221" y="1967222"/>
                    <a:pt x="5114259" y="1945505"/>
                    <a:pt x="5047679" y="1907595"/>
                  </a:cubicBezTo>
                  <a:cubicBezTo>
                    <a:pt x="4988528" y="2107620"/>
                    <a:pt x="4803459" y="2253544"/>
                    <a:pt x="4584288" y="2253544"/>
                  </a:cubicBezTo>
                  <a:cubicBezTo>
                    <a:pt x="4367785" y="2253544"/>
                    <a:pt x="4184523" y="2111145"/>
                    <a:pt x="4123087" y="1914930"/>
                  </a:cubicBezTo>
                  <a:cubicBezTo>
                    <a:pt x="4083272" y="1925693"/>
                    <a:pt x="4041362" y="1931408"/>
                    <a:pt x="3998119" y="1931408"/>
                  </a:cubicBezTo>
                  <a:cubicBezTo>
                    <a:pt x="3986879" y="1931408"/>
                    <a:pt x="3975830" y="1931027"/>
                    <a:pt x="3964781" y="1930265"/>
                  </a:cubicBezTo>
                  <a:cubicBezTo>
                    <a:pt x="3940397" y="2221540"/>
                    <a:pt x="3696272" y="2450425"/>
                    <a:pt x="3398615" y="2450425"/>
                  </a:cubicBezTo>
                  <a:cubicBezTo>
                    <a:pt x="3098292" y="2450425"/>
                    <a:pt x="2852452" y="2217444"/>
                    <a:pt x="2831878" y="1922359"/>
                  </a:cubicBezTo>
                  <a:cubicBezTo>
                    <a:pt x="2827782" y="1922455"/>
                    <a:pt x="2823686" y="1922550"/>
                    <a:pt x="2819591" y="1922550"/>
                  </a:cubicBezTo>
                  <a:cubicBezTo>
                    <a:pt x="2786824" y="1922550"/>
                    <a:pt x="2754821" y="1919407"/>
                    <a:pt x="2723864" y="1913406"/>
                  </a:cubicBezTo>
                  <a:cubicBezTo>
                    <a:pt x="2606040" y="2106668"/>
                    <a:pt x="2393347" y="2235732"/>
                    <a:pt x="2150459" y="2235732"/>
                  </a:cubicBezTo>
                  <a:cubicBezTo>
                    <a:pt x="1886712" y="2235732"/>
                    <a:pt x="1658493" y="2083522"/>
                    <a:pt x="1548765" y="1862161"/>
                  </a:cubicBezTo>
                  <a:cubicBezTo>
                    <a:pt x="1440371" y="1976557"/>
                    <a:pt x="1286923" y="2047803"/>
                    <a:pt x="1116902" y="2047803"/>
                  </a:cubicBezTo>
                  <a:cubicBezTo>
                    <a:pt x="954310" y="2047803"/>
                    <a:pt x="806958" y="1982557"/>
                    <a:pt x="699516" y="1876830"/>
                  </a:cubicBezTo>
                  <a:cubicBezTo>
                    <a:pt x="624650" y="1949410"/>
                    <a:pt x="522542" y="1994083"/>
                    <a:pt x="409956" y="1994083"/>
                  </a:cubicBezTo>
                  <a:cubicBezTo>
                    <a:pt x="225076" y="1994083"/>
                    <a:pt x="68390" y="1873496"/>
                    <a:pt x="14192" y="1706618"/>
                  </a:cubicBezTo>
                  <a:cubicBezTo>
                    <a:pt x="9620" y="1710809"/>
                    <a:pt x="4953" y="1714809"/>
                    <a:pt x="0" y="1718619"/>
                  </a:cubicBezTo>
                  <a:lnTo>
                    <a:pt x="0" y="721352"/>
                  </a:lnTo>
                  <a:cubicBezTo>
                    <a:pt x="205073" y="758023"/>
                    <a:pt x="360712" y="937284"/>
                    <a:pt x="360712" y="1152930"/>
                  </a:cubicBezTo>
                  <a:cubicBezTo>
                    <a:pt x="360712" y="1156930"/>
                    <a:pt x="360617" y="1160835"/>
                    <a:pt x="360521" y="1164836"/>
                  </a:cubicBezTo>
                  <a:cubicBezTo>
                    <a:pt x="376714" y="1162931"/>
                    <a:pt x="393192" y="1161883"/>
                    <a:pt x="409861" y="1161883"/>
                  </a:cubicBezTo>
                  <a:cubicBezTo>
                    <a:pt x="470059" y="1161883"/>
                    <a:pt x="527304" y="1174742"/>
                    <a:pt x="579025" y="1197697"/>
                  </a:cubicBezTo>
                  <a:cubicBezTo>
                    <a:pt x="674561" y="996625"/>
                    <a:pt x="879443" y="857655"/>
                    <a:pt x="1116806" y="857655"/>
                  </a:cubicBezTo>
                  <a:cubicBezTo>
                    <a:pt x="1132618" y="857655"/>
                    <a:pt x="1148239" y="858321"/>
                    <a:pt x="1163765" y="859465"/>
                  </a:cubicBezTo>
                  <a:cubicBezTo>
                    <a:pt x="1199388" y="660011"/>
                    <a:pt x="1373696" y="508659"/>
                    <a:pt x="1583341" y="508659"/>
                  </a:cubicBezTo>
                  <a:cubicBezTo>
                    <a:pt x="1671733" y="508659"/>
                    <a:pt x="1753934" y="535615"/>
                    <a:pt x="1821942" y="581716"/>
                  </a:cubicBezTo>
                  <a:cubicBezTo>
                    <a:pt x="1850517" y="284631"/>
                    <a:pt x="2100739" y="52316"/>
                    <a:pt x="2405348" y="52316"/>
                  </a:cubicBezTo>
                  <a:cubicBezTo>
                    <a:pt x="2729008" y="52316"/>
                    <a:pt x="2991422" y="314730"/>
                    <a:pt x="2991422" y="638484"/>
                  </a:cubicBezTo>
                  <a:cubicBezTo>
                    <a:pt x="2991422" y="741926"/>
                    <a:pt x="2964561" y="839081"/>
                    <a:pt x="2917508" y="923472"/>
                  </a:cubicBezTo>
                  <a:cubicBezTo>
                    <a:pt x="3117437" y="962906"/>
                    <a:pt x="3274886" y="1120354"/>
                    <a:pt x="3314224" y="1320284"/>
                  </a:cubicBezTo>
                  <a:cubicBezTo>
                    <a:pt x="3341751" y="1316188"/>
                    <a:pt x="3369850" y="1314093"/>
                    <a:pt x="3398520" y="1314093"/>
                  </a:cubicBezTo>
                  <a:cubicBezTo>
                    <a:pt x="3445574" y="1314093"/>
                    <a:pt x="3491294" y="1319903"/>
                    <a:pt x="3535109" y="1330666"/>
                  </a:cubicBezTo>
                  <a:cubicBezTo>
                    <a:pt x="3589115" y="1125402"/>
                    <a:pt x="3775901" y="974050"/>
                    <a:pt x="3998119" y="974050"/>
                  </a:cubicBezTo>
                  <a:cubicBezTo>
                    <a:pt x="4211003" y="974050"/>
                    <a:pt x="4391406" y="1113020"/>
                    <a:pt x="4453605" y="1305139"/>
                  </a:cubicBezTo>
                  <a:cubicBezTo>
                    <a:pt x="4495134" y="1293519"/>
                    <a:pt x="4538949" y="1287232"/>
                    <a:pt x="4584193" y="1287232"/>
                  </a:cubicBezTo>
                  <a:cubicBezTo>
                    <a:pt x="4678966" y="1287232"/>
                    <a:pt x="4767263" y="1314474"/>
                    <a:pt x="4841844" y="1361623"/>
                  </a:cubicBezTo>
                  <a:cubicBezTo>
                    <a:pt x="4903662" y="1182934"/>
                    <a:pt x="5073492" y="1054536"/>
                    <a:pt x="5273231" y="1054536"/>
                  </a:cubicBezTo>
                  <a:cubicBezTo>
                    <a:pt x="5448967" y="1054536"/>
                    <a:pt x="5601558" y="1153977"/>
                    <a:pt x="5677759" y="1299615"/>
                  </a:cubicBezTo>
                  <a:cubicBezTo>
                    <a:pt x="5736836" y="1221034"/>
                    <a:pt x="5818525" y="1160347"/>
                    <a:pt x="5913140" y="1127281"/>
                  </a:cubicBezTo>
                  <a:lnTo>
                    <a:pt x="5968744" y="1114024"/>
                  </a:lnTo>
                  <a:lnTo>
                    <a:pt x="5964072" y="1067675"/>
                  </a:lnTo>
                  <a:cubicBezTo>
                    <a:pt x="5964072" y="830245"/>
                    <a:pt x="6156547" y="637770"/>
                    <a:pt x="6393977" y="637770"/>
                  </a:cubicBezTo>
                  <a:cubicBezTo>
                    <a:pt x="6631407" y="637770"/>
                    <a:pt x="6823882" y="830245"/>
                    <a:pt x="6823882" y="1067675"/>
                  </a:cubicBezTo>
                  <a:lnTo>
                    <a:pt x="6822662" y="1079780"/>
                  </a:lnTo>
                  <a:lnTo>
                    <a:pt x="6902276" y="1116878"/>
                  </a:lnTo>
                  <a:cubicBezTo>
                    <a:pt x="6958890" y="1150477"/>
                    <a:pt x="7008325" y="1194912"/>
                    <a:pt x="7047710" y="1247299"/>
                  </a:cubicBezTo>
                  <a:cubicBezTo>
                    <a:pt x="7123910" y="1101661"/>
                    <a:pt x="7276501" y="1002220"/>
                    <a:pt x="7452237" y="1002220"/>
                  </a:cubicBezTo>
                  <a:cubicBezTo>
                    <a:pt x="7651976" y="1002220"/>
                    <a:pt x="7821807" y="1130618"/>
                    <a:pt x="7883625" y="1309307"/>
                  </a:cubicBezTo>
                  <a:cubicBezTo>
                    <a:pt x="7958205" y="1262158"/>
                    <a:pt x="8046502" y="1234916"/>
                    <a:pt x="8141276" y="1234916"/>
                  </a:cubicBezTo>
                  <a:cubicBezTo>
                    <a:pt x="8186520" y="1234916"/>
                    <a:pt x="8230335" y="1241203"/>
                    <a:pt x="8271863" y="1252823"/>
                  </a:cubicBezTo>
                  <a:cubicBezTo>
                    <a:pt x="8334062" y="1060704"/>
                    <a:pt x="8514465" y="921734"/>
                    <a:pt x="8727349" y="921734"/>
                  </a:cubicBezTo>
                  <a:cubicBezTo>
                    <a:pt x="8949567" y="921734"/>
                    <a:pt x="9136353" y="1073086"/>
                    <a:pt x="9190359" y="1278350"/>
                  </a:cubicBezTo>
                  <a:cubicBezTo>
                    <a:pt x="9234174" y="1267587"/>
                    <a:pt x="9279894" y="1261777"/>
                    <a:pt x="9326948" y="1261777"/>
                  </a:cubicBezTo>
                  <a:cubicBezTo>
                    <a:pt x="9355618" y="1261777"/>
                    <a:pt x="9383717" y="1263872"/>
                    <a:pt x="9411244" y="1267968"/>
                  </a:cubicBezTo>
                  <a:cubicBezTo>
                    <a:pt x="9450582" y="1068038"/>
                    <a:pt x="9608031" y="910590"/>
                    <a:pt x="9807960" y="871156"/>
                  </a:cubicBezTo>
                  <a:cubicBezTo>
                    <a:pt x="9760907" y="786765"/>
                    <a:pt x="9734046" y="689610"/>
                    <a:pt x="9734046" y="586168"/>
                  </a:cubicBezTo>
                  <a:cubicBezTo>
                    <a:pt x="9734046" y="262414"/>
                    <a:pt x="9996460" y="0"/>
                    <a:pt x="10320120" y="0"/>
                  </a:cubicBezTo>
                  <a:close/>
                </a:path>
              </a:pathLst>
            </a:custGeom>
            <a:solidFill>
              <a:srgbClr val="92D3E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8947421" y="1811733"/>
              <a:ext cx="3143250" cy="318325"/>
            </a:xfrm>
            <a:custGeom>
              <a:avLst/>
              <a:gdLst/>
              <a:ahLst/>
              <a:cxnLst/>
              <a:rect l="l" t="t" r="r" b="b"/>
              <a:pathLst>
                <a:path w="3143250" h="318325" extrusionOk="0">
                  <a:moveTo>
                    <a:pt x="0" y="318326"/>
                  </a:moveTo>
                  <a:lnTo>
                    <a:pt x="3143250" y="318326"/>
                  </a:lnTo>
                  <a:lnTo>
                    <a:pt x="2933033" y="262509"/>
                  </a:lnTo>
                  <a:cubicBezTo>
                    <a:pt x="2817781" y="231934"/>
                    <a:pt x="2711291" y="184309"/>
                    <a:pt x="2619375" y="122301"/>
                  </a:cubicBezTo>
                  <a:cubicBezTo>
                    <a:pt x="2413254" y="-16859"/>
                    <a:pt x="2106168" y="-16859"/>
                    <a:pt x="1899952" y="122301"/>
                  </a:cubicBezTo>
                  <a:cubicBezTo>
                    <a:pt x="1695736" y="260128"/>
                    <a:pt x="1391507" y="260128"/>
                    <a:pt x="1187291" y="122301"/>
                  </a:cubicBezTo>
                  <a:cubicBezTo>
                    <a:pt x="945737" y="-40767"/>
                    <a:pt x="585978" y="-40767"/>
                    <a:pt x="344424" y="122301"/>
                  </a:cubicBezTo>
                  <a:cubicBezTo>
                    <a:pt x="236601" y="195072"/>
                    <a:pt x="121348" y="260604"/>
                    <a:pt x="0" y="318326"/>
                  </a:cubicBezTo>
                  <a:lnTo>
                    <a:pt x="0" y="3183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7588288" y="2969887"/>
              <a:ext cx="3606069" cy="366212"/>
            </a:xfrm>
            <a:custGeom>
              <a:avLst/>
              <a:gdLst/>
              <a:ahLst/>
              <a:cxnLst/>
              <a:rect l="l" t="t" r="r" b="b"/>
              <a:pathLst>
                <a:path w="3606069" h="366212" extrusionOk="0">
                  <a:moveTo>
                    <a:pt x="3273266" y="366212"/>
                  </a:moveTo>
                  <a:lnTo>
                    <a:pt x="0" y="366212"/>
                  </a:lnTo>
                  <a:lnTo>
                    <a:pt x="144113" y="312110"/>
                  </a:lnTo>
                  <a:cubicBezTo>
                    <a:pt x="267653" y="265819"/>
                    <a:pt x="382715" y="199334"/>
                    <a:pt x="484632" y="115514"/>
                  </a:cubicBezTo>
                  <a:cubicBezTo>
                    <a:pt x="671893" y="-38505"/>
                    <a:pt x="941927" y="-38505"/>
                    <a:pt x="1129093" y="115514"/>
                  </a:cubicBezTo>
                  <a:cubicBezTo>
                    <a:pt x="1329690" y="280583"/>
                    <a:pt x="1619155" y="280583"/>
                    <a:pt x="1819751" y="115514"/>
                  </a:cubicBezTo>
                  <a:cubicBezTo>
                    <a:pt x="1978533" y="-15073"/>
                    <a:pt x="2207514" y="-15073"/>
                    <a:pt x="2366296" y="115514"/>
                  </a:cubicBezTo>
                  <a:cubicBezTo>
                    <a:pt x="2547747" y="264771"/>
                    <a:pt x="2809494" y="264771"/>
                    <a:pt x="2990945" y="115514"/>
                  </a:cubicBezTo>
                  <a:cubicBezTo>
                    <a:pt x="3080099" y="42172"/>
                    <a:pt x="3199162" y="16359"/>
                    <a:pt x="3310700" y="46268"/>
                  </a:cubicBezTo>
                  <a:cubicBezTo>
                    <a:pt x="3422238" y="76176"/>
                    <a:pt x="3512439" y="157996"/>
                    <a:pt x="3552920" y="266105"/>
                  </a:cubicBezTo>
                  <a:cubicBezTo>
                    <a:pt x="3566351" y="302014"/>
                    <a:pt x="3584353" y="335542"/>
                    <a:pt x="3606070" y="366117"/>
                  </a:cubicBezTo>
                  <a:lnTo>
                    <a:pt x="3273266" y="366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0" y="5186149"/>
              <a:ext cx="12194349" cy="1672246"/>
            </a:xfrm>
            <a:custGeom>
              <a:avLst/>
              <a:gdLst/>
              <a:ahLst/>
              <a:cxnLst/>
              <a:rect l="l" t="t" r="r" b="b"/>
              <a:pathLst>
                <a:path w="6860393" h="3430248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3430249"/>
                  </a:lnTo>
                  <a:lnTo>
                    <a:pt x="0" y="3430249"/>
                  </a:lnTo>
                  <a:close/>
                </a:path>
              </a:pathLst>
            </a:custGeom>
            <a:solidFill>
              <a:srgbClr val="3B9AC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-81" y="5403001"/>
              <a:ext cx="12194349" cy="281040"/>
            </a:xfrm>
            <a:custGeom>
              <a:avLst/>
              <a:gdLst/>
              <a:ahLst/>
              <a:cxnLst/>
              <a:rect l="l" t="t" r="r" b="b"/>
              <a:pathLst>
                <a:path w="6860393" h="576492" extrusionOk="0">
                  <a:moveTo>
                    <a:pt x="0" y="133463"/>
                  </a:moveTo>
                  <a:lnTo>
                    <a:pt x="0" y="430990"/>
                  </a:lnTo>
                  <a:cubicBezTo>
                    <a:pt x="7909" y="430782"/>
                    <a:pt x="15194" y="430366"/>
                    <a:pt x="21750" y="429845"/>
                  </a:cubicBezTo>
                  <a:cubicBezTo>
                    <a:pt x="401698" y="400290"/>
                    <a:pt x="350393" y="460441"/>
                    <a:pt x="684343" y="526628"/>
                  </a:cubicBezTo>
                  <a:cubicBezTo>
                    <a:pt x="860632" y="559721"/>
                    <a:pt x="980517" y="562322"/>
                    <a:pt x="1159408" y="542758"/>
                  </a:cubicBezTo>
                  <a:cubicBezTo>
                    <a:pt x="1451835" y="510809"/>
                    <a:pt x="1721889" y="561281"/>
                    <a:pt x="2023370" y="563155"/>
                  </a:cubicBezTo>
                  <a:cubicBezTo>
                    <a:pt x="2213812" y="564404"/>
                    <a:pt x="2405712" y="568150"/>
                    <a:pt x="2596050" y="567213"/>
                  </a:cubicBezTo>
                  <a:cubicBezTo>
                    <a:pt x="2714478" y="567006"/>
                    <a:pt x="2830616" y="569086"/>
                    <a:pt x="2948940" y="572105"/>
                  </a:cubicBezTo>
                  <a:cubicBezTo>
                    <a:pt x="3435452" y="583656"/>
                    <a:pt x="3921132" y="568462"/>
                    <a:pt x="4407228" y="570960"/>
                  </a:cubicBezTo>
                  <a:cubicBezTo>
                    <a:pt x="4926937" y="575435"/>
                    <a:pt x="5460591" y="540156"/>
                    <a:pt x="5981758" y="519863"/>
                  </a:cubicBezTo>
                  <a:cubicBezTo>
                    <a:pt x="6309464" y="507271"/>
                    <a:pt x="6548818" y="455030"/>
                    <a:pt x="6860394" y="427556"/>
                  </a:cubicBezTo>
                  <a:lnTo>
                    <a:pt x="6860394" y="144598"/>
                  </a:lnTo>
                  <a:cubicBezTo>
                    <a:pt x="6755911" y="124305"/>
                    <a:pt x="6647161" y="115668"/>
                    <a:pt x="6527276" y="127323"/>
                  </a:cubicBezTo>
                  <a:cubicBezTo>
                    <a:pt x="6264924" y="152611"/>
                    <a:pt x="6037954" y="173425"/>
                    <a:pt x="5776955" y="125658"/>
                  </a:cubicBezTo>
                  <a:cubicBezTo>
                    <a:pt x="5665083" y="104637"/>
                    <a:pt x="5559143" y="81014"/>
                    <a:pt x="5448624" y="57390"/>
                  </a:cubicBezTo>
                  <a:cubicBezTo>
                    <a:pt x="5046198" y="-16601"/>
                    <a:pt x="4941090" y="143245"/>
                    <a:pt x="4544388" y="75810"/>
                  </a:cubicBezTo>
                  <a:cubicBezTo>
                    <a:pt x="4393075" y="50418"/>
                    <a:pt x="4253001" y="43237"/>
                    <a:pt x="4097733" y="49065"/>
                  </a:cubicBezTo>
                  <a:cubicBezTo>
                    <a:pt x="3871596" y="57494"/>
                    <a:pt x="3758684" y="62177"/>
                    <a:pt x="3530153" y="50002"/>
                  </a:cubicBezTo>
                  <a:cubicBezTo>
                    <a:pt x="3364479" y="41156"/>
                    <a:pt x="3213478" y="12850"/>
                    <a:pt x="3062997" y="7126"/>
                  </a:cubicBezTo>
                  <a:cubicBezTo>
                    <a:pt x="2602086" y="-10149"/>
                    <a:pt x="2660155" y="-1303"/>
                    <a:pt x="2240662" y="93606"/>
                  </a:cubicBezTo>
                  <a:cubicBezTo>
                    <a:pt x="1735001" y="198817"/>
                    <a:pt x="1726884" y="-79353"/>
                    <a:pt x="1209360" y="123056"/>
                  </a:cubicBezTo>
                  <a:cubicBezTo>
                    <a:pt x="836801" y="275722"/>
                    <a:pt x="878740" y="164371"/>
                    <a:pt x="539898" y="65820"/>
                  </a:cubicBezTo>
                  <a:cubicBezTo>
                    <a:pt x="308766" y="5773"/>
                    <a:pt x="159430" y="69670"/>
                    <a:pt x="0" y="13346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0" y="6402906"/>
              <a:ext cx="12194533" cy="414735"/>
            </a:xfrm>
            <a:custGeom>
              <a:avLst/>
              <a:gdLst/>
              <a:ahLst/>
              <a:cxnLst/>
              <a:rect l="l" t="t" r="r" b="b"/>
              <a:pathLst>
                <a:path w="6860497" h="850738" extrusionOk="0">
                  <a:moveTo>
                    <a:pt x="0" y="302575"/>
                  </a:moveTo>
                  <a:lnTo>
                    <a:pt x="0" y="580537"/>
                  </a:lnTo>
                  <a:cubicBezTo>
                    <a:pt x="382341" y="623205"/>
                    <a:pt x="203346" y="565240"/>
                    <a:pt x="475793" y="422148"/>
                  </a:cubicBezTo>
                  <a:cubicBezTo>
                    <a:pt x="809535" y="261261"/>
                    <a:pt x="1493670" y="842266"/>
                    <a:pt x="2020248" y="850279"/>
                  </a:cubicBezTo>
                  <a:cubicBezTo>
                    <a:pt x="2615822" y="859437"/>
                    <a:pt x="2958827" y="731643"/>
                    <a:pt x="3487173" y="479593"/>
                  </a:cubicBezTo>
                  <a:cubicBezTo>
                    <a:pt x="4331987" y="75189"/>
                    <a:pt x="3941529" y="665872"/>
                    <a:pt x="4733061" y="513206"/>
                  </a:cubicBezTo>
                  <a:cubicBezTo>
                    <a:pt x="4844725" y="491456"/>
                    <a:pt x="4955452" y="467625"/>
                    <a:pt x="5066803" y="444938"/>
                  </a:cubicBezTo>
                  <a:cubicBezTo>
                    <a:pt x="5674137" y="321411"/>
                    <a:pt x="5832943" y="471892"/>
                    <a:pt x="6376379" y="476991"/>
                  </a:cubicBezTo>
                  <a:cubicBezTo>
                    <a:pt x="6555062" y="478656"/>
                    <a:pt x="6709809" y="464919"/>
                    <a:pt x="6860498" y="446916"/>
                  </a:cubicBezTo>
                  <a:lnTo>
                    <a:pt x="6860498" y="299766"/>
                  </a:lnTo>
                  <a:cubicBezTo>
                    <a:pt x="6734369" y="313502"/>
                    <a:pt x="6605326" y="323597"/>
                    <a:pt x="6469415" y="322036"/>
                  </a:cubicBezTo>
                  <a:cubicBezTo>
                    <a:pt x="6019118" y="316936"/>
                    <a:pt x="5673200" y="179048"/>
                    <a:pt x="5222903" y="218385"/>
                  </a:cubicBezTo>
                  <a:cubicBezTo>
                    <a:pt x="5163169" y="224733"/>
                    <a:pt x="5103643" y="231394"/>
                    <a:pt x="5044012" y="238574"/>
                  </a:cubicBezTo>
                  <a:cubicBezTo>
                    <a:pt x="4628578" y="288838"/>
                    <a:pt x="4523158" y="343578"/>
                    <a:pt x="4136966" y="169786"/>
                  </a:cubicBezTo>
                  <a:cubicBezTo>
                    <a:pt x="3581666" y="-80078"/>
                    <a:pt x="3125125" y="487086"/>
                    <a:pt x="2480848" y="344930"/>
                  </a:cubicBezTo>
                  <a:cubicBezTo>
                    <a:pt x="2105167" y="261989"/>
                    <a:pt x="2590430" y="223797"/>
                    <a:pt x="2680760" y="216928"/>
                  </a:cubicBezTo>
                  <a:cubicBezTo>
                    <a:pt x="3002534" y="192681"/>
                    <a:pt x="2789614" y="192681"/>
                    <a:pt x="2632473" y="168121"/>
                  </a:cubicBezTo>
                  <a:cubicBezTo>
                    <a:pt x="2422466" y="131697"/>
                    <a:pt x="2214021" y="83515"/>
                    <a:pt x="2002141" y="47924"/>
                  </a:cubicBezTo>
                  <a:cubicBezTo>
                    <a:pt x="1028284" y="-115565"/>
                    <a:pt x="1339964" y="176654"/>
                    <a:pt x="1992358" y="363767"/>
                  </a:cubicBezTo>
                  <a:lnTo>
                    <a:pt x="2065517" y="382395"/>
                  </a:lnTo>
                  <a:cubicBezTo>
                    <a:pt x="2604271" y="519450"/>
                    <a:pt x="2884627" y="434948"/>
                    <a:pt x="3387790" y="245963"/>
                  </a:cubicBezTo>
                  <a:cubicBezTo>
                    <a:pt x="4222301" y="-67486"/>
                    <a:pt x="4042370" y="367409"/>
                    <a:pt x="4682693" y="314335"/>
                  </a:cubicBezTo>
                  <a:cubicBezTo>
                    <a:pt x="5042764" y="284468"/>
                    <a:pt x="5300329" y="218385"/>
                    <a:pt x="5674761" y="268233"/>
                  </a:cubicBezTo>
                  <a:cubicBezTo>
                    <a:pt x="5704524" y="274373"/>
                    <a:pt x="5733767" y="280721"/>
                    <a:pt x="5763426" y="287485"/>
                  </a:cubicBezTo>
                  <a:cubicBezTo>
                    <a:pt x="5799954" y="295811"/>
                    <a:pt x="6279909" y="387598"/>
                    <a:pt x="5993934" y="363038"/>
                  </a:cubicBezTo>
                  <a:cubicBezTo>
                    <a:pt x="5639379" y="332651"/>
                    <a:pt x="5567885" y="287485"/>
                    <a:pt x="5193973" y="356066"/>
                  </a:cubicBezTo>
                  <a:cubicBezTo>
                    <a:pt x="5027882" y="388430"/>
                    <a:pt x="4841394" y="429225"/>
                    <a:pt x="4675512" y="451807"/>
                  </a:cubicBezTo>
                  <a:cubicBezTo>
                    <a:pt x="4045492" y="537246"/>
                    <a:pt x="4214080" y="113382"/>
                    <a:pt x="3650454" y="337021"/>
                  </a:cubicBezTo>
                  <a:cubicBezTo>
                    <a:pt x="3239911" y="499990"/>
                    <a:pt x="2971627" y="700526"/>
                    <a:pt x="2500412" y="746212"/>
                  </a:cubicBezTo>
                  <a:cubicBezTo>
                    <a:pt x="2358153" y="759428"/>
                    <a:pt x="2209858" y="770668"/>
                    <a:pt x="2067182" y="772957"/>
                  </a:cubicBezTo>
                  <a:cubicBezTo>
                    <a:pt x="1571824" y="780866"/>
                    <a:pt x="1158263" y="402479"/>
                    <a:pt x="719518" y="323805"/>
                  </a:cubicBezTo>
                  <a:cubicBezTo>
                    <a:pt x="472151" y="279472"/>
                    <a:pt x="441035" y="379169"/>
                    <a:pt x="290138" y="396339"/>
                  </a:cubicBezTo>
                  <a:cubicBezTo>
                    <a:pt x="232381" y="396235"/>
                    <a:pt x="210839" y="390616"/>
                    <a:pt x="156308" y="369282"/>
                  </a:cubicBezTo>
                  <a:cubicBezTo>
                    <a:pt x="97615" y="346596"/>
                    <a:pt x="47246" y="324221"/>
                    <a:pt x="0" y="302575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-266" y="5975923"/>
              <a:ext cx="12194533" cy="282641"/>
            </a:xfrm>
            <a:custGeom>
              <a:avLst/>
              <a:gdLst/>
              <a:ahLst/>
              <a:cxnLst/>
              <a:rect l="l" t="t" r="r" b="b"/>
              <a:pathLst>
                <a:path w="6860497" h="579776" extrusionOk="0">
                  <a:moveTo>
                    <a:pt x="0" y="18533"/>
                  </a:moveTo>
                  <a:lnTo>
                    <a:pt x="0" y="460609"/>
                  </a:lnTo>
                  <a:cubicBezTo>
                    <a:pt x="422511" y="521488"/>
                    <a:pt x="735960" y="461337"/>
                    <a:pt x="1159200" y="525130"/>
                  </a:cubicBezTo>
                  <a:cubicBezTo>
                    <a:pt x="1721369" y="609945"/>
                    <a:pt x="1705342" y="589235"/>
                    <a:pt x="2256896" y="509624"/>
                  </a:cubicBezTo>
                  <a:cubicBezTo>
                    <a:pt x="2521330" y="469246"/>
                    <a:pt x="2684715" y="448953"/>
                    <a:pt x="2961012" y="448329"/>
                  </a:cubicBezTo>
                  <a:cubicBezTo>
                    <a:pt x="3362710" y="434176"/>
                    <a:pt x="3591032" y="321992"/>
                    <a:pt x="4008860" y="372464"/>
                  </a:cubicBezTo>
                  <a:cubicBezTo>
                    <a:pt x="4379754" y="417317"/>
                    <a:pt x="4701008" y="406390"/>
                    <a:pt x="5066075" y="446976"/>
                  </a:cubicBezTo>
                  <a:cubicBezTo>
                    <a:pt x="5402834" y="486001"/>
                    <a:pt x="5286072" y="548025"/>
                    <a:pt x="5658735" y="494847"/>
                  </a:cubicBezTo>
                  <a:cubicBezTo>
                    <a:pt x="6193638" y="418566"/>
                    <a:pt x="6524674" y="390676"/>
                    <a:pt x="6860498" y="392965"/>
                  </a:cubicBezTo>
                  <a:lnTo>
                    <a:pt x="6860498" y="243942"/>
                  </a:lnTo>
                  <a:cubicBezTo>
                    <a:pt x="6736138" y="238322"/>
                    <a:pt x="6611362" y="235512"/>
                    <a:pt x="6483152" y="235512"/>
                  </a:cubicBezTo>
                  <a:cubicBezTo>
                    <a:pt x="6098729" y="235720"/>
                    <a:pt x="5685584" y="278908"/>
                    <a:pt x="5312297" y="252579"/>
                  </a:cubicBezTo>
                  <a:cubicBezTo>
                    <a:pt x="5266299" y="249457"/>
                    <a:pt x="5220406" y="246335"/>
                    <a:pt x="5174408" y="243525"/>
                  </a:cubicBezTo>
                  <a:cubicBezTo>
                    <a:pt x="4593611" y="207935"/>
                    <a:pt x="4460406" y="390988"/>
                    <a:pt x="3887622" y="155485"/>
                  </a:cubicBezTo>
                  <a:cubicBezTo>
                    <a:pt x="3718618" y="85968"/>
                    <a:pt x="3776375" y="94918"/>
                    <a:pt x="3922485" y="141020"/>
                  </a:cubicBezTo>
                  <a:cubicBezTo>
                    <a:pt x="4275791" y="252371"/>
                    <a:pt x="4410038" y="218341"/>
                    <a:pt x="4762304" y="161313"/>
                  </a:cubicBezTo>
                  <a:cubicBezTo>
                    <a:pt x="4983237" y="125514"/>
                    <a:pt x="5012480" y="132902"/>
                    <a:pt x="5232165" y="126867"/>
                  </a:cubicBezTo>
                  <a:cubicBezTo>
                    <a:pt x="5054939" y="92212"/>
                    <a:pt x="4960759" y="107822"/>
                    <a:pt x="4788112" y="134880"/>
                  </a:cubicBezTo>
                  <a:cubicBezTo>
                    <a:pt x="4488712" y="181814"/>
                    <a:pt x="4513480" y="154132"/>
                    <a:pt x="4240617" y="142373"/>
                  </a:cubicBezTo>
                  <a:cubicBezTo>
                    <a:pt x="3940072" y="129364"/>
                    <a:pt x="4013751" y="108031"/>
                    <a:pt x="3750254" y="43926"/>
                  </a:cubicBezTo>
                  <a:cubicBezTo>
                    <a:pt x="3498309" y="-17266"/>
                    <a:pt x="3122732" y="59015"/>
                    <a:pt x="2891079" y="135192"/>
                  </a:cubicBezTo>
                  <a:cubicBezTo>
                    <a:pt x="2660883" y="215219"/>
                    <a:pt x="2647875" y="244254"/>
                    <a:pt x="2375636" y="290876"/>
                  </a:cubicBezTo>
                  <a:cubicBezTo>
                    <a:pt x="2220785" y="314499"/>
                    <a:pt x="2070408" y="332502"/>
                    <a:pt x="1912435" y="344470"/>
                  </a:cubicBezTo>
                  <a:cubicBezTo>
                    <a:pt x="1499498" y="375794"/>
                    <a:pt x="1222785" y="300034"/>
                    <a:pt x="818173" y="266733"/>
                  </a:cubicBezTo>
                  <a:cubicBezTo>
                    <a:pt x="812241" y="266212"/>
                    <a:pt x="328747" y="244983"/>
                    <a:pt x="457582" y="199609"/>
                  </a:cubicBezTo>
                  <a:cubicBezTo>
                    <a:pt x="687361" y="118541"/>
                    <a:pt x="1197184" y="138418"/>
                    <a:pt x="1468902" y="137898"/>
                  </a:cubicBezTo>
                  <a:cubicBezTo>
                    <a:pt x="1779750" y="137377"/>
                    <a:pt x="2893785" y="54124"/>
                    <a:pt x="1841149" y="18533"/>
                  </a:cubicBezTo>
                  <a:cubicBezTo>
                    <a:pt x="1473690" y="6045"/>
                    <a:pt x="1052844" y="-5610"/>
                    <a:pt x="688402" y="2923"/>
                  </a:cubicBezTo>
                  <a:cubicBezTo>
                    <a:pt x="452586" y="8647"/>
                    <a:pt x="225721" y="14474"/>
                    <a:pt x="0" y="18533"/>
                  </a:cubicBezTo>
                  <a:close/>
                </a:path>
              </a:pathLst>
            </a:custGeom>
            <a:solidFill>
              <a:srgbClr val="5EB3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0" y="5186149"/>
              <a:ext cx="12194349" cy="51037"/>
            </a:xfrm>
            <a:custGeom>
              <a:avLst/>
              <a:gdLst/>
              <a:ahLst/>
              <a:cxnLst/>
              <a:rect l="l" t="t" r="r" b="b"/>
              <a:pathLst>
                <a:path w="6860393" h="104691" extrusionOk="0">
                  <a:moveTo>
                    <a:pt x="0" y="0"/>
                  </a:moveTo>
                  <a:lnTo>
                    <a:pt x="6860394" y="0"/>
                  </a:lnTo>
                  <a:lnTo>
                    <a:pt x="6860394" y="104691"/>
                  </a:lnTo>
                  <a:lnTo>
                    <a:pt x="0" y="104691"/>
                  </a:lnTo>
                  <a:close/>
                </a:path>
              </a:pathLst>
            </a:custGeom>
            <a:solidFill>
              <a:srgbClr val="0B93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9" name="Google Shape;469;p13"/>
            <p:cNvGrpSpPr/>
            <p:nvPr/>
          </p:nvGrpSpPr>
          <p:grpSpPr>
            <a:xfrm>
              <a:off x="0" y="4274701"/>
              <a:ext cx="12194533" cy="1071701"/>
              <a:chOff x="0" y="5280348"/>
              <a:chExt cx="12194533" cy="1762086"/>
            </a:xfrm>
          </p:grpSpPr>
          <p:sp>
            <p:nvSpPr>
              <p:cNvPr id="470" name="Google Shape;470;p13"/>
              <p:cNvSpPr/>
              <p:nvPr/>
            </p:nvSpPr>
            <p:spPr>
              <a:xfrm>
                <a:off x="0" y="5280348"/>
                <a:ext cx="12194349" cy="1576199"/>
              </a:xfrm>
              <a:custGeom>
                <a:avLst/>
                <a:gdLst/>
                <a:ahLst/>
                <a:cxnLst/>
                <a:rect l="l" t="t" r="r" b="b"/>
                <a:pathLst>
                  <a:path w="6860393" h="1580149" extrusionOk="0">
                    <a:moveTo>
                      <a:pt x="0" y="0"/>
                    </a:moveTo>
                    <a:lnTo>
                      <a:pt x="6860394" y="0"/>
                    </a:lnTo>
                    <a:lnTo>
                      <a:pt x="6860394" y="1580150"/>
                    </a:lnTo>
                    <a:lnTo>
                      <a:pt x="0" y="1580150"/>
                    </a:lnTo>
                    <a:close/>
                  </a:path>
                </a:pathLst>
              </a:custGeom>
              <a:solidFill>
                <a:srgbClr val="FCD19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0" y="5746377"/>
                <a:ext cx="12194533" cy="1111232"/>
              </a:xfrm>
              <a:custGeom>
                <a:avLst/>
                <a:gdLst/>
                <a:ahLst/>
                <a:cxnLst/>
                <a:rect l="l" t="t" r="r" b="b"/>
                <a:pathLst>
                  <a:path w="6860497" h="1114017" extrusionOk="0">
                    <a:moveTo>
                      <a:pt x="0" y="176272"/>
                    </a:moveTo>
                    <a:lnTo>
                      <a:pt x="0" y="660911"/>
                    </a:lnTo>
                    <a:cubicBezTo>
                      <a:pt x="245494" y="715026"/>
                      <a:pt x="594221" y="825961"/>
                      <a:pt x="629916" y="1002354"/>
                    </a:cubicBezTo>
                    <a:cubicBezTo>
                      <a:pt x="638242" y="1043772"/>
                      <a:pt x="625441" y="1079988"/>
                      <a:pt x="598592" y="1114017"/>
                    </a:cubicBezTo>
                    <a:lnTo>
                      <a:pt x="4244051" y="1114017"/>
                    </a:lnTo>
                    <a:cubicBezTo>
                      <a:pt x="4950040" y="847503"/>
                      <a:pt x="5915156" y="725224"/>
                      <a:pt x="6645392" y="845734"/>
                    </a:cubicBezTo>
                    <a:cubicBezTo>
                      <a:pt x="6703982" y="856140"/>
                      <a:pt x="6778077" y="869981"/>
                      <a:pt x="6860498" y="882990"/>
                    </a:cubicBezTo>
                    <a:lnTo>
                      <a:pt x="6860498" y="113416"/>
                    </a:lnTo>
                    <a:cubicBezTo>
                      <a:pt x="6771208" y="94996"/>
                      <a:pt x="6684625" y="78033"/>
                      <a:pt x="6594087" y="63360"/>
                    </a:cubicBezTo>
                    <a:cubicBezTo>
                      <a:pt x="6062618" y="-22288"/>
                      <a:pt x="5761761" y="-33631"/>
                      <a:pt x="5248608" y="108108"/>
                    </a:cubicBezTo>
                    <a:cubicBezTo>
                      <a:pt x="4872614" y="209782"/>
                      <a:pt x="4709646" y="229034"/>
                      <a:pt x="4321165" y="256819"/>
                    </a:cubicBezTo>
                    <a:cubicBezTo>
                      <a:pt x="3641505" y="305419"/>
                      <a:pt x="3338046" y="446845"/>
                      <a:pt x="2643816" y="307917"/>
                    </a:cubicBezTo>
                    <a:cubicBezTo>
                      <a:pt x="2421842" y="265769"/>
                      <a:pt x="2278750" y="251304"/>
                      <a:pt x="2054070" y="240273"/>
                    </a:cubicBezTo>
                    <a:cubicBezTo>
                      <a:pt x="1251091" y="200936"/>
                      <a:pt x="949089" y="-29156"/>
                      <a:pt x="57029" y="164096"/>
                    </a:cubicBezTo>
                    <a:cubicBezTo>
                      <a:pt x="37880" y="168363"/>
                      <a:pt x="18940" y="172421"/>
                      <a:pt x="0" y="176272"/>
                    </a:cubicBezTo>
                    <a:close/>
                  </a:path>
                </a:pathLst>
              </a:custGeom>
              <a:solidFill>
                <a:srgbClr val="F9BC6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0" y="6002783"/>
                <a:ext cx="12194533" cy="855466"/>
              </a:xfrm>
              <a:custGeom>
                <a:avLst/>
                <a:gdLst/>
                <a:ahLst/>
                <a:cxnLst/>
                <a:rect l="l" t="t" r="r" b="b"/>
                <a:pathLst>
                  <a:path w="6860497" h="857610" extrusionOk="0">
                    <a:moveTo>
                      <a:pt x="0" y="123628"/>
                    </a:moveTo>
                    <a:lnTo>
                      <a:pt x="0" y="220826"/>
                    </a:lnTo>
                    <a:cubicBezTo>
                      <a:pt x="52137" y="235395"/>
                      <a:pt x="132789" y="241639"/>
                      <a:pt x="201265" y="246635"/>
                    </a:cubicBezTo>
                    <a:cubicBezTo>
                      <a:pt x="922032" y="299292"/>
                      <a:pt x="908503" y="545202"/>
                      <a:pt x="1425819" y="813486"/>
                    </a:cubicBezTo>
                    <a:cubicBezTo>
                      <a:pt x="1458288" y="830137"/>
                      <a:pt x="1492942" y="844706"/>
                      <a:pt x="1529261" y="857610"/>
                    </a:cubicBezTo>
                    <a:lnTo>
                      <a:pt x="2857674" y="857610"/>
                    </a:lnTo>
                    <a:cubicBezTo>
                      <a:pt x="2879944" y="853240"/>
                      <a:pt x="2901694" y="848869"/>
                      <a:pt x="2922715" y="844498"/>
                    </a:cubicBezTo>
                    <a:cubicBezTo>
                      <a:pt x="3171643" y="785700"/>
                      <a:pt x="3340335" y="768529"/>
                      <a:pt x="3591032" y="737829"/>
                    </a:cubicBezTo>
                    <a:cubicBezTo>
                      <a:pt x="3800102" y="709732"/>
                      <a:pt x="3944963" y="677159"/>
                      <a:pt x="4146020" y="622836"/>
                    </a:cubicBezTo>
                    <a:cubicBezTo>
                      <a:pt x="4838168" y="435932"/>
                      <a:pt x="5447480" y="337172"/>
                      <a:pt x="6170015" y="326662"/>
                    </a:cubicBezTo>
                    <a:cubicBezTo>
                      <a:pt x="6464940" y="322395"/>
                      <a:pt x="6669327" y="347059"/>
                      <a:pt x="6860498" y="387541"/>
                    </a:cubicBezTo>
                    <a:lnTo>
                      <a:pt x="6860498" y="129247"/>
                    </a:lnTo>
                    <a:cubicBezTo>
                      <a:pt x="6711058" y="89286"/>
                      <a:pt x="6564844" y="59106"/>
                      <a:pt x="6433095" y="42039"/>
                    </a:cubicBezTo>
                    <a:cubicBezTo>
                      <a:pt x="5765612" y="-44545"/>
                      <a:pt x="5055876" y="36003"/>
                      <a:pt x="4412015" y="206568"/>
                    </a:cubicBezTo>
                    <a:cubicBezTo>
                      <a:pt x="3909580" y="339670"/>
                      <a:pt x="3762846" y="331241"/>
                      <a:pt x="3256249" y="364646"/>
                    </a:cubicBezTo>
                    <a:cubicBezTo>
                      <a:pt x="2972876" y="385043"/>
                      <a:pt x="2829784" y="430416"/>
                      <a:pt x="2568680" y="471731"/>
                    </a:cubicBezTo>
                    <a:cubicBezTo>
                      <a:pt x="2096321" y="506177"/>
                      <a:pt x="2059169" y="324476"/>
                      <a:pt x="1710129" y="165254"/>
                    </a:cubicBezTo>
                    <a:cubicBezTo>
                      <a:pt x="1602108" y="121130"/>
                      <a:pt x="1522809" y="101773"/>
                      <a:pt x="1405942" y="84186"/>
                    </a:cubicBezTo>
                    <a:cubicBezTo>
                      <a:pt x="1042957" y="29655"/>
                      <a:pt x="420638" y="-71498"/>
                      <a:pt x="87104" y="78775"/>
                    </a:cubicBezTo>
                    <a:cubicBezTo>
                      <a:pt x="50160" y="95425"/>
                      <a:pt x="21542" y="110307"/>
                      <a:pt x="0" y="123628"/>
                    </a:cubicBezTo>
                    <a:close/>
                  </a:path>
                </a:pathLst>
              </a:custGeom>
              <a:solidFill>
                <a:srgbClr val="E9AA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0" y="6711325"/>
                <a:ext cx="12194349" cy="331109"/>
              </a:xfrm>
              <a:custGeom>
                <a:avLst/>
                <a:gdLst/>
                <a:ahLst/>
                <a:cxnLst/>
                <a:rect l="l" t="t" r="r" b="b"/>
                <a:pathLst>
                  <a:path w="6860393" h="331939" extrusionOk="0">
                    <a:moveTo>
                      <a:pt x="6860394" y="29555"/>
                    </a:moveTo>
                    <a:lnTo>
                      <a:pt x="6860394" y="165466"/>
                    </a:lnTo>
                    <a:cubicBezTo>
                      <a:pt x="6643415" y="140074"/>
                      <a:pt x="6414468" y="213961"/>
                      <a:pt x="6183231" y="255796"/>
                    </a:cubicBezTo>
                    <a:cubicBezTo>
                      <a:pt x="5687353" y="345398"/>
                      <a:pt x="5389514" y="270678"/>
                      <a:pt x="4926417" y="289097"/>
                    </a:cubicBezTo>
                    <a:cubicBezTo>
                      <a:pt x="4511190" y="305540"/>
                      <a:pt x="4097317" y="311368"/>
                      <a:pt x="3684692" y="329059"/>
                    </a:cubicBezTo>
                    <a:lnTo>
                      <a:pt x="3625895" y="330828"/>
                    </a:lnTo>
                    <a:cubicBezTo>
                      <a:pt x="3279248" y="341235"/>
                      <a:pt x="3038750" y="275464"/>
                      <a:pt x="2717496" y="261936"/>
                    </a:cubicBezTo>
                    <a:cubicBezTo>
                      <a:pt x="2579399" y="256317"/>
                      <a:pt x="2441615" y="251633"/>
                      <a:pt x="2303414" y="249344"/>
                    </a:cubicBezTo>
                    <a:cubicBezTo>
                      <a:pt x="2081335" y="246950"/>
                      <a:pt x="1867895" y="254443"/>
                      <a:pt x="1646336" y="264954"/>
                    </a:cubicBezTo>
                    <a:cubicBezTo>
                      <a:pt x="1522705" y="272135"/>
                      <a:pt x="1403757" y="287537"/>
                      <a:pt x="1282207" y="295237"/>
                    </a:cubicBezTo>
                    <a:cubicBezTo>
                      <a:pt x="818797" y="324480"/>
                      <a:pt x="412104" y="176601"/>
                      <a:pt x="0" y="178995"/>
                    </a:cubicBezTo>
                    <a:lnTo>
                      <a:pt x="0" y="0"/>
                    </a:lnTo>
                    <a:cubicBezTo>
                      <a:pt x="146942" y="5203"/>
                      <a:pt x="299712" y="21854"/>
                      <a:pt x="517524" y="51617"/>
                    </a:cubicBezTo>
                    <a:cubicBezTo>
                      <a:pt x="1049409" y="124256"/>
                      <a:pt x="1372016" y="69621"/>
                      <a:pt x="1888083" y="68684"/>
                    </a:cubicBezTo>
                    <a:cubicBezTo>
                      <a:pt x="2239101" y="66499"/>
                      <a:pt x="2695121" y="18836"/>
                      <a:pt x="3024076" y="42355"/>
                    </a:cubicBezTo>
                    <a:cubicBezTo>
                      <a:pt x="3309428" y="61816"/>
                      <a:pt x="3580729" y="71390"/>
                      <a:pt x="3866809" y="60255"/>
                    </a:cubicBezTo>
                    <a:cubicBezTo>
                      <a:pt x="4198262" y="47350"/>
                      <a:pt x="4433349" y="58485"/>
                      <a:pt x="4761263" y="71598"/>
                    </a:cubicBezTo>
                    <a:cubicBezTo>
                      <a:pt x="5117276" y="76281"/>
                      <a:pt x="5475681" y="129979"/>
                      <a:pt x="5820767" y="125296"/>
                    </a:cubicBezTo>
                    <a:cubicBezTo>
                      <a:pt x="6242237" y="119677"/>
                      <a:pt x="6528525" y="-23103"/>
                      <a:pt x="6860394" y="295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74" name="Google Shape;474;p13"/>
            <p:cNvSpPr/>
            <p:nvPr/>
          </p:nvSpPr>
          <p:spPr>
            <a:xfrm>
              <a:off x="1" y="6752375"/>
              <a:ext cx="12198005" cy="167040"/>
            </a:xfrm>
            <a:custGeom>
              <a:avLst/>
              <a:gdLst/>
              <a:ahLst/>
              <a:cxnLst/>
              <a:rect l="l" t="t" r="r" b="b"/>
              <a:pathLst>
                <a:path w="6852812" h="167040" extrusionOk="0">
                  <a:moveTo>
                    <a:pt x="0" y="0"/>
                  </a:moveTo>
                  <a:lnTo>
                    <a:pt x="6852813" y="0"/>
                  </a:lnTo>
                  <a:lnTo>
                    <a:pt x="6852813" y="167041"/>
                  </a:lnTo>
                  <a:lnTo>
                    <a:pt x="0" y="74805"/>
                  </a:lnTo>
                  <a:close/>
                </a:path>
              </a:pathLst>
            </a:custGeom>
            <a:solidFill>
              <a:srgbClr val="2181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"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grpSp>
          <p:nvGrpSpPr>
            <p:cNvPr id="475" name="Google Shape;475;p13"/>
            <p:cNvGrpSpPr/>
            <p:nvPr/>
          </p:nvGrpSpPr>
          <p:grpSpPr>
            <a:xfrm>
              <a:off x="9261102" y="1405623"/>
              <a:ext cx="2930722" cy="3360545"/>
              <a:chOff x="231649" y="2116677"/>
              <a:chExt cx="3567960" cy="4091241"/>
            </a:xfrm>
          </p:grpSpPr>
          <p:grpSp>
            <p:nvGrpSpPr>
              <p:cNvPr id="476" name="Google Shape;476;p13"/>
              <p:cNvGrpSpPr/>
              <p:nvPr/>
            </p:nvGrpSpPr>
            <p:grpSpPr>
              <a:xfrm>
                <a:off x="231649" y="2773013"/>
                <a:ext cx="1834009" cy="3417487"/>
                <a:chOff x="3732495" y="1449310"/>
                <a:chExt cx="1834009" cy="3417487"/>
              </a:xfrm>
            </p:grpSpPr>
            <p:sp>
              <p:nvSpPr>
                <p:cNvPr id="477" name="Google Shape;477;p13"/>
                <p:cNvSpPr/>
                <p:nvPr/>
              </p:nvSpPr>
              <p:spPr>
                <a:xfrm>
                  <a:off x="4534185" y="1954243"/>
                  <a:ext cx="621029" cy="29125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1029" h="2912554" extrusionOk="0">
                      <a:moveTo>
                        <a:pt x="621030" y="2912555"/>
                      </a:moveTo>
                      <a:lnTo>
                        <a:pt x="621030" y="2175034"/>
                      </a:lnTo>
                      <a:cubicBezTo>
                        <a:pt x="621030" y="1411415"/>
                        <a:pt x="420053" y="661321"/>
                        <a:pt x="38195" y="0"/>
                      </a:cubicBezTo>
                      <a:lnTo>
                        <a:pt x="0" y="18193"/>
                      </a:lnTo>
                      <a:cubicBezTo>
                        <a:pt x="468821" y="941356"/>
                        <a:pt x="519684" y="1849469"/>
                        <a:pt x="374047" y="2912555"/>
                      </a:cubicBezTo>
                      <a:lnTo>
                        <a:pt x="621030" y="2912555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8" name="Google Shape;478;p13"/>
                <p:cNvSpPr/>
                <p:nvPr/>
              </p:nvSpPr>
              <p:spPr>
                <a:xfrm>
                  <a:off x="4534185" y="1954243"/>
                  <a:ext cx="110204" cy="1533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04" h="153352" extrusionOk="0">
                      <a:moveTo>
                        <a:pt x="110204" y="129826"/>
                      </a:moveTo>
                      <a:cubicBezTo>
                        <a:pt x="86963" y="86201"/>
                        <a:pt x="62960" y="42958"/>
                        <a:pt x="38195" y="0"/>
                      </a:cubicBezTo>
                      <a:lnTo>
                        <a:pt x="0" y="18193"/>
                      </a:lnTo>
                      <a:cubicBezTo>
                        <a:pt x="22860" y="63246"/>
                        <a:pt x="44767" y="108299"/>
                        <a:pt x="65722" y="153353"/>
                      </a:cubicBezTo>
                      <a:lnTo>
                        <a:pt x="65722" y="153353"/>
                      </a:lnTo>
                      <a:lnTo>
                        <a:pt x="71247" y="141637"/>
                      </a:lnTo>
                      <a:cubicBezTo>
                        <a:pt x="74676" y="134303"/>
                        <a:pt x="81153" y="128873"/>
                        <a:pt x="88963" y="126778"/>
                      </a:cubicBezTo>
                      <a:cubicBezTo>
                        <a:pt x="96107" y="124873"/>
                        <a:pt x="103822" y="126016"/>
                        <a:pt x="110204" y="129826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79" name="Google Shape;479;p13"/>
                <p:cNvSpPr/>
                <p:nvPr/>
              </p:nvSpPr>
              <p:spPr>
                <a:xfrm>
                  <a:off x="3914679" y="1449310"/>
                  <a:ext cx="945070" cy="498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070" h="498646" extrusionOk="0">
                      <a:moveTo>
                        <a:pt x="634460" y="498647"/>
                      </a:moveTo>
                      <a:lnTo>
                        <a:pt x="137827" y="398539"/>
                      </a:lnTo>
                      <a:lnTo>
                        <a:pt x="136589" y="333198"/>
                      </a:lnTo>
                      <a:lnTo>
                        <a:pt x="102299" y="391396"/>
                      </a:lnTo>
                      <a:lnTo>
                        <a:pt x="0" y="370821"/>
                      </a:lnTo>
                      <a:cubicBezTo>
                        <a:pt x="22289" y="136983"/>
                        <a:pt x="197929" y="119457"/>
                        <a:pt x="600551" y="422161"/>
                      </a:cubicBezTo>
                      <a:cubicBezTo>
                        <a:pt x="680276" y="89453"/>
                        <a:pt x="781240" y="-113144"/>
                        <a:pt x="945071" y="67831"/>
                      </a:cubicBezTo>
                      <a:lnTo>
                        <a:pt x="885253" y="150794"/>
                      </a:lnTo>
                      <a:lnTo>
                        <a:pt x="815340" y="115837"/>
                      </a:lnTo>
                      <a:lnTo>
                        <a:pt x="864394" y="179750"/>
                      </a:lnTo>
                      <a:lnTo>
                        <a:pt x="634460" y="498647"/>
                      </a:lnTo>
                      <a:close/>
                    </a:path>
                  </a:pathLst>
                </a:custGeom>
                <a:solidFill>
                  <a:srgbClr val="497A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0" name="Google Shape;480;p13"/>
                <p:cNvSpPr/>
                <p:nvPr/>
              </p:nvSpPr>
              <p:spPr>
                <a:xfrm>
                  <a:off x="3732495" y="1635094"/>
                  <a:ext cx="1834009" cy="8429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4009" h="842928" extrusionOk="0">
                      <a:moveTo>
                        <a:pt x="2257" y="842929"/>
                      </a:moveTo>
                      <a:cubicBezTo>
                        <a:pt x="-39367" y="365345"/>
                        <a:pt x="504891" y="90263"/>
                        <a:pt x="801595" y="275334"/>
                      </a:cubicBezTo>
                      <a:cubicBezTo>
                        <a:pt x="953519" y="-113000"/>
                        <a:pt x="1834010" y="-68995"/>
                        <a:pt x="1834010" y="272381"/>
                      </a:cubicBezTo>
                      <a:lnTo>
                        <a:pt x="1610744" y="284668"/>
                      </a:lnTo>
                      <a:lnTo>
                        <a:pt x="1587407" y="147413"/>
                      </a:lnTo>
                      <a:lnTo>
                        <a:pt x="1579787" y="286383"/>
                      </a:lnTo>
                      <a:lnTo>
                        <a:pt x="1370904" y="297908"/>
                      </a:lnTo>
                      <a:lnTo>
                        <a:pt x="1329089" y="147508"/>
                      </a:lnTo>
                      <a:lnTo>
                        <a:pt x="1333090" y="300004"/>
                      </a:lnTo>
                      <a:lnTo>
                        <a:pt x="1096965" y="313053"/>
                      </a:lnTo>
                      <a:lnTo>
                        <a:pt x="1079820" y="189799"/>
                      </a:lnTo>
                      <a:lnTo>
                        <a:pt x="1062008" y="314958"/>
                      </a:lnTo>
                      <a:lnTo>
                        <a:pt x="820645" y="328293"/>
                      </a:lnTo>
                      <a:lnTo>
                        <a:pt x="705487" y="400683"/>
                      </a:lnTo>
                      <a:lnTo>
                        <a:pt x="620334" y="330579"/>
                      </a:lnTo>
                      <a:lnTo>
                        <a:pt x="662339" y="427829"/>
                      </a:lnTo>
                      <a:lnTo>
                        <a:pt x="489080" y="536795"/>
                      </a:lnTo>
                      <a:lnTo>
                        <a:pt x="380114" y="421543"/>
                      </a:lnTo>
                      <a:lnTo>
                        <a:pt x="430406" y="573752"/>
                      </a:lnTo>
                      <a:lnTo>
                        <a:pt x="204663" y="715675"/>
                      </a:lnTo>
                      <a:lnTo>
                        <a:pt x="142846" y="637284"/>
                      </a:lnTo>
                      <a:lnTo>
                        <a:pt x="146846" y="751965"/>
                      </a:lnTo>
                      <a:lnTo>
                        <a:pt x="2257" y="842929"/>
                      </a:lnTo>
                      <a:close/>
                    </a:path>
                  </a:pathLst>
                </a:custGeom>
                <a:solidFill>
                  <a:srgbClr val="6097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1" name="Google Shape;481;p13"/>
                <p:cNvSpPr/>
                <p:nvPr/>
              </p:nvSpPr>
              <p:spPr>
                <a:xfrm>
                  <a:off x="4277189" y="1894251"/>
                  <a:ext cx="949844" cy="5837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9844" h="583771" extrusionOk="0">
                      <a:moveTo>
                        <a:pt x="41350" y="583772"/>
                      </a:moveTo>
                      <a:cubicBezTo>
                        <a:pt x="-56090" y="291069"/>
                        <a:pt x="19824" y="111046"/>
                        <a:pt x="256996" y="35703"/>
                      </a:cubicBezTo>
                      <a:cubicBezTo>
                        <a:pt x="529030" y="-23637"/>
                        <a:pt x="790301" y="-46307"/>
                        <a:pt x="949845" y="275924"/>
                      </a:cubicBezTo>
                      <a:lnTo>
                        <a:pt x="727341" y="207630"/>
                      </a:lnTo>
                      <a:lnTo>
                        <a:pt x="726198" y="101807"/>
                      </a:lnTo>
                      <a:lnTo>
                        <a:pt x="689431" y="196009"/>
                      </a:lnTo>
                      <a:lnTo>
                        <a:pt x="520934" y="144288"/>
                      </a:lnTo>
                      <a:lnTo>
                        <a:pt x="532459" y="53706"/>
                      </a:lnTo>
                      <a:lnTo>
                        <a:pt x="491311" y="135144"/>
                      </a:lnTo>
                      <a:lnTo>
                        <a:pt x="276237" y="69136"/>
                      </a:lnTo>
                      <a:lnTo>
                        <a:pt x="198132" y="240396"/>
                      </a:lnTo>
                      <a:lnTo>
                        <a:pt x="137648" y="203915"/>
                      </a:lnTo>
                      <a:lnTo>
                        <a:pt x="188702" y="261065"/>
                      </a:lnTo>
                      <a:lnTo>
                        <a:pt x="142220" y="362887"/>
                      </a:lnTo>
                      <a:lnTo>
                        <a:pt x="52018" y="291926"/>
                      </a:lnTo>
                      <a:lnTo>
                        <a:pt x="116788" y="418608"/>
                      </a:lnTo>
                      <a:lnTo>
                        <a:pt x="41350" y="583772"/>
                      </a:lnTo>
                      <a:close/>
                    </a:path>
                  </a:pathLst>
                </a:custGeom>
                <a:solidFill>
                  <a:srgbClr val="81B2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82" name="Google Shape;482;p13"/>
              <p:cNvGrpSpPr/>
              <p:nvPr/>
            </p:nvGrpSpPr>
            <p:grpSpPr>
              <a:xfrm>
                <a:off x="1603968" y="2116677"/>
                <a:ext cx="2195641" cy="4091241"/>
                <a:chOff x="6245637" y="775556"/>
                <a:chExt cx="2195641" cy="4091241"/>
              </a:xfrm>
            </p:grpSpPr>
            <p:sp>
              <p:nvSpPr>
                <p:cNvPr id="483" name="Google Shape;483;p13"/>
                <p:cNvSpPr/>
                <p:nvPr/>
              </p:nvSpPr>
              <p:spPr>
                <a:xfrm>
                  <a:off x="6738079" y="1380076"/>
                  <a:ext cx="743521" cy="34867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521" h="3486721" extrusionOk="0">
                      <a:moveTo>
                        <a:pt x="0" y="3486722"/>
                      </a:moveTo>
                      <a:lnTo>
                        <a:pt x="0" y="2603849"/>
                      </a:lnTo>
                      <a:cubicBezTo>
                        <a:pt x="0" y="1689735"/>
                        <a:pt x="240602" y="791718"/>
                        <a:pt x="697706" y="0"/>
                      </a:cubicBezTo>
                      <a:lnTo>
                        <a:pt x="743522" y="21812"/>
                      </a:lnTo>
                      <a:cubicBezTo>
                        <a:pt x="182308" y="1126998"/>
                        <a:pt x="121444" y="2214182"/>
                        <a:pt x="295751" y="3486722"/>
                      </a:cubicBezTo>
                      <a:lnTo>
                        <a:pt x="0" y="3486722"/>
                      </a:lnTo>
                      <a:close/>
                    </a:path>
                  </a:pathLst>
                </a:custGeom>
                <a:solidFill>
                  <a:srgbClr val="C55A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4" name="Google Shape;484;p13"/>
                <p:cNvSpPr/>
                <p:nvPr/>
              </p:nvSpPr>
              <p:spPr>
                <a:xfrm>
                  <a:off x="7349584" y="1380172"/>
                  <a:ext cx="132016" cy="183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016" h="183641" extrusionOk="0">
                      <a:moveTo>
                        <a:pt x="0" y="155353"/>
                      </a:moveTo>
                      <a:cubicBezTo>
                        <a:pt x="27813" y="103156"/>
                        <a:pt x="56579" y="51340"/>
                        <a:pt x="86201" y="0"/>
                      </a:cubicBezTo>
                      <a:lnTo>
                        <a:pt x="132017" y="21812"/>
                      </a:lnTo>
                      <a:cubicBezTo>
                        <a:pt x="104585" y="75819"/>
                        <a:pt x="78391" y="129731"/>
                        <a:pt x="53340" y="183642"/>
                      </a:cubicBezTo>
                      <a:lnTo>
                        <a:pt x="53340" y="183642"/>
                      </a:lnTo>
                      <a:lnTo>
                        <a:pt x="46768" y="169640"/>
                      </a:lnTo>
                      <a:cubicBezTo>
                        <a:pt x="42672" y="160877"/>
                        <a:pt x="34862" y="154400"/>
                        <a:pt x="25527" y="151924"/>
                      </a:cubicBezTo>
                      <a:cubicBezTo>
                        <a:pt x="16859" y="149352"/>
                        <a:pt x="7620" y="150781"/>
                        <a:pt x="0" y="155353"/>
                      </a:cubicBezTo>
                      <a:close/>
                    </a:path>
                  </a:pathLst>
                </a:custGeom>
                <a:solidFill>
                  <a:srgbClr val="833C0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5" name="Google Shape;485;p13"/>
                <p:cNvSpPr/>
                <p:nvPr/>
              </p:nvSpPr>
              <p:spPr>
                <a:xfrm>
                  <a:off x="7091933" y="775556"/>
                  <a:ext cx="1131284" cy="5969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1284" h="596995" extrusionOk="0">
                      <a:moveTo>
                        <a:pt x="371665" y="596995"/>
                      </a:moveTo>
                      <a:lnTo>
                        <a:pt x="966121" y="477171"/>
                      </a:lnTo>
                      <a:lnTo>
                        <a:pt x="967645" y="398971"/>
                      </a:lnTo>
                      <a:lnTo>
                        <a:pt x="1008793" y="468598"/>
                      </a:lnTo>
                      <a:lnTo>
                        <a:pt x="1131284" y="443929"/>
                      </a:lnTo>
                      <a:cubicBezTo>
                        <a:pt x="1104615" y="163989"/>
                        <a:pt x="894302" y="143034"/>
                        <a:pt x="412337" y="505365"/>
                      </a:cubicBezTo>
                      <a:cubicBezTo>
                        <a:pt x="316992" y="107125"/>
                        <a:pt x="196025" y="-135382"/>
                        <a:pt x="0" y="81121"/>
                      </a:cubicBezTo>
                      <a:lnTo>
                        <a:pt x="71628" y="180467"/>
                      </a:lnTo>
                      <a:lnTo>
                        <a:pt x="155353" y="138652"/>
                      </a:lnTo>
                      <a:lnTo>
                        <a:pt x="96679" y="215233"/>
                      </a:lnTo>
                      <a:lnTo>
                        <a:pt x="371665" y="596995"/>
                      </a:lnTo>
                      <a:close/>
                    </a:path>
                  </a:pathLst>
                </a:custGeom>
                <a:solidFill>
                  <a:srgbClr val="497A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6" name="Google Shape;486;p13"/>
                <p:cNvSpPr/>
                <p:nvPr/>
              </p:nvSpPr>
              <p:spPr>
                <a:xfrm>
                  <a:off x="6245637" y="998045"/>
                  <a:ext cx="2195641" cy="1009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641" h="1009062" extrusionOk="0">
                      <a:moveTo>
                        <a:pt x="2192941" y="1009062"/>
                      </a:moveTo>
                      <a:cubicBezTo>
                        <a:pt x="2242757" y="437372"/>
                        <a:pt x="1591247" y="107997"/>
                        <a:pt x="1235964" y="329644"/>
                      </a:cubicBezTo>
                      <a:cubicBezTo>
                        <a:pt x="1054037" y="-135271"/>
                        <a:pt x="0" y="-82598"/>
                        <a:pt x="0" y="326025"/>
                      </a:cubicBezTo>
                      <a:lnTo>
                        <a:pt x="267367" y="340788"/>
                      </a:lnTo>
                      <a:lnTo>
                        <a:pt x="295275" y="176482"/>
                      </a:lnTo>
                      <a:lnTo>
                        <a:pt x="304419" y="342789"/>
                      </a:lnTo>
                      <a:lnTo>
                        <a:pt x="554450" y="356600"/>
                      </a:lnTo>
                      <a:lnTo>
                        <a:pt x="604457" y="176482"/>
                      </a:lnTo>
                      <a:lnTo>
                        <a:pt x="599599" y="359076"/>
                      </a:lnTo>
                      <a:lnTo>
                        <a:pt x="882301" y="374697"/>
                      </a:lnTo>
                      <a:lnTo>
                        <a:pt x="902780" y="227155"/>
                      </a:lnTo>
                      <a:lnTo>
                        <a:pt x="924116" y="376983"/>
                      </a:lnTo>
                      <a:lnTo>
                        <a:pt x="1213104" y="392890"/>
                      </a:lnTo>
                      <a:lnTo>
                        <a:pt x="1350931" y="479568"/>
                      </a:lnTo>
                      <a:lnTo>
                        <a:pt x="1452848" y="395652"/>
                      </a:lnTo>
                      <a:lnTo>
                        <a:pt x="1402556" y="512048"/>
                      </a:lnTo>
                      <a:lnTo>
                        <a:pt x="1610011" y="642445"/>
                      </a:lnTo>
                      <a:lnTo>
                        <a:pt x="1740503" y="504523"/>
                      </a:lnTo>
                      <a:lnTo>
                        <a:pt x="1680305" y="686737"/>
                      </a:lnTo>
                      <a:lnTo>
                        <a:pt x="1950530" y="856662"/>
                      </a:lnTo>
                      <a:lnTo>
                        <a:pt x="2024444" y="762841"/>
                      </a:lnTo>
                      <a:lnTo>
                        <a:pt x="2019586" y="900096"/>
                      </a:lnTo>
                      <a:lnTo>
                        <a:pt x="2192941" y="1009062"/>
                      </a:lnTo>
                      <a:close/>
                    </a:path>
                  </a:pathLst>
                </a:custGeom>
                <a:solidFill>
                  <a:srgbClr val="60973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87" name="Google Shape;487;p13"/>
                <p:cNvSpPr/>
                <p:nvPr/>
              </p:nvSpPr>
              <p:spPr>
                <a:xfrm>
                  <a:off x="6652164" y="1308311"/>
                  <a:ext cx="1137071" cy="698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071" h="698795" extrusionOk="0">
                      <a:moveTo>
                        <a:pt x="1087564" y="698796"/>
                      </a:moveTo>
                      <a:cubicBezTo>
                        <a:pt x="1204246" y="348371"/>
                        <a:pt x="1113282" y="132915"/>
                        <a:pt x="829437" y="42714"/>
                      </a:cubicBezTo>
                      <a:cubicBezTo>
                        <a:pt x="503777" y="-28248"/>
                        <a:pt x="190976" y="-55489"/>
                        <a:pt x="0" y="330273"/>
                      </a:cubicBezTo>
                      <a:lnTo>
                        <a:pt x="266414" y="248454"/>
                      </a:lnTo>
                      <a:lnTo>
                        <a:pt x="267843" y="121771"/>
                      </a:lnTo>
                      <a:lnTo>
                        <a:pt x="311848" y="234547"/>
                      </a:lnTo>
                      <a:lnTo>
                        <a:pt x="513493" y="172635"/>
                      </a:lnTo>
                      <a:lnTo>
                        <a:pt x="499776" y="64240"/>
                      </a:lnTo>
                      <a:lnTo>
                        <a:pt x="549021" y="161681"/>
                      </a:lnTo>
                      <a:lnTo>
                        <a:pt x="806577" y="82623"/>
                      </a:lnTo>
                      <a:lnTo>
                        <a:pt x="900113" y="287697"/>
                      </a:lnTo>
                      <a:lnTo>
                        <a:pt x="972502" y="243977"/>
                      </a:lnTo>
                      <a:lnTo>
                        <a:pt x="911352" y="312366"/>
                      </a:lnTo>
                      <a:lnTo>
                        <a:pt x="966978" y="434286"/>
                      </a:lnTo>
                      <a:lnTo>
                        <a:pt x="1074991" y="349419"/>
                      </a:lnTo>
                      <a:lnTo>
                        <a:pt x="997458" y="501057"/>
                      </a:lnTo>
                      <a:lnTo>
                        <a:pt x="1087564" y="698796"/>
                      </a:lnTo>
                      <a:close/>
                    </a:path>
                  </a:pathLst>
                </a:custGeom>
                <a:solidFill>
                  <a:srgbClr val="81B23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88" name="Google Shape;488;p13"/>
          <p:cNvGrpSpPr/>
          <p:nvPr/>
        </p:nvGrpSpPr>
        <p:grpSpPr>
          <a:xfrm>
            <a:off x="-18498" y="-2075"/>
            <a:ext cx="12243025" cy="6880617"/>
            <a:chOff x="-18498" y="-2075"/>
            <a:chExt cx="12243025" cy="6880617"/>
          </a:xfrm>
        </p:grpSpPr>
        <p:sp>
          <p:nvSpPr>
            <p:cNvPr id="489" name="Google Shape;489;p13"/>
            <p:cNvSpPr/>
            <p:nvPr/>
          </p:nvSpPr>
          <p:spPr>
            <a:xfrm flipH="1">
              <a:off x="6726727" y="0"/>
              <a:ext cx="54978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 flipH="1">
              <a:off x="-18498" y="-2075"/>
              <a:ext cx="7831747" cy="6880617"/>
            </a:xfrm>
            <a:custGeom>
              <a:avLst/>
              <a:gdLst/>
              <a:ahLst/>
              <a:cxnLst/>
              <a:rect l="l" t="t" r="r" b="b"/>
              <a:pathLst>
                <a:path w="7458807" h="4879870" extrusionOk="0">
                  <a:moveTo>
                    <a:pt x="0" y="515"/>
                  </a:moveTo>
                  <a:lnTo>
                    <a:pt x="7458807" y="0"/>
                  </a:lnTo>
                  <a:cubicBezTo>
                    <a:pt x="7458550" y="211240"/>
                    <a:pt x="7458292" y="422479"/>
                    <a:pt x="7458035" y="633719"/>
                  </a:cubicBezTo>
                  <a:cubicBezTo>
                    <a:pt x="7267936" y="673022"/>
                    <a:pt x="7163263" y="181642"/>
                    <a:pt x="6318213" y="235819"/>
                  </a:cubicBezTo>
                  <a:cubicBezTo>
                    <a:pt x="5473163" y="289996"/>
                    <a:pt x="5523376" y="704751"/>
                    <a:pt x="4973376" y="958781"/>
                  </a:cubicBezTo>
                  <a:cubicBezTo>
                    <a:pt x="4423376" y="1212811"/>
                    <a:pt x="3134986" y="1196946"/>
                    <a:pt x="3018210" y="1760000"/>
                  </a:cubicBezTo>
                  <a:cubicBezTo>
                    <a:pt x="2901434" y="2323054"/>
                    <a:pt x="3431333" y="2860553"/>
                    <a:pt x="3375477" y="3275902"/>
                  </a:cubicBezTo>
                  <a:cubicBezTo>
                    <a:pt x="3319622" y="3691251"/>
                    <a:pt x="2778084" y="3984766"/>
                    <a:pt x="2683077" y="4252094"/>
                  </a:cubicBezTo>
                  <a:cubicBezTo>
                    <a:pt x="2588070" y="4519422"/>
                    <a:pt x="2848747" y="4705011"/>
                    <a:pt x="2805433" y="4879870"/>
                  </a:cubicBezTo>
                  <a:lnTo>
                    <a:pt x="11860" y="4865570"/>
                  </a:lnTo>
                  <a:cubicBezTo>
                    <a:pt x="18277" y="3246922"/>
                    <a:pt x="20997" y="1606790"/>
                    <a:pt x="0" y="5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5056206" y="1729975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2"/>
          </p:nvPr>
        </p:nvSpPr>
        <p:spPr>
          <a:xfrm>
            <a:off x="5056206" y="3334868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3"/>
          </p:nvPr>
        </p:nvSpPr>
        <p:spPr>
          <a:xfrm>
            <a:off x="5056206" y="4939762"/>
            <a:ext cx="64068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rgbClr val="E9AA59"/>
              </a:buClr>
              <a:buSzPts val="1800"/>
              <a:buNone/>
              <a:defRPr sz="1800" b="1">
                <a:solidFill>
                  <a:srgbClr val="E9AA59"/>
                </a:solidFill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/>
          </p:nvPr>
        </p:nvSpPr>
        <p:spPr>
          <a:xfrm>
            <a:off x="5056200" y="593375"/>
            <a:ext cx="672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body" idx="4"/>
          </p:nvPr>
        </p:nvSpPr>
        <p:spPr>
          <a:xfrm>
            <a:off x="5056200" y="2167925"/>
            <a:ext cx="64068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body" idx="5"/>
          </p:nvPr>
        </p:nvSpPr>
        <p:spPr>
          <a:xfrm>
            <a:off x="5056200" y="3761388"/>
            <a:ext cx="64068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body" idx="6"/>
          </p:nvPr>
        </p:nvSpPr>
        <p:spPr>
          <a:xfrm>
            <a:off x="5056200" y="5353050"/>
            <a:ext cx="64077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C273E639-DE2E-443C-A1F1-58E3B8A943C8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023C7E43-BF92-43B6-8EF1-9F12B6555B49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8445946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Google Shape;50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1000" y="0"/>
            <a:ext cx="12263000" cy="243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14"/>
          <p:cNvSpPr/>
          <p:nvPr/>
        </p:nvSpPr>
        <p:spPr>
          <a:xfrm>
            <a:off x="115838" y="3214047"/>
            <a:ext cx="6479720" cy="3383161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4"/>
          <p:cNvSpPr/>
          <p:nvPr/>
        </p:nvSpPr>
        <p:spPr>
          <a:xfrm>
            <a:off x="7010922" y="4010091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4" name="Google Shape;504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5" name="Google Shape;505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506" name="Google Shape;506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07" name="Google Shape;507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08" name="Google Shape;508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509" name="Google Shape;509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rtl="0"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rtl="0"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rtl="0"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rtl="0"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DB32E11-CEF6-4DB4-BC93-732FA54FD990}"/>
              </a:ext>
            </a:extLst>
          </p:cNvPr>
          <p:cNvSpPr txBox="1">
            <a:spLocks/>
          </p:cNvSpPr>
          <p:nvPr userDrawn="1"/>
        </p:nvSpPr>
        <p:spPr>
          <a:xfrm>
            <a:off x="10178206" y="-2966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1F21FD9-F8FB-452A-8706-57FDDE1F61B1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19147" y="5956705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tx1">
                    <a:lumMod val="5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68413145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bg>
      <p:bgPr>
        <a:solidFill>
          <a:schemeClr val="accent1"/>
        </a:solid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5"/>
          <p:cNvSpPr/>
          <p:nvPr/>
        </p:nvSpPr>
        <p:spPr>
          <a:xfrm>
            <a:off x="0" y="3733421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5"/>
          <p:cNvSpPr/>
          <p:nvPr/>
        </p:nvSpPr>
        <p:spPr>
          <a:xfrm>
            <a:off x="-266" y="2174375"/>
            <a:ext cx="12194533" cy="1011709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5"/>
          <p:cNvSpPr txBox="1">
            <a:spLocks noGrp="1"/>
          </p:cNvSpPr>
          <p:nvPr>
            <p:ph type="title"/>
          </p:nvPr>
        </p:nvSpPr>
        <p:spPr>
          <a:xfrm>
            <a:off x="4112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15" name="Google Shape;515;p15"/>
          <p:cNvSpPr txBox="1">
            <a:spLocks noGrp="1"/>
          </p:cNvSpPr>
          <p:nvPr>
            <p:ph type="subTitle" idx="1"/>
          </p:nvPr>
        </p:nvSpPr>
        <p:spPr>
          <a:xfrm>
            <a:off x="4112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516" name="Google Shape;516;p15"/>
          <p:cNvSpPr/>
          <p:nvPr/>
        </p:nvSpPr>
        <p:spPr>
          <a:xfrm flipH="1">
            <a:off x="-2268" y="5422031"/>
            <a:ext cx="12194533" cy="1059541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5"/>
          <p:cNvSpPr/>
          <p:nvPr/>
        </p:nvSpPr>
        <p:spPr>
          <a:xfrm flipH="1">
            <a:off x="0" y="335746"/>
            <a:ext cx="12194349" cy="82006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EA2CF2-68F5-40A7-8EB6-C74E23D31484}"/>
              </a:ext>
            </a:extLst>
          </p:cNvPr>
          <p:cNvSpPr txBox="1">
            <a:spLocks/>
          </p:cNvSpPr>
          <p:nvPr userDrawn="1"/>
        </p:nvSpPr>
        <p:spPr>
          <a:xfrm>
            <a:off x="10178206" y="-2966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46EAA1-444D-472D-981C-7E9E8769B4BD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19147" y="5956705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35801983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8"/>
          <p:cNvSpPr/>
          <p:nvPr/>
        </p:nvSpPr>
        <p:spPr>
          <a:xfrm>
            <a:off x="115838" y="3214047"/>
            <a:ext cx="6479720" cy="3383161"/>
          </a:xfrm>
          <a:custGeom>
            <a:avLst/>
            <a:gdLst/>
            <a:ahLst/>
            <a:cxnLst/>
            <a:rect l="l" t="t" r="r" b="b"/>
            <a:pathLst>
              <a:path w="6479720" h="3383161" extrusionOk="0">
                <a:moveTo>
                  <a:pt x="5549689" y="1344351"/>
                </a:moveTo>
                <a:cubicBezTo>
                  <a:pt x="5594826" y="1344351"/>
                  <a:pt x="5631507" y="1381031"/>
                  <a:pt x="5631507" y="1426169"/>
                </a:cubicBezTo>
                <a:cubicBezTo>
                  <a:pt x="5631507" y="1471402"/>
                  <a:pt x="5594826" y="1507988"/>
                  <a:pt x="5549689" y="1507988"/>
                </a:cubicBezTo>
                <a:cubicBezTo>
                  <a:pt x="5504455" y="1507988"/>
                  <a:pt x="5467870" y="1471307"/>
                  <a:pt x="5467870" y="1426169"/>
                </a:cubicBezTo>
                <a:cubicBezTo>
                  <a:pt x="5467775" y="1381031"/>
                  <a:pt x="5504455" y="1344351"/>
                  <a:pt x="5549689" y="1344351"/>
                </a:cubicBezTo>
                <a:lnTo>
                  <a:pt x="5549689" y="1344351"/>
                </a:lnTo>
                <a:close/>
                <a:moveTo>
                  <a:pt x="242415" y="1144224"/>
                </a:moveTo>
                <a:cubicBezTo>
                  <a:pt x="268452" y="1144224"/>
                  <a:pt x="289643" y="1165320"/>
                  <a:pt x="289643" y="1191452"/>
                </a:cubicBezTo>
                <a:cubicBezTo>
                  <a:pt x="289643" y="1217490"/>
                  <a:pt x="268547" y="1238681"/>
                  <a:pt x="242415" y="1238681"/>
                </a:cubicBezTo>
                <a:cubicBezTo>
                  <a:pt x="216377" y="1238681"/>
                  <a:pt x="195186" y="1217585"/>
                  <a:pt x="195186" y="1191452"/>
                </a:cubicBezTo>
                <a:cubicBezTo>
                  <a:pt x="195186" y="1165320"/>
                  <a:pt x="216282" y="1144224"/>
                  <a:pt x="242415" y="1144224"/>
                </a:cubicBezTo>
                <a:lnTo>
                  <a:pt x="242415" y="1144224"/>
                </a:lnTo>
                <a:close/>
                <a:moveTo>
                  <a:pt x="1113435" y="295915"/>
                </a:moveTo>
                <a:cubicBezTo>
                  <a:pt x="1133771" y="295915"/>
                  <a:pt x="1150305" y="312450"/>
                  <a:pt x="1150305" y="332785"/>
                </a:cubicBezTo>
                <a:cubicBezTo>
                  <a:pt x="1150305" y="353121"/>
                  <a:pt x="1133771" y="369656"/>
                  <a:pt x="1113435" y="369656"/>
                </a:cubicBezTo>
                <a:cubicBezTo>
                  <a:pt x="1093099" y="369656"/>
                  <a:pt x="1076564" y="353121"/>
                  <a:pt x="1076564" y="332785"/>
                </a:cubicBezTo>
                <a:cubicBezTo>
                  <a:pt x="1076564" y="312355"/>
                  <a:pt x="1093004" y="295915"/>
                  <a:pt x="1113435" y="295915"/>
                </a:cubicBezTo>
                <a:lnTo>
                  <a:pt x="1113435" y="295915"/>
                </a:lnTo>
                <a:close/>
                <a:moveTo>
                  <a:pt x="456891" y="585463"/>
                </a:moveTo>
                <a:cubicBezTo>
                  <a:pt x="490151" y="585463"/>
                  <a:pt x="517138" y="612451"/>
                  <a:pt x="517138" y="645710"/>
                </a:cubicBezTo>
                <a:cubicBezTo>
                  <a:pt x="517138" y="678970"/>
                  <a:pt x="490151" y="705958"/>
                  <a:pt x="456891" y="705958"/>
                </a:cubicBezTo>
                <a:cubicBezTo>
                  <a:pt x="423632" y="705958"/>
                  <a:pt x="396644" y="678970"/>
                  <a:pt x="396644" y="645710"/>
                </a:cubicBezTo>
                <a:cubicBezTo>
                  <a:pt x="396644" y="612451"/>
                  <a:pt x="423632" y="585463"/>
                  <a:pt x="456891" y="585463"/>
                </a:cubicBezTo>
                <a:lnTo>
                  <a:pt x="456891" y="585463"/>
                </a:lnTo>
                <a:close/>
                <a:moveTo>
                  <a:pt x="1590852" y="3226556"/>
                </a:moveTo>
                <a:cubicBezTo>
                  <a:pt x="1612423" y="3226556"/>
                  <a:pt x="1629813" y="3244042"/>
                  <a:pt x="1629813" y="3265518"/>
                </a:cubicBezTo>
                <a:cubicBezTo>
                  <a:pt x="1629813" y="3286994"/>
                  <a:pt x="1612328" y="3304479"/>
                  <a:pt x="1590852" y="3304479"/>
                </a:cubicBezTo>
                <a:cubicBezTo>
                  <a:pt x="1569376" y="3304479"/>
                  <a:pt x="1551891" y="3286994"/>
                  <a:pt x="1551891" y="3265518"/>
                </a:cubicBezTo>
                <a:cubicBezTo>
                  <a:pt x="1551891" y="3243946"/>
                  <a:pt x="1569281" y="3226556"/>
                  <a:pt x="1590852" y="3226556"/>
                </a:cubicBezTo>
                <a:lnTo>
                  <a:pt x="1590852" y="3226556"/>
                </a:lnTo>
                <a:close/>
                <a:moveTo>
                  <a:pt x="38961" y="3305239"/>
                </a:moveTo>
                <a:cubicBezTo>
                  <a:pt x="60437" y="3305239"/>
                  <a:pt x="77922" y="3322724"/>
                  <a:pt x="77922" y="3344200"/>
                </a:cubicBezTo>
                <a:cubicBezTo>
                  <a:pt x="77922" y="3365676"/>
                  <a:pt x="60437" y="3383162"/>
                  <a:pt x="38961" y="3383162"/>
                </a:cubicBezTo>
                <a:cubicBezTo>
                  <a:pt x="17485" y="3383162"/>
                  <a:pt x="0" y="3365771"/>
                  <a:pt x="0" y="3344200"/>
                </a:cubicBezTo>
                <a:cubicBezTo>
                  <a:pt x="0" y="3322629"/>
                  <a:pt x="17390" y="3305239"/>
                  <a:pt x="38961" y="3305239"/>
                </a:cubicBezTo>
                <a:lnTo>
                  <a:pt x="38961" y="3305239"/>
                </a:lnTo>
                <a:close/>
                <a:moveTo>
                  <a:pt x="5961061" y="975835"/>
                </a:moveTo>
                <a:cubicBezTo>
                  <a:pt x="5991090" y="975835"/>
                  <a:pt x="6015512" y="1000162"/>
                  <a:pt x="6015512" y="1030286"/>
                </a:cubicBezTo>
                <a:cubicBezTo>
                  <a:pt x="6015512" y="1060314"/>
                  <a:pt x="5991185" y="1084736"/>
                  <a:pt x="5961061" y="1084736"/>
                </a:cubicBezTo>
                <a:cubicBezTo>
                  <a:pt x="5931033" y="1084736"/>
                  <a:pt x="5906611" y="1060409"/>
                  <a:pt x="5906611" y="1030286"/>
                </a:cubicBezTo>
                <a:cubicBezTo>
                  <a:pt x="5906706" y="1000162"/>
                  <a:pt x="5931033" y="975835"/>
                  <a:pt x="5961061" y="975835"/>
                </a:cubicBezTo>
                <a:lnTo>
                  <a:pt x="5961061" y="975835"/>
                </a:lnTo>
                <a:close/>
                <a:moveTo>
                  <a:pt x="6164705" y="1426264"/>
                </a:moveTo>
                <a:cubicBezTo>
                  <a:pt x="6210889" y="1426264"/>
                  <a:pt x="6248234" y="1463705"/>
                  <a:pt x="6248234" y="1509888"/>
                </a:cubicBezTo>
                <a:cubicBezTo>
                  <a:pt x="6248234" y="1556072"/>
                  <a:pt x="6210793" y="1593417"/>
                  <a:pt x="6164705" y="1593417"/>
                </a:cubicBezTo>
                <a:cubicBezTo>
                  <a:pt x="6118522" y="1593417"/>
                  <a:pt x="6081081" y="1555977"/>
                  <a:pt x="6081081" y="1509888"/>
                </a:cubicBezTo>
                <a:cubicBezTo>
                  <a:pt x="6081081" y="1463610"/>
                  <a:pt x="6118522" y="1426264"/>
                  <a:pt x="6164705" y="1426264"/>
                </a:cubicBezTo>
                <a:lnTo>
                  <a:pt x="6164705" y="1426264"/>
                </a:lnTo>
                <a:close/>
                <a:moveTo>
                  <a:pt x="6427076" y="3187310"/>
                </a:moveTo>
                <a:cubicBezTo>
                  <a:pt x="6456154" y="3187310"/>
                  <a:pt x="6479720" y="3210877"/>
                  <a:pt x="6479720" y="3239955"/>
                </a:cubicBezTo>
                <a:cubicBezTo>
                  <a:pt x="6479720" y="3269034"/>
                  <a:pt x="6456154" y="3292600"/>
                  <a:pt x="6427076" y="3292600"/>
                </a:cubicBezTo>
                <a:cubicBezTo>
                  <a:pt x="6397997" y="3292600"/>
                  <a:pt x="6374430" y="3269034"/>
                  <a:pt x="6374430" y="3239955"/>
                </a:cubicBezTo>
                <a:cubicBezTo>
                  <a:pt x="6374430" y="3210877"/>
                  <a:pt x="6397997" y="3187310"/>
                  <a:pt x="6427076" y="3187310"/>
                </a:cubicBezTo>
                <a:lnTo>
                  <a:pt x="6427076" y="3187310"/>
                </a:lnTo>
                <a:close/>
                <a:moveTo>
                  <a:pt x="4438440" y="3270934"/>
                </a:moveTo>
                <a:cubicBezTo>
                  <a:pt x="4464477" y="3270934"/>
                  <a:pt x="4485668" y="3292030"/>
                  <a:pt x="4485668" y="3318163"/>
                </a:cubicBezTo>
                <a:cubicBezTo>
                  <a:pt x="4485668" y="3344200"/>
                  <a:pt x="4464477" y="3365392"/>
                  <a:pt x="4438440" y="3365392"/>
                </a:cubicBezTo>
                <a:cubicBezTo>
                  <a:pt x="4412402" y="3365392"/>
                  <a:pt x="4391211" y="3344200"/>
                  <a:pt x="4391211" y="3318163"/>
                </a:cubicBezTo>
                <a:cubicBezTo>
                  <a:pt x="4391211" y="3292030"/>
                  <a:pt x="4412402" y="3270934"/>
                  <a:pt x="4438440" y="3270934"/>
                </a:cubicBezTo>
                <a:lnTo>
                  <a:pt x="4438440" y="3270934"/>
                </a:lnTo>
                <a:close/>
                <a:moveTo>
                  <a:pt x="5857197" y="3047145"/>
                </a:moveTo>
                <a:cubicBezTo>
                  <a:pt x="5877533" y="3047145"/>
                  <a:pt x="5894067" y="3063680"/>
                  <a:pt x="5894067" y="3084015"/>
                </a:cubicBezTo>
                <a:cubicBezTo>
                  <a:pt x="5894067" y="3104351"/>
                  <a:pt x="5877533" y="3120886"/>
                  <a:pt x="5857197" y="3120886"/>
                </a:cubicBezTo>
                <a:cubicBezTo>
                  <a:pt x="5836861" y="3120886"/>
                  <a:pt x="5820326" y="3104351"/>
                  <a:pt x="5820326" y="3084015"/>
                </a:cubicBezTo>
                <a:cubicBezTo>
                  <a:pt x="5820326" y="3063585"/>
                  <a:pt x="5836861" y="3047145"/>
                  <a:pt x="5857197" y="3047145"/>
                </a:cubicBezTo>
                <a:lnTo>
                  <a:pt x="5857197" y="3047145"/>
                </a:lnTo>
                <a:close/>
                <a:moveTo>
                  <a:pt x="4502678" y="1945398"/>
                </a:moveTo>
                <a:cubicBezTo>
                  <a:pt x="4599036" y="1945398"/>
                  <a:pt x="4677148" y="2023511"/>
                  <a:pt x="4677148" y="2119869"/>
                </a:cubicBezTo>
                <a:cubicBezTo>
                  <a:pt x="4677148" y="2216226"/>
                  <a:pt x="4599036" y="2294339"/>
                  <a:pt x="4502678" y="2294339"/>
                </a:cubicBezTo>
                <a:cubicBezTo>
                  <a:pt x="4406320" y="2294339"/>
                  <a:pt x="4328303" y="2216226"/>
                  <a:pt x="4328303" y="2119869"/>
                </a:cubicBezTo>
                <a:cubicBezTo>
                  <a:pt x="4328303" y="2023416"/>
                  <a:pt x="4406415" y="1945398"/>
                  <a:pt x="4502678" y="1945398"/>
                </a:cubicBezTo>
                <a:lnTo>
                  <a:pt x="4502678" y="1945398"/>
                </a:lnTo>
                <a:close/>
                <a:moveTo>
                  <a:pt x="3918165" y="2096492"/>
                </a:moveTo>
                <a:cubicBezTo>
                  <a:pt x="3938501" y="2096492"/>
                  <a:pt x="3955036" y="2113027"/>
                  <a:pt x="3955036" y="2133363"/>
                </a:cubicBezTo>
                <a:cubicBezTo>
                  <a:pt x="3955036" y="2153699"/>
                  <a:pt x="3938501" y="2170233"/>
                  <a:pt x="3918165" y="2170233"/>
                </a:cubicBezTo>
                <a:cubicBezTo>
                  <a:pt x="3897829" y="2170233"/>
                  <a:pt x="3881294" y="2153699"/>
                  <a:pt x="3881294" y="2133363"/>
                </a:cubicBezTo>
                <a:cubicBezTo>
                  <a:pt x="3881294" y="2112931"/>
                  <a:pt x="3897829" y="2096492"/>
                  <a:pt x="3918165" y="2096492"/>
                </a:cubicBezTo>
                <a:lnTo>
                  <a:pt x="3918165" y="2096492"/>
                </a:lnTo>
                <a:close/>
                <a:moveTo>
                  <a:pt x="3467546" y="3103781"/>
                </a:moveTo>
                <a:cubicBezTo>
                  <a:pt x="3513729" y="3103781"/>
                  <a:pt x="3551170" y="3141222"/>
                  <a:pt x="3551170" y="3187405"/>
                </a:cubicBezTo>
                <a:cubicBezTo>
                  <a:pt x="3551170" y="3233588"/>
                  <a:pt x="3513729" y="3271029"/>
                  <a:pt x="3467546" y="3271029"/>
                </a:cubicBezTo>
                <a:cubicBezTo>
                  <a:pt x="3421362" y="3271029"/>
                  <a:pt x="3383922" y="3233588"/>
                  <a:pt x="3383922" y="3187405"/>
                </a:cubicBezTo>
                <a:cubicBezTo>
                  <a:pt x="3383922" y="3141222"/>
                  <a:pt x="3421362" y="3103781"/>
                  <a:pt x="3467546" y="3103781"/>
                </a:cubicBezTo>
                <a:lnTo>
                  <a:pt x="3467546" y="3103781"/>
                </a:lnTo>
                <a:close/>
                <a:moveTo>
                  <a:pt x="2467479" y="2820505"/>
                </a:moveTo>
                <a:cubicBezTo>
                  <a:pt x="2549392" y="2820505"/>
                  <a:pt x="2615911" y="2886929"/>
                  <a:pt x="2615911" y="2968842"/>
                </a:cubicBezTo>
                <a:cubicBezTo>
                  <a:pt x="2615911" y="3050756"/>
                  <a:pt x="2549487" y="3117275"/>
                  <a:pt x="2467479" y="3117275"/>
                </a:cubicBezTo>
                <a:cubicBezTo>
                  <a:pt x="2385565" y="3117275"/>
                  <a:pt x="2319046" y="3050851"/>
                  <a:pt x="2319046" y="2968842"/>
                </a:cubicBezTo>
                <a:cubicBezTo>
                  <a:pt x="2319046" y="2886929"/>
                  <a:pt x="2385470" y="2820505"/>
                  <a:pt x="2467479" y="2820505"/>
                </a:cubicBezTo>
                <a:lnTo>
                  <a:pt x="2467479" y="2820505"/>
                </a:lnTo>
                <a:close/>
                <a:moveTo>
                  <a:pt x="2258799" y="2158450"/>
                </a:moveTo>
                <a:cubicBezTo>
                  <a:pt x="2292058" y="2158450"/>
                  <a:pt x="2319046" y="2185437"/>
                  <a:pt x="2319046" y="2218697"/>
                </a:cubicBezTo>
                <a:cubicBezTo>
                  <a:pt x="2319046" y="2251956"/>
                  <a:pt x="2292058" y="2278944"/>
                  <a:pt x="2258799" y="2278944"/>
                </a:cubicBezTo>
                <a:cubicBezTo>
                  <a:pt x="2225539" y="2278944"/>
                  <a:pt x="2198551" y="2251956"/>
                  <a:pt x="2198551" y="2218697"/>
                </a:cubicBezTo>
                <a:cubicBezTo>
                  <a:pt x="2198551" y="2185437"/>
                  <a:pt x="2225539" y="2158450"/>
                  <a:pt x="2258799" y="2158450"/>
                </a:cubicBezTo>
                <a:lnTo>
                  <a:pt x="2258799" y="2158450"/>
                </a:lnTo>
                <a:close/>
                <a:moveTo>
                  <a:pt x="2737071" y="1070292"/>
                </a:moveTo>
                <a:cubicBezTo>
                  <a:pt x="2777932" y="1070292"/>
                  <a:pt x="2811002" y="1103457"/>
                  <a:pt x="2811002" y="1144318"/>
                </a:cubicBezTo>
                <a:cubicBezTo>
                  <a:pt x="2811002" y="1185180"/>
                  <a:pt x="2777838" y="1218250"/>
                  <a:pt x="2737071" y="1218250"/>
                </a:cubicBezTo>
                <a:cubicBezTo>
                  <a:pt x="2696209" y="1218250"/>
                  <a:pt x="2663140" y="1185085"/>
                  <a:pt x="2663140" y="1144318"/>
                </a:cubicBezTo>
                <a:cubicBezTo>
                  <a:pt x="2663045" y="1103362"/>
                  <a:pt x="2696209" y="1070292"/>
                  <a:pt x="2737071" y="1070292"/>
                </a:cubicBezTo>
                <a:lnTo>
                  <a:pt x="2737071" y="1070292"/>
                </a:lnTo>
                <a:close/>
                <a:moveTo>
                  <a:pt x="2185913" y="0"/>
                </a:moveTo>
                <a:cubicBezTo>
                  <a:pt x="2231146" y="0"/>
                  <a:pt x="2267731" y="36680"/>
                  <a:pt x="2267731" y="81818"/>
                </a:cubicBezTo>
                <a:cubicBezTo>
                  <a:pt x="2267731" y="127051"/>
                  <a:pt x="2231051" y="163637"/>
                  <a:pt x="2185913" y="163637"/>
                </a:cubicBezTo>
                <a:cubicBezTo>
                  <a:pt x="2140680" y="163637"/>
                  <a:pt x="2104094" y="126956"/>
                  <a:pt x="2104094" y="81818"/>
                </a:cubicBezTo>
                <a:cubicBezTo>
                  <a:pt x="2104094" y="36586"/>
                  <a:pt x="2140680" y="0"/>
                  <a:pt x="2185913" y="0"/>
                </a:cubicBezTo>
                <a:lnTo>
                  <a:pt x="2185913" y="0"/>
                </a:lnTo>
                <a:close/>
                <a:moveTo>
                  <a:pt x="2151323" y="491006"/>
                </a:moveTo>
                <a:cubicBezTo>
                  <a:pt x="2177360" y="491006"/>
                  <a:pt x="2198551" y="512102"/>
                  <a:pt x="2198551" y="538234"/>
                </a:cubicBezTo>
                <a:cubicBezTo>
                  <a:pt x="2198551" y="564272"/>
                  <a:pt x="2177360" y="585463"/>
                  <a:pt x="2151323" y="585463"/>
                </a:cubicBezTo>
                <a:cubicBezTo>
                  <a:pt x="2125285" y="585463"/>
                  <a:pt x="2104094" y="564367"/>
                  <a:pt x="2104094" y="538234"/>
                </a:cubicBezTo>
                <a:cubicBezTo>
                  <a:pt x="2104094" y="512197"/>
                  <a:pt x="2125190" y="491006"/>
                  <a:pt x="2151323" y="491006"/>
                </a:cubicBezTo>
                <a:lnTo>
                  <a:pt x="2151323" y="491006"/>
                </a:lnTo>
                <a:close/>
                <a:moveTo>
                  <a:pt x="2663045" y="1426264"/>
                </a:moveTo>
                <a:cubicBezTo>
                  <a:pt x="2689082" y="1426264"/>
                  <a:pt x="2710273" y="1447456"/>
                  <a:pt x="2710273" y="1473493"/>
                </a:cubicBezTo>
                <a:cubicBezTo>
                  <a:pt x="2710273" y="1499530"/>
                  <a:pt x="2689082" y="1520722"/>
                  <a:pt x="2663045" y="1520722"/>
                </a:cubicBezTo>
                <a:cubicBezTo>
                  <a:pt x="2636912" y="1520722"/>
                  <a:pt x="2615816" y="1499530"/>
                  <a:pt x="2615816" y="1473493"/>
                </a:cubicBezTo>
                <a:cubicBezTo>
                  <a:pt x="2615816" y="1447361"/>
                  <a:pt x="2637007" y="1426264"/>
                  <a:pt x="2663045" y="1426264"/>
                </a:cubicBezTo>
                <a:lnTo>
                  <a:pt x="2663045" y="1426264"/>
                </a:lnTo>
                <a:close/>
                <a:moveTo>
                  <a:pt x="3374799" y="2224209"/>
                </a:moveTo>
                <a:cubicBezTo>
                  <a:pt x="3411099" y="2224209"/>
                  <a:pt x="3440558" y="2194750"/>
                  <a:pt x="3440558" y="2158450"/>
                </a:cubicBezTo>
                <a:cubicBezTo>
                  <a:pt x="3440558" y="2122149"/>
                  <a:pt x="3411099" y="2092691"/>
                  <a:pt x="3374799" y="2092691"/>
                </a:cubicBezTo>
                <a:cubicBezTo>
                  <a:pt x="3338499" y="2092691"/>
                  <a:pt x="3309040" y="2122149"/>
                  <a:pt x="3309040" y="2158450"/>
                </a:cubicBezTo>
                <a:cubicBezTo>
                  <a:pt x="3309040" y="2194750"/>
                  <a:pt x="3338499" y="2224209"/>
                  <a:pt x="3374799" y="2224209"/>
                </a:cubicBezTo>
                <a:lnTo>
                  <a:pt x="3374799" y="2224209"/>
                </a:lnTo>
                <a:close/>
                <a:moveTo>
                  <a:pt x="4281074" y="2505679"/>
                </a:moveTo>
                <a:cubicBezTo>
                  <a:pt x="4307112" y="2505679"/>
                  <a:pt x="4328303" y="2526776"/>
                  <a:pt x="4328303" y="2552908"/>
                </a:cubicBezTo>
                <a:cubicBezTo>
                  <a:pt x="4328303" y="2579041"/>
                  <a:pt x="4307112" y="2600137"/>
                  <a:pt x="4281074" y="2600137"/>
                </a:cubicBezTo>
                <a:cubicBezTo>
                  <a:pt x="4255037" y="2600137"/>
                  <a:pt x="4233846" y="2579041"/>
                  <a:pt x="4233846" y="2552908"/>
                </a:cubicBezTo>
                <a:cubicBezTo>
                  <a:pt x="4233846" y="2526776"/>
                  <a:pt x="4255037" y="2505679"/>
                  <a:pt x="4281074" y="2505679"/>
                </a:cubicBezTo>
                <a:lnTo>
                  <a:pt x="4281074" y="2505679"/>
                </a:lnTo>
                <a:close/>
                <a:moveTo>
                  <a:pt x="5096313" y="2820505"/>
                </a:moveTo>
                <a:cubicBezTo>
                  <a:pt x="5141546" y="2820505"/>
                  <a:pt x="5178132" y="2857185"/>
                  <a:pt x="5178132" y="2902323"/>
                </a:cubicBezTo>
                <a:cubicBezTo>
                  <a:pt x="5178132" y="2947556"/>
                  <a:pt x="5141451" y="2984142"/>
                  <a:pt x="5096313" y="2984142"/>
                </a:cubicBezTo>
                <a:cubicBezTo>
                  <a:pt x="5051175" y="2984142"/>
                  <a:pt x="5014495" y="2947461"/>
                  <a:pt x="5014495" y="2902323"/>
                </a:cubicBezTo>
                <a:cubicBezTo>
                  <a:pt x="5014495" y="2857090"/>
                  <a:pt x="5051175" y="2820505"/>
                  <a:pt x="5096313" y="2820505"/>
                </a:cubicBezTo>
                <a:lnTo>
                  <a:pt x="5096313" y="2820505"/>
                </a:lnTo>
                <a:close/>
                <a:moveTo>
                  <a:pt x="5906706" y="2049834"/>
                </a:moveTo>
                <a:cubicBezTo>
                  <a:pt x="6003063" y="2049834"/>
                  <a:pt x="6081081" y="2127946"/>
                  <a:pt x="6081081" y="2224304"/>
                </a:cubicBezTo>
                <a:cubicBezTo>
                  <a:pt x="6081081" y="2320662"/>
                  <a:pt x="6002969" y="2398679"/>
                  <a:pt x="5906706" y="2398679"/>
                </a:cubicBezTo>
                <a:cubicBezTo>
                  <a:pt x="5810348" y="2398679"/>
                  <a:pt x="5732236" y="2320566"/>
                  <a:pt x="5732236" y="2224304"/>
                </a:cubicBezTo>
                <a:cubicBezTo>
                  <a:pt x="5732236" y="2127946"/>
                  <a:pt x="5810348" y="2049834"/>
                  <a:pt x="5906706" y="204983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8"/>
          <p:cNvSpPr/>
          <p:nvPr/>
        </p:nvSpPr>
        <p:spPr>
          <a:xfrm>
            <a:off x="6183919" y="5289020"/>
            <a:ext cx="996190" cy="1022212"/>
          </a:xfrm>
          <a:custGeom>
            <a:avLst/>
            <a:gdLst/>
            <a:ahLst/>
            <a:cxnLst/>
            <a:rect l="l" t="t" r="r" b="b"/>
            <a:pathLst>
              <a:path w="996190" h="1022212" extrusionOk="0">
                <a:moveTo>
                  <a:pt x="390258" y="22089"/>
                </a:moveTo>
                <a:lnTo>
                  <a:pt x="553609" y="296812"/>
                </a:lnTo>
                <a:cubicBezTo>
                  <a:pt x="566248" y="318099"/>
                  <a:pt x="593806" y="325036"/>
                  <a:pt x="615092" y="312302"/>
                </a:cubicBezTo>
                <a:lnTo>
                  <a:pt x="889056" y="147620"/>
                </a:lnTo>
                <a:cubicBezTo>
                  <a:pt x="932768" y="121297"/>
                  <a:pt x="979332" y="177078"/>
                  <a:pt x="945692" y="215375"/>
                </a:cubicBezTo>
                <a:lnTo>
                  <a:pt x="734922" y="455603"/>
                </a:lnTo>
                <a:cubicBezTo>
                  <a:pt x="718577" y="474229"/>
                  <a:pt x="720477" y="502547"/>
                  <a:pt x="739197" y="518797"/>
                </a:cubicBezTo>
                <a:lnTo>
                  <a:pt x="980472" y="728427"/>
                </a:lnTo>
                <a:cubicBezTo>
                  <a:pt x="1018958" y="761876"/>
                  <a:pt x="980377" y="823359"/>
                  <a:pt x="933528" y="803213"/>
                </a:cubicBezTo>
                <a:lnTo>
                  <a:pt x="639894" y="677017"/>
                </a:lnTo>
                <a:cubicBezTo>
                  <a:pt x="617183" y="667229"/>
                  <a:pt x="590765" y="677777"/>
                  <a:pt x="581073" y="700584"/>
                </a:cubicBezTo>
                <a:lnTo>
                  <a:pt x="456207" y="994883"/>
                </a:lnTo>
                <a:cubicBezTo>
                  <a:pt x="436250" y="1041827"/>
                  <a:pt x="365835" y="1024152"/>
                  <a:pt x="370587" y="973312"/>
                </a:cubicBezTo>
                <a:lnTo>
                  <a:pt x="399855" y="654970"/>
                </a:lnTo>
                <a:cubicBezTo>
                  <a:pt x="402136" y="630263"/>
                  <a:pt x="383891" y="608502"/>
                  <a:pt x="359279" y="606316"/>
                </a:cubicBezTo>
                <a:lnTo>
                  <a:pt x="40842" y="578569"/>
                </a:lnTo>
                <a:cubicBezTo>
                  <a:pt x="-9997" y="574103"/>
                  <a:pt x="-14939" y="501692"/>
                  <a:pt x="34855" y="490478"/>
                </a:cubicBezTo>
                <a:lnTo>
                  <a:pt x="346640" y="419968"/>
                </a:lnTo>
                <a:cubicBezTo>
                  <a:pt x="370777" y="414551"/>
                  <a:pt x="385886" y="390415"/>
                  <a:pt x="380375" y="366278"/>
                </a:cubicBezTo>
                <a:lnTo>
                  <a:pt x="308439" y="54873"/>
                </a:lnTo>
                <a:cubicBezTo>
                  <a:pt x="296846" y="5269"/>
                  <a:pt x="364220" y="-21814"/>
                  <a:pt x="390258" y="22089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8"/>
          <p:cNvSpPr/>
          <p:nvPr/>
        </p:nvSpPr>
        <p:spPr>
          <a:xfrm>
            <a:off x="6234606" y="5289020"/>
            <a:ext cx="996153" cy="1022212"/>
          </a:xfrm>
          <a:custGeom>
            <a:avLst/>
            <a:gdLst/>
            <a:ahLst/>
            <a:cxnLst/>
            <a:rect l="l" t="t" r="r" b="b"/>
            <a:pathLst>
              <a:path w="996153" h="1022212" extrusionOk="0">
                <a:moveTo>
                  <a:pt x="390220" y="22089"/>
                </a:moveTo>
                <a:lnTo>
                  <a:pt x="553572" y="296812"/>
                </a:lnTo>
                <a:cubicBezTo>
                  <a:pt x="566210" y="318099"/>
                  <a:pt x="593768" y="325036"/>
                  <a:pt x="615054" y="312302"/>
                </a:cubicBezTo>
                <a:lnTo>
                  <a:pt x="889018" y="147620"/>
                </a:lnTo>
                <a:cubicBezTo>
                  <a:pt x="932731" y="121297"/>
                  <a:pt x="979294" y="177078"/>
                  <a:pt x="945654" y="215375"/>
                </a:cubicBezTo>
                <a:lnTo>
                  <a:pt x="734884" y="455603"/>
                </a:lnTo>
                <a:cubicBezTo>
                  <a:pt x="718539" y="474229"/>
                  <a:pt x="720440" y="502547"/>
                  <a:pt x="739160" y="518797"/>
                </a:cubicBezTo>
                <a:lnTo>
                  <a:pt x="980434" y="728427"/>
                </a:lnTo>
                <a:cubicBezTo>
                  <a:pt x="1018920" y="761876"/>
                  <a:pt x="980339" y="823359"/>
                  <a:pt x="933491" y="803213"/>
                </a:cubicBezTo>
                <a:lnTo>
                  <a:pt x="639856" y="677017"/>
                </a:lnTo>
                <a:cubicBezTo>
                  <a:pt x="617145" y="667229"/>
                  <a:pt x="590727" y="677777"/>
                  <a:pt x="581034" y="700584"/>
                </a:cubicBezTo>
                <a:lnTo>
                  <a:pt x="456169" y="994883"/>
                </a:lnTo>
                <a:cubicBezTo>
                  <a:pt x="436213" y="1041827"/>
                  <a:pt x="365798" y="1024152"/>
                  <a:pt x="370549" y="973312"/>
                </a:cubicBezTo>
                <a:lnTo>
                  <a:pt x="399817" y="654970"/>
                </a:lnTo>
                <a:cubicBezTo>
                  <a:pt x="402098" y="630263"/>
                  <a:pt x="383853" y="608502"/>
                  <a:pt x="359241" y="606316"/>
                </a:cubicBezTo>
                <a:lnTo>
                  <a:pt x="40805" y="578569"/>
                </a:lnTo>
                <a:cubicBezTo>
                  <a:pt x="-10035" y="574103"/>
                  <a:pt x="-14881" y="501692"/>
                  <a:pt x="34818" y="490478"/>
                </a:cubicBezTo>
                <a:lnTo>
                  <a:pt x="346602" y="419968"/>
                </a:lnTo>
                <a:cubicBezTo>
                  <a:pt x="370739" y="414551"/>
                  <a:pt x="385849" y="390415"/>
                  <a:pt x="380337" y="366278"/>
                </a:cubicBezTo>
                <a:lnTo>
                  <a:pt x="308401" y="54873"/>
                </a:lnTo>
                <a:cubicBezTo>
                  <a:pt x="296808" y="5269"/>
                  <a:pt x="364182" y="-21814"/>
                  <a:pt x="390220" y="22089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8"/>
          <p:cNvSpPr/>
          <p:nvPr/>
        </p:nvSpPr>
        <p:spPr>
          <a:xfrm>
            <a:off x="7855430" y="4628367"/>
            <a:ext cx="560131" cy="577696"/>
          </a:xfrm>
          <a:custGeom>
            <a:avLst/>
            <a:gdLst/>
            <a:ahLst/>
            <a:cxnLst/>
            <a:rect l="l" t="t" r="r" b="b"/>
            <a:pathLst>
              <a:path w="560131" h="577696" extrusionOk="0">
                <a:moveTo>
                  <a:pt x="53500" y="112674"/>
                </a:moveTo>
                <a:lnTo>
                  <a:pt x="185113" y="172826"/>
                </a:lnTo>
                <a:cubicBezTo>
                  <a:pt x="204023" y="181473"/>
                  <a:pt x="226450" y="173111"/>
                  <a:pt x="235002" y="154105"/>
                </a:cubicBezTo>
                <a:lnTo>
                  <a:pt x="294489" y="22207"/>
                </a:lnTo>
                <a:cubicBezTo>
                  <a:pt x="312164" y="-16849"/>
                  <a:pt x="370986" y="-694"/>
                  <a:pt x="366045" y="41973"/>
                </a:cubicBezTo>
                <a:lnTo>
                  <a:pt x="349510" y="185750"/>
                </a:lnTo>
                <a:cubicBezTo>
                  <a:pt x="347134" y="206465"/>
                  <a:pt x="362054" y="225091"/>
                  <a:pt x="382770" y="227372"/>
                </a:cubicBezTo>
                <a:lnTo>
                  <a:pt x="526641" y="243241"/>
                </a:lnTo>
                <a:cubicBezTo>
                  <a:pt x="569308" y="247897"/>
                  <a:pt x="572064" y="308905"/>
                  <a:pt x="529967" y="317457"/>
                </a:cubicBezTo>
                <a:lnTo>
                  <a:pt x="388091" y="346156"/>
                </a:lnTo>
                <a:cubicBezTo>
                  <a:pt x="367661" y="350242"/>
                  <a:pt x="354547" y="370197"/>
                  <a:pt x="358728" y="390628"/>
                </a:cubicBezTo>
                <a:lnTo>
                  <a:pt x="388091" y="532314"/>
                </a:lnTo>
                <a:cubicBezTo>
                  <a:pt x="396833" y="574316"/>
                  <a:pt x="339627" y="595792"/>
                  <a:pt x="318531" y="558446"/>
                </a:cubicBezTo>
                <a:lnTo>
                  <a:pt x="247451" y="432440"/>
                </a:lnTo>
                <a:cubicBezTo>
                  <a:pt x="237188" y="414290"/>
                  <a:pt x="214191" y="407923"/>
                  <a:pt x="196136" y="418281"/>
                </a:cubicBezTo>
                <a:lnTo>
                  <a:pt x="70415" y="490027"/>
                </a:lnTo>
                <a:cubicBezTo>
                  <a:pt x="33164" y="511313"/>
                  <a:pt x="-4942" y="463609"/>
                  <a:pt x="24137" y="431965"/>
                </a:cubicBezTo>
                <a:lnTo>
                  <a:pt x="122015" y="325345"/>
                </a:lnTo>
                <a:cubicBezTo>
                  <a:pt x="136079" y="310045"/>
                  <a:pt x="135033" y="286098"/>
                  <a:pt x="119639" y="272129"/>
                </a:cubicBezTo>
                <a:lnTo>
                  <a:pt x="12543" y="174726"/>
                </a:lnTo>
                <a:cubicBezTo>
                  <a:pt x="-19101" y="145838"/>
                  <a:pt x="14539" y="94904"/>
                  <a:pt x="53500" y="112674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8"/>
          <p:cNvSpPr/>
          <p:nvPr/>
        </p:nvSpPr>
        <p:spPr>
          <a:xfrm>
            <a:off x="7895515" y="4650033"/>
            <a:ext cx="560147" cy="577696"/>
          </a:xfrm>
          <a:custGeom>
            <a:avLst/>
            <a:gdLst/>
            <a:ahLst/>
            <a:cxnLst/>
            <a:rect l="l" t="t" r="r" b="b"/>
            <a:pathLst>
              <a:path w="560147" h="577696" extrusionOk="0">
                <a:moveTo>
                  <a:pt x="53516" y="112674"/>
                </a:moveTo>
                <a:lnTo>
                  <a:pt x="185129" y="172826"/>
                </a:lnTo>
                <a:cubicBezTo>
                  <a:pt x="204039" y="181473"/>
                  <a:pt x="226466" y="173111"/>
                  <a:pt x="235018" y="154105"/>
                </a:cubicBezTo>
                <a:lnTo>
                  <a:pt x="294505" y="22207"/>
                </a:lnTo>
                <a:cubicBezTo>
                  <a:pt x="312180" y="-16849"/>
                  <a:pt x="371002" y="-694"/>
                  <a:pt x="366061" y="41973"/>
                </a:cubicBezTo>
                <a:lnTo>
                  <a:pt x="349526" y="185750"/>
                </a:lnTo>
                <a:cubicBezTo>
                  <a:pt x="347151" y="206465"/>
                  <a:pt x="362069" y="225091"/>
                  <a:pt x="382786" y="227371"/>
                </a:cubicBezTo>
                <a:lnTo>
                  <a:pt x="526657" y="243241"/>
                </a:lnTo>
                <a:cubicBezTo>
                  <a:pt x="569324" y="247898"/>
                  <a:pt x="572080" y="308905"/>
                  <a:pt x="529983" y="317458"/>
                </a:cubicBezTo>
                <a:lnTo>
                  <a:pt x="388107" y="346155"/>
                </a:lnTo>
                <a:cubicBezTo>
                  <a:pt x="367676" y="350242"/>
                  <a:pt x="354562" y="370198"/>
                  <a:pt x="358744" y="390628"/>
                </a:cubicBezTo>
                <a:lnTo>
                  <a:pt x="388107" y="532314"/>
                </a:lnTo>
                <a:cubicBezTo>
                  <a:pt x="396850" y="574316"/>
                  <a:pt x="339643" y="595792"/>
                  <a:pt x="318547" y="558447"/>
                </a:cubicBezTo>
                <a:lnTo>
                  <a:pt x="247466" y="432440"/>
                </a:lnTo>
                <a:cubicBezTo>
                  <a:pt x="237204" y="414290"/>
                  <a:pt x="214207" y="407923"/>
                  <a:pt x="196152" y="418281"/>
                </a:cubicBezTo>
                <a:lnTo>
                  <a:pt x="70431" y="490027"/>
                </a:lnTo>
                <a:cubicBezTo>
                  <a:pt x="33180" y="511313"/>
                  <a:pt x="-4926" y="463610"/>
                  <a:pt x="24152" y="431965"/>
                </a:cubicBezTo>
                <a:lnTo>
                  <a:pt x="122031" y="325344"/>
                </a:lnTo>
                <a:cubicBezTo>
                  <a:pt x="136095" y="310045"/>
                  <a:pt x="135050" y="286098"/>
                  <a:pt x="119655" y="272129"/>
                </a:cubicBezTo>
                <a:lnTo>
                  <a:pt x="12559" y="174726"/>
                </a:lnTo>
                <a:cubicBezTo>
                  <a:pt x="-19085" y="145743"/>
                  <a:pt x="14460" y="94808"/>
                  <a:pt x="53516" y="112674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8"/>
          <p:cNvSpPr/>
          <p:nvPr/>
        </p:nvSpPr>
        <p:spPr>
          <a:xfrm>
            <a:off x="7010922" y="4010091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8"/>
          <p:cNvSpPr/>
          <p:nvPr/>
        </p:nvSpPr>
        <p:spPr>
          <a:xfrm rot="2633079">
            <a:off x="6356497" y="-431875"/>
            <a:ext cx="8351332" cy="5997073"/>
          </a:xfrm>
          <a:custGeom>
            <a:avLst/>
            <a:gdLst/>
            <a:ahLst/>
            <a:cxnLst/>
            <a:rect l="l" t="t" r="r" b="b"/>
            <a:pathLst>
              <a:path w="8359879" h="6003211" extrusionOk="0">
                <a:moveTo>
                  <a:pt x="0" y="3467123"/>
                </a:moveTo>
                <a:lnTo>
                  <a:pt x="3608135" y="0"/>
                </a:lnTo>
                <a:lnTo>
                  <a:pt x="8359879" y="4945003"/>
                </a:lnTo>
                <a:lnTo>
                  <a:pt x="7258632" y="6003211"/>
                </a:lnTo>
                <a:lnTo>
                  <a:pt x="7188949" y="5913438"/>
                </a:lnTo>
                <a:cubicBezTo>
                  <a:pt x="7150249" y="5860827"/>
                  <a:pt x="7112533" y="5806686"/>
                  <a:pt x="7075937" y="5751063"/>
                </a:cubicBezTo>
                <a:cubicBezTo>
                  <a:pt x="7020413" y="5666657"/>
                  <a:pt x="6953658" y="5541050"/>
                  <a:pt x="6878107" y="5382716"/>
                </a:cubicBezTo>
                <a:cubicBezTo>
                  <a:pt x="6861153" y="5347163"/>
                  <a:pt x="6843670" y="5309847"/>
                  <a:pt x="6825762" y="5270999"/>
                </a:cubicBezTo>
                <a:cubicBezTo>
                  <a:pt x="6658448" y="4907595"/>
                  <a:pt x="6454155" y="4407988"/>
                  <a:pt x="6235133" y="3853053"/>
                </a:cubicBezTo>
                <a:cubicBezTo>
                  <a:pt x="5936745" y="3097052"/>
                  <a:pt x="5779179" y="2852428"/>
                  <a:pt x="5521481" y="2828648"/>
                </a:cubicBezTo>
                <a:cubicBezTo>
                  <a:pt x="5026324" y="2782973"/>
                  <a:pt x="5083967" y="3347443"/>
                  <a:pt x="4663935" y="3545449"/>
                </a:cubicBezTo>
                <a:cubicBezTo>
                  <a:pt x="4319560" y="3707786"/>
                  <a:pt x="3934709" y="3545449"/>
                  <a:pt x="3705619" y="3333906"/>
                </a:cubicBezTo>
                <a:cubicBezTo>
                  <a:pt x="3365800" y="3019944"/>
                  <a:pt x="3366117" y="2681379"/>
                  <a:pt x="2723992" y="2681379"/>
                </a:cubicBezTo>
                <a:cubicBezTo>
                  <a:pt x="2175429" y="2681379"/>
                  <a:pt x="1811274" y="4055315"/>
                  <a:pt x="630086" y="3836101"/>
                </a:cubicBezTo>
                <a:cubicBezTo>
                  <a:pt x="422613" y="3797597"/>
                  <a:pt x="235911" y="3693040"/>
                  <a:pt x="73387" y="3541772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8"/>
          <p:cNvSpPr/>
          <p:nvPr/>
        </p:nvSpPr>
        <p:spPr>
          <a:xfrm rot="2633079">
            <a:off x="6663991" y="-308012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8"/>
          <p:cNvSpPr/>
          <p:nvPr/>
        </p:nvSpPr>
        <p:spPr>
          <a:xfrm rot="2633079">
            <a:off x="7203376" y="-90741"/>
            <a:ext cx="7631796" cy="5341998"/>
          </a:xfrm>
          <a:custGeom>
            <a:avLst/>
            <a:gdLst/>
            <a:ahLst/>
            <a:cxnLst/>
            <a:rect l="l" t="t" r="r" b="b"/>
            <a:pathLst>
              <a:path w="7639607" h="5347465" extrusionOk="0">
                <a:moveTo>
                  <a:pt x="5507894" y="2726591"/>
                </a:moveTo>
                <a:lnTo>
                  <a:pt x="7639607" y="4945003"/>
                </a:lnTo>
                <a:lnTo>
                  <a:pt x="7220776" y="5347465"/>
                </a:lnTo>
                <a:lnTo>
                  <a:pt x="7061195" y="5225940"/>
                </a:lnTo>
                <a:cubicBezTo>
                  <a:pt x="6328584" y="4618483"/>
                  <a:pt x="5930811" y="3694531"/>
                  <a:pt x="5752319" y="3204910"/>
                </a:cubicBezTo>
                <a:cubicBezTo>
                  <a:pt x="5710120" y="3089120"/>
                  <a:pt x="5655258" y="2970284"/>
                  <a:pt x="5590573" y="2857162"/>
                </a:cubicBezTo>
                <a:close/>
                <a:moveTo>
                  <a:pt x="0" y="2775000"/>
                </a:moveTo>
                <a:lnTo>
                  <a:pt x="2887862" y="0"/>
                </a:lnTo>
                <a:lnTo>
                  <a:pt x="5131164" y="2334539"/>
                </a:lnTo>
                <a:lnTo>
                  <a:pt x="5107306" y="2317073"/>
                </a:lnTo>
                <a:cubicBezTo>
                  <a:pt x="5014688" y="2261845"/>
                  <a:pt x="4917925" y="2229852"/>
                  <a:pt x="4819858" y="2229852"/>
                </a:cubicBezTo>
                <a:cubicBezTo>
                  <a:pt x="4112671" y="2229852"/>
                  <a:pt x="4308487" y="2730095"/>
                  <a:pt x="3693592" y="2778414"/>
                </a:cubicBezTo>
                <a:cubicBezTo>
                  <a:pt x="3104870" y="2824613"/>
                  <a:pt x="2640653" y="2082352"/>
                  <a:pt x="2039533" y="2082352"/>
                </a:cubicBezTo>
                <a:cubicBezTo>
                  <a:pt x="1265909" y="2082352"/>
                  <a:pt x="1184318" y="3004536"/>
                  <a:pt x="12277" y="2778414"/>
                </a:cubicBez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8"/>
          <p:cNvSpPr/>
          <p:nvPr/>
        </p:nvSpPr>
        <p:spPr>
          <a:xfrm rot="2633079">
            <a:off x="10964174" y="-112225"/>
            <a:ext cx="1788463" cy="1071899"/>
          </a:xfrm>
          <a:custGeom>
            <a:avLst/>
            <a:gdLst/>
            <a:ahLst/>
            <a:cxnLst/>
            <a:rect l="l" t="t" r="r" b="b"/>
            <a:pathLst>
              <a:path w="1790293" h="1072996" extrusionOk="0">
                <a:moveTo>
                  <a:pt x="0" y="822862"/>
                </a:moveTo>
                <a:lnTo>
                  <a:pt x="856329" y="0"/>
                </a:lnTo>
                <a:lnTo>
                  <a:pt x="1790293" y="971950"/>
                </a:lnTo>
                <a:lnTo>
                  <a:pt x="1687659" y="1001832"/>
                </a:lnTo>
                <a:cubicBezTo>
                  <a:pt x="1634493" y="1014932"/>
                  <a:pt x="1580437" y="1025889"/>
                  <a:pt x="1525582" y="1034604"/>
                </a:cubicBezTo>
                <a:cubicBezTo>
                  <a:pt x="1413474" y="1052407"/>
                  <a:pt x="1301578" y="1060248"/>
                  <a:pt x="1191061" y="1058659"/>
                </a:cubicBezTo>
                <a:cubicBezTo>
                  <a:pt x="1013681" y="1080275"/>
                  <a:pt x="831215" y="1077837"/>
                  <a:pt x="647902" y="1048698"/>
                </a:cubicBezTo>
                <a:cubicBezTo>
                  <a:pt x="428509" y="1013837"/>
                  <a:pt x="221876" y="943108"/>
                  <a:pt x="33954" y="842806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8"/>
          <p:cNvSpPr/>
          <p:nvPr/>
        </p:nvSpPr>
        <p:spPr>
          <a:xfrm rot="2633079">
            <a:off x="11840458" y="6013873"/>
            <a:ext cx="680507" cy="771510"/>
          </a:xfrm>
          <a:custGeom>
            <a:avLst/>
            <a:gdLst/>
            <a:ahLst/>
            <a:cxnLst/>
            <a:rect l="l" t="t" r="r" b="b"/>
            <a:pathLst>
              <a:path w="681203" h="772300" extrusionOk="0">
                <a:moveTo>
                  <a:pt x="0" y="0"/>
                </a:moveTo>
                <a:lnTo>
                  <a:pt x="681203" y="708908"/>
                </a:lnTo>
                <a:lnTo>
                  <a:pt x="615233" y="772300"/>
                </a:lnTo>
                <a:lnTo>
                  <a:pt x="529815" y="711828"/>
                </a:lnTo>
                <a:cubicBezTo>
                  <a:pt x="499735" y="688861"/>
                  <a:pt x="470543" y="664675"/>
                  <a:pt x="442570" y="638979"/>
                </a:cubicBezTo>
                <a:cubicBezTo>
                  <a:pt x="386728" y="588118"/>
                  <a:pt x="335866" y="533018"/>
                  <a:pt x="289561" y="475480"/>
                </a:cubicBezTo>
                <a:cubicBezTo>
                  <a:pt x="196738" y="360407"/>
                  <a:pt x="121612" y="236748"/>
                  <a:pt x="55704" y="111927"/>
                </a:cubicBezTo>
                <a:close/>
              </a:path>
            </a:pathLst>
          </a:custGeom>
          <a:solidFill>
            <a:srgbClr val="FFFBF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8"/>
          <p:cNvSpPr/>
          <p:nvPr/>
        </p:nvSpPr>
        <p:spPr>
          <a:xfrm>
            <a:off x="2976333" y="809691"/>
            <a:ext cx="5020670" cy="2621422"/>
          </a:xfrm>
          <a:custGeom>
            <a:avLst/>
            <a:gdLst/>
            <a:ahLst/>
            <a:cxnLst/>
            <a:rect l="l" t="t" r="r" b="b"/>
            <a:pathLst>
              <a:path w="5020670" h="2621422" extrusionOk="0">
                <a:moveTo>
                  <a:pt x="720591" y="1041689"/>
                </a:moveTo>
                <a:cubicBezTo>
                  <a:pt x="685622" y="1041689"/>
                  <a:pt x="657208" y="1070102"/>
                  <a:pt x="657208" y="1105168"/>
                </a:cubicBezTo>
                <a:cubicBezTo>
                  <a:pt x="657208" y="1140137"/>
                  <a:pt x="685622" y="1168551"/>
                  <a:pt x="720591" y="1168551"/>
                </a:cubicBezTo>
                <a:cubicBezTo>
                  <a:pt x="755657" y="1168551"/>
                  <a:pt x="783975" y="1140137"/>
                  <a:pt x="783975" y="1105168"/>
                </a:cubicBezTo>
                <a:cubicBezTo>
                  <a:pt x="783975" y="1070102"/>
                  <a:pt x="755657" y="1041689"/>
                  <a:pt x="720591" y="1041689"/>
                </a:cubicBezTo>
                <a:close/>
                <a:moveTo>
                  <a:pt x="4832897" y="886605"/>
                </a:moveTo>
                <a:cubicBezTo>
                  <a:pt x="4812656" y="886605"/>
                  <a:pt x="4796312" y="903044"/>
                  <a:pt x="4796312" y="923190"/>
                </a:cubicBezTo>
                <a:cubicBezTo>
                  <a:pt x="4796312" y="943431"/>
                  <a:pt x="4812656" y="959776"/>
                  <a:pt x="4832897" y="959776"/>
                </a:cubicBezTo>
                <a:cubicBezTo>
                  <a:pt x="4853043" y="959776"/>
                  <a:pt x="4869482" y="943431"/>
                  <a:pt x="4869482" y="923190"/>
                </a:cubicBezTo>
                <a:cubicBezTo>
                  <a:pt x="4869482" y="903044"/>
                  <a:pt x="4853043" y="886605"/>
                  <a:pt x="4832897" y="886605"/>
                </a:cubicBezTo>
                <a:close/>
                <a:moveTo>
                  <a:pt x="4157918" y="229301"/>
                </a:moveTo>
                <a:cubicBezTo>
                  <a:pt x="4142144" y="229301"/>
                  <a:pt x="4129410" y="242130"/>
                  <a:pt x="4129410" y="257904"/>
                </a:cubicBezTo>
                <a:cubicBezTo>
                  <a:pt x="4129410" y="273679"/>
                  <a:pt x="4142144" y="286412"/>
                  <a:pt x="4157918" y="286412"/>
                </a:cubicBezTo>
                <a:cubicBezTo>
                  <a:pt x="4173693" y="286412"/>
                  <a:pt x="4186521" y="273679"/>
                  <a:pt x="4186521" y="257904"/>
                </a:cubicBezTo>
                <a:cubicBezTo>
                  <a:pt x="4186521" y="242130"/>
                  <a:pt x="4173693" y="229301"/>
                  <a:pt x="4157918" y="229301"/>
                </a:cubicBezTo>
                <a:close/>
                <a:moveTo>
                  <a:pt x="4666599" y="453660"/>
                </a:moveTo>
                <a:cubicBezTo>
                  <a:pt x="4640847" y="453660"/>
                  <a:pt x="4619941" y="474566"/>
                  <a:pt x="4619941" y="500414"/>
                </a:cubicBezTo>
                <a:cubicBezTo>
                  <a:pt x="4619941" y="526166"/>
                  <a:pt x="4640847" y="547072"/>
                  <a:pt x="4666599" y="547072"/>
                </a:cubicBezTo>
                <a:cubicBezTo>
                  <a:pt x="4692447" y="547072"/>
                  <a:pt x="4713353" y="526166"/>
                  <a:pt x="4713353" y="500414"/>
                </a:cubicBezTo>
                <a:cubicBezTo>
                  <a:pt x="4713353" y="474566"/>
                  <a:pt x="4692447" y="453660"/>
                  <a:pt x="4666599" y="453660"/>
                </a:cubicBezTo>
                <a:close/>
                <a:moveTo>
                  <a:pt x="3787978" y="2500073"/>
                </a:moveTo>
                <a:cubicBezTo>
                  <a:pt x="3771348" y="2500073"/>
                  <a:pt x="3757853" y="2513567"/>
                  <a:pt x="3757853" y="2530291"/>
                </a:cubicBezTo>
                <a:cubicBezTo>
                  <a:pt x="3757853" y="2546921"/>
                  <a:pt x="3771348" y="2560416"/>
                  <a:pt x="3787978" y="2560416"/>
                </a:cubicBezTo>
                <a:cubicBezTo>
                  <a:pt x="3804702" y="2560416"/>
                  <a:pt x="3818196" y="2546921"/>
                  <a:pt x="3818196" y="2530291"/>
                </a:cubicBezTo>
                <a:cubicBezTo>
                  <a:pt x="3818196" y="2513567"/>
                  <a:pt x="3804702" y="2500073"/>
                  <a:pt x="3787978" y="2500073"/>
                </a:cubicBezTo>
                <a:close/>
                <a:moveTo>
                  <a:pt x="5011739" y="2569823"/>
                </a:moveTo>
                <a:cubicBezTo>
                  <a:pt x="5006322" y="2564406"/>
                  <a:pt x="4998814" y="2561080"/>
                  <a:pt x="4990452" y="2561080"/>
                </a:cubicBezTo>
                <a:cubicBezTo>
                  <a:pt x="4976009" y="2561080"/>
                  <a:pt x="4963940" y="2571248"/>
                  <a:pt x="4960994" y="2584742"/>
                </a:cubicBezTo>
                <a:cubicBezTo>
                  <a:pt x="4960519" y="2586833"/>
                  <a:pt x="4960234" y="2589018"/>
                  <a:pt x="4960234" y="2591204"/>
                </a:cubicBezTo>
                <a:cubicBezTo>
                  <a:pt x="4960234" y="2607929"/>
                  <a:pt x="4973822" y="2621423"/>
                  <a:pt x="4990452" y="2621423"/>
                </a:cubicBezTo>
                <a:cubicBezTo>
                  <a:pt x="5007177" y="2621423"/>
                  <a:pt x="5020671" y="2607929"/>
                  <a:pt x="5020671" y="2591204"/>
                </a:cubicBezTo>
                <a:cubicBezTo>
                  <a:pt x="5020671" y="2582842"/>
                  <a:pt x="5017250" y="2575240"/>
                  <a:pt x="5011739" y="2569823"/>
                </a:cubicBezTo>
                <a:close/>
                <a:moveTo>
                  <a:pt x="401775" y="756132"/>
                </a:moveTo>
                <a:cubicBezTo>
                  <a:pt x="378493" y="756132"/>
                  <a:pt x="359678" y="775043"/>
                  <a:pt x="359678" y="798324"/>
                </a:cubicBezTo>
                <a:cubicBezTo>
                  <a:pt x="359678" y="821606"/>
                  <a:pt x="378493" y="840516"/>
                  <a:pt x="401775" y="840516"/>
                </a:cubicBezTo>
                <a:cubicBezTo>
                  <a:pt x="425057" y="840516"/>
                  <a:pt x="443967" y="821606"/>
                  <a:pt x="443967" y="798324"/>
                </a:cubicBezTo>
                <a:cubicBezTo>
                  <a:pt x="443967" y="775043"/>
                  <a:pt x="425057" y="756132"/>
                  <a:pt x="401775" y="756132"/>
                </a:cubicBezTo>
                <a:close/>
                <a:moveTo>
                  <a:pt x="244030" y="1105168"/>
                </a:moveTo>
                <a:cubicBezTo>
                  <a:pt x="208300" y="1105168"/>
                  <a:pt x="179316" y="1134151"/>
                  <a:pt x="179316" y="1169881"/>
                </a:cubicBezTo>
                <a:cubicBezTo>
                  <a:pt x="179316" y="1205707"/>
                  <a:pt x="208300" y="1234690"/>
                  <a:pt x="244030" y="1234690"/>
                </a:cubicBezTo>
                <a:cubicBezTo>
                  <a:pt x="279855" y="1234690"/>
                  <a:pt x="308839" y="1205707"/>
                  <a:pt x="308839" y="1169881"/>
                </a:cubicBezTo>
                <a:cubicBezTo>
                  <a:pt x="308839" y="1134151"/>
                  <a:pt x="279855" y="1105168"/>
                  <a:pt x="244030" y="1105168"/>
                </a:cubicBezTo>
                <a:close/>
                <a:moveTo>
                  <a:pt x="40766" y="2469664"/>
                </a:moveTo>
                <a:cubicBezTo>
                  <a:pt x="18245" y="2469664"/>
                  <a:pt x="0" y="2488004"/>
                  <a:pt x="0" y="2510526"/>
                </a:cubicBezTo>
                <a:cubicBezTo>
                  <a:pt x="0" y="2533048"/>
                  <a:pt x="18245" y="2551293"/>
                  <a:pt x="40766" y="2551293"/>
                </a:cubicBezTo>
                <a:cubicBezTo>
                  <a:pt x="63288" y="2551293"/>
                  <a:pt x="81533" y="2533048"/>
                  <a:pt x="81533" y="2510526"/>
                </a:cubicBezTo>
                <a:cubicBezTo>
                  <a:pt x="81533" y="2488004"/>
                  <a:pt x="63288" y="2469664"/>
                  <a:pt x="40766" y="2469664"/>
                </a:cubicBezTo>
                <a:close/>
                <a:moveTo>
                  <a:pt x="1581634" y="2534473"/>
                </a:moveTo>
                <a:cubicBezTo>
                  <a:pt x="1561393" y="2534473"/>
                  <a:pt x="1545048" y="2550818"/>
                  <a:pt x="1545048" y="2571059"/>
                </a:cubicBezTo>
                <a:cubicBezTo>
                  <a:pt x="1545048" y="2591299"/>
                  <a:pt x="1561393" y="2607644"/>
                  <a:pt x="1581634" y="2607644"/>
                </a:cubicBezTo>
                <a:cubicBezTo>
                  <a:pt x="1601780" y="2607644"/>
                  <a:pt x="1618219" y="2591299"/>
                  <a:pt x="1618219" y="2571059"/>
                </a:cubicBezTo>
                <a:cubicBezTo>
                  <a:pt x="1618219" y="2550818"/>
                  <a:pt x="1601780" y="2534473"/>
                  <a:pt x="1581634" y="2534473"/>
                </a:cubicBezTo>
                <a:close/>
                <a:moveTo>
                  <a:pt x="482263" y="2361048"/>
                </a:moveTo>
                <a:cubicBezTo>
                  <a:pt x="466489" y="2361048"/>
                  <a:pt x="453755" y="2373782"/>
                  <a:pt x="453755" y="2389651"/>
                </a:cubicBezTo>
                <a:cubicBezTo>
                  <a:pt x="453755" y="2405331"/>
                  <a:pt x="466489" y="2418159"/>
                  <a:pt x="482263" y="2418159"/>
                </a:cubicBezTo>
                <a:cubicBezTo>
                  <a:pt x="498038" y="2418159"/>
                  <a:pt x="510866" y="2405331"/>
                  <a:pt x="510866" y="2389651"/>
                </a:cubicBezTo>
                <a:cubicBezTo>
                  <a:pt x="510866" y="2373782"/>
                  <a:pt x="498038" y="2361048"/>
                  <a:pt x="482263" y="2361048"/>
                </a:cubicBezTo>
                <a:close/>
                <a:moveTo>
                  <a:pt x="1531839" y="1507323"/>
                </a:moveTo>
                <a:cubicBezTo>
                  <a:pt x="1457148" y="1507323"/>
                  <a:pt x="1396616" y="1567855"/>
                  <a:pt x="1396616" y="1642547"/>
                </a:cubicBezTo>
                <a:cubicBezTo>
                  <a:pt x="1396616" y="1717143"/>
                  <a:pt x="1457148" y="1777675"/>
                  <a:pt x="1531839" y="1777675"/>
                </a:cubicBezTo>
                <a:cubicBezTo>
                  <a:pt x="1606436" y="1777675"/>
                  <a:pt x="1666968" y="1717143"/>
                  <a:pt x="1666968" y="1642547"/>
                </a:cubicBezTo>
                <a:cubicBezTo>
                  <a:pt x="1666968" y="1567855"/>
                  <a:pt x="1606436" y="1507323"/>
                  <a:pt x="1531839" y="1507323"/>
                </a:cubicBezTo>
                <a:close/>
                <a:moveTo>
                  <a:pt x="1984740" y="1624491"/>
                </a:moveTo>
                <a:cubicBezTo>
                  <a:pt x="1968965" y="1624491"/>
                  <a:pt x="1956136" y="1637225"/>
                  <a:pt x="1956136" y="1652999"/>
                </a:cubicBezTo>
                <a:cubicBezTo>
                  <a:pt x="1956136" y="1668774"/>
                  <a:pt x="1968965" y="1681603"/>
                  <a:pt x="1984740" y="1681603"/>
                </a:cubicBezTo>
                <a:cubicBezTo>
                  <a:pt x="2000514" y="1681603"/>
                  <a:pt x="2013343" y="1668774"/>
                  <a:pt x="2013343" y="1652999"/>
                </a:cubicBezTo>
                <a:cubicBezTo>
                  <a:pt x="2013343" y="1637225"/>
                  <a:pt x="2000514" y="1624491"/>
                  <a:pt x="1984740" y="1624491"/>
                </a:cubicBezTo>
                <a:close/>
                <a:moveTo>
                  <a:pt x="2333870" y="2404950"/>
                </a:moveTo>
                <a:cubicBezTo>
                  <a:pt x="2330069" y="2404950"/>
                  <a:pt x="2326268" y="2405236"/>
                  <a:pt x="2322657" y="2405996"/>
                </a:cubicBezTo>
                <a:cubicBezTo>
                  <a:pt x="2292248" y="2411223"/>
                  <a:pt x="2269156" y="2437735"/>
                  <a:pt x="2269156" y="2469664"/>
                </a:cubicBezTo>
                <a:cubicBezTo>
                  <a:pt x="2269156" y="2505489"/>
                  <a:pt x="2298140" y="2534473"/>
                  <a:pt x="2333870" y="2534473"/>
                </a:cubicBezTo>
                <a:cubicBezTo>
                  <a:pt x="2359337" y="2534473"/>
                  <a:pt x="2381384" y="2519744"/>
                  <a:pt x="2391931" y="2498362"/>
                </a:cubicBezTo>
                <a:cubicBezTo>
                  <a:pt x="2396303" y="2489810"/>
                  <a:pt x="2398679" y="2480022"/>
                  <a:pt x="2398679" y="2469664"/>
                </a:cubicBezTo>
                <a:cubicBezTo>
                  <a:pt x="2398679" y="2433934"/>
                  <a:pt x="2369695" y="2404950"/>
                  <a:pt x="2333870" y="2404950"/>
                </a:cubicBezTo>
                <a:close/>
                <a:moveTo>
                  <a:pt x="3108818" y="2185438"/>
                </a:moveTo>
                <a:cubicBezTo>
                  <a:pt x="3045244" y="2185438"/>
                  <a:pt x="2993834" y="2236942"/>
                  <a:pt x="2993834" y="2300420"/>
                </a:cubicBezTo>
                <a:cubicBezTo>
                  <a:pt x="2993834" y="2363899"/>
                  <a:pt x="3045244" y="2415404"/>
                  <a:pt x="3108818" y="2415404"/>
                </a:cubicBezTo>
                <a:cubicBezTo>
                  <a:pt x="3172295" y="2415404"/>
                  <a:pt x="3223705" y="2363899"/>
                  <a:pt x="3223705" y="2300420"/>
                </a:cubicBezTo>
                <a:cubicBezTo>
                  <a:pt x="3223705" y="2236942"/>
                  <a:pt x="3172295" y="2185438"/>
                  <a:pt x="3108818" y="2185438"/>
                </a:cubicBezTo>
                <a:close/>
                <a:moveTo>
                  <a:pt x="3302863" y="1685594"/>
                </a:moveTo>
                <a:cubicBezTo>
                  <a:pt x="3294500" y="1677422"/>
                  <a:pt x="3283098" y="1672481"/>
                  <a:pt x="3270458" y="1672481"/>
                </a:cubicBezTo>
                <a:cubicBezTo>
                  <a:pt x="3266848" y="1672481"/>
                  <a:pt x="3263331" y="1672860"/>
                  <a:pt x="3260005" y="1673716"/>
                </a:cubicBezTo>
                <a:cubicBezTo>
                  <a:pt x="3239290" y="1678372"/>
                  <a:pt x="3223705" y="1696997"/>
                  <a:pt x="3223705" y="1719234"/>
                </a:cubicBezTo>
                <a:cubicBezTo>
                  <a:pt x="3223705" y="1744986"/>
                  <a:pt x="3244706" y="1765892"/>
                  <a:pt x="3270458" y="1765892"/>
                </a:cubicBezTo>
                <a:cubicBezTo>
                  <a:pt x="3296306" y="1765892"/>
                  <a:pt x="3317212" y="1744986"/>
                  <a:pt x="3317212" y="1719234"/>
                </a:cubicBezTo>
                <a:cubicBezTo>
                  <a:pt x="3317212" y="1706025"/>
                  <a:pt x="3311701" y="1694051"/>
                  <a:pt x="3302863" y="1685594"/>
                </a:cubicBezTo>
                <a:close/>
                <a:moveTo>
                  <a:pt x="2899947" y="829303"/>
                </a:moveTo>
                <a:cubicBezTo>
                  <a:pt x="2871914" y="829303"/>
                  <a:pt x="2848633" y="849259"/>
                  <a:pt x="2843596" y="875771"/>
                </a:cubicBezTo>
                <a:cubicBezTo>
                  <a:pt x="2842931" y="879287"/>
                  <a:pt x="2842551" y="882899"/>
                  <a:pt x="2842551" y="886605"/>
                </a:cubicBezTo>
                <a:cubicBezTo>
                  <a:pt x="2842551" y="918249"/>
                  <a:pt x="2868208" y="943906"/>
                  <a:pt x="2899947" y="943906"/>
                </a:cubicBezTo>
                <a:cubicBezTo>
                  <a:pt x="2911541" y="943906"/>
                  <a:pt x="2922279" y="940485"/>
                  <a:pt x="2931211" y="934593"/>
                </a:cubicBezTo>
                <a:cubicBezTo>
                  <a:pt x="2946891" y="924425"/>
                  <a:pt x="2957249" y="906655"/>
                  <a:pt x="2957249" y="886605"/>
                </a:cubicBezTo>
                <a:cubicBezTo>
                  <a:pt x="2957249" y="854960"/>
                  <a:pt x="2931592" y="829303"/>
                  <a:pt x="2899947" y="829303"/>
                </a:cubicBezTo>
                <a:close/>
                <a:moveTo>
                  <a:pt x="3326905" y="0"/>
                </a:moveTo>
                <a:cubicBezTo>
                  <a:pt x="3291934" y="0"/>
                  <a:pt x="3263521" y="28413"/>
                  <a:pt x="3263521" y="63478"/>
                </a:cubicBezTo>
                <a:cubicBezTo>
                  <a:pt x="3263521" y="98448"/>
                  <a:pt x="3291934" y="126861"/>
                  <a:pt x="3326905" y="126861"/>
                </a:cubicBezTo>
                <a:cubicBezTo>
                  <a:pt x="3361969" y="126861"/>
                  <a:pt x="3390384" y="98448"/>
                  <a:pt x="3390384" y="63478"/>
                </a:cubicBezTo>
                <a:cubicBezTo>
                  <a:pt x="3390384" y="28413"/>
                  <a:pt x="3361969" y="0"/>
                  <a:pt x="3326905" y="0"/>
                </a:cubicBezTo>
                <a:close/>
                <a:moveTo>
                  <a:pt x="3353797" y="380489"/>
                </a:moveTo>
                <a:cubicBezTo>
                  <a:pt x="3333556" y="380489"/>
                  <a:pt x="3317212" y="396929"/>
                  <a:pt x="3317212" y="417075"/>
                </a:cubicBezTo>
                <a:cubicBezTo>
                  <a:pt x="3317212" y="437316"/>
                  <a:pt x="3333556" y="453660"/>
                  <a:pt x="3353797" y="453660"/>
                </a:cubicBezTo>
                <a:cubicBezTo>
                  <a:pt x="3373943" y="453660"/>
                  <a:pt x="3390384" y="437316"/>
                  <a:pt x="3390384" y="417075"/>
                </a:cubicBezTo>
                <a:cubicBezTo>
                  <a:pt x="3390384" y="396929"/>
                  <a:pt x="3373943" y="380489"/>
                  <a:pt x="3353797" y="380489"/>
                </a:cubicBezTo>
                <a:close/>
                <a:moveTo>
                  <a:pt x="2957249" y="1105168"/>
                </a:moveTo>
                <a:cubicBezTo>
                  <a:pt x="2937008" y="1105168"/>
                  <a:pt x="2920663" y="1121512"/>
                  <a:pt x="2920663" y="1141753"/>
                </a:cubicBezTo>
                <a:cubicBezTo>
                  <a:pt x="2920663" y="1161899"/>
                  <a:pt x="2937008" y="1178339"/>
                  <a:pt x="2957249" y="1178339"/>
                </a:cubicBezTo>
                <a:cubicBezTo>
                  <a:pt x="2977394" y="1178339"/>
                  <a:pt x="2993834" y="1161899"/>
                  <a:pt x="2993834" y="1141753"/>
                </a:cubicBezTo>
                <a:cubicBezTo>
                  <a:pt x="2993834" y="1121512"/>
                  <a:pt x="2977394" y="1105168"/>
                  <a:pt x="2957249" y="1105168"/>
                </a:cubicBezTo>
                <a:close/>
                <a:moveTo>
                  <a:pt x="2405710" y="1621545"/>
                </a:moveTo>
                <a:cubicBezTo>
                  <a:pt x="2397443" y="1621545"/>
                  <a:pt x="2389556" y="1623541"/>
                  <a:pt x="2382714" y="1627152"/>
                </a:cubicBezTo>
                <a:cubicBezTo>
                  <a:pt x="2366084" y="1635420"/>
                  <a:pt x="2354776" y="1652620"/>
                  <a:pt x="2354776" y="1672481"/>
                </a:cubicBezTo>
                <a:cubicBezTo>
                  <a:pt x="2354776" y="1700608"/>
                  <a:pt x="2377582" y="1723415"/>
                  <a:pt x="2405710" y="1723415"/>
                </a:cubicBezTo>
                <a:cubicBezTo>
                  <a:pt x="2414358" y="1723415"/>
                  <a:pt x="2422530" y="1721230"/>
                  <a:pt x="2429658" y="1717333"/>
                </a:cubicBezTo>
                <a:cubicBezTo>
                  <a:pt x="2445717" y="1708876"/>
                  <a:pt x="2456645" y="1691961"/>
                  <a:pt x="2456645" y="1672481"/>
                </a:cubicBezTo>
                <a:cubicBezTo>
                  <a:pt x="2456645" y="1644352"/>
                  <a:pt x="2433839" y="1621545"/>
                  <a:pt x="2405710" y="1621545"/>
                </a:cubicBezTo>
                <a:close/>
                <a:moveTo>
                  <a:pt x="1703554" y="1941503"/>
                </a:moveTo>
                <a:cubicBezTo>
                  <a:pt x="1683313" y="1941503"/>
                  <a:pt x="1666968" y="1957942"/>
                  <a:pt x="1666968" y="1978088"/>
                </a:cubicBezTo>
                <a:cubicBezTo>
                  <a:pt x="1666968" y="1998329"/>
                  <a:pt x="1683313" y="2014673"/>
                  <a:pt x="1703554" y="2014673"/>
                </a:cubicBezTo>
                <a:cubicBezTo>
                  <a:pt x="1723699" y="2014673"/>
                  <a:pt x="1740140" y="1998329"/>
                  <a:pt x="1740140" y="1978088"/>
                </a:cubicBezTo>
                <a:cubicBezTo>
                  <a:pt x="1740140" y="1957942"/>
                  <a:pt x="1723699" y="1941503"/>
                  <a:pt x="1703554" y="1941503"/>
                </a:cubicBezTo>
                <a:close/>
                <a:moveTo>
                  <a:pt x="1071813" y="2185438"/>
                </a:moveTo>
                <a:cubicBezTo>
                  <a:pt x="1036843" y="2185438"/>
                  <a:pt x="1008429" y="2213851"/>
                  <a:pt x="1008429" y="2248821"/>
                </a:cubicBezTo>
                <a:cubicBezTo>
                  <a:pt x="1008429" y="2283886"/>
                  <a:pt x="1036843" y="2312299"/>
                  <a:pt x="1071813" y="2312299"/>
                </a:cubicBezTo>
                <a:cubicBezTo>
                  <a:pt x="1106878" y="2312299"/>
                  <a:pt x="1135196" y="2283886"/>
                  <a:pt x="1135196" y="2248821"/>
                </a:cubicBezTo>
                <a:cubicBezTo>
                  <a:pt x="1135196" y="2213851"/>
                  <a:pt x="1106878" y="2185438"/>
                  <a:pt x="1071813" y="2185438"/>
                </a:cubicBezTo>
                <a:close/>
                <a:moveTo>
                  <a:pt x="443967" y="1588286"/>
                </a:moveTo>
                <a:cubicBezTo>
                  <a:pt x="369371" y="1588286"/>
                  <a:pt x="308839" y="1648818"/>
                  <a:pt x="308839" y="1723415"/>
                </a:cubicBezTo>
                <a:cubicBezTo>
                  <a:pt x="308839" y="1798106"/>
                  <a:pt x="369371" y="1858544"/>
                  <a:pt x="443967" y="1858544"/>
                </a:cubicBezTo>
                <a:cubicBezTo>
                  <a:pt x="518658" y="1858544"/>
                  <a:pt x="579096" y="1798106"/>
                  <a:pt x="579096" y="1723415"/>
                </a:cubicBezTo>
                <a:cubicBezTo>
                  <a:pt x="579096" y="1648818"/>
                  <a:pt x="518658" y="1588286"/>
                  <a:pt x="443967" y="1588286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8"/>
          <p:cNvSpPr/>
          <p:nvPr/>
        </p:nvSpPr>
        <p:spPr>
          <a:xfrm rot="-189358" flipH="1">
            <a:off x="1325910" y="3557719"/>
            <a:ext cx="647749" cy="1246040"/>
          </a:xfrm>
          <a:custGeom>
            <a:avLst/>
            <a:gdLst/>
            <a:ahLst/>
            <a:cxnLst/>
            <a:rect l="l" t="t" r="r" b="b"/>
            <a:pathLst>
              <a:path w="648388" h="1247268" extrusionOk="0">
                <a:moveTo>
                  <a:pt x="635274" y="835982"/>
                </a:moveTo>
                <a:lnTo>
                  <a:pt x="648388" y="865641"/>
                </a:lnTo>
                <a:lnTo>
                  <a:pt x="641571" y="856756"/>
                </a:lnTo>
                <a:close/>
                <a:moveTo>
                  <a:pt x="41405" y="377550"/>
                </a:moveTo>
                <a:cubicBezTo>
                  <a:pt x="49967" y="377282"/>
                  <a:pt x="57835" y="380228"/>
                  <a:pt x="62991" y="386456"/>
                </a:cubicBezTo>
                <a:cubicBezTo>
                  <a:pt x="73235" y="398910"/>
                  <a:pt x="68683" y="419800"/>
                  <a:pt x="52813" y="433059"/>
                </a:cubicBezTo>
                <a:cubicBezTo>
                  <a:pt x="36944" y="446316"/>
                  <a:pt x="15718" y="446986"/>
                  <a:pt x="5474" y="434532"/>
                </a:cubicBezTo>
                <a:cubicBezTo>
                  <a:pt x="-4771" y="422011"/>
                  <a:pt x="-218" y="401186"/>
                  <a:pt x="15651" y="387928"/>
                </a:cubicBezTo>
                <a:cubicBezTo>
                  <a:pt x="23586" y="381300"/>
                  <a:pt x="32843" y="377818"/>
                  <a:pt x="41405" y="377550"/>
                </a:cubicBezTo>
                <a:close/>
                <a:moveTo>
                  <a:pt x="78123" y="295593"/>
                </a:moveTo>
                <a:cubicBezTo>
                  <a:pt x="97474" y="287759"/>
                  <a:pt x="118232" y="298940"/>
                  <a:pt x="124459" y="320501"/>
                </a:cubicBezTo>
                <a:cubicBezTo>
                  <a:pt x="130686" y="342062"/>
                  <a:pt x="120039" y="365900"/>
                  <a:pt x="100689" y="373734"/>
                </a:cubicBezTo>
                <a:cubicBezTo>
                  <a:pt x="81338" y="381501"/>
                  <a:pt x="60580" y="370385"/>
                  <a:pt x="54353" y="348825"/>
                </a:cubicBezTo>
                <a:cubicBezTo>
                  <a:pt x="48126" y="327264"/>
                  <a:pt x="58772" y="303427"/>
                  <a:pt x="78123" y="295593"/>
                </a:cubicBezTo>
                <a:close/>
                <a:moveTo>
                  <a:pt x="320313" y="236736"/>
                </a:moveTo>
                <a:cubicBezTo>
                  <a:pt x="400998" y="221804"/>
                  <a:pt x="483223" y="300548"/>
                  <a:pt x="503913" y="412636"/>
                </a:cubicBezTo>
                <a:cubicBezTo>
                  <a:pt x="524603" y="524658"/>
                  <a:pt x="475992" y="627640"/>
                  <a:pt x="395240" y="642572"/>
                </a:cubicBezTo>
                <a:cubicBezTo>
                  <a:pt x="360823" y="648933"/>
                  <a:pt x="272035" y="684354"/>
                  <a:pt x="247528" y="705111"/>
                </a:cubicBezTo>
                <a:cubicBezTo>
                  <a:pt x="227709" y="721985"/>
                  <a:pt x="214786" y="746090"/>
                  <a:pt x="214786" y="772137"/>
                </a:cubicBezTo>
                <a:cubicBezTo>
                  <a:pt x="214786" y="805348"/>
                  <a:pt x="230589" y="832734"/>
                  <a:pt x="258510" y="848871"/>
                </a:cubicBezTo>
                <a:cubicBezTo>
                  <a:pt x="277727" y="859920"/>
                  <a:pt x="299220" y="867820"/>
                  <a:pt x="322455" y="872039"/>
                </a:cubicBezTo>
                <a:cubicBezTo>
                  <a:pt x="381379" y="882685"/>
                  <a:pt x="435548" y="948506"/>
                  <a:pt x="451686" y="1035686"/>
                </a:cubicBezTo>
                <a:cubicBezTo>
                  <a:pt x="470768" y="1139136"/>
                  <a:pt x="429120" y="1233548"/>
                  <a:pt x="358613" y="1246606"/>
                </a:cubicBezTo>
                <a:cubicBezTo>
                  <a:pt x="288106" y="1259662"/>
                  <a:pt x="195033" y="1075392"/>
                  <a:pt x="194498" y="1071709"/>
                </a:cubicBezTo>
                <a:cubicBezTo>
                  <a:pt x="168852" y="1024370"/>
                  <a:pt x="137382" y="940270"/>
                  <a:pt x="110599" y="843046"/>
                </a:cubicBezTo>
                <a:cubicBezTo>
                  <a:pt x="92386" y="776824"/>
                  <a:pt x="45715" y="617195"/>
                  <a:pt x="40158" y="587264"/>
                </a:cubicBezTo>
                <a:cubicBezTo>
                  <a:pt x="25427" y="507650"/>
                  <a:pt x="56697" y="433126"/>
                  <a:pt x="111737" y="406744"/>
                </a:cubicBezTo>
                <a:cubicBezTo>
                  <a:pt x="166174" y="380697"/>
                  <a:pt x="206617" y="345142"/>
                  <a:pt x="239427" y="294522"/>
                </a:cubicBezTo>
                <a:cubicBezTo>
                  <a:pt x="259313" y="263921"/>
                  <a:pt x="287102" y="242896"/>
                  <a:pt x="320313" y="236736"/>
                </a:cubicBezTo>
                <a:close/>
                <a:moveTo>
                  <a:pt x="140462" y="215644"/>
                </a:moveTo>
                <a:cubicBezTo>
                  <a:pt x="159210" y="206538"/>
                  <a:pt x="182043" y="222139"/>
                  <a:pt x="191418" y="250396"/>
                </a:cubicBezTo>
                <a:cubicBezTo>
                  <a:pt x="200791" y="278652"/>
                  <a:pt x="193225" y="308917"/>
                  <a:pt x="174410" y="318024"/>
                </a:cubicBezTo>
                <a:cubicBezTo>
                  <a:pt x="155662" y="327130"/>
                  <a:pt x="132829" y="311529"/>
                  <a:pt x="123455" y="283272"/>
                </a:cubicBezTo>
                <a:cubicBezTo>
                  <a:pt x="114080" y="255016"/>
                  <a:pt x="121713" y="224751"/>
                  <a:pt x="140462" y="215644"/>
                </a:cubicBezTo>
                <a:close/>
                <a:moveTo>
                  <a:pt x="234994" y="113939"/>
                </a:moveTo>
                <a:cubicBezTo>
                  <a:pt x="251689" y="118462"/>
                  <a:pt x="266227" y="136968"/>
                  <a:pt x="270897" y="162479"/>
                </a:cubicBezTo>
                <a:cubicBezTo>
                  <a:pt x="277125" y="196494"/>
                  <a:pt x="263465" y="230108"/>
                  <a:pt x="240431" y="237539"/>
                </a:cubicBezTo>
                <a:cubicBezTo>
                  <a:pt x="217330" y="244972"/>
                  <a:pt x="193627" y="223412"/>
                  <a:pt x="187400" y="189397"/>
                </a:cubicBezTo>
                <a:cubicBezTo>
                  <a:pt x="181172" y="155382"/>
                  <a:pt x="194832" y="121768"/>
                  <a:pt x="217866" y="114336"/>
                </a:cubicBezTo>
                <a:cubicBezTo>
                  <a:pt x="223624" y="112478"/>
                  <a:pt x="229429" y="112432"/>
                  <a:pt x="234994" y="113939"/>
                </a:cubicBezTo>
                <a:close/>
                <a:moveTo>
                  <a:pt x="541810" y="96978"/>
                </a:moveTo>
                <a:lnTo>
                  <a:pt x="541511" y="102522"/>
                </a:lnTo>
                <a:lnTo>
                  <a:pt x="541477" y="98132"/>
                </a:lnTo>
                <a:close/>
                <a:moveTo>
                  <a:pt x="330289" y="841"/>
                </a:moveTo>
                <a:cubicBezTo>
                  <a:pt x="369862" y="-6457"/>
                  <a:pt x="410640" y="34588"/>
                  <a:pt x="421353" y="92574"/>
                </a:cubicBezTo>
                <a:cubicBezTo>
                  <a:pt x="432067" y="150561"/>
                  <a:pt x="408631" y="203457"/>
                  <a:pt x="369126" y="210757"/>
                </a:cubicBezTo>
                <a:cubicBezTo>
                  <a:pt x="329553" y="218054"/>
                  <a:pt x="288775" y="177009"/>
                  <a:pt x="278062" y="119023"/>
                </a:cubicBezTo>
                <a:cubicBezTo>
                  <a:pt x="267348" y="61037"/>
                  <a:pt x="290717" y="8140"/>
                  <a:pt x="330289" y="841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8"/>
          <p:cNvSpPr/>
          <p:nvPr/>
        </p:nvSpPr>
        <p:spPr>
          <a:xfrm rot="-526732">
            <a:off x="505626" y="2359840"/>
            <a:ext cx="647873" cy="1246278"/>
          </a:xfrm>
          <a:custGeom>
            <a:avLst/>
            <a:gdLst/>
            <a:ahLst/>
            <a:cxnLst/>
            <a:rect l="l" t="t" r="r" b="b"/>
            <a:pathLst>
              <a:path w="648388" h="1247268" extrusionOk="0">
                <a:moveTo>
                  <a:pt x="635274" y="835982"/>
                </a:moveTo>
                <a:lnTo>
                  <a:pt x="648388" y="865641"/>
                </a:lnTo>
                <a:lnTo>
                  <a:pt x="641571" y="856756"/>
                </a:lnTo>
                <a:close/>
                <a:moveTo>
                  <a:pt x="41405" y="377550"/>
                </a:moveTo>
                <a:cubicBezTo>
                  <a:pt x="49967" y="377282"/>
                  <a:pt x="57835" y="380228"/>
                  <a:pt x="62991" y="386456"/>
                </a:cubicBezTo>
                <a:cubicBezTo>
                  <a:pt x="73235" y="398910"/>
                  <a:pt x="68683" y="419800"/>
                  <a:pt x="52813" y="433059"/>
                </a:cubicBezTo>
                <a:cubicBezTo>
                  <a:pt x="36944" y="446316"/>
                  <a:pt x="15718" y="446986"/>
                  <a:pt x="5474" y="434532"/>
                </a:cubicBezTo>
                <a:cubicBezTo>
                  <a:pt x="-4771" y="422011"/>
                  <a:pt x="-218" y="401186"/>
                  <a:pt x="15651" y="387928"/>
                </a:cubicBezTo>
                <a:cubicBezTo>
                  <a:pt x="23586" y="381300"/>
                  <a:pt x="32843" y="377818"/>
                  <a:pt x="41405" y="377550"/>
                </a:cubicBezTo>
                <a:close/>
                <a:moveTo>
                  <a:pt x="78123" y="295593"/>
                </a:moveTo>
                <a:cubicBezTo>
                  <a:pt x="97474" y="287759"/>
                  <a:pt x="118232" y="298940"/>
                  <a:pt x="124459" y="320501"/>
                </a:cubicBezTo>
                <a:cubicBezTo>
                  <a:pt x="130686" y="342062"/>
                  <a:pt x="120039" y="365900"/>
                  <a:pt x="100689" y="373734"/>
                </a:cubicBezTo>
                <a:cubicBezTo>
                  <a:pt x="81338" y="381501"/>
                  <a:pt x="60580" y="370385"/>
                  <a:pt x="54353" y="348825"/>
                </a:cubicBezTo>
                <a:cubicBezTo>
                  <a:pt x="48126" y="327264"/>
                  <a:pt x="58772" y="303427"/>
                  <a:pt x="78123" y="295593"/>
                </a:cubicBezTo>
                <a:close/>
                <a:moveTo>
                  <a:pt x="320313" y="236736"/>
                </a:moveTo>
                <a:cubicBezTo>
                  <a:pt x="400998" y="221804"/>
                  <a:pt x="483223" y="300548"/>
                  <a:pt x="503913" y="412636"/>
                </a:cubicBezTo>
                <a:cubicBezTo>
                  <a:pt x="524603" y="524658"/>
                  <a:pt x="475992" y="627640"/>
                  <a:pt x="395240" y="642572"/>
                </a:cubicBezTo>
                <a:cubicBezTo>
                  <a:pt x="360823" y="648933"/>
                  <a:pt x="272035" y="684354"/>
                  <a:pt x="247528" y="705111"/>
                </a:cubicBezTo>
                <a:cubicBezTo>
                  <a:pt x="227709" y="721985"/>
                  <a:pt x="214786" y="746090"/>
                  <a:pt x="214786" y="772137"/>
                </a:cubicBezTo>
                <a:cubicBezTo>
                  <a:pt x="214786" y="805348"/>
                  <a:pt x="230589" y="832734"/>
                  <a:pt x="258510" y="848871"/>
                </a:cubicBezTo>
                <a:cubicBezTo>
                  <a:pt x="277727" y="859920"/>
                  <a:pt x="299220" y="867820"/>
                  <a:pt x="322455" y="872039"/>
                </a:cubicBezTo>
                <a:cubicBezTo>
                  <a:pt x="381379" y="882685"/>
                  <a:pt x="435548" y="948506"/>
                  <a:pt x="451686" y="1035686"/>
                </a:cubicBezTo>
                <a:cubicBezTo>
                  <a:pt x="470768" y="1139136"/>
                  <a:pt x="429120" y="1233548"/>
                  <a:pt x="358613" y="1246606"/>
                </a:cubicBezTo>
                <a:cubicBezTo>
                  <a:pt x="288106" y="1259662"/>
                  <a:pt x="195033" y="1075392"/>
                  <a:pt x="194498" y="1071709"/>
                </a:cubicBezTo>
                <a:cubicBezTo>
                  <a:pt x="168852" y="1024370"/>
                  <a:pt x="137382" y="940270"/>
                  <a:pt x="110599" y="843046"/>
                </a:cubicBezTo>
                <a:cubicBezTo>
                  <a:pt x="92386" y="776824"/>
                  <a:pt x="45715" y="617195"/>
                  <a:pt x="40158" y="587264"/>
                </a:cubicBezTo>
                <a:cubicBezTo>
                  <a:pt x="25427" y="507650"/>
                  <a:pt x="56697" y="433126"/>
                  <a:pt x="111737" y="406744"/>
                </a:cubicBezTo>
                <a:cubicBezTo>
                  <a:pt x="166174" y="380697"/>
                  <a:pt x="206617" y="345142"/>
                  <a:pt x="239427" y="294522"/>
                </a:cubicBezTo>
                <a:cubicBezTo>
                  <a:pt x="259313" y="263921"/>
                  <a:pt x="287102" y="242896"/>
                  <a:pt x="320313" y="236736"/>
                </a:cubicBezTo>
                <a:close/>
                <a:moveTo>
                  <a:pt x="140462" y="215644"/>
                </a:moveTo>
                <a:cubicBezTo>
                  <a:pt x="159210" y="206538"/>
                  <a:pt x="182043" y="222139"/>
                  <a:pt x="191418" y="250396"/>
                </a:cubicBezTo>
                <a:cubicBezTo>
                  <a:pt x="200791" y="278652"/>
                  <a:pt x="193225" y="308917"/>
                  <a:pt x="174410" y="318024"/>
                </a:cubicBezTo>
                <a:cubicBezTo>
                  <a:pt x="155662" y="327130"/>
                  <a:pt x="132829" y="311529"/>
                  <a:pt x="123455" y="283272"/>
                </a:cubicBezTo>
                <a:cubicBezTo>
                  <a:pt x="114080" y="255016"/>
                  <a:pt x="121713" y="224751"/>
                  <a:pt x="140462" y="215644"/>
                </a:cubicBezTo>
                <a:close/>
                <a:moveTo>
                  <a:pt x="234994" y="113939"/>
                </a:moveTo>
                <a:cubicBezTo>
                  <a:pt x="251689" y="118462"/>
                  <a:pt x="266227" y="136968"/>
                  <a:pt x="270897" y="162479"/>
                </a:cubicBezTo>
                <a:cubicBezTo>
                  <a:pt x="277125" y="196494"/>
                  <a:pt x="263465" y="230108"/>
                  <a:pt x="240431" y="237539"/>
                </a:cubicBezTo>
                <a:cubicBezTo>
                  <a:pt x="217330" y="244972"/>
                  <a:pt x="193627" y="223412"/>
                  <a:pt x="187400" y="189397"/>
                </a:cubicBezTo>
                <a:cubicBezTo>
                  <a:pt x="181172" y="155382"/>
                  <a:pt x="194832" y="121768"/>
                  <a:pt x="217866" y="114336"/>
                </a:cubicBezTo>
                <a:cubicBezTo>
                  <a:pt x="223624" y="112478"/>
                  <a:pt x="229429" y="112432"/>
                  <a:pt x="234994" y="113939"/>
                </a:cubicBezTo>
                <a:close/>
                <a:moveTo>
                  <a:pt x="541810" y="96978"/>
                </a:moveTo>
                <a:lnTo>
                  <a:pt x="541511" y="102522"/>
                </a:lnTo>
                <a:lnTo>
                  <a:pt x="541477" y="98132"/>
                </a:lnTo>
                <a:close/>
                <a:moveTo>
                  <a:pt x="330289" y="841"/>
                </a:moveTo>
                <a:cubicBezTo>
                  <a:pt x="369862" y="-6457"/>
                  <a:pt x="410640" y="34588"/>
                  <a:pt x="421353" y="92574"/>
                </a:cubicBezTo>
                <a:cubicBezTo>
                  <a:pt x="432067" y="150561"/>
                  <a:pt x="408631" y="203457"/>
                  <a:pt x="369126" y="210757"/>
                </a:cubicBezTo>
                <a:cubicBezTo>
                  <a:pt x="329553" y="218054"/>
                  <a:pt x="288775" y="177009"/>
                  <a:pt x="278062" y="119023"/>
                </a:cubicBezTo>
                <a:cubicBezTo>
                  <a:pt x="267348" y="61037"/>
                  <a:pt x="290717" y="8140"/>
                  <a:pt x="330289" y="841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8"/>
          <p:cNvSpPr/>
          <p:nvPr/>
        </p:nvSpPr>
        <p:spPr>
          <a:xfrm rot="-189358" flipH="1">
            <a:off x="1125382" y="726287"/>
            <a:ext cx="647749" cy="1246040"/>
          </a:xfrm>
          <a:custGeom>
            <a:avLst/>
            <a:gdLst/>
            <a:ahLst/>
            <a:cxnLst/>
            <a:rect l="l" t="t" r="r" b="b"/>
            <a:pathLst>
              <a:path w="648388" h="1247268" extrusionOk="0">
                <a:moveTo>
                  <a:pt x="635274" y="835982"/>
                </a:moveTo>
                <a:lnTo>
                  <a:pt x="648388" y="865641"/>
                </a:lnTo>
                <a:lnTo>
                  <a:pt x="641571" y="856756"/>
                </a:lnTo>
                <a:close/>
                <a:moveTo>
                  <a:pt x="41405" y="377550"/>
                </a:moveTo>
                <a:cubicBezTo>
                  <a:pt x="49967" y="377282"/>
                  <a:pt x="57835" y="380228"/>
                  <a:pt x="62991" y="386456"/>
                </a:cubicBezTo>
                <a:cubicBezTo>
                  <a:pt x="73235" y="398910"/>
                  <a:pt x="68683" y="419800"/>
                  <a:pt x="52813" y="433059"/>
                </a:cubicBezTo>
                <a:cubicBezTo>
                  <a:pt x="36944" y="446316"/>
                  <a:pt x="15718" y="446986"/>
                  <a:pt x="5474" y="434532"/>
                </a:cubicBezTo>
                <a:cubicBezTo>
                  <a:pt x="-4771" y="422011"/>
                  <a:pt x="-218" y="401186"/>
                  <a:pt x="15651" y="387928"/>
                </a:cubicBezTo>
                <a:cubicBezTo>
                  <a:pt x="23586" y="381300"/>
                  <a:pt x="32843" y="377818"/>
                  <a:pt x="41405" y="377550"/>
                </a:cubicBezTo>
                <a:close/>
                <a:moveTo>
                  <a:pt x="78123" y="295593"/>
                </a:moveTo>
                <a:cubicBezTo>
                  <a:pt x="97474" y="287759"/>
                  <a:pt x="118232" y="298940"/>
                  <a:pt x="124459" y="320501"/>
                </a:cubicBezTo>
                <a:cubicBezTo>
                  <a:pt x="130686" y="342062"/>
                  <a:pt x="120039" y="365900"/>
                  <a:pt x="100689" y="373734"/>
                </a:cubicBezTo>
                <a:cubicBezTo>
                  <a:pt x="81338" y="381501"/>
                  <a:pt x="60580" y="370385"/>
                  <a:pt x="54353" y="348825"/>
                </a:cubicBezTo>
                <a:cubicBezTo>
                  <a:pt x="48126" y="327264"/>
                  <a:pt x="58772" y="303427"/>
                  <a:pt x="78123" y="295593"/>
                </a:cubicBezTo>
                <a:close/>
                <a:moveTo>
                  <a:pt x="320313" y="236736"/>
                </a:moveTo>
                <a:cubicBezTo>
                  <a:pt x="400998" y="221804"/>
                  <a:pt x="483223" y="300548"/>
                  <a:pt x="503913" y="412636"/>
                </a:cubicBezTo>
                <a:cubicBezTo>
                  <a:pt x="524603" y="524658"/>
                  <a:pt x="475992" y="627640"/>
                  <a:pt x="395240" y="642572"/>
                </a:cubicBezTo>
                <a:cubicBezTo>
                  <a:pt x="360823" y="648933"/>
                  <a:pt x="272035" y="684354"/>
                  <a:pt x="247528" y="705111"/>
                </a:cubicBezTo>
                <a:cubicBezTo>
                  <a:pt x="227709" y="721985"/>
                  <a:pt x="214786" y="746090"/>
                  <a:pt x="214786" y="772137"/>
                </a:cubicBezTo>
                <a:cubicBezTo>
                  <a:pt x="214786" y="805348"/>
                  <a:pt x="230589" y="832734"/>
                  <a:pt x="258510" y="848871"/>
                </a:cubicBezTo>
                <a:cubicBezTo>
                  <a:pt x="277727" y="859920"/>
                  <a:pt x="299220" y="867820"/>
                  <a:pt x="322455" y="872039"/>
                </a:cubicBezTo>
                <a:cubicBezTo>
                  <a:pt x="381379" y="882685"/>
                  <a:pt x="435548" y="948506"/>
                  <a:pt x="451686" y="1035686"/>
                </a:cubicBezTo>
                <a:cubicBezTo>
                  <a:pt x="470768" y="1139136"/>
                  <a:pt x="429120" y="1233548"/>
                  <a:pt x="358613" y="1246606"/>
                </a:cubicBezTo>
                <a:cubicBezTo>
                  <a:pt x="288106" y="1259662"/>
                  <a:pt x="195033" y="1075392"/>
                  <a:pt x="194498" y="1071709"/>
                </a:cubicBezTo>
                <a:cubicBezTo>
                  <a:pt x="168852" y="1024370"/>
                  <a:pt x="137382" y="940270"/>
                  <a:pt x="110599" y="843046"/>
                </a:cubicBezTo>
                <a:cubicBezTo>
                  <a:pt x="92386" y="776824"/>
                  <a:pt x="45715" y="617195"/>
                  <a:pt x="40158" y="587264"/>
                </a:cubicBezTo>
                <a:cubicBezTo>
                  <a:pt x="25427" y="507650"/>
                  <a:pt x="56697" y="433126"/>
                  <a:pt x="111737" y="406744"/>
                </a:cubicBezTo>
                <a:cubicBezTo>
                  <a:pt x="166174" y="380697"/>
                  <a:pt x="206617" y="345142"/>
                  <a:pt x="239427" y="294522"/>
                </a:cubicBezTo>
                <a:cubicBezTo>
                  <a:pt x="259313" y="263921"/>
                  <a:pt x="287102" y="242896"/>
                  <a:pt x="320313" y="236736"/>
                </a:cubicBezTo>
                <a:close/>
                <a:moveTo>
                  <a:pt x="140462" y="215644"/>
                </a:moveTo>
                <a:cubicBezTo>
                  <a:pt x="159210" y="206538"/>
                  <a:pt x="182043" y="222139"/>
                  <a:pt x="191418" y="250396"/>
                </a:cubicBezTo>
                <a:cubicBezTo>
                  <a:pt x="200791" y="278652"/>
                  <a:pt x="193225" y="308917"/>
                  <a:pt x="174410" y="318024"/>
                </a:cubicBezTo>
                <a:cubicBezTo>
                  <a:pt x="155662" y="327130"/>
                  <a:pt x="132829" y="311529"/>
                  <a:pt x="123455" y="283272"/>
                </a:cubicBezTo>
                <a:cubicBezTo>
                  <a:pt x="114080" y="255016"/>
                  <a:pt x="121713" y="224751"/>
                  <a:pt x="140462" y="215644"/>
                </a:cubicBezTo>
                <a:close/>
                <a:moveTo>
                  <a:pt x="234994" y="113939"/>
                </a:moveTo>
                <a:cubicBezTo>
                  <a:pt x="251689" y="118462"/>
                  <a:pt x="266227" y="136968"/>
                  <a:pt x="270897" y="162479"/>
                </a:cubicBezTo>
                <a:cubicBezTo>
                  <a:pt x="277125" y="196494"/>
                  <a:pt x="263465" y="230108"/>
                  <a:pt x="240431" y="237539"/>
                </a:cubicBezTo>
                <a:cubicBezTo>
                  <a:pt x="217330" y="244972"/>
                  <a:pt x="193627" y="223412"/>
                  <a:pt x="187400" y="189397"/>
                </a:cubicBezTo>
                <a:cubicBezTo>
                  <a:pt x="181172" y="155382"/>
                  <a:pt x="194832" y="121768"/>
                  <a:pt x="217866" y="114336"/>
                </a:cubicBezTo>
                <a:cubicBezTo>
                  <a:pt x="223624" y="112478"/>
                  <a:pt x="229429" y="112432"/>
                  <a:pt x="234994" y="113939"/>
                </a:cubicBezTo>
                <a:close/>
                <a:moveTo>
                  <a:pt x="541810" y="96978"/>
                </a:moveTo>
                <a:lnTo>
                  <a:pt x="541511" y="102522"/>
                </a:lnTo>
                <a:lnTo>
                  <a:pt x="541477" y="98132"/>
                </a:lnTo>
                <a:close/>
                <a:moveTo>
                  <a:pt x="330289" y="841"/>
                </a:moveTo>
                <a:cubicBezTo>
                  <a:pt x="369862" y="-6457"/>
                  <a:pt x="410640" y="34588"/>
                  <a:pt x="421353" y="92574"/>
                </a:cubicBezTo>
                <a:cubicBezTo>
                  <a:pt x="432067" y="150561"/>
                  <a:pt x="408631" y="203457"/>
                  <a:pt x="369126" y="210757"/>
                </a:cubicBezTo>
                <a:cubicBezTo>
                  <a:pt x="329553" y="218054"/>
                  <a:pt x="288775" y="177009"/>
                  <a:pt x="278062" y="119023"/>
                </a:cubicBezTo>
                <a:cubicBezTo>
                  <a:pt x="267348" y="61037"/>
                  <a:pt x="290717" y="8140"/>
                  <a:pt x="330289" y="841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18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18"/>
          <p:cNvSpPr txBox="1">
            <a:spLocks noGrp="1"/>
          </p:cNvSpPr>
          <p:nvPr>
            <p:ph type="subTitle" idx="5"/>
          </p:nvPr>
        </p:nvSpPr>
        <p:spPr>
          <a:xfrm>
            <a:off x="4435324" y="3948808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18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1pPr>
            <a:lvl2pPr lvl="1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2pPr>
            <a:lvl3pPr lvl="2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3pPr>
            <a:lvl4pPr lvl="3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4pPr>
            <a:lvl5pPr lvl="4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5pPr>
            <a:lvl6pPr lvl="5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6pPr>
            <a:lvl7pPr lvl="6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7pPr>
            <a:lvl8pPr lvl="7" rtl="0">
              <a:spcBef>
                <a:spcPts val="21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8pPr>
            <a:lvl9pPr lvl="8" rtl="0">
              <a:spcBef>
                <a:spcPts val="2100"/>
              </a:spcBef>
              <a:spcAft>
                <a:spcPts val="2100"/>
              </a:spcAft>
              <a:buClr>
                <a:schemeClr val="accent1"/>
              </a:buClr>
              <a:buSzPts val="2000"/>
              <a:buNone/>
              <a:defRPr sz="20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18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ldrich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bril Fatface"/>
              <a:buNone/>
              <a:defRPr sz="4000">
                <a:solidFill>
                  <a:schemeClr val="dk2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63" name="Google Shape;563;p18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4" name="Google Shape;564;p18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6" name="Google Shape;566;p18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7" name="Google Shape;567;p18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68" name="Google Shape;568;p18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948ED01C-44A5-4F07-945F-F9D26B48C63B}"/>
              </a:ext>
            </a:extLst>
          </p:cNvPr>
          <p:cNvSpPr txBox="1">
            <a:spLocks/>
          </p:cNvSpPr>
          <p:nvPr userDrawn="1"/>
        </p:nvSpPr>
        <p:spPr>
          <a:xfrm>
            <a:off x="10178206" y="-296616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EAF63E50-5941-462B-926B-EF6C9084A771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19147" y="5956705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1362156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">
  <p:cSld name="016 Title and text left">
    <p:bg>
      <p:bgPr>
        <a:solidFill>
          <a:schemeClr val="lt2"/>
        </a:solidFill>
        <a:effectLst/>
      </p:bgPr>
    </p:bg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1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3" name="Google Shape;603;p21"/>
          <p:cNvSpPr/>
          <p:nvPr/>
        </p:nvSpPr>
        <p:spPr>
          <a:xfrm flipH="1">
            <a:off x="183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1"/>
          <p:cNvSpPr/>
          <p:nvPr/>
        </p:nvSpPr>
        <p:spPr>
          <a:xfrm flipH="1">
            <a:off x="2574292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21"/>
          <p:cNvSpPr/>
          <p:nvPr/>
        </p:nvSpPr>
        <p:spPr>
          <a:xfrm flipH="1">
            <a:off x="266" y="1955305"/>
            <a:ext cx="12192000" cy="2450425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21"/>
          <p:cNvSpPr/>
          <p:nvPr/>
        </p:nvSpPr>
        <p:spPr>
          <a:xfrm flipH="1">
            <a:off x="-2083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21"/>
          <p:cNvSpPr/>
          <p:nvPr/>
        </p:nvSpPr>
        <p:spPr>
          <a:xfrm flipH="1">
            <a:off x="-2083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21"/>
          <p:cNvSpPr/>
          <p:nvPr/>
        </p:nvSpPr>
        <p:spPr>
          <a:xfrm flipH="1">
            <a:off x="-2268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1"/>
          <p:cNvSpPr/>
          <p:nvPr/>
        </p:nvSpPr>
        <p:spPr>
          <a:xfrm flipH="1">
            <a:off x="-2083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21"/>
          <p:cNvSpPr/>
          <p:nvPr/>
        </p:nvSpPr>
        <p:spPr>
          <a:xfrm flipH="1">
            <a:off x="6251" y="5260157"/>
            <a:ext cx="12186015" cy="1598741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1"/>
          <p:cNvSpPr/>
          <p:nvPr/>
        </p:nvSpPr>
        <p:spPr>
          <a:xfrm flipH="1">
            <a:off x="6251" y="5657555"/>
            <a:ext cx="12186015" cy="1201143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21"/>
          <p:cNvSpPr/>
          <p:nvPr/>
        </p:nvSpPr>
        <p:spPr>
          <a:xfrm flipH="1">
            <a:off x="6251" y="5943204"/>
            <a:ext cx="12186015" cy="915296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13" name="Google Shape;613;p21"/>
          <p:cNvGrpSpPr/>
          <p:nvPr/>
        </p:nvGrpSpPr>
        <p:grpSpPr>
          <a:xfrm flipH="1">
            <a:off x="601835" y="4367083"/>
            <a:ext cx="1435583" cy="2099267"/>
            <a:chOff x="4610438" y="3689854"/>
            <a:chExt cx="2773002" cy="4054987"/>
          </a:xfrm>
        </p:grpSpPr>
        <p:sp>
          <p:nvSpPr>
            <p:cNvPr id="614" name="Google Shape;614;p21"/>
            <p:cNvSpPr/>
            <p:nvPr/>
          </p:nvSpPr>
          <p:spPr>
            <a:xfrm>
              <a:off x="4967785" y="5036024"/>
              <a:ext cx="1706100" cy="1282800"/>
            </a:xfrm>
            <a:prstGeom prst="ellipse">
              <a:avLst/>
            </a:prstGeom>
            <a:solidFill>
              <a:srgbClr val="FFE6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" name="Google Shape;615;p21"/>
            <p:cNvGrpSpPr/>
            <p:nvPr/>
          </p:nvGrpSpPr>
          <p:grpSpPr>
            <a:xfrm>
              <a:off x="4610438" y="3689854"/>
              <a:ext cx="2773002" cy="4054987"/>
              <a:chOff x="4768606" y="1356086"/>
              <a:chExt cx="2773002" cy="4054987"/>
            </a:xfrm>
          </p:grpSpPr>
          <p:sp>
            <p:nvSpPr>
              <p:cNvPr id="616" name="Google Shape;616;p21"/>
              <p:cNvSpPr/>
              <p:nvPr/>
            </p:nvSpPr>
            <p:spPr>
              <a:xfrm>
                <a:off x="5859665" y="2715567"/>
                <a:ext cx="697953" cy="280492"/>
              </a:xfrm>
              <a:custGeom>
                <a:avLst/>
                <a:gdLst/>
                <a:ahLst/>
                <a:cxnLst/>
                <a:rect l="l" t="t" r="r" b="b"/>
                <a:pathLst>
                  <a:path w="697953" h="280492" extrusionOk="0">
                    <a:moveTo>
                      <a:pt x="123728" y="162813"/>
                    </a:moveTo>
                    <a:cubicBezTo>
                      <a:pt x="123728" y="162813"/>
                      <a:pt x="306370" y="182387"/>
                      <a:pt x="410735" y="195427"/>
                    </a:cubicBezTo>
                    <a:cubicBezTo>
                      <a:pt x="515100" y="208476"/>
                      <a:pt x="671653" y="280228"/>
                      <a:pt x="671653" y="280228"/>
                    </a:cubicBezTo>
                    <a:lnTo>
                      <a:pt x="697742" y="188902"/>
                    </a:lnTo>
                    <a:lnTo>
                      <a:pt x="215044" y="-265"/>
                    </a:lnTo>
                    <a:lnTo>
                      <a:pt x="71540" y="58448"/>
                    </a:lnTo>
                    <a:lnTo>
                      <a:pt x="-212" y="117150"/>
                    </a:lnTo>
                    <a:lnTo>
                      <a:pt x="123728" y="162813"/>
                    </a:lnTo>
                    <a:close/>
                  </a:path>
                </a:pathLst>
              </a:custGeom>
              <a:solidFill>
                <a:srgbClr val="FFEEA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21"/>
              <p:cNvSpPr/>
              <p:nvPr/>
            </p:nvSpPr>
            <p:spPr>
              <a:xfrm>
                <a:off x="5598775" y="2647811"/>
                <a:ext cx="1128474" cy="400061"/>
              </a:xfrm>
              <a:custGeom>
                <a:avLst/>
                <a:gdLst/>
                <a:ahLst/>
                <a:cxnLst/>
                <a:rect l="l" t="t" r="r" b="b"/>
                <a:pathLst>
                  <a:path w="1128474" h="400061" extrusionOk="0">
                    <a:moveTo>
                      <a:pt x="71531" y="28354"/>
                    </a:moveTo>
                    <a:cubicBezTo>
                      <a:pt x="71531" y="28354"/>
                      <a:pt x="293311" y="15305"/>
                      <a:pt x="345498" y="2265"/>
                    </a:cubicBezTo>
                    <a:cubicBezTo>
                      <a:pt x="397686" y="-10784"/>
                      <a:pt x="632506" y="28354"/>
                      <a:pt x="717307" y="80541"/>
                    </a:cubicBezTo>
                    <a:cubicBezTo>
                      <a:pt x="802108" y="132719"/>
                      <a:pt x="912998" y="106631"/>
                      <a:pt x="997799" y="178382"/>
                    </a:cubicBezTo>
                    <a:cubicBezTo>
                      <a:pt x="1082600" y="250134"/>
                      <a:pt x="1128263" y="354499"/>
                      <a:pt x="1128263" y="354499"/>
                    </a:cubicBezTo>
                    <a:cubicBezTo>
                      <a:pt x="1128263" y="354499"/>
                      <a:pt x="1023897" y="419727"/>
                      <a:pt x="984759" y="393638"/>
                    </a:cubicBezTo>
                    <a:cubicBezTo>
                      <a:pt x="945621" y="367539"/>
                      <a:pt x="906483" y="354499"/>
                      <a:pt x="847780" y="302312"/>
                    </a:cubicBezTo>
                    <a:cubicBezTo>
                      <a:pt x="789078" y="250125"/>
                      <a:pt x="632525" y="171848"/>
                      <a:pt x="495536" y="171848"/>
                    </a:cubicBezTo>
                    <a:cubicBezTo>
                      <a:pt x="358557" y="171848"/>
                      <a:pt x="312894" y="204462"/>
                      <a:pt x="273756" y="204462"/>
                    </a:cubicBezTo>
                    <a:cubicBezTo>
                      <a:pt x="234618" y="204462"/>
                      <a:pt x="188955" y="224036"/>
                      <a:pt x="188955" y="224036"/>
                    </a:cubicBezTo>
                    <a:lnTo>
                      <a:pt x="-212" y="191413"/>
                    </a:lnTo>
                    <a:lnTo>
                      <a:pt x="71540" y="28335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21"/>
              <p:cNvSpPr/>
              <p:nvPr/>
            </p:nvSpPr>
            <p:spPr>
              <a:xfrm>
                <a:off x="4920328" y="2650264"/>
                <a:ext cx="2230869" cy="973807"/>
              </a:xfrm>
              <a:custGeom>
                <a:avLst/>
                <a:gdLst/>
                <a:ahLst/>
                <a:cxnLst/>
                <a:rect l="l" t="t" r="r" b="b"/>
                <a:pathLst>
                  <a:path w="2230869" h="973807" extrusionOk="0">
                    <a:moveTo>
                      <a:pt x="-212" y="508532"/>
                    </a:moveTo>
                    <a:cubicBezTo>
                      <a:pt x="-212" y="508532"/>
                      <a:pt x="78065" y="351979"/>
                      <a:pt x="188955" y="306316"/>
                    </a:cubicBezTo>
                    <a:cubicBezTo>
                      <a:pt x="299845" y="260654"/>
                      <a:pt x="554239" y="136714"/>
                      <a:pt x="554239" y="136714"/>
                    </a:cubicBezTo>
                    <a:cubicBezTo>
                      <a:pt x="554239" y="136714"/>
                      <a:pt x="671653" y="51913"/>
                      <a:pt x="697742" y="38873"/>
                    </a:cubicBezTo>
                    <a:cubicBezTo>
                      <a:pt x="723831" y="25824"/>
                      <a:pt x="756445" y="-265"/>
                      <a:pt x="756445" y="-265"/>
                    </a:cubicBezTo>
                    <a:cubicBezTo>
                      <a:pt x="756445" y="-265"/>
                      <a:pt x="762970" y="221516"/>
                      <a:pt x="802108" y="234565"/>
                    </a:cubicBezTo>
                    <a:cubicBezTo>
                      <a:pt x="841246" y="247614"/>
                      <a:pt x="873860" y="188902"/>
                      <a:pt x="965185" y="241089"/>
                    </a:cubicBezTo>
                    <a:cubicBezTo>
                      <a:pt x="1056511" y="293267"/>
                      <a:pt x="1121738" y="280228"/>
                      <a:pt x="1147827" y="280228"/>
                    </a:cubicBezTo>
                    <a:cubicBezTo>
                      <a:pt x="1173926" y="280228"/>
                      <a:pt x="1239153" y="273703"/>
                      <a:pt x="1278291" y="299792"/>
                    </a:cubicBezTo>
                    <a:cubicBezTo>
                      <a:pt x="1317429" y="325891"/>
                      <a:pt x="1382656" y="325891"/>
                      <a:pt x="1480507" y="351979"/>
                    </a:cubicBezTo>
                    <a:cubicBezTo>
                      <a:pt x="1578347" y="378068"/>
                      <a:pt x="1695762" y="397642"/>
                      <a:pt x="1721861" y="391118"/>
                    </a:cubicBezTo>
                    <a:cubicBezTo>
                      <a:pt x="1747959" y="384593"/>
                      <a:pt x="1832751" y="338930"/>
                      <a:pt x="1878414" y="384593"/>
                    </a:cubicBezTo>
                    <a:cubicBezTo>
                      <a:pt x="1924077" y="430256"/>
                      <a:pt x="2139332" y="567235"/>
                      <a:pt x="2139332" y="567235"/>
                    </a:cubicBezTo>
                    <a:lnTo>
                      <a:pt x="2230658" y="671600"/>
                    </a:lnTo>
                    <a:cubicBezTo>
                      <a:pt x="2230658" y="671600"/>
                      <a:pt x="2080629" y="958607"/>
                      <a:pt x="1956690" y="971657"/>
                    </a:cubicBezTo>
                    <a:cubicBezTo>
                      <a:pt x="1832751" y="984706"/>
                      <a:pt x="1428329" y="925994"/>
                      <a:pt x="1343528" y="919469"/>
                    </a:cubicBezTo>
                    <a:cubicBezTo>
                      <a:pt x="1258727" y="912954"/>
                      <a:pt x="919532" y="841202"/>
                      <a:pt x="808642" y="841202"/>
                    </a:cubicBezTo>
                    <a:cubicBezTo>
                      <a:pt x="697752" y="841202"/>
                      <a:pt x="417260" y="815104"/>
                      <a:pt x="365082" y="802064"/>
                    </a:cubicBezTo>
                    <a:cubicBezTo>
                      <a:pt x="312894" y="789015"/>
                      <a:pt x="188964" y="730312"/>
                      <a:pt x="162866" y="665085"/>
                    </a:cubicBezTo>
                    <a:cubicBezTo>
                      <a:pt x="136767" y="599849"/>
                      <a:pt x="97629" y="534621"/>
                      <a:pt x="97629" y="534621"/>
                    </a:cubicBezTo>
                    <a:lnTo>
                      <a:pt x="-212" y="508523"/>
                    </a:lnTo>
                    <a:close/>
                  </a:path>
                </a:pathLst>
              </a:custGeom>
              <a:solidFill>
                <a:srgbClr val="FFEEAA"/>
              </a:solidFill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21"/>
              <p:cNvSpPr/>
              <p:nvPr/>
            </p:nvSpPr>
            <p:spPr>
              <a:xfrm>
                <a:off x="4917060" y="3126476"/>
                <a:ext cx="2260217" cy="569572"/>
              </a:xfrm>
              <a:custGeom>
                <a:avLst/>
                <a:gdLst/>
                <a:ahLst/>
                <a:cxnLst/>
                <a:rect l="l" t="t" r="r" b="b"/>
                <a:pathLst>
                  <a:path w="2260217" h="569572" extrusionOk="0">
                    <a:moveTo>
                      <a:pt x="935840" y="338930"/>
                    </a:moveTo>
                    <a:cubicBezTo>
                      <a:pt x="935840" y="338930"/>
                      <a:pt x="720585" y="299792"/>
                      <a:pt x="661872" y="306316"/>
                    </a:cubicBezTo>
                    <a:cubicBezTo>
                      <a:pt x="603170" y="312841"/>
                      <a:pt x="361816" y="280228"/>
                      <a:pt x="316153" y="254129"/>
                    </a:cubicBezTo>
                    <a:cubicBezTo>
                      <a:pt x="270490" y="228040"/>
                      <a:pt x="192214" y="208476"/>
                      <a:pt x="185689" y="162813"/>
                    </a:cubicBezTo>
                    <a:cubicBezTo>
                      <a:pt x="179164" y="117150"/>
                      <a:pt x="140026" y="25834"/>
                      <a:pt x="140026" y="25834"/>
                    </a:cubicBezTo>
                    <a:lnTo>
                      <a:pt x="153075" y="-265"/>
                    </a:lnTo>
                    <a:cubicBezTo>
                      <a:pt x="153075" y="-265"/>
                      <a:pt x="42185" y="25834"/>
                      <a:pt x="16096" y="25834"/>
                    </a:cubicBezTo>
                    <a:cubicBezTo>
                      <a:pt x="-9993" y="25834"/>
                      <a:pt x="3047" y="91061"/>
                      <a:pt x="3047" y="91061"/>
                    </a:cubicBezTo>
                    <a:cubicBezTo>
                      <a:pt x="3047" y="91061"/>
                      <a:pt x="237877" y="410692"/>
                      <a:pt x="498795" y="443305"/>
                    </a:cubicBezTo>
                    <a:cubicBezTo>
                      <a:pt x="759713" y="475919"/>
                      <a:pt x="1222847" y="515057"/>
                      <a:pt x="1431578" y="521582"/>
                    </a:cubicBezTo>
                    <a:cubicBezTo>
                      <a:pt x="1640309" y="528106"/>
                      <a:pt x="1927326" y="599858"/>
                      <a:pt x="2005602" y="554195"/>
                    </a:cubicBezTo>
                    <a:cubicBezTo>
                      <a:pt x="2083879" y="508532"/>
                      <a:pt x="2175204" y="462869"/>
                      <a:pt x="2194769" y="417216"/>
                    </a:cubicBezTo>
                    <a:cubicBezTo>
                      <a:pt x="2214343" y="371553"/>
                      <a:pt x="2240432" y="299801"/>
                      <a:pt x="2240432" y="299801"/>
                    </a:cubicBezTo>
                    <a:lnTo>
                      <a:pt x="2260006" y="175862"/>
                    </a:lnTo>
                    <a:lnTo>
                      <a:pt x="2214343" y="143249"/>
                    </a:lnTo>
                    <a:cubicBezTo>
                      <a:pt x="2214343" y="143249"/>
                      <a:pt x="2136066" y="306326"/>
                      <a:pt x="2096928" y="358504"/>
                    </a:cubicBezTo>
                    <a:cubicBezTo>
                      <a:pt x="2057790" y="410692"/>
                      <a:pt x="1881672" y="469394"/>
                      <a:pt x="1783822" y="456345"/>
                    </a:cubicBezTo>
                    <a:cubicBezTo>
                      <a:pt x="1685981" y="443296"/>
                      <a:pt x="1333737" y="417207"/>
                      <a:pt x="1229372" y="384593"/>
                    </a:cubicBezTo>
                    <a:cubicBezTo>
                      <a:pt x="1125006" y="351979"/>
                      <a:pt x="955404" y="358504"/>
                      <a:pt x="935840" y="338930"/>
                    </a:cubicBezTo>
                    <a:close/>
                  </a:path>
                </a:pathLst>
              </a:custGeom>
              <a:solidFill>
                <a:srgbClr val="D0DC7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21"/>
              <p:cNvSpPr/>
              <p:nvPr/>
            </p:nvSpPr>
            <p:spPr>
              <a:xfrm>
                <a:off x="4768606" y="3145974"/>
                <a:ext cx="2466770" cy="2265099"/>
              </a:xfrm>
              <a:custGeom>
                <a:avLst/>
                <a:gdLst/>
                <a:ahLst/>
                <a:cxnLst/>
                <a:rect l="l" t="t" r="r" b="b"/>
                <a:pathLst>
                  <a:path w="2466770" h="2265099" extrusionOk="0">
                    <a:moveTo>
                      <a:pt x="138461" y="-226"/>
                    </a:moveTo>
                    <a:cubicBezTo>
                      <a:pt x="138461" y="-226"/>
                      <a:pt x="-18092" y="97614"/>
                      <a:pt x="1482" y="749915"/>
                    </a:cubicBezTo>
                    <a:cubicBezTo>
                      <a:pt x="21056" y="1402215"/>
                      <a:pt x="275450" y="1897963"/>
                      <a:pt x="536368" y="2106656"/>
                    </a:cubicBezTo>
                    <a:cubicBezTo>
                      <a:pt x="797286" y="2315387"/>
                      <a:pt x="1358261" y="2321912"/>
                      <a:pt x="1632219" y="2100132"/>
                    </a:cubicBezTo>
                    <a:cubicBezTo>
                      <a:pt x="1906187" y="1878351"/>
                      <a:pt x="2264946" y="1434791"/>
                      <a:pt x="2369311" y="1141249"/>
                    </a:cubicBezTo>
                    <a:cubicBezTo>
                      <a:pt x="2473677" y="847718"/>
                      <a:pt x="2473677" y="508523"/>
                      <a:pt x="2460637" y="378059"/>
                    </a:cubicBezTo>
                    <a:cubicBezTo>
                      <a:pt x="2447588" y="247595"/>
                      <a:pt x="2421499" y="156279"/>
                      <a:pt x="2421499" y="156279"/>
                    </a:cubicBezTo>
                    <a:cubicBezTo>
                      <a:pt x="2421499" y="156279"/>
                      <a:pt x="2323658" y="254120"/>
                      <a:pt x="2317133" y="319356"/>
                    </a:cubicBezTo>
                    <a:cubicBezTo>
                      <a:pt x="2310609" y="384584"/>
                      <a:pt x="2212768" y="462860"/>
                      <a:pt x="2062740" y="482434"/>
                    </a:cubicBezTo>
                    <a:cubicBezTo>
                      <a:pt x="1912711" y="502008"/>
                      <a:pt x="1482191" y="410682"/>
                      <a:pt x="1351736" y="397633"/>
                    </a:cubicBezTo>
                    <a:cubicBezTo>
                      <a:pt x="1221273" y="384593"/>
                      <a:pt x="1038631" y="351979"/>
                      <a:pt x="960354" y="338930"/>
                    </a:cubicBezTo>
                    <a:cubicBezTo>
                      <a:pt x="882078" y="325881"/>
                      <a:pt x="855989" y="358494"/>
                      <a:pt x="738574" y="332406"/>
                    </a:cubicBezTo>
                    <a:cubicBezTo>
                      <a:pt x="621159" y="306316"/>
                      <a:pt x="405904" y="286743"/>
                      <a:pt x="347192" y="208466"/>
                    </a:cubicBezTo>
                    <a:cubicBezTo>
                      <a:pt x="288480" y="130190"/>
                      <a:pt x="262391" y="25824"/>
                      <a:pt x="262391" y="25824"/>
                    </a:cubicBezTo>
                    <a:lnTo>
                      <a:pt x="138451" y="-265"/>
                    </a:lnTo>
                    <a:close/>
                  </a:path>
                </a:pathLst>
              </a:custGeom>
              <a:solidFill>
                <a:srgbClr val="ABC837"/>
              </a:solidFill>
              <a:ln w="9525" cap="flat" cmpd="sng">
                <a:solidFill>
                  <a:srgbClr val="A9C63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21"/>
              <p:cNvSpPr/>
              <p:nvPr/>
            </p:nvSpPr>
            <p:spPr>
              <a:xfrm>
                <a:off x="4787597" y="3163404"/>
                <a:ext cx="2428825" cy="2230265"/>
              </a:xfrm>
              <a:custGeom>
                <a:avLst/>
                <a:gdLst/>
                <a:ahLst/>
                <a:cxnLst/>
                <a:rect l="l" t="t" r="r" b="b"/>
                <a:pathLst>
                  <a:path w="2428825" h="2230265" extrusionOk="0">
                    <a:moveTo>
                      <a:pt x="136329" y="-226"/>
                    </a:moveTo>
                    <a:cubicBezTo>
                      <a:pt x="136329" y="-226"/>
                      <a:pt x="-17814" y="96110"/>
                      <a:pt x="1455" y="738371"/>
                    </a:cubicBezTo>
                    <a:cubicBezTo>
                      <a:pt x="20724" y="1380632"/>
                      <a:pt x="271203" y="1868798"/>
                      <a:pt x="528112" y="2074252"/>
                    </a:cubicBezTo>
                    <a:cubicBezTo>
                      <a:pt x="785020" y="2279773"/>
                      <a:pt x="1337365" y="2286202"/>
                      <a:pt x="1607104" y="2067832"/>
                    </a:cubicBezTo>
                    <a:cubicBezTo>
                      <a:pt x="1876852" y="1849462"/>
                      <a:pt x="2230096" y="1412722"/>
                      <a:pt x="2332861" y="1123705"/>
                    </a:cubicBezTo>
                    <a:cubicBezTo>
                      <a:pt x="2435626" y="834687"/>
                      <a:pt x="2435626" y="500712"/>
                      <a:pt x="2422777" y="372258"/>
                    </a:cubicBezTo>
                    <a:cubicBezTo>
                      <a:pt x="2409928" y="243804"/>
                      <a:pt x="2384239" y="153888"/>
                      <a:pt x="2384239" y="153888"/>
                    </a:cubicBezTo>
                    <a:cubicBezTo>
                      <a:pt x="2384239" y="153888"/>
                      <a:pt x="2287903" y="250224"/>
                      <a:pt x="2281474" y="314451"/>
                    </a:cubicBezTo>
                    <a:cubicBezTo>
                      <a:pt x="2275054" y="378678"/>
                      <a:pt x="2178708" y="455745"/>
                      <a:pt x="2030995" y="475014"/>
                    </a:cubicBezTo>
                    <a:cubicBezTo>
                      <a:pt x="1883271" y="494283"/>
                      <a:pt x="1459380" y="404358"/>
                      <a:pt x="1330926" y="391518"/>
                    </a:cubicBezTo>
                    <a:cubicBezTo>
                      <a:pt x="1202472" y="378668"/>
                      <a:pt x="1022640" y="346560"/>
                      <a:pt x="945573" y="333711"/>
                    </a:cubicBezTo>
                    <a:cubicBezTo>
                      <a:pt x="868507" y="320871"/>
                      <a:pt x="842808" y="352980"/>
                      <a:pt x="727203" y="327291"/>
                    </a:cubicBezTo>
                    <a:cubicBezTo>
                      <a:pt x="611598" y="301602"/>
                      <a:pt x="399648" y="282333"/>
                      <a:pt x="341850" y="205256"/>
                    </a:cubicBezTo>
                    <a:cubicBezTo>
                      <a:pt x="284052" y="128190"/>
                      <a:pt x="258364" y="25424"/>
                      <a:pt x="258364" y="25424"/>
                    </a:cubicBezTo>
                    <a:lnTo>
                      <a:pt x="136320" y="-265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21"/>
              <p:cNvSpPr/>
              <p:nvPr/>
            </p:nvSpPr>
            <p:spPr>
              <a:xfrm rot="-3929096">
                <a:off x="5337741" y="4321859"/>
                <a:ext cx="1495002" cy="419810"/>
              </a:xfrm>
              <a:custGeom>
                <a:avLst/>
                <a:gdLst/>
                <a:ahLst/>
                <a:cxnLst/>
                <a:rect l="l" t="t" r="r" b="b"/>
                <a:pathLst>
                  <a:path w="1494759" h="419742" extrusionOk="0">
                    <a:moveTo>
                      <a:pt x="-173" y="-190"/>
                    </a:moveTo>
                    <a:cubicBezTo>
                      <a:pt x="630728" y="221431"/>
                      <a:pt x="655371" y="227589"/>
                      <a:pt x="872211" y="233738"/>
                    </a:cubicBezTo>
                    <a:cubicBezTo>
                      <a:pt x="1089080" y="239895"/>
                      <a:pt x="1325670" y="166021"/>
                      <a:pt x="1350313" y="141400"/>
                    </a:cubicBezTo>
                    <a:cubicBezTo>
                      <a:pt x="1374957" y="116778"/>
                      <a:pt x="1646050" y="122927"/>
                      <a:pt x="1374957" y="246053"/>
                    </a:cubicBezTo>
                    <a:cubicBezTo>
                      <a:pt x="1103871" y="369179"/>
                      <a:pt x="936282" y="461517"/>
                      <a:pt x="679979" y="399958"/>
                    </a:cubicBezTo>
                    <a:cubicBezTo>
                      <a:pt x="423676" y="338400"/>
                      <a:pt x="300451" y="289148"/>
                      <a:pt x="201877" y="209116"/>
                    </a:cubicBezTo>
                    <a:cubicBezTo>
                      <a:pt x="103295" y="129084"/>
                      <a:pt x="4721" y="5967"/>
                      <a:pt x="-209" y="-190"/>
                    </a:cubicBezTo>
                    <a:close/>
                  </a:path>
                </a:pathLst>
              </a:custGeom>
              <a:solidFill>
                <a:srgbClr val="89A0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21"/>
              <p:cNvSpPr/>
              <p:nvPr/>
            </p:nvSpPr>
            <p:spPr>
              <a:xfrm>
                <a:off x="4796716" y="3444265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754" y="1615"/>
                    </a:moveTo>
                    <a:cubicBezTo>
                      <a:pt x="38754" y="1615"/>
                      <a:pt x="-104358" y="569114"/>
                      <a:pt x="158009" y="973546"/>
                    </a:cubicBezTo>
                    <a:cubicBezTo>
                      <a:pt x="420377" y="1377968"/>
                      <a:pt x="527720" y="1541045"/>
                      <a:pt x="563490" y="1560610"/>
                    </a:cubicBezTo>
                    <a:cubicBezTo>
                      <a:pt x="599277" y="1580174"/>
                      <a:pt x="336892" y="1149663"/>
                      <a:pt x="253424" y="875695"/>
                    </a:cubicBezTo>
                    <a:cubicBezTo>
                      <a:pt x="169938" y="601728"/>
                      <a:pt x="146098" y="353859"/>
                      <a:pt x="146098" y="236444"/>
                    </a:cubicBezTo>
                    <a:cubicBezTo>
                      <a:pt x="146098" y="119030"/>
                      <a:pt x="50683" y="-17950"/>
                      <a:pt x="38754" y="1615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21"/>
              <p:cNvSpPr/>
              <p:nvPr/>
            </p:nvSpPr>
            <p:spPr>
              <a:xfrm flipH="1">
                <a:off x="6610133" y="3463834"/>
                <a:ext cx="567026" cy="1561518"/>
              </a:xfrm>
              <a:custGeom>
                <a:avLst/>
                <a:gdLst/>
                <a:ahLst/>
                <a:cxnLst/>
                <a:rect l="l" t="t" r="r" b="b"/>
                <a:pathLst>
                  <a:path w="567026" h="1561518" extrusionOk="0">
                    <a:moveTo>
                      <a:pt x="38945" y="1617"/>
                    </a:moveTo>
                    <a:cubicBezTo>
                      <a:pt x="38945" y="1617"/>
                      <a:pt x="-104168" y="569116"/>
                      <a:pt x="158200" y="973548"/>
                    </a:cubicBezTo>
                    <a:cubicBezTo>
                      <a:pt x="420567" y="1377970"/>
                      <a:pt x="527911" y="1541048"/>
                      <a:pt x="563680" y="1560612"/>
                    </a:cubicBezTo>
                    <a:cubicBezTo>
                      <a:pt x="599467" y="1580176"/>
                      <a:pt x="337082" y="1149665"/>
                      <a:pt x="253614" y="875697"/>
                    </a:cubicBezTo>
                    <a:cubicBezTo>
                      <a:pt x="170128" y="601730"/>
                      <a:pt x="146288" y="353861"/>
                      <a:pt x="146288" y="236446"/>
                    </a:cubicBezTo>
                    <a:cubicBezTo>
                      <a:pt x="146288" y="119032"/>
                      <a:pt x="50874" y="-17947"/>
                      <a:pt x="38945" y="1617"/>
                    </a:cubicBezTo>
                    <a:close/>
                  </a:path>
                </a:pathLst>
              </a:custGeom>
              <a:solidFill>
                <a:srgbClr val="668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21"/>
              <p:cNvSpPr/>
              <p:nvPr/>
            </p:nvSpPr>
            <p:spPr>
              <a:xfrm>
                <a:off x="5024722" y="2858893"/>
                <a:ext cx="587073" cy="280584"/>
              </a:xfrm>
              <a:custGeom>
                <a:avLst/>
                <a:gdLst/>
                <a:ahLst/>
                <a:cxnLst/>
                <a:rect l="l" t="t" r="r" b="b"/>
                <a:pathLst>
                  <a:path w="587073" h="280584" extrusionOk="0">
                    <a:moveTo>
                      <a:pt x="51985" y="260756"/>
                    </a:moveTo>
                    <a:cubicBezTo>
                      <a:pt x="51985" y="260756"/>
                      <a:pt x="397705" y="175955"/>
                      <a:pt x="489021" y="84638"/>
                    </a:cubicBezTo>
                    <a:cubicBezTo>
                      <a:pt x="580347" y="-6687"/>
                      <a:pt x="586862" y="-163"/>
                      <a:pt x="586862" y="-163"/>
                    </a:cubicBezTo>
                    <a:cubicBezTo>
                      <a:pt x="586862" y="-163"/>
                      <a:pt x="384646" y="143341"/>
                      <a:pt x="234618" y="182479"/>
                    </a:cubicBezTo>
                    <a:cubicBezTo>
                      <a:pt x="84589" y="221618"/>
                      <a:pt x="-212" y="280320"/>
                      <a:pt x="-212" y="280320"/>
                    </a:cubicBezTo>
                    <a:lnTo>
                      <a:pt x="51976" y="260756"/>
                    </a:ln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21"/>
              <p:cNvSpPr/>
              <p:nvPr/>
            </p:nvSpPr>
            <p:spPr>
              <a:xfrm>
                <a:off x="5853188" y="2859052"/>
                <a:ext cx="477117" cy="319135"/>
              </a:xfrm>
              <a:custGeom>
                <a:avLst/>
                <a:gdLst/>
                <a:ahLst/>
                <a:cxnLst/>
                <a:rect l="l" t="t" r="r" b="b"/>
                <a:pathLst>
                  <a:path w="477117" h="319135" extrusionOk="0">
                    <a:moveTo>
                      <a:pt x="475962" y="117150"/>
                    </a:moveTo>
                    <a:cubicBezTo>
                      <a:pt x="443348" y="117150"/>
                      <a:pt x="286796" y="149764"/>
                      <a:pt x="254182" y="228040"/>
                    </a:cubicBezTo>
                    <a:cubicBezTo>
                      <a:pt x="221568" y="306317"/>
                      <a:pt x="182430" y="338930"/>
                      <a:pt x="169381" y="306317"/>
                    </a:cubicBezTo>
                    <a:cubicBezTo>
                      <a:pt x="156341" y="273703"/>
                      <a:pt x="234618" y="241090"/>
                      <a:pt x="195479" y="162813"/>
                    </a:cubicBezTo>
                    <a:cubicBezTo>
                      <a:pt x="156332" y="84537"/>
                      <a:pt x="195479" y="117150"/>
                      <a:pt x="117203" y="91061"/>
                    </a:cubicBezTo>
                    <a:cubicBezTo>
                      <a:pt x="38926" y="64972"/>
                      <a:pt x="-212" y="-265"/>
                      <a:pt x="-212" y="-265"/>
                    </a:cubicBezTo>
                    <a:cubicBezTo>
                      <a:pt x="-212" y="-265"/>
                      <a:pt x="51966" y="51923"/>
                      <a:pt x="208519" y="64972"/>
                    </a:cubicBezTo>
                    <a:cubicBezTo>
                      <a:pt x="365072" y="78012"/>
                      <a:pt x="489011" y="123675"/>
                      <a:pt x="475962" y="117150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21"/>
              <p:cNvSpPr/>
              <p:nvPr/>
            </p:nvSpPr>
            <p:spPr>
              <a:xfrm>
                <a:off x="6520528" y="3094577"/>
                <a:ext cx="224228" cy="239849"/>
              </a:xfrm>
              <a:custGeom>
                <a:avLst/>
                <a:gdLst/>
                <a:ahLst/>
                <a:cxnLst/>
                <a:rect l="l" t="t" r="r" b="b"/>
                <a:pathLst>
                  <a:path w="224228" h="239849" extrusionOk="0">
                    <a:moveTo>
                      <a:pt x="-212" y="-265"/>
                    </a:moveTo>
                    <a:cubicBezTo>
                      <a:pt x="-212" y="-265"/>
                      <a:pt x="-212" y="30682"/>
                      <a:pt x="55843" y="84841"/>
                    </a:cubicBezTo>
                    <a:cubicBezTo>
                      <a:pt x="111907" y="139000"/>
                      <a:pt x="224017" y="239585"/>
                      <a:pt x="224017" y="239585"/>
                    </a:cubicBezTo>
                    <a:cubicBezTo>
                      <a:pt x="224017" y="239585"/>
                      <a:pt x="55843" y="38426"/>
                      <a:pt x="-212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21"/>
              <p:cNvSpPr/>
              <p:nvPr/>
            </p:nvSpPr>
            <p:spPr>
              <a:xfrm>
                <a:off x="6316312" y="3217830"/>
                <a:ext cx="9525" cy="23482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234829" extrusionOk="0">
                    <a:moveTo>
                      <a:pt x="-212" y="-265"/>
                    </a:moveTo>
                    <a:lnTo>
                      <a:pt x="-212" y="234565"/>
                    </a:lnTo>
                  </a:path>
                </a:pathLst>
              </a:custGeom>
              <a:noFill/>
              <a:ln w="9525" cap="flat" cmpd="sng">
                <a:solidFill>
                  <a:srgbClr val="FFE680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21"/>
              <p:cNvSpPr/>
              <p:nvPr/>
            </p:nvSpPr>
            <p:spPr>
              <a:xfrm>
                <a:off x="5556584" y="3623843"/>
                <a:ext cx="738298" cy="271897"/>
              </a:xfrm>
              <a:custGeom>
                <a:avLst/>
                <a:gdLst/>
                <a:ahLst/>
                <a:cxnLst/>
                <a:rect l="l" t="t" r="r" b="b"/>
                <a:pathLst>
                  <a:path w="738298" h="271897" extrusionOk="0">
                    <a:moveTo>
                      <a:pt x="-208" y="-271"/>
                    </a:moveTo>
                    <a:cubicBezTo>
                      <a:pt x="311409" y="143289"/>
                      <a:pt x="323581" y="147278"/>
                      <a:pt x="430684" y="151261"/>
                    </a:cubicBezTo>
                    <a:cubicBezTo>
                      <a:pt x="537801" y="155250"/>
                      <a:pt x="654658" y="107396"/>
                      <a:pt x="666830" y="91447"/>
                    </a:cubicBezTo>
                    <a:cubicBezTo>
                      <a:pt x="679002" y="75497"/>
                      <a:pt x="812902" y="79481"/>
                      <a:pt x="679002" y="159238"/>
                    </a:cubicBezTo>
                    <a:cubicBezTo>
                      <a:pt x="545106" y="238996"/>
                      <a:pt x="462330" y="298810"/>
                      <a:pt x="335736" y="258934"/>
                    </a:cubicBezTo>
                    <a:cubicBezTo>
                      <a:pt x="209141" y="219058"/>
                      <a:pt x="148278" y="187154"/>
                      <a:pt x="99589" y="135312"/>
                    </a:cubicBezTo>
                    <a:cubicBezTo>
                      <a:pt x="50898" y="83469"/>
                      <a:pt x="2210" y="3717"/>
                      <a:pt x="-226" y="-2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21"/>
              <p:cNvSpPr/>
              <p:nvPr/>
            </p:nvSpPr>
            <p:spPr>
              <a:xfrm>
                <a:off x="5486723" y="2961608"/>
                <a:ext cx="267519" cy="423226"/>
              </a:xfrm>
              <a:custGeom>
                <a:avLst/>
                <a:gdLst/>
                <a:ahLst/>
                <a:cxnLst/>
                <a:rect l="l" t="t" r="r" b="b"/>
                <a:pathLst>
                  <a:path w="267519" h="423226" extrusionOk="0">
                    <a:moveTo>
                      <a:pt x="267307" y="-265"/>
                    </a:moveTo>
                    <a:cubicBezTo>
                      <a:pt x="230407" y="36636"/>
                      <a:pt x="-212" y="396404"/>
                      <a:pt x="-212" y="396404"/>
                    </a:cubicBezTo>
                    <a:cubicBezTo>
                      <a:pt x="-212" y="396404"/>
                      <a:pt x="-212" y="507104"/>
                      <a:pt x="128938" y="276485"/>
                    </a:cubicBezTo>
                    <a:cubicBezTo>
                      <a:pt x="258087" y="45865"/>
                      <a:pt x="267307" y="8965"/>
                      <a:pt x="267307" y="-265"/>
                    </a:cubicBezTo>
                    <a:close/>
                  </a:path>
                </a:pathLst>
              </a:custGeom>
              <a:solidFill>
                <a:srgbClr val="FFE68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" name="Google Shape;631;p21"/>
              <p:cNvGrpSpPr/>
              <p:nvPr/>
            </p:nvGrpSpPr>
            <p:grpSpPr>
              <a:xfrm>
                <a:off x="6306235" y="1356086"/>
                <a:ext cx="1235373" cy="1660293"/>
                <a:chOff x="6306235" y="1356086"/>
                <a:chExt cx="1235373" cy="1660293"/>
              </a:xfrm>
            </p:grpSpPr>
            <p:sp>
              <p:nvSpPr>
                <p:cNvPr id="632" name="Google Shape;632;p21"/>
                <p:cNvSpPr/>
                <p:nvPr/>
              </p:nvSpPr>
              <p:spPr>
                <a:xfrm>
                  <a:off x="6371938" y="1404273"/>
                  <a:ext cx="1143381" cy="1612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3381" h="1612106" extrusionOk="0">
                      <a:moveTo>
                        <a:pt x="25604" y="1611840"/>
                      </a:moveTo>
                      <a:lnTo>
                        <a:pt x="1142696" y="17260"/>
                      </a:lnTo>
                      <a:lnTo>
                        <a:pt x="1120788" y="-266"/>
                      </a:lnTo>
                      <a:lnTo>
                        <a:pt x="-685" y="1607459"/>
                      </a:lnTo>
                      <a:lnTo>
                        <a:pt x="25604" y="1611840"/>
                      </a:lnTo>
                      <a:close/>
                    </a:path>
                  </a:pathLst>
                </a:custGeom>
                <a:solidFill>
                  <a:srgbClr val="FFE680">
                    <a:alpha val="4392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633" name="Google Shape;633;p21"/>
                <p:cNvGrpSpPr/>
                <p:nvPr/>
              </p:nvGrpSpPr>
              <p:grpSpPr>
                <a:xfrm>
                  <a:off x="6306235" y="1356086"/>
                  <a:ext cx="1235373" cy="1647158"/>
                  <a:chOff x="6306235" y="1356086"/>
                  <a:chExt cx="1235373" cy="1647158"/>
                </a:xfrm>
              </p:grpSpPr>
              <p:sp>
                <p:nvSpPr>
                  <p:cNvPr id="634" name="Google Shape;634;p21"/>
                  <p:cNvSpPr/>
                  <p:nvPr/>
                </p:nvSpPr>
                <p:spPr>
                  <a:xfrm>
                    <a:off x="6306235" y="1356086"/>
                    <a:ext cx="1235373" cy="16471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5373" h="1647158" extrusionOk="0">
                        <a:moveTo>
                          <a:pt x="113215" y="1646883"/>
                        </a:moveTo>
                        <a:lnTo>
                          <a:pt x="1234688" y="74210"/>
                        </a:lnTo>
                        <a:lnTo>
                          <a:pt x="1120789" y="-266"/>
                        </a:lnTo>
                        <a:lnTo>
                          <a:pt x="-685" y="1607459"/>
                        </a:lnTo>
                        <a:lnTo>
                          <a:pt x="113215" y="1646892"/>
                        </a:lnTo>
                        <a:close/>
                      </a:path>
                    </a:pathLst>
                  </a:custGeom>
                  <a:solidFill>
                    <a:srgbClr val="C8AB37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5" name="Google Shape;635;p21"/>
                  <p:cNvSpPr/>
                  <p:nvPr/>
                </p:nvSpPr>
                <p:spPr>
                  <a:xfrm>
                    <a:off x="6310692" y="1386747"/>
                    <a:ext cx="1143380" cy="16121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3380" h="1612106" extrusionOk="0">
                        <a:moveTo>
                          <a:pt x="25604" y="1611840"/>
                        </a:moveTo>
                        <a:lnTo>
                          <a:pt x="1142695" y="17260"/>
                        </a:lnTo>
                        <a:lnTo>
                          <a:pt x="1120788" y="-266"/>
                        </a:lnTo>
                        <a:lnTo>
                          <a:pt x="-685" y="1607459"/>
                        </a:lnTo>
                        <a:lnTo>
                          <a:pt x="25604" y="1611840"/>
                        </a:lnTo>
                        <a:close/>
                      </a:path>
                    </a:pathLst>
                  </a:custGeom>
                  <a:solidFill>
                    <a:srgbClr val="AC9D93">
                      <a:alpha val="4392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636" name="Google Shape;636;p21"/>
                  <p:cNvSpPr/>
                  <p:nvPr/>
                </p:nvSpPr>
                <p:spPr>
                  <a:xfrm>
                    <a:off x="6380702" y="1395510"/>
                    <a:ext cx="1099565" cy="15463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9565" h="1546383" extrusionOk="0">
                        <a:moveTo>
                          <a:pt x="-685" y="1546118"/>
                        </a:moveTo>
                        <a:lnTo>
                          <a:pt x="1076973" y="-266"/>
                        </a:lnTo>
                        <a:lnTo>
                          <a:pt x="1098880" y="8496"/>
                        </a:lnTo>
                        <a:lnTo>
                          <a:pt x="-685" y="154611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637" name="Google Shape;637;p21"/>
          <p:cNvGrpSpPr/>
          <p:nvPr/>
        </p:nvGrpSpPr>
        <p:grpSpPr>
          <a:xfrm flipH="1">
            <a:off x="3086158" y="4745494"/>
            <a:ext cx="835510" cy="2016215"/>
            <a:chOff x="4028392" y="3097874"/>
            <a:chExt cx="1270158" cy="3065088"/>
          </a:xfrm>
        </p:grpSpPr>
        <p:sp>
          <p:nvSpPr>
            <p:cNvPr id="638" name="Google Shape;638;p21"/>
            <p:cNvSpPr/>
            <p:nvPr/>
          </p:nvSpPr>
          <p:spPr>
            <a:xfrm>
              <a:off x="4085258" y="31274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4028392" y="30978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4214624" y="44825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4964780" y="46364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4719916" y="35591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1"/>
            <p:cNvSpPr/>
            <p:nvPr/>
          </p:nvSpPr>
          <p:spPr>
            <a:xfrm>
              <a:off x="4167470" y="36676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1"/>
          <p:cNvGrpSpPr/>
          <p:nvPr/>
        </p:nvGrpSpPr>
        <p:grpSpPr>
          <a:xfrm>
            <a:off x="2172114" y="4705836"/>
            <a:ext cx="835510" cy="2016215"/>
            <a:chOff x="4180792" y="3250274"/>
            <a:chExt cx="1270158" cy="3065088"/>
          </a:xfrm>
        </p:grpSpPr>
        <p:sp>
          <p:nvSpPr>
            <p:cNvPr id="645" name="Google Shape;645;p21"/>
            <p:cNvSpPr/>
            <p:nvPr/>
          </p:nvSpPr>
          <p:spPr>
            <a:xfrm>
              <a:off x="4237658" y="3279845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1"/>
            <p:cNvSpPr/>
            <p:nvPr/>
          </p:nvSpPr>
          <p:spPr>
            <a:xfrm>
              <a:off x="4180792" y="3250274"/>
              <a:ext cx="1213292" cy="3035517"/>
            </a:xfrm>
            <a:custGeom>
              <a:avLst/>
              <a:gdLst/>
              <a:ahLst/>
              <a:cxnLst/>
              <a:rect l="l" t="t" r="r" b="b"/>
              <a:pathLst>
                <a:path w="1213292" h="3035517" extrusionOk="0">
                  <a:moveTo>
                    <a:pt x="1042421" y="128134"/>
                  </a:moveTo>
                  <a:cubicBezTo>
                    <a:pt x="788401" y="-178776"/>
                    <a:pt x="356662" y="138564"/>
                    <a:pt x="174450" y="321355"/>
                  </a:cubicBezTo>
                  <a:cubicBezTo>
                    <a:pt x="-61335" y="557849"/>
                    <a:pt x="-20006" y="929998"/>
                    <a:pt x="76290" y="1232258"/>
                  </a:cubicBezTo>
                  <a:cubicBezTo>
                    <a:pt x="132096" y="1407402"/>
                    <a:pt x="235407" y="1768516"/>
                    <a:pt x="266436" y="2045026"/>
                  </a:cubicBezTo>
                  <a:cubicBezTo>
                    <a:pt x="295391" y="2303013"/>
                    <a:pt x="389111" y="2824058"/>
                    <a:pt x="389111" y="2824058"/>
                  </a:cubicBezTo>
                  <a:cubicBezTo>
                    <a:pt x="456583" y="3124636"/>
                    <a:pt x="812521" y="3025792"/>
                    <a:pt x="965726" y="2995814"/>
                  </a:cubicBezTo>
                  <a:cubicBezTo>
                    <a:pt x="1237035" y="2942713"/>
                    <a:pt x="1211102" y="2630838"/>
                    <a:pt x="1211102" y="2630838"/>
                  </a:cubicBezTo>
                  <a:cubicBezTo>
                    <a:pt x="1223372" y="2443738"/>
                    <a:pt x="1180203" y="2227921"/>
                    <a:pt x="1125237" y="1949966"/>
                  </a:cubicBezTo>
                  <a:cubicBezTo>
                    <a:pt x="1069983" y="1670854"/>
                    <a:pt x="1075527" y="1405300"/>
                    <a:pt x="1135458" y="1113393"/>
                  </a:cubicBezTo>
                  <a:cubicBezTo>
                    <a:pt x="1195469" y="820960"/>
                    <a:pt x="1218327" y="340719"/>
                    <a:pt x="1042395" y="128107"/>
                  </a:cubicBezTo>
                  <a:lnTo>
                    <a:pt x="1042421" y="128134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	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1"/>
            <p:cNvSpPr/>
            <p:nvPr/>
          </p:nvSpPr>
          <p:spPr>
            <a:xfrm>
              <a:off x="4367024" y="4634922"/>
              <a:ext cx="335540" cy="814611"/>
            </a:xfrm>
            <a:custGeom>
              <a:avLst/>
              <a:gdLst/>
              <a:ahLst/>
              <a:cxnLst/>
              <a:rect l="l" t="t" r="r" b="b"/>
              <a:pathLst>
                <a:path w="335540" h="814611" extrusionOk="0">
                  <a:moveTo>
                    <a:pt x="-90" y="338912"/>
                  </a:moveTo>
                  <a:cubicBezTo>
                    <a:pt x="934" y="306568"/>
                    <a:pt x="1828" y="272543"/>
                    <a:pt x="3273" y="244325"/>
                  </a:cubicBezTo>
                  <a:cubicBezTo>
                    <a:pt x="4429" y="221913"/>
                    <a:pt x="5821" y="200762"/>
                    <a:pt x="7634" y="180610"/>
                  </a:cubicBezTo>
                  <a:cubicBezTo>
                    <a:pt x="9447" y="160457"/>
                    <a:pt x="11654" y="141329"/>
                    <a:pt x="14439" y="123121"/>
                  </a:cubicBezTo>
                  <a:cubicBezTo>
                    <a:pt x="17224" y="104940"/>
                    <a:pt x="20509" y="87677"/>
                    <a:pt x="24634" y="71151"/>
                  </a:cubicBezTo>
                  <a:cubicBezTo>
                    <a:pt x="26683" y="62875"/>
                    <a:pt x="28916" y="54756"/>
                    <a:pt x="31360" y="46847"/>
                  </a:cubicBezTo>
                  <a:cubicBezTo>
                    <a:pt x="33803" y="38939"/>
                    <a:pt x="36457" y="31188"/>
                    <a:pt x="39321" y="23621"/>
                  </a:cubicBezTo>
                  <a:cubicBezTo>
                    <a:pt x="42185" y="16027"/>
                    <a:pt x="45338" y="8592"/>
                    <a:pt x="48675" y="1288"/>
                  </a:cubicBezTo>
                  <a:cubicBezTo>
                    <a:pt x="48885" y="841"/>
                    <a:pt x="49121" y="421"/>
                    <a:pt x="49332" y="-26"/>
                  </a:cubicBezTo>
                  <a:cubicBezTo>
                    <a:pt x="47414" y="5413"/>
                    <a:pt x="45180" y="10904"/>
                    <a:pt x="43420" y="16316"/>
                  </a:cubicBezTo>
                  <a:cubicBezTo>
                    <a:pt x="-15645" y="199107"/>
                    <a:pt x="190661" y="479453"/>
                    <a:pt x="319457" y="663478"/>
                  </a:cubicBezTo>
                  <a:cubicBezTo>
                    <a:pt x="369011" y="752679"/>
                    <a:pt x="300251" y="905438"/>
                    <a:pt x="156872" y="743194"/>
                  </a:cubicBezTo>
                  <a:cubicBezTo>
                    <a:pt x="110551" y="644797"/>
                    <a:pt x="44287" y="497398"/>
                    <a:pt x="-90" y="338912"/>
                  </a:cubicBezTo>
                  <a:lnTo>
                    <a:pt x="-90" y="338912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1"/>
            <p:cNvSpPr/>
            <p:nvPr/>
          </p:nvSpPr>
          <p:spPr>
            <a:xfrm>
              <a:off x="5117180" y="4788890"/>
              <a:ext cx="243222" cy="685026"/>
            </a:xfrm>
            <a:custGeom>
              <a:avLst/>
              <a:gdLst/>
              <a:ahLst/>
              <a:cxnLst/>
              <a:rect l="l" t="t" r="r" b="b"/>
              <a:pathLst>
                <a:path w="243222" h="685026" extrusionOk="0">
                  <a:moveTo>
                    <a:pt x="191845" y="-26"/>
                  </a:moveTo>
                  <a:cubicBezTo>
                    <a:pt x="192317" y="1235"/>
                    <a:pt x="192869" y="2470"/>
                    <a:pt x="193316" y="3757"/>
                  </a:cubicBezTo>
                  <a:cubicBezTo>
                    <a:pt x="196127" y="11535"/>
                    <a:pt x="198755" y="19496"/>
                    <a:pt x="201198" y="27641"/>
                  </a:cubicBezTo>
                  <a:cubicBezTo>
                    <a:pt x="206085" y="43957"/>
                    <a:pt x="210263" y="61009"/>
                    <a:pt x="213915" y="79033"/>
                  </a:cubicBezTo>
                  <a:cubicBezTo>
                    <a:pt x="217567" y="97084"/>
                    <a:pt x="220667" y="116054"/>
                    <a:pt x="223426" y="136101"/>
                  </a:cubicBezTo>
                  <a:cubicBezTo>
                    <a:pt x="226211" y="156148"/>
                    <a:pt x="228655" y="177325"/>
                    <a:pt x="230888" y="199658"/>
                  </a:cubicBezTo>
                  <a:cubicBezTo>
                    <a:pt x="235250" y="243248"/>
                    <a:pt x="238876" y="291802"/>
                    <a:pt x="243132" y="345717"/>
                  </a:cubicBezTo>
                  <a:cubicBezTo>
                    <a:pt x="212706" y="449737"/>
                    <a:pt x="176448" y="539858"/>
                    <a:pt x="151986" y="601471"/>
                  </a:cubicBezTo>
                  <a:cubicBezTo>
                    <a:pt x="-81119" y="843772"/>
                    <a:pt x="23164" y="481844"/>
                    <a:pt x="23164" y="481844"/>
                  </a:cubicBezTo>
                  <a:cubicBezTo>
                    <a:pt x="175029" y="316001"/>
                    <a:pt x="243999" y="171545"/>
                    <a:pt x="191845" y="-26"/>
                  </a:cubicBezTo>
                  <a:lnTo>
                    <a:pt x="191845" y="-26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1"/>
            <p:cNvSpPr/>
            <p:nvPr/>
          </p:nvSpPr>
          <p:spPr>
            <a:xfrm>
              <a:off x="4872316" y="3711535"/>
              <a:ext cx="82016" cy="207333"/>
            </a:xfrm>
            <a:custGeom>
              <a:avLst/>
              <a:gdLst/>
              <a:ahLst/>
              <a:cxnLst/>
              <a:rect l="l" t="t" r="r" b="b"/>
              <a:pathLst>
                <a:path w="82016" h="207333" extrusionOk="0">
                  <a:moveTo>
                    <a:pt x="17187" y="17371"/>
                  </a:moveTo>
                  <a:cubicBezTo>
                    <a:pt x="17187" y="17371"/>
                    <a:pt x="30771" y="-3307"/>
                    <a:pt x="54155" y="424"/>
                  </a:cubicBezTo>
                  <a:cubicBezTo>
                    <a:pt x="77539" y="4129"/>
                    <a:pt x="81927" y="38680"/>
                    <a:pt x="81927" y="38680"/>
                  </a:cubicBezTo>
                  <a:cubicBezTo>
                    <a:pt x="60828" y="108622"/>
                    <a:pt x="71023" y="195353"/>
                    <a:pt x="71023" y="195353"/>
                  </a:cubicBezTo>
                  <a:lnTo>
                    <a:pt x="3603" y="207308"/>
                  </a:lnTo>
                  <a:cubicBezTo>
                    <a:pt x="3577" y="207282"/>
                    <a:pt x="-10743" y="110014"/>
                    <a:pt x="17187" y="17371"/>
                  </a:cubicBezTo>
                  <a:lnTo>
                    <a:pt x="17187" y="17371"/>
                  </a:ln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1"/>
            <p:cNvSpPr/>
            <p:nvPr/>
          </p:nvSpPr>
          <p:spPr>
            <a:xfrm>
              <a:off x="4319870" y="3820078"/>
              <a:ext cx="1096176" cy="1314554"/>
            </a:xfrm>
            <a:custGeom>
              <a:avLst/>
              <a:gdLst/>
              <a:ahLst/>
              <a:cxnLst/>
              <a:rect l="l" t="t" r="r" b="b"/>
              <a:pathLst>
                <a:path w="1096176" h="1314554" extrusionOk="0">
                  <a:moveTo>
                    <a:pt x="581325" y="0"/>
                  </a:moveTo>
                  <a:cubicBezTo>
                    <a:pt x="872286" y="260247"/>
                    <a:pt x="999480" y="535838"/>
                    <a:pt x="1068949" y="769836"/>
                  </a:cubicBezTo>
                  <a:cubicBezTo>
                    <a:pt x="1122154" y="949053"/>
                    <a:pt x="1088760" y="1149447"/>
                    <a:pt x="1040468" y="1314529"/>
                  </a:cubicBezTo>
                  <a:cubicBezTo>
                    <a:pt x="1036238" y="1260614"/>
                    <a:pt x="1032586" y="1212059"/>
                    <a:pt x="1028224" y="1168470"/>
                  </a:cubicBezTo>
                  <a:cubicBezTo>
                    <a:pt x="1025991" y="1146137"/>
                    <a:pt x="1023521" y="1124960"/>
                    <a:pt x="1020762" y="1104912"/>
                  </a:cubicBezTo>
                  <a:cubicBezTo>
                    <a:pt x="1017977" y="1084865"/>
                    <a:pt x="1014903" y="1065895"/>
                    <a:pt x="1011251" y="1047845"/>
                  </a:cubicBezTo>
                  <a:cubicBezTo>
                    <a:pt x="1007599" y="1029794"/>
                    <a:pt x="1003421" y="1012769"/>
                    <a:pt x="998534" y="996452"/>
                  </a:cubicBezTo>
                  <a:cubicBezTo>
                    <a:pt x="996090" y="988307"/>
                    <a:pt x="993463" y="980346"/>
                    <a:pt x="990652" y="972569"/>
                  </a:cubicBezTo>
                  <a:cubicBezTo>
                    <a:pt x="990179" y="971281"/>
                    <a:pt x="989653" y="970073"/>
                    <a:pt x="989180" y="968785"/>
                  </a:cubicBezTo>
                  <a:cubicBezTo>
                    <a:pt x="983426" y="949815"/>
                    <a:pt x="976542" y="930609"/>
                    <a:pt x="967741" y="910903"/>
                  </a:cubicBezTo>
                  <a:cubicBezTo>
                    <a:pt x="816059" y="570940"/>
                    <a:pt x="670447" y="350762"/>
                    <a:pt x="581351" y="248476"/>
                  </a:cubicBezTo>
                  <a:cubicBezTo>
                    <a:pt x="389391" y="360299"/>
                    <a:pt x="173600" y="596952"/>
                    <a:pt x="96485" y="814818"/>
                  </a:cubicBezTo>
                  <a:cubicBezTo>
                    <a:pt x="96275" y="815265"/>
                    <a:pt x="96039" y="815685"/>
                    <a:pt x="95829" y="816132"/>
                  </a:cubicBezTo>
                  <a:cubicBezTo>
                    <a:pt x="92492" y="823436"/>
                    <a:pt x="89339" y="830872"/>
                    <a:pt x="86475" y="838465"/>
                  </a:cubicBezTo>
                  <a:cubicBezTo>
                    <a:pt x="83611" y="846058"/>
                    <a:pt x="80957" y="853783"/>
                    <a:pt x="78514" y="861691"/>
                  </a:cubicBezTo>
                  <a:cubicBezTo>
                    <a:pt x="76070" y="869600"/>
                    <a:pt x="73837" y="877719"/>
                    <a:pt x="71788" y="885995"/>
                  </a:cubicBezTo>
                  <a:cubicBezTo>
                    <a:pt x="67689" y="902522"/>
                    <a:pt x="64378" y="919784"/>
                    <a:pt x="61593" y="937966"/>
                  </a:cubicBezTo>
                  <a:cubicBezTo>
                    <a:pt x="58808" y="956147"/>
                    <a:pt x="56575" y="975275"/>
                    <a:pt x="54788" y="995454"/>
                  </a:cubicBezTo>
                  <a:cubicBezTo>
                    <a:pt x="52975" y="1015606"/>
                    <a:pt x="51583" y="1036757"/>
                    <a:pt x="50427" y="1059169"/>
                  </a:cubicBezTo>
                  <a:cubicBezTo>
                    <a:pt x="48982" y="1087388"/>
                    <a:pt x="48062" y="1121413"/>
                    <a:pt x="47064" y="1153756"/>
                  </a:cubicBezTo>
                  <a:cubicBezTo>
                    <a:pt x="9202" y="1018601"/>
                    <a:pt x="-12763" y="875407"/>
                    <a:pt x="7784" y="747320"/>
                  </a:cubicBezTo>
                  <a:cubicBezTo>
                    <a:pt x="63222" y="401471"/>
                    <a:pt x="342071" y="104256"/>
                    <a:pt x="581298" y="-26"/>
                  </a:cubicBezTo>
                  <a:lnTo>
                    <a:pt x="581325" y="0"/>
                  </a:lnTo>
                  <a:close/>
                </a:path>
              </a:pathLst>
            </a:custGeom>
            <a:solidFill>
              <a:srgbClr val="0B539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1" name="Google Shape;651;p21"/>
          <p:cNvSpPr/>
          <p:nvPr/>
        </p:nvSpPr>
        <p:spPr>
          <a:xfrm flipH="1">
            <a:off x="6251" y="6328103"/>
            <a:ext cx="12186015" cy="530203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p21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DC26E4C9-79FA-4673-8A98-7879785074BA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FA662C1C-4478-4587-B07D-25AF1FF0AFA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0070C0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0070C0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5557970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6 Title and text left 1">
  <p:cSld name="016 Title and text left 1"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22"/>
          <p:cNvSpPr txBox="1">
            <a:spLocks noGrp="1"/>
          </p:cNvSpPr>
          <p:nvPr>
            <p:ph type="body" idx="1"/>
          </p:nvPr>
        </p:nvSpPr>
        <p:spPr>
          <a:xfrm>
            <a:off x="644050" y="2097700"/>
            <a:ext cx="5581500" cy="3565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r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56" name="Google Shape;656;p22"/>
          <p:cNvSpPr txBox="1">
            <a:spLocks noGrp="1"/>
          </p:cNvSpPr>
          <p:nvPr>
            <p:ph type="title"/>
          </p:nvPr>
        </p:nvSpPr>
        <p:spPr>
          <a:xfrm>
            <a:off x="644200" y="9743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grpSp>
        <p:nvGrpSpPr>
          <p:cNvPr id="657" name="Google Shape;657;p22"/>
          <p:cNvGrpSpPr/>
          <p:nvPr/>
        </p:nvGrpSpPr>
        <p:grpSpPr>
          <a:xfrm>
            <a:off x="822425" y="5519027"/>
            <a:ext cx="2040352" cy="1338977"/>
            <a:chOff x="975725" y="5557227"/>
            <a:chExt cx="2040352" cy="1338977"/>
          </a:xfrm>
        </p:grpSpPr>
        <p:sp>
          <p:nvSpPr>
            <p:cNvPr id="658" name="Google Shape;658;p22"/>
            <p:cNvSpPr/>
            <p:nvPr/>
          </p:nvSpPr>
          <p:spPr>
            <a:xfrm>
              <a:off x="975725" y="6182246"/>
              <a:ext cx="1228662" cy="290564"/>
            </a:xfrm>
            <a:custGeom>
              <a:avLst/>
              <a:gdLst/>
              <a:ahLst/>
              <a:cxnLst/>
              <a:rect l="l" t="t" r="r" b="b"/>
              <a:pathLst>
                <a:path w="2109291" h="498823" extrusionOk="0">
                  <a:moveTo>
                    <a:pt x="1054646" y="498823"/>
                  </a:moveTo>
                  <a:cubicBezTo>
                    <a:pt x="1635507" y="498823"/>
                    <a:pt x="2109292" y="386772"/>
                    <a:pt x="2109292" y="249412"/>
                  </a:cubicBezTo>
                  <a:cubicBezTo>
                    <a:pt x="2109292" y="112051"/>
                    <a:pt x="1635507" y="0"/>
                    <a:pt x="1054646" y="0"/>
                  </a:cubicBezTo>
                  <a:cubicBezTo>
                    <a:pt x="473785" y="0"/>
                    <a:pt x="0" y="112051"/>
                    <a:pt x="0" y="249412"/>
                  </a:cubicBezTo>
                  <a:cubicBezTo>
                    <a:pt x="0" y="386772"/>
                    <a:pt x="473785" y="498823"/>
                    <a:pt x="1054646" y="498823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9" name="Google Shape;659;p22"/>
            <p:cNvGrpSpPr/>
            <p:nvPr/>
          </p:nvGrpSpPr>
          <p:grpSpPr>
            <a:xfrm flipH="1">
              <a:off x="1071688" y="5557227"/>
              <a:ext cx="835252" cy="890789"/>
              <a:chOff x="-4259888" y="2290454"/>
              <a:chExt cx="4283344" cy="4568148"/>
            </a:xfrm>
          </p:grpSpPr>
          <p:sp>
            <p:nvSpPr>
              <p:cNvPr id="660" name="Google Shape;660;p22"/>
              <p:cNvSpPr/>
              <p:nvPr/>
            </p:nvSpPr>
            <p:spPr>
              <a:xfrm>
                <a:off x="-4117892" y="2882105"/>
                <a:ext cx="3976497" cy="3976497"/>
              </a:xfrm>
              <a:custGeom>
                <a:avLst/>
                <a:gdLst/>
                <a:ahLst/>
                <a:cxnLst/>
                <a:rect l="l" t="t" r="r" b="b"/>
                <a:pathLst>
                  <a:path w="1600200" h="1600200" extrusionOk="0">
                    <a:moveTo>
                      <a:pt x="0" y="0"/>
                    </a:moveTo>
                    <a:lnTo>
                      <a:pt x="253270" y="1511522"/>
                    </a:lnTo>
                    <a:lnTo>
                      <a:pt x="258604" y="1511808"/>
                    </a:lnTo>
                    <a:cubicBezTo>
                      <a:pt x="277273" y="1561148"/>
                      <a:pt x="511778" y="1600200"/>
                      <a:pt x="798576" y="1600200"/>
                    </a:cubicBezTo>
                    <a:cubicBezTo>
                      <a:pt x="1085374" y="1600200"/>
                      <a:pt x="1320070" y="1561148"/>
                      <a:pt x="1338834" y="1511808"/>
                    </a:cubicBezTo>
                    <a:lnTo>
                      <a:pt x="1347216" y="1511522"/>
                    </a:lnTo>
                    <a:lnTo>
                      <a:pt x="1600200" y="0"/>
                    </a:lnTo>
                    <a:lnTo>
                      <a:pt x="800100" y="586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22"/>
              <p:cNvSpPr/>
              <p:nvPr/>
            </p:nvSpPr>
            <p:spPr>
              <a:xfrm>
                <a:off x="-4259888" y="2479783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509683" y="0"/>
                      <a:pt x="210788" y="34385"/>
                      <a:pt x="76200" y="83915"/>
                    </a:cubicBezTo>
                    <a:lnTo>
                      <a:pt x="76200" y="66675"/>
                    </a:lnTo>
                    <a:lnTo>
                      <a:pt x="0" y="66675"/>
                    </a:lnTo>
                    <a:lnTo>
                      <a:pt x="0" y="142875"/>
                    </a:ln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lnTo>
                      <a:pt x="1714500" y="66675"/>
                    </a:lnTo>
                    <a:lnTo>
                      <a:pt x="1638300" y="66675"/>
                    </a:lnTo>
                    <a:lnTo>
                      <a:pt x="1638300" y="83915"/>
                    </a:lnTo>
                    <a:cubicBezTo>
                      <a:pt x="1503712" y="34385"/>
                      <a:pt x="1204722" y="0"/>
                      <a:pt x="857250" y="0"/>
                    </a:cubicBez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22"/>
              <p:cNvSpPr/>
              <p:nvPr/>
            </p:nvSpPr>
            <p:spPr>
              <a:xfrm>
                <a:off x="-4259888" y="2290454"/>
                <a:ext cx="4260533" cy="710089"/>
              </a:xfrm>
              <a:custGeom>
                <a:avLst/>
                <a:gdLst/>
                <a:ahLst/>
                <a:cxnLst/>
                <a:rect l="l" t="t" r="r" b="b"/>
                <a:pathLst>
                  <a:path w="1714500" h="285750" extrusionOk="0">
                    <a:moveTo>
                      <a:pt x="857250" y="0"/>
                    </a:moveTo>
                    <a:cubicBezTo>
                      <a:pt x="383762" y="0"/>
                      <a:pt x="0" y="64008"/>
                      <a:pt x="0" y="142875"/>
                    </a:cubicBezTo>
                    <a:cubicBezTo>
                      <a:pt x="0" y="221742"/>
                      <a:pt x="383762" y="285750"/>
                      <a:pt x="857250" y="285750"/>
                    </a:cubicBezTo>
                    <a:cubicBezTo>
                      <a:pt x="1330738" y="285750"/>
                      <a:pt x="1714500" y="221742"/>
                      <a:pt x="1714500" y="142875"/>
                    </a:cubicBezTo>
                    <a:cubicBezTo>
                      <a:pt x="1714500" y="64008"/>
                      <a:pt x="1330738" y="0"/>
                      <a:pt x="857250" y="0"/>
                    </a:cubicBezTo>
                    <a:close/>
                    <a:moveTo>
                      <a:pt x="857250" y="28575"/>
                    </a:moveTo>
                    <a:cubicBezTo>
                      <a:pt x="1267587" y="28575"/>
                      <a:pt x="1600200" y="79724"/>
                      <a:pt x="1600200" y="142875"/>
                    </a:cubicBezTo>
                    <a:cubicBezTo>
                      <a:pt x="1600200" y="206026"/>
                      <a:pt x="1267587" y="257175"/>
                      <a:pt x="857250" y="257175"/>
                    </a:cubicBezTo>
                    <a:cubicBezTo>
                      <a:pt x="446913" y="257175"/>
                      <a:pt x="114300" y="206026"/>
                      <a:pt x="114300" y="142875"/>
                    </a:cubicBezTo>
                    <a:cubicBezTo>
                      <a:pt x="114300" y="79724"/>
                      <a:pt x="446913" y="28575"/>
                      <a:pt x="857250" y="28575"/>
                    </a:cubicBez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22"/>
              <p:cNvSpPr/>
              <p:nvPr/>
            </p:nvSpPr>
            <p:spPr>
              <a:xfrm>
                <a:off x="-3722035" y="3185505"/>
                <a:ext cx="3330996" cy="2212255"/>
              </a:xfrm>
              <a:custGeom>
                <a:avLst/>
                <a:gdLst/>
                <a:ahLst/>
                <a:cxnLst/>
                <a:rect l="l" t="t" r="r" b="b"/>
                <a:pathLst>
                  <a:path w="3330996" h="2212255" extrusionOk="0">
                    <a:moveTo>
                      <a:pt x="177084" y="63532"/>
                    </a:moveTo>
                    <a:cubicBezTo>
                      <a:pt x="166021" y="63995"/>
                      <a:pt x="154096" y="66887"/>
                      <a:pt x="141286" y="72892"/>
                    </a:cubicBezTo>
                    <a:cubicBezTo>
                      <a:pt x="38813" y="120934"/>
                      <a:pt x="122592" y="252518"/>
                      <a:pt x="122592" y="252518"/>
                    </a:cubicBezTo>
                    <a:lnTo>
                      <a:pt x="289673" y="176076"/>
                    </a:lnTo>
                    <a:cubicBezTo>
                      <a:pt x="289673" y="176076"/>
                      <a:pt x="254523" y="60293"/>
                      <a:pt x="177084" y="63532"/>
                    </a:cubicBezTo>
                    <a:close/>
                    <a:moveTo>
                      <a:pt x="189329" y="0"/>
                    </a:moveTo>
                    <a:cubicBezTo>
                      <a:pt x="293934" y="0"/>
                      <a:pt x="378657" y="84726"/>
                      <a:pt x="378657" y="189329"/>
                    </a:cubicBezTo>
                    <a:lnTo>
                      <a:pt x="373085" y="216947"/>
                    </a:lnTo>
                    <a:lnTo>
                      <a:pt x="397885" y="248723"/>
                    </a:lnTo>
                    <a:cubicBezTo>
                      <a:pt x="566135" y="462596"/>
                      <a:pt x="1277966" y="1340089"/>
                      <a:pt x="1899199" y="1692121"/>
                    </a:cubicBezTo>
                    <a:cubicBezTo>
                      <a:pt x="2609180" y="2094443"/>
                      <a:pt x="3330996" y="1952447"/>
                      <a:pt x="3330996" y="1952447"/>
                    </a:cubicBezTo>
                    <a:cubicBezTo>
                      <a:pt x="3330996" y="1952447"/>
                      <a:pt x="2798272" y="2520904"/>
                      <a:pt x="1721705" y="1976113"/>
                    </a:cubicBezTo>
                    <a:cubicBezTo>
                      <a:pt x="712421" y="1465372"/>
                      <a:pt x="253928" y="497855"/>
                      <a:pt x="200560" y="378910"/>
                    </a:cubicBezTo>
                    <a:lnTo>
                      <a:pt x="199977" y="377585"/>
                    </a:lnTo>
                    <a:lnTo>
                      <a:pt x="189329" y="378657"/>
                    </a:lnTo>
                    <a:cubicBezTo>
                      <a:pt x="84726" y="378657"/>
                      <a:pt x="0" y="293931"/>
                      <a:pt x="0" y="189329"/>
                    </a:cubicBezTo>
                    <a:cubicBezTo>
                      <a:pt x="0" y="84726"/>
                      <a:pt x="84726" y="0"/>
                      <a:pt x="189329" y="0"/>
                    </a:cubicBezTo>
                    <a:close/>
                  </a:path>
                </a:pathLst>
              </a:custGeom>
              <a:solidFill>
                <a:srgbClr val="EEEEE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22"/>
              <p:cNvSpPr/>
              <p:nvPr/>
            </p:nvSpPr>
            <p:spPr>
              <a:xfrm>
                <a:off x="-695859" y="3147167"/>
                <a:ext cx="719316" cy="2032509"/>
              </a:xfrm>
              <a:custGeom>
                <a:avLst/>
                <a:gdLst/>
                <a:ahLst/>
                <a:cxnLst/>
                <a:rect l="l" t="t" r="r" b="b"/>
                <a:pathLst>
                  <a:path w="289463" h="817911" extrusionOk="0">
                    <a:moveTo>
                      <a:pt x="174784" y="190024"/>
                    </a:moveTo>
                    <a:cubicBezTo>
                      <a:pt x="174784" y="190024"/>
                      <a:pt x="227457" y="296418"/>
                      <a:pt x="184595" y="505968"/>
                    </a:cubicBezTo>
                    <a:cubicBezTo>
                      <a:pt x="142018" y="714089"/>
                      <a:pt x="0" y="817912"/>
                      <a:pt x="0" y="817912"/>
                    </a:cubicBezTo>
                    <a:lnTo>
                      <a:pt x="116110" y="807815"/>
                    </a:lnTo>
                    <a:cubicBezTo>
                      <a:pt x="116110" y="807815"/>
                      <a:pt x="294132" y="634556"/>
                      <a:pt x="289370" y="410718"/>
                    </a:cubicBezTo>
                    <a:cubicBezTo>
                      <a:pt x="284607" y="186880"/>
                      <a:pt x="208407" y="0"/>
                      <a:pt x="208407" y="0"/>
                    </a:cubicBezTo>
                  </a:path>
                </a:pathLst>
              </a:cu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22"/>
              <p:cNvSpPr/>
              <p:nvPr/>
            </p:nvSpPr>
            <p:spPr>
              <a:xfrm>
                <a:off x="-3975657" y="2361691"/>
                <a:ext cx="3692462" cy="568071"/>
              </a:xfrm>
              <a:custGeom>
                <a:avLst/>
                <a:gdLst/>
                <a:ahLst/>
                <a:cxnLst/>
                <a:rect l="l" t="t" r="r" b="b"/>
                <a:pathLst>
                  <a:path w="1485900" h="228600" extrusionOk="0">
                    <a:moveTo>
                      <a:pt x="0" y="114300"/>
                    </a:moveTo>
                    <a:cubicBezTo>
                      <a:pt x="0" y="177451"/>
                      <a:pt x="332613" y="228600"/>
                      <a:pt x="742950" y="228600"/>
                    </a:cubicBezTo>
                    <a:cubicBezTo>
                      <a:pt x="1153287" y="228600"/>
                      <a:pt x="1485900" y="177451"/>
                      <a:pt x="1485900" y="114300"/>
                    </a:cubicBezTo>
                    <a:cubicBezTo>
                      <a:pt x="1485900" y="51149"/>
                      <a:pt x="1153287" y="0"/>
                      <a:pt x="742950" y="0"/>
                    </a:cubicBezTo>
                    <a:cubicBezTo>
                      <a:pt x="332613" y="0"/>
                      <a:pt x="0" y="51244"/>
                      <a:pt x="0" y="114300"/>
                    </a:cubicBez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6" name="Google Shape;666;p22"/>
            <p:cNvSpPr/>
            <p:nvPr/>
          </p:nvSpPr>
          <p:spPr>
            <a:xfrm>
              <a:off x="1030321" y="6260169"/>
              <a:ext cx="1985756" cy="636035"/>
            </a:xfrm>
            <a:custGeom>
              <a:avLst/>
              <a:gdLst/>
              <a:ahLst/>
              <a:cxnLst/>
              <a:rect l="l" t="t" r="r" b="b"/>
              <a:pathLst>
                <a:path w="3409023" h="1091906" extrusionOk="0">
                  <a:moveTo>
                    <a:pt x="651596" y="191331"/>
                  </a:moveTo>
                  <a:cubicBezTo>
                    <a:pt x="817348" y="191331"/>
                    <a:pt x="968661" y="210313"/>
                    <a:pt x="1083632" y="241570"/>
                  </a:cubicBezTo>
                  <a:cubicBezTo>
                    <a:pt x="1101478" y="107130"/>
                    <a:pt x="1420111" y="0"/>
                    <a:pt x="1810614" y="0"/>
                  </a:cubicBezTo>
                  <a:cubicBezTo>
                    <a:pt x="2181271" y="0"/>
                    <a:pt x="2487141" y="96477"/>
                    <a:pt x="2532567" y="221291"/>
                  </a:cubicBezTo>
                  <a:lnTo>
                    <a:pt x="2534298" y="221291"/>
                  </a:lnTo>
                  <a:cubicBezTo>
                    <a:pt x="3017384" y="221291"/>
                    <a:pt x="3409023" y="343076"/>
                    <a:pt x="3409023" y="493361"/>
                  </a:cubicBezTo>
                  <a:cubicBezTo>
                    <a:pt x="3409023" y="643647"/>
                    <a:pt x="3017384" y="765432"/>
                    <a:pt x="2534298" y="765432"/>
                  </a:cubicBezTo>
                  <a:cubicBezTo>
                    <a:pt x="2415270" y="765432"/>
                    <a:pt x="2301759" y="758023"/>
                    <a:pt x="2198360" y="744612"/>
                  </a:cubicBezTo>
                  <a:cubicBezTo>
                    <a:pt x="2051157" y="815131"/>
                    <a:pt x="1829109" y="860016"/>
                    <a:pt x="1580725" y="860016"/>
                  </a:cubicBezTo>
                  <a:cubicBezTo>
                    <a:pt x="1176648" y="860016"/>
                    <a:pt x="842386" y="741205"/>
                    <a:pt x="786415" y="586539"/>
                  </a:cubicBezTo>
                  <a:cubicBezTo>
                    <a:pt x="742935" y="589351"/>
                    <a:pt x="697834" y="590812"/>
                    <a:pt x="651596" y="590812"/>
                  </a:cubicBezTo>
                  <a:cubicBezTo>
                    <a:pt x="291701" y="590812"/>
                    <a:pt x="0" y="501365"/>
                    <a:pt x="0" y="391044"/>
                  </a:cubicBezTo>
                  <a:cubicBezTo>
                    <a:pt x="0" y="280778"/>
                    <a:pt x="291701" y="191331"/>
                    <a:pt x="651596" y="191331"/>
                  </a:cubicBezTo>
                  <a:lnTo>
                    <a:pt x="651596" y="191331"/>
                  </a:lnTo>
                  <a:close/>
                  <a:moveTo>
                    <a:pt x="2362922" y="860016"/>
                  </a:moveTo>
                  <a:cubicBezTo>
                    <a:pt x="2211934" y="860016"/>
                    <a:pt x="2089499" y="911932"/>
                    <a:pt x="2089499" y="975961"/>
                  </a:cubicBezTo>
                  <a:cubicBezTo>
                    <a:pt x="2089499" y="1039990"/>
                    <a:pt x="2211934" y="1091906"/>
                    <a:pt x="2362922" y="1091906"/>
                  </a:cubicBezTo>
                  <a:cubicBezTo>
                    <a:pt x="2513910" y="1091906"/>
                    <a:pt x="2636345" y="1039990"/>
                    <a:pt x="2636345" y="975961"/>
                  </a:cubicBezTo>
                  <a:cubicBezTo>
                    <a:pt x="2636345" y="911932"/>
                    <a:pt x="2513910" y="860016"/>
                    <a:pt x="2362922" y="860016"/>
                  </a:cubicBezTo>
                  <a:lnTo>
                    <a:pt x="2362922" y="860016"/>
                  </a:lnTo>
                  <a:close/>
                  <a:moveTo>
                    <a:pt x="612119" y="618500"/>
                  </a:moveTo>
                  <a:cubicBezTo>
                    <a:pt x="503961" y="618500"/>
                    <a:pt x="416245" y="658680"/>
                    <a:pt x="416245" y="708271"/>
                  </a:cubicBezTo>
                  <a:cubicBezTo>
                    <a:pt x="416245" y="757861"/>
                    <a:pt x="503961" y="798042"/>
                    <a:pt x="612119" y="798042"/>
                  </a:cubicBezTo>
                  <a:cubicBezTo>
                    <a:pt x="720276" y="798042"/>
                    <a:pt x="807992" y="757861"/>
                    <a:pt x="807992" y="708271"/>
                  </a:cubicBezTo>
                  <a:cubicBezTo>
                    <a:pt x="807992" y="658680"/>
                    <a:pt x="720330" y="618500"/>
                    <a:pt x="612119" y="618500"/>
                  </a:cubicBez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2"/>
            <p:cNvSpPr/>
            <p:nvPr/>
          </p:nvSpPr>
          <p:spPr>
            <a:xfrm>
              <a:off x="1346500" y="6316554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19" y="296568"/>
                    <a:pt x="1103209" y="229943"/>
                    <a:pt x="1103209" y="148284"/>
                  </a:cubicBezTo>
                  <a:cubicBezTo>
                    <a:pt x="1103209" y="66625"/>
                    <a:pt x="855419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43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2"/>
            <p:cNvSpPr/>
            <p:nvPr/>
          </p:nvSpPr>
          <p:spPr>
            <a:xfrm>
              <a:off x="1195792" y="6055316"/>
              <a:ext cx="1089775" cy="372089"/>
            </a:xfrm>
            <a:custGeom>
              <a:avLst/>
              <a:gdLst/>
              <a:ahLst/>
              <a:cxnLst/>
              <a:rect l="l" t="t" r="r" b="b"/>
              <a:pathLst>
                <a:path w="1870858" h="638779" extrusionOk="0">
                  <a:moveTo>
                    <a:pt x="1020738" y="486602"/>
                  </a:moveTo>
                  <a:cubicBezTo>
                    <a:pt x="1020738" y="570640"/>
                    <a:pt x="763702" y="638779"/>
                    <a:pt x="446691" y="638779"/>
                  </a:cubicBezTo>
                  <a:cubicBezTo>
                    <a:pt x="266230" y="638779"/>
                    <a:pt x="105237" y="616715"/>
                    <a:pt x="0" y="582159"/>
                  </a:cubicBezTo>
                  <a:cubicBezTo>
                    <a:pt x="91339" y="555714"/>
                    <a:pt x="177974" y="512830"/>
                    <a:pt x="255360" y="454587"/>
                  </a:cubicBezTo>
                  <a:cubicBezTo>
                    <a:pt x="353405" y="380877"/>
                    <a:pt x="476218" y="347943"/>
                    <a:pt x="598004" y="362761"/>
                  </a:cubicBezTo>
                  <a:cubicBezTo>
                    <a:pt x="776410" y="384501"/>
                    <a:pt x="947678" y="285645"/>
                    <a:pt x="1018034" y="120271"/>
                  </a:cubicBezTo>
                  <a:lnTo>
                    <a:pt x="1069247" y="0"/>
                  </a:lnTo>
                  <a:lnTo>
                    <a:pt x="1051942" y="173755"/>
                  </a:lnTo>
                  <a:cubicBezTo>
                    <a:pt x="1046155" y="231566"/>
                    <a:pt x="1065516" y="283698"/>
                    <a:pt x="1107481" y="323824"/>
                  </a:cubicBezTo>
                  <a:cubicBezTo>
                    <a:pt x="1149500" y="363951"/>
                    <a:pt x="1202498" y="380877"/>
                    <a:pt x="1259983" y="372441"/>
                  </a:cubicBezTo>
                  <a:cubicBezTo>
                    <a:pt x="1346455" y="359787"/>
                    <a:pt x="1441472" y="352810"/>
                    <a:pt x="1541139" y="352810"/>
                  </a:cubicBezTo>
                  <a:cubicBezTo>
                    <a:pt x="1659842" y="352810"/>
                    <a:pt x="1771894" y="362707"/>
                    <a:pt x="1870858" y="380283"/>
                  </a:cubicBezTo>
                  <a:lnTo>
                    <a:pt x="1870858" y="598220"/>
                  </a:lnTo>
                  <a:lnTo>
                    <a:pt x="1378416" y="598220"/>
                  </a:lnTo>
                  <a:cubicBezTo>
                    <a:pt x="1378416" y="534948"/>
                    <a:pt x="1230997" y="480977"/>
                    <a:pt x="1023496" y="459670"/>
                  </a:cubicBezTo>
                  <a:lnTo>
                    <a:pt x="1020738" y="48660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2"/>
            <p:cNvSpPr/>
            <p:nvPr/>
          </p:nvSpPr>
          <p:spPr>
            <a:xfrm>
              <a:off x="2269702" y="6452965"/>
              <a:ext cx="642619" cy="172751"/>
            </a:xfrm>
            <a:custGeom>
              <a:avLst/>
              <a:gdLst/>
              <a:ahLst/>
              <a:cxnLst/>
              <a:rect l="l" t="t" r="r" b="b"/>
              <a:pathLst>
                <a:path w="1103208" h="296568" extrusionOk="0">
                  <a:moveTo>
                    <a:pt x="551604" y="296568"/>
                  </a:moveTo>
                  <a:cubicBezTo>
                    <a:pt x="855420" y="296568"/>
                    <a:pt x="1103209" y="229943"/>
                    <a:pt x="1103209" y="148284"/>
                  </a:cubicBezTo>
                  <a:cubicBezTo>
                    <a:pt x="1103209" y="66625"/>
                    <a:pt x="855420" y="0"/>
                    <a:pt x="551604" y="0"/>
                  </a:cubicBezTo>
                  <a:cubicBezTo>
                    <a:pt x="247789" y="0"/>
                    <a:pt x="0" y="66625"/>
                    <a:pt x="0" y="148284"/>
                  </a:cubicBezTo>
                  <a:cubicBezTo>
                    <a:pt x="0" y="229997"/>
                    <a:pt x="247789" y="296568"/>
                    <a:pt x="551604" y="296568"/>
                  </a:cubicBezTo>
                  <a:close/>
                </a:path>
              </a:pathLst>
            </a:custGeom>
            <a:solidFill>
              <a:srgbClr val="E9AA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2"/>
            <p:cNvSpPr/>
            <p:nvPr/>
          </p:nvSpPr>
          <p:spPr>
            <a:xfrm>
              <a:off x="2134328" y="6074531"/>
              <a:ext cx="642616" cy="539579"/>
            </a:xfrm>
            <a:custGeom>
              <a:avLst/>
              <a:gdLst/>
              <a:ahLst/>
              <a:cxnLst/>
              <a:rect l="l" t="t" r="r" b="b"/>
              <a:pathLst>
                <a:path w="1103204" h="926316" extrusionOk="0">
                  <a:moveTo>
                    <a:pt x="1037501" y="128762"/>
                  </a:moveTo>
                  <a:cubicBezTo>
                    <a:pt x="1037501" y="57648"/>
                    <a:pt x="819996" y="0"/>
                    <a:pt x="551656" y="0"/>
                  </a:cubicBezTo>
                  <a:cubicBezTo>
                    <a:pt x="283317" y="0"/>
                    <a:pt x="65812" y="57648"/>
                    <a:pt x="65812" y="128762"/>
                  </a:cubicBezTo>
                  <a:lnTo>
                    <a:pt x="160" y="789497"/>
                  </a:lnTo>
                  <a:cubicBezTo>
                    <a:pt x="-7303" y="864667"/>
                    <a:pt x="247030" y="926317"/>
                    <a:pt x="551602" y="926317"/>
                  </a:cubicBezTo>
                  <a:cubicBezTo>
                    <a:pt x="856174" y="926317"/>
                    <a:pt x="1110507" y="864667"/>
                    <a:pt x="1103044" y="789497"/>
                  </a:cubicBezTo>
                  <a:lnTo>
                    <a:pt x="1037501" y="128762"/>
                  </a:lnTo>
                  <a:close/>
                </a:path>
              </a:pathLst>
            </a:custGeom>
            <a:solidFill>
              <a:srgbClr val="FCD19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2"/>
            <p:cNvSpPr/>
            <p:nvPr/>
          </p:nvSpPr>
          <p:spPr>
            <a:xfrm>
              <a:off x="2173571" y="6083383"/>
              <a:ext cx="603273" cy="530664"/>
            </a:xfrm>
            <a:custGeom>
              <a:avLst/>
              <a:gdLst/>
              <a:ahLst/>
              <a:cxnLst/>
              <a:rect l="l" t="t" r="r" b="b"/>
              <a:pathLst>
                <a:path w="1035662" h="911012" extrusionOk="0">
                  <a:moveTo>
                    <a:pt x="969904" y="113512"/>
                  </a:moveTo>
                  <a:cubicBezTo>
                    <a:pt x="969904" y="64408"/>
                    <a:pt x="866127" y="21686"/>
                    <a:pt x="713570" y="0"/>
                  </a:cubicBezTo>
                  <a:lnTo>
                    <a:pt x="103615" y="193602"/>
                  </a:lnTo>
                  <a:cubicBezTo>
                    <a:pt x="162886" y="270989"/>
                    <a:pt x="353568" y="310088"/>
                    <a:pt x="583673" y="304464"/>
                  </a:cubicBezTo>
                  <a:cubicBezTo>
                    <a:pt x="873644" y="297380"/>
                    <a:pt x="888732" y="689451"/>
                    <a:pt x="653759" y="784901"/>
                  </a:cubicBezTo>
                  <a:cubicBezTo>
                    <a:pt x="448206" y="868398"/>
                    <a:pt x="209610" y="881215"/>
                    <a:pt x="0" y="841088"/>
                  </a:cubicBezTo>
                  <a:cubicBezTo>
                    <a:pt x="94422" y="882729"/>
                    <a:pt x="277695" y="911012"/>
                    <a:pt x="484060" y="911012"/>
                  </a:cubicBezTo>
                  <a:cubicBezTo>
                    <a:pt x="788632" y="911012"/>
                    <a:pt x="1042965" y="849363"/>
                    <a:pt x="1035502" y="774193"/>
                  </a:cubicBezTo>
                  <a:lnTo>
                    <a:pt x="969904" y="113512"/>
                  </a:ln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2"/>
            <p:cNvSpPr/>
            <p:nvPr/>
          </p:nvSpPr>
          <p:spPr>
            <a:xfrm>
              <a:off x="2172535" y="6074531"/>
              <a:ext cx="566009" cy="150007"/>
            </a:xfrm>
            <a:custGeom>
              <a:avLst/>
              <a:gdLst/>
              <a:ahLst/>
              <a:cxnLst/>
              <a:rect l="l" t="t" r="r" b="b"/>
              <a:pathLst>
                <a:path w="971689" h="257523" extrusionOk="0">
                  <a:moveTo>
                    <a:pt x="971689" y="128762"/>
                  </a:moveTo>
                  <a:cubicBezTo>
                    <a:pt x="971689" y="57648"/>
                    <a:pt x="754184" y="0"/>
                    <a:pt x="485844" y="0"/>
                  </a:cubicBezTo>
                  <a:cubicBezTo>
                    <a:pt x="217505" y="0"/>
                    <a:pt x="0" y="57648"/>
                    <a:pt x="0" y="128762"/>
                  </a:cubicBezTo>
                  <a:cubicBezTo>
                    <a:pt x="0" y="199875"/>
                    <a:pt x="217505" y="257524"/>
                    <a:pt x="485844" y="257524"/>
                  </a:cubicBezTo>
                  <a:cubicBezTo>
                    <a:pt x="754184" y="257524"/>
                    <a:pt x="971689" y="199875"/>
                    <a:pt x="971689" y="128762"/>
                  </a:cubicBezTo>
                  <a:close/>
                </a:path>
              </a:pathLst>
            </a:custGeom>
            <a:solidFill>
              <a:srgbClr val="FEE7C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2"/>
            <p:cNvSpPr/>
            <p:nvPr/>
          </p:nvSpPr>
          <p:spPr>
            <a:xfrm>
              <a:off x="1694797" y="6616219"/>
              <a:ext cx="575270" cy="58591"/>
            </a:xfrm>
            <a:custGeom>
              <a:avLst/>
              <a:gdLst/>
              <a:ahLst/>
              <a:cxnLst/>
              <a:rect l="l" t="t" r="r" b="b"/>
              <a:pathLst>
                <a:path w="987588" h="100586" extrusionOk="0">
                  <a:moveTo>
                    <a:pt x="493794" y="100587"/>
                  </a:moveTo>
                  <a:cubicBezTo>
                    <a:pt x="765757" y="100587"/>
                    <a:pt x="987588" y="77982"/>
                    <a:pt x="987588" y="50293"/>
                  </a:cubicBezTo>
                  <a:cubicBezTo>
                    <a:pt x="987588" y="22605"/>
                    <a:pt x="765757" y="0"/>
                    <a:pt x="493794" y="0"/>
                  </a:cubicBezTo>
                  <a:cubicBezTo>
                    <a:pt x="221832" y="0"/>
                    <a:pt x="0" y="22605"/>
                    <a:pt x="0" y="50293"/>
                  </a:cubicBezTo>
                  <a:cubicBezTo>
                    <a:pt x="0" y="77982"/>
                    <a:pt x="221832" y="100587"/>
                    <a:pt x="493794" y="100587"/>
                  </a:cubicBezTo>
                  <a:close/>
                </a:path>
              </a:pathLst>
            </a:custGeom>
            <a:solidFill>
              <a:srgbClr val="F9BC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74" name="Google Shape;674;p22"/>
            <p:cNvGrpSpPr/>
            <p:nvPr/>
          </p:nvGrpSpPr>
          <p:grpSpPr>
            <a:xfrm rot="-568258">
              <a:off x="1768426" y="6089716"/>
              <a:ext cx="479762" cy="573137"/>
              <a:chOff x="12650622" y="-224128"/>
              <a:chExt cx="1467358" cy="1752944"/>
            </a:xfrm>
          </p:grpSpPr>
          <p:sp>
            <p:nvSpPr>
              <p:cNvPr id="675" name="Google Shape;675;p22"/>
              <p:cNvSpPr/>
              <p:nvPr/>
            </p:nvSpPr>
            <p:spPr>
              <a:xfrm>
                <a:off x="13571194" y="819966"/>
                <a:ext cx="332853" cy="431863"/>
              </a:xfrm>
              <a:custGeom>
                <a:avLst/>
                <a:gdLst/>
                <a:ahLst/>
                <a:cxnLst/>
                <a:rect l="l" t="t" r="r" b="b"/>
                <a:pathLst>
                  <a:path w="323945" h="431863" extrusionOk="0">
                    <a:moveTo>
                      <a:pt x="0" y="431863"/>
                    </a:moveTo>
                    <a:lnTo>
                      <a:pt x="323945" y="0"/>
                    </a:lnTo>
                    <a:cubicBezTo>
                      <a:pt x="320135" y="102870"/>
                      <a:pt x="283940" y="194215"/>
                      <a:pt x="235172" y="278606"/>
                    </a:cubicBez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2"/>
              <p:cNvSpPr/>
              <p:nvPr/>
            </p:nvSpPr>
            <p:spPr>
              <a:xfrm>
                <a:off x="13532073" y="-140916"/>
                <a:ext cx="585906" cy="902398"/>
              </a:xfrm>
              <a:custGeom>
                <a:avLst/>
                <a:gdLst/>
                <a:ahLst/>
                <a:cxnLst/>
                <a:rect l="l" t="t" r="r" b="b"/>
                <a:pathLst>
                  <a:path w="570225" h="902398" extrusionOk="0">
                    <a:moveTo>
                      <a:pt x="561308" y="0"/>
                    </a:moveTo>
                    <a:cubicBezTo>
                      <a:pt x="587121" y="101537"/>
                      <a:pt x="554164" y="183452"/>
                      <a:pt x="497586" y="281464"/>
                    </a:cubicBezTo>
                    <a:lnTo>
                      <a:pt x="139065" y="902399"/>
                    </a:lnTo>
                    <a:lnTo>
                      <a:pt x="0" y="757904"/>
                    </a:lnTo>
                    <a:lnTo>
                      <a:pt x="11716" y="736759"/>
                    </a:lnTo>
                    <a:lnTo>
                      <a:pt x="561308" y="0"/>
                    </a:lnTo>
                    <a:close/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2"/>
              <p:cNvSpPr/>
              <p:nvPr/>
            </p:nvSpPr>
            <p:spPr>
              <a:xfrm>
                <a:off x="12650622" y="496021"/>
                <a:ext cx="1254098" cy="1032795"/>
              </a:xfrm>
              <a:custGeom>
                <a:avLst/>
                <a:gdLst/>
                <a:ahLst/>
                <a:cxnLst/>
                <a:rect l="l" t="t" r="r" b="b"/>
                <a:pathLst>
                  <a:path w="1220533" h="1032795" extrusionOk="0">
                    <a:moveTo>
                      <a:pt x="0" y="887254"/>
                    </a:moveTo>
                    <a:lnTo>
                      <a:pt x="525780" y="0"/>
                    </a:lnTo>
                    <a:lnTo>
                      <a:pt x="1220533" y="323945"/>
                    </a:lnTo>
                    <a:lnTo>
                      <a:pt x="816864" y="1032795"/>
                    </a:lnTo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2"/>
              <p:cNvSpPr/>
              <p:nvPr/>
            </p:nvSpPr>
            <p:spPr>
              <a:xfrm>
                <a:off x="12786560" y="647373"/>
                <a:ext cx="948550" cy="804291"/>
              </a:xfrm>
              <a:custGeom>
                <a:avLst/>
                <a:gdLst/>
                <a:ahLst/>
                <a:cxnLst/>
                <a:rect l="l" t="t" r="r" b="b"/>
                <a:pathLst>
                  <a:path w="923163" h="804291" extrusionOk="0">
                    <a:moveTo>
                      <a:pt x="0" y="747331"/>
                    </a:moveTo>
                    <a:lnTo>
                      <a:pt x="440150" y="0"/>
                    </a:lnTo>
                    <a:lnTo>
                      <a:pt x="923163" y="225171"/>
                    </a:lnTo>
                    <a:lnTo>
                      <a:pt x="592074" y="804291"/>
                    </a:lnTo>
                  </a:path>
                </a:pathLst>
              </a:custGeom>
              <a:solidFill>
                <a:srgbClr val="F3542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2"/>
              <p:cNvSpPr/>
              <p:nvPr/>
            </p:nvSpPr>
            <p:spPr>
              <a:xfrm>
                <a:off x="13238484" y="647373"/>
                <a:ext cx="496295" cy="297262"/>
              </a:xfrm>
              <a:custGeom>
                <a:avLst/>
                <a:gdLst/>
                <a:ahLst/>
                <a:cxnLst/>
                <a:rect l="l" t="t" r="r" b="b"/>
                <a:pathLst>
                  <a:path w="483012" h="297262" extrusionOk="0">
                    <a:moveTo>
                      <a:pt x="0" y="0"/>
                    </a:moveTo>
                    <a:cubicBezTo>
                      <a:pt x="137541" y="277463"/>
                      <a:pt x="295370" y="379571"/>
                      <a:pt x="483013" y="22517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421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2"/>
              <p:cNvSpPr/>
              <p:nvPr/>
            </p:nvSpPr>
            <p:spPr>
              <a:xfrm>
                <a:off x="13399264" y="-224128"/>
                <a:ext cx="713523" cy="979895"/>
              </a:xfrm>
              <a:custGeom>
                <a:avLst/>
                <a:gdLst/>
                <a:ahLst/>
                <a:cxnLst/>
                <a:rect l="l" t="t" r="r" b="b"/>
                <a:pathLst>
                  <a:path w="694426" h="979895" extrusionOk="0">
                    <a:moveTo>
                      <a:pt x="0" y="875025"/>
                    </a:moveTo>
                    <a:lnTo>
                      <a:pt x="425577" y="98737"/>
                    </a:lnTo>
                    <a:cubicBezTo>
                      <a:pt x="527400" y="-86905"/>
                      <a:pt x="780764" y="11393"/>
                      <a:pt x="664559" y="210275"/>
                    </a:cubicBezTo>
                    <a:lnTo>
                      <a:pt x="215170" y="979895"/>
                    </a:lnTo>
                    <a:lnTo>
                      <a:pt x="0" y="875025"/>
                    </a:lnTo>
                    <a:close/>
                  </a:path>
                </a:pathLst>
              </a:custGeom>
              <a:solidFill>
                <a:srgbClr val="F5765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1" name="Google Shape;681;p22"/>
          <p:cNvSpPr/>
          <p:nvPr/>
        </p:nvSpPr>
        <p:spPr>
          <a:xfrm>
            <a:off x="272839" y="1379068"/>
            <a:ext cx="1686804" cy="5489817"/>
          </a:xfrm>
          <a:custGeom>
            <a:avLst/>
            <a:gdLst/>
            <a:ahLst/>
            <a:cxnLst/>
            <a:rect l="l" t="t" r="r" b="b"/>
            <a:pathLst>
              <a:path w="1686804" h="5489817" extrusionOk="0">
                <a:moveTo>
                  <a:pt x="1582286" y="0"/>
                </a:moveTo>
                <a:lnTo>
                  <a:pt x="1686804" y="49759"/>
                </a:lnTo>
                <a:cubicBezTo>
                  <a:pt x="806614" y="1783097"/>
                  <a:pt x="465928" y="3497024"/>
                  <a:pt x="468169" y="5342289"/>
                </a:cubicBezTo>
                <a:lnTo>
                  <a:pt x="470780" y="5489817"/>
                </a:lnTo>
                <a:lnTo>
                  <a:pt x="0" y="5489817"/>
                </a:lnTo>
                <a:lnTo>
                  <a:pt x="16257" y="5160185"/>
                </a:lnTo>
                <a:cubicBezTo>
                  <a:pt x="135572" y="3346364"/>
                  <a:pt x="669858" y="1580352"/>
                  <a:pt x="1582286" y="0"/>
                </a:cubicBezTo>
                <a:close/>
              </a:path>
            </a:pathLst>
          </a:custGeom>
          <a:solidFill>
            <a:srgbClr val="C55A1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22"/>
          <p:cNvSpPr/>
          <p:nvPr/>
        </p:nvSpPr>
        <p:spPr>
          <a:xfrm>
            <a:off x="1658478" y="1379287"/>
            <a:ext cx="301327" cy="419161"/>
          </a:xfrm>
          <a:custGeom>
            <a:avLst/>
            <a:gdLst/>
            <a:ahLst/>
            <a:cxnLst/>
            <a:rect l="l" t="t" r="r" b="b"/>
            <a:pathLst>
              <a:path w="132016" h="183641" extrusionOk="0">
                <a:moveTo>
                  <a:pt x="0" y="155353"/>
                </a:moveTo>
                <a:cubicBezTo>
                  <a:pt x="27813" y="103156"/>
                  <a:pt x="56579" y="51340"/>
                  <a:pt x="86201" y="0"/>
                </a:cubicBezTo>
                <a:lnTo>
                  <a:pt x="132017" y="21812"/>
                </a:lnTo>
                <a:cubicBezTo>
                  <a:pt x="104585" y="75819"/>
                  <a:pt x="78391" y="129731"/>
                  <a:pt x="53340" y="183642"/>
                </a:cubicBezTo>
                <a:lnTo>
                  <a:pt x="53340" y="183642"/>
                </a:lnTo>
                <a:lnTo>
                  <a:pt x="46768" y="169640"/>
                </a:lnTo>
                <a:cubicBezTo>
                  <a:pt x="42672" y="160877"/>
                  <a:pt x="34862" y="154400"/>
                  <a:pt x="25527" y="151924"/>
                </a:cubicBezTo>
                <a:cubicBezTo>
                  <a:pt x="16859" y="149352"/>
                  <a:pt x="7620" y="150781"/>
                  <a:pt x="0" y="155353"/>
                </a:cubicBez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22"/>
          <p:cNvSpPr/>
          <p:nvPr/>
        </p:nvSpPr>
        <p:spPr>
          <a:xfrm>
            <a:off x="1070708" y="0"/>
            <a:ext cx="2582156" cy="1362641"/>
          </a:xfrm>
          <a:custGeom>
            <a:avLst/>
            <a:gdLst/>
            <a:ahLst/>
            <a:cxnLst/>
            <a:rect l="l" t="t" r="r" b="b"/>
            <a:pathLst>
              <a:path w="1131284" h="596995" extrusionOk="0">
                <a:moveTo>
                  <a:pt x="371665" y="596995"/>
                </a:moveTo>
                <a:lnTo>
                  <a:pt x="966121" y="477171"/>
                </a:lnTo>
                <a:lnTo>
                  <a:pt x="967645" y="398971"/>
                </a:lnTo>
                <a:lnTo>
                  <a:pt x="1008793" y="468598"/>
                </a:lnTo>
                <a:lnTo>
                  <a:pt x="1131284" y="443929"/>
                </a:lnTo>
                <a:cubicBezTo>
                  <a:pt x="1104615" y="163989"/>
                  <a:pt x="894302" y="143034"/>
                  <a:pt x="412337" y="505365"/>
                </a:cubicBezTo>
                <a:cubicBezTo>
                  <a:pt x="316992" y="107125"/>
                  <a:pt x="196025" y="-135382"/>
                  <a:pt x="0" y="81121"/>
                </a:cubicBezTo>
                <a:lnTo>
                  <a:pt x="71628" y="180467"/>
                </a:lnTo>
                <a:lnTo>
                  <a:pt x="155353" y="138652"/>
                </a:lnTo>
                <a:lnTo>
                  <a:pt x="96679" y="215233"/>
                </a:lnTo>
                <a:lnTo>
                  <a:pt x="371665" y="596995"/>
                </a:lnTo>
                <a:close/>
              </a:path>
            </a:pathLst>
          </a:custGeom>
          <a:solidFill>
            <a:srgbClr val="497A2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22"/>
          <p:cNvSpPr/>
          <p:nvPr/>
        </p:nvSpPr>
        <p:spPr>
          <a:xfrm>
            <a:off x="10890" y="507556"/>
            <a:ext cx="4138029" cy="2301934"/>
          </a:xfrm>
          <a:custGeom>
            <a:avLst/>
            <a:gdLst/>
            <a:ahLst/>
            <a:cxnLst/>
            <a:rect l="l" t="t" r="r" b="b"/>
            <a:pathLst>
              <a:path w="4138029" h="2301934" extrusionOk="0">
                <a:moveTo>
                  <a:pt x="383341" y="588"/>
                </a:moveTo>
                <a:cubicBezTo>
                  <a:pt x="1036352" y="-13400"/>
                  <a:pt x="1741242" y="221708"/>
                  <a:pt x="1948753" y="752004"/>
                </a:cubicBezTo>
                <a:cubicBezTo>
                  <a:pt x="2759248" y="246370"/>
                  <a:pt x="4245513" y="997760"/>
                  <a:pt x="4131869" y="2301934"/>
                </a:cubicBezTo>
                <a:lnTo>
                  <a:pt x="3736401" y="2053354"/>
                </a:lnTo>
                <a:lnTo>
                  <a:pt x="3747483" y="1740240"/>
                </a:lnTo>
                <a:lnTo>
                  <a:pt x="3578866" y="1954270"/>
                </a:lnTo>
                <a:lnTo>
                  <a:pt x="2962412" y="1566627"/>
                </a:lnTo>
                <a:lnTo>
                  <a:pt x="3099739" y="1150949"/>
                </a:lnTo>
                <a:lnTo>
                  <a:pt x="2802053" y="1465585"/>
                </a:lnTo>
                <a:lnTo>
                  <a:pt x="2328794" y="1168116"/>
                </a:lnTo>
                <a:lnTo>
                  <a:pt x="2443523" y="902586"/>
                </a:lnTo>
                <a:lnTo>
                  <a:pt x="2211024" y="1094020"/>
                </a:lnTo>
                <a:lnTo>
                  <a:pt x="1896604" y="896285"/>
                </a:lnTo>
                <a:lnTo>
                  <a:pt x="1237347" y="859997"/>
                </a:lnTo>
                <a:lnTo>
                  <a:pt x="1188674" y="518200"/>
                </a:lnTo>
                <a:lnTo>
                  <a:pt x="1141956" y="854782"/>
                </a:lnTo>
                <a:lnTo>
                  <a:pt x="497038" y="819146"/>
                </a:lnTo>
                <a:lnTo>
                  <a:pt x="508120" y="402602"/>
                </a:lnTo>
                <a:lnTo>
                  <a:pt x="394042" y="813498"/>
                </a:lnTo>
                <a:lnTo>
                  <a:pt x="0" y="791732"/>
                </a:lnTo>
                <a:lnTo>
                  <a:pt x="0" y="41883"/>
                </a:lnTo>
                <a:lnTo>
                  <a:pt x="141966" y="17420"/>
                </a:lnTo>
                <a:cubicBezTo>
                  <a:pt x="220898" y="7977"/>
                  <a:pt x="301714" y="2337"/>
                  <a:pt x="383341" y="588"/>
                </a:cubicBezTo>
                <a:close/>
              </a:path>
            </a:pathLst>
          </a:custGeom>
          <a:solidFill>
            <a:srgbClr val="6097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22"/>
          <p:cNvSpPr/>
          <p:nvPr/>
        </p:nvSpPr>
        <p:spPr>
          <a:xfrm>
            <a:off x="67480" y="1215354"/>
            <a:ext cx="2595365" cy="1595000"/>
          </a:xfrm>
          <a:custGeom>
            <a:avLst/>
            <a:gdLst/>
            <a:ahLst/>
            <a:cxnLst/>
            <a:rect l="l" t="t" r="r" b="b"/>
            <a:pathLst>
              <a:path w="1137071" h="698795" extrusionOk="0">
                <a:moveTo>
                  <a:pt x="1087564" y="698796"/>
                </a:moveTo>
                <a:cubicBezTo>
                  <a:pt x="1204246" y="348371"/>
                  <a:pt x="1113282" y="132915"/>
                  <a:pt x="829437" y="42714"/>
                </a:cubicBezTo>
                <a:cubicBezTo>
                  <a:pt x="503777" y="-28248"/>
                  <a:pt x="190976" y="-55489"/>
                  <a:pt x="0" y="330273"/>
                </a:cubicBezTo>
                <a:lnTo>
                  <a:pt x="266414" y="248454"/>
                </a:lnTo>
                <a:lnTo>
                  <a:pt x="267843" y="121771"/>
                </a:lnTo>
                <a:lnTo>
                  <a:pt x="311848" y="234547"/>
                </a:lnTo>
                <a:lnTo>
                  <a:pt x="513493" y="172635"/>
                </a:lnTo>
                <a:lnTo>
                  <a:pt x="499776" y="64240"/>
                </a:lnTo>
                <a:lnTo>
                  <a:pt x="549021" y="161681"/>
                </a:lnTo>
                <a:lnTo>
                  <a:pt x="806577" y="82623"/>
                </a:lnTo>
                <a:lnTo>
                  <a:pt x="900113" y="287697"/>
                </a:lnTo>
                <a:lnTo>
                  <a:pt x="972502" y="243977"/>
                </a:lnTo>
                <a:lnTo>
                  <a:pt x="911352" y="312366"/>
                </a:lnTo>
                <a:lnTo>
                  <a:pt x="966978" y="434286"/>
                </a:lnTo>
                <a:lnTo>
                  <a:pt x="1074991" y="349419"/>
                </a:lnTo>
                <a:lnTo>
                  <a:pt x="997458" y="501057"/>
                </a:lnTo>
                <a:lnTo>
                  <a:pt x="1087564" y="698796"/>
                </a:lnTo>
                <a:close/>
              </a:path>
            </a:pathLst>
          </a:custGeom>
          <a:solidFill>
            <a:srgbClr val="81B2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245978A8-C47F-49DA-A154-53FC8B8F996C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bg1">
                    <a:lumMod val="5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bg1">
                  <a:lumMod val="5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D9168C9-27C1-4828-978E-99F288582C9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4293863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42B6C8-F8E2-4BA8-B477-8722FB03CB1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634543"/>
      </p:ext>
    </p:extLst>
  </p:cSld>
  <p:clrMapOvr>
    <a:masterClrMapping/>
  </p:clrMapOvr>
  <p:transition spd="slow" advClick="0" advTm="3000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bg>
      <p:bgPr>
        <a:solidFill>
          <a:schemeClr val="lt2"/>
        </a:solid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25"/>
          <p:cNvSpPr/>
          <p:nvPr/>
        </p:nvSpPr>
        <p:spPr>
          <a:xfrm>
            <a:off x="9617974" y="3765150"/>
            <a:ext cx="2574109" cy="506599"/>
          </a:xfrm>
          <a:custGeom>
            <a:avLst/>
            <a:gdLst/>
            <a:ahLst/>
            <a:cxnLst/>
            <a:rect l="l" t="t" r="r" b="b"/>
            <a:pathLst>
              <a:path w="2574109" h="506599" extrusionOk="0">
                <a:moveTo>
                  <a:pt x="1558729" y="0"/>
                </a:moveTo>
                <a:cubicBezTo>
                  <a:pt x="1667123" y="114396"/>
                  <a:pt x="1820571" y="185642"/>
                  <a:pt x="1990592" y="185642"/>
                </a:cubicBezTo>
                <a:cubicBezTo>
                  <a:pt x="2153184" y="185642"/>
                  <a:pt x="2300536" y="120396"/>
                  <a:pt x="2407978" y="14669"/>
                </a:cubicBezTo>
                <a:cubicBezTo>
                  <a:pt x="2445411" y="50959"/>
                  <a:pt x="2489654" y="80272"/>
                  <a:pt x="2538613" y="100513"/>
                </a:cubicBezTo>
                <a:lnTo>
                  <a:pt x="2574109" y="111292"/>
                </a:lnTo>
                <a:lnTo>
                  <a:pt x="2574109" y="506599"/>
                </a:lnTo>
                <a:lnTo>
                  <a:pt x="0" y="506599"/>
                </a:lnTo>
                <a:lnTo>
                  <a:pt x="14751" y="498986"/>
                </a:lnTo>
                <a:cubicBezTo>
                  <a:pt x="161904" y="404795"/>
                  <a:pt x="262757" y="244626"/>
                  <a:pt x="275616" y="60198"/>
                </a:cubicBezTo>
                <a:cubicBezTo>
                  <a:pt x="279712" y="60294"/>
                  <a:pt x="283808" y="60389"/>
                  <a:pt x="287903" y="60389"/>
                </a:cubicBezTo>
                <a:cubicBezTo>
                  <a:pt x="320670" y="60389"/>
                  <a:pt x="352673" y="57246"/>
                  <a:pt x="383630" y="51245"/>
                </a:cubicBezTo>
                <a:cubicBezTo>
                  <a:pt x="501454" y="244507"/>
                  <a:pt x="714147" y="373571"/>
                  <a:pt x="957035" y="373571"/>
                </a:cubicBezTo>
                <a:cubicBezTo>
                  <a:pt x="1220782" y="373571"/>
                  <a:pt x="1449001" y="221361"/>
                  <a:pt x="1558729" y="0"/>
                </a:cubicBez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7" name="Google Shape;757;p25"/>
          <p:cNvSpPr/>
          <p:nvPr/>
        </p:nvSpPr>
        <p:spPr>
          <a:xfrm>
            <a:off x="9035309" y="4271749"/>
            <a:ext cx="582665" cy="81665"/>
          </a:xfrm>
          <a:custGeom>
            <a:avLst/>
            <a:gdLst/>
            <a:ahLst/>
            <a:cxnLst/>
            <a:rect l="l" t="t" r="r" b="b"/>
            <a:pathLst>
              <a:path w="582665" h="81665" extrusionOk="0">
                <a:moveTo>
                  <a:pt x="0" y="0"/>
                </a:moveTo>
                <a:lnTo>
                  <a:pt x="582665" y="0"/>
                </a:lnTo>
                <a:lnTo>
                  <a:pt x="503902" y="40651"/>
                </a:lnTo>
                <a:cubicBezTo>
                  <a:pt x="438300" y="67104"/>
                  <a:pt x="366625" y="81665"/>
                  <a:pt x="291544" y="81665"/>
                </a:cubicBezTo>
                <a:cubicBezTo>
                  <a:pt x="217130" y="81665"/>
                  <a:pt x="146061" y="67360"/>
                  <a:pt x="80936" y="41351"/>
                </a:cubicBezTo>
                <a:lnTo>
                  <a:pt x="0" y="0"/>
                </a:lnTo>
                <a:close/>
              </a:path>
            </a:pathLst>
          </a:custGeom>
          <a:solidFill>
            <a:srgbClr val="4DADE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25"/>
          <p:cNvSpPr/>
          <p:nvPr/>
        </p:nvSpPr>
        <p:spPr>
          <a:xfrm>
            <a:off x="0" y="1955305"/>
            <a:ext cx="12192000" cy="2450425"/>
          </a:xfrm>
          <a:custGeom>
            <a:avLst/>
            <a:gdLst/>
            <a:ahLst/>
            <a:cxnLst/>
            <a:rect l="l" t="t" r="r" b="b"/>
            <a:pathLst>
              <a:path w="12192000" h="2450425" extrusionOk="0">
                <a:moveTo>
                  <a:pt x="10320120" y="0"/>
                </a:moveTo>
                <a:cubicBezTo>
                  <a:pt x="10624729" y="0"/>
                  <a:pt x="10874951" y="232315"/>
                  <a:pt x="10903526" y="529400"/>
                </a:cubicBezTo>
                <a:cubicBezTo>
                  <a:pt x="10971534" y="483299"/>
                  <a:pt x="11053735" y="456343"/>
                  <a:pt x="11142127" y="456343"/>
                </a:cubicBezTo>
                <a:cubicBezTo>
                  <a:pt x="11351772" y="456343"/>
                  <a:pt x="11526080" y="607695"/>
                  <a:pt x="11561703" y="807149"/>
                </a:cubicBezTo>
                <a:cubicBezTo>
                  <a:pt x="11577229" y="806005"/>
                  <a:pt x="11592850" y="805339"/>
                  <a:pt x="11608662" y="805339"/>
                </a:cubicBezTo>
                <a:cubicBezTo>
                  <a:pt x="11846025" y="805339"/>
                  <a:pt x="12050907" y="944309"/>
                  <a:pt x="12146443" y="1145381"/>
                </a:cubicBezTo>
                <a:lnTo>
                  <a:pt x="12192000" y="1130542"/>
                </a:lnTo>
                <a:lnTo>
                  <a:pt x="12192000" y="1921112"/>
                </a:lnTo>
                <a:lnTo>
                  <a:pt x="12156587" y="1910358"/>
                </a:lnTo>
                <a:cubicBezTo>
                  <a:pt x="12107628" y="1890117"/>
                  <a:pt x="12063385" y="1860804"/>
                  <a:pt x="12025952" y="1824514"/>
                </a:cubicBezTo>
                <a:cubicBezTo>
                  <a:pt x="11918510" y="1930241"/>
                  <a:pt x="11771158" y="1995487"/>
                  <a:pt x="11608566" y="1995487"/>
                </a:cubicBezTo>
                <a:cubicBezTo>
                  <a:pt x="11438545" y="1995487"/>
                  <a:pt x="11285097" y="1924241"/>
                  <a:pt x="11176703" y="1809845"/>
                </a:cubicBezTo>
                <a:cubicBezTo>
                  <a:pt x="11066975" y="2031206"/>
                  <a:pt x="10838756" y="2183416"/>
                  <a:pt x="10575009" y="2183416"/>
                </a:cubicBezTo>
                <a:cubicBezTo>
                  <a:pt x="10332121" y="2183416"/>
                  <a:pt x="10119428" y="2054352"/>
                  <a:pt x="10001604" y="1861090"/>
                </a:cubicBezTo>
                <a:cubicBezTo>
                  <a:pt x="9970647" y="1867091"/>
                  <a:pt x="9938644" y="1870234"/>
                  <a:pt x="9905877" y="1870234"/>
                </a:cubicBezTo>
                <a:cubicBezTo>
                  <a:pt x="9901782" y="1870234"/>
                  <a:pt x="9897686" y="1870139"/>
                  <a:pt x="9893590" y="1870043"/>
                </a:cubicBezTo>
                <a:cubicBezTo>
                  <a:pt x="9880731" y="2054471"/>
                  <a:pt x="9779878" y="2214640"/>
                  <a:pt x="9632725" y="2308831"/>
                </a:cubicBezTo>
                <a:lnTo>
                  <a:pt x="9617974" y="2316444"/>
                </a:lnTo>
                <a:lnTo>
                  <a:pt x="9035309" y="2316444"/>
                </a:lnTo>
                <a:lnTo>
                  <a:pt x="9023338" y="2310328"/>
                </a:lnTo>
                <a:cubicBezTo>
                  <a:pt x="8877003" y="2217672"/>
                  <a:pt x="8775927" y="2059996"/>
                  <a:pt x="8760687" y="1877949"/>
                </a:cubicBezTo>
                <a:cubicBezTo>
                  <a:pt x="8749638" y="1878711"/>
                  <a:pt x="8738589" y="1879092"/>
                  <a:pt x="8727349" y="1879092"/>
                </a:cubicBezTo>
                <a:cubicBezTo>
                  <a:pt x="8684106" y="1879092"/>
                  <a:pt x="8642196" y="1873377"/>
                  <a:pt x="8602381" y="1862614"/>
                </a:cubicBezTo>
                <a:cubicBezTo>
                  <a:pt x="8540945" y="2058829"/>
                  <a:pt x="8357684" y="2201228"/>
                  <a:pt x="8141180" y="2201228"/>
                </a:cubicBezTo>
                <a:cubicBezTo>
                  <a:pt x="7922010" y="2201228"/>
                  <a:pt x="7736940" y="2055304"/>
                  <a:pt x="7677789" y="1855279"/>
                </a:cubicBezTo>
                <a:cubicBezTo>
                  <a:pt x="7611210" y="1893189"/>
                  <a:pt x="7534247" y="1914906"/>
                  <a:pt x="7452142" y="1914906"/>
                </a:cubicBezTo>
                <a:cubicBezTo>
                  <a:pt x="7312600" y="1914906"/>
                  <a:pt x="7187728" y="1852232"/>
                  <a:pt x="7104003" y="1753552"/>
                </a:cubicBezTo>
                <a:cubicBezTo>
                  <a:pt x="7084382" y="1797082"/>
                  <a:pt x="7058664" y="1837373"/>
                  <a:pt x="7027994" y="1873282"/>
                </a:cubicBezTo>
                <a:cubicBezTo>
                  <a:pt x="7002466" y="2058543"/>
                  <a:pt x="6843590" y="2201228"/>
                  <a:pt x="6651280" y="2201228"/>
                </a:cubicBezTo>
                <a:cubicBezTo>
                  <a:pt x="6574794" y="2201228"/>
                  <a:pt x="6503642" y="2178653"/>
                  <a:pt x="6444016" y="2139791"/>
                </a:cubicBezTo>
                <a:lnTo>
                  <a:pt x="6444016" y="1492536"/>
                </a:lnTo>
                <a:lnTo>
                  <a:pt x="6393977" y="1497580"/>
                </a:lnTo>
                <a:cubicBezTo>
                  <a:pt x="6364298" y="1497580"/>
                  <a:pt x="6335323" y="1494573"/>
                  <a:pt x="6307336" y="1488846"/>
                </a:cubicBezTo>
                <a:lnTo>
                  <a:pt x="6281452" y="1480811"/>
                </a:lnTo>
                <a:lnTo>
                  <a:pt x="6281452" y="2192107"/>
                </a:lnTo>
                <a:cubicBezTo>
                  <a:pt x="6221826" y="2230969"/>
                  <a:pt x="6150674" y="2253544"/>
                  <a:pt x="6074188" y="2253544"/>
                </a:cubicBezTo>
                <a:cubicBezTo>
                  <a:pt x="5881879" y="2253544"/>
                  <a:pt x="5723002" y="2110859"/>
                  <a:pt x="5697474" y="1925598"/>
                </a:cubicBezTo>
                <a:cubicBezTo>
                  <a:pt x="5666804" y="1889689"/>
                  <a:pt x="5641087" y="1849398"/>
                  <a:pt x="5621465" y="1805868"/>
                </a:cubicBezTo>
                <a:cubicBezTo>
                  <a:pt x="5537740" y="1904548"/>
                  <a:pt x="5412868" y="1967222"/>
                  <a:pt x="5273327" y="1967222"/>
                </a:cubicBezTo>
                <a:cubicBezTo>
                  <a:pt x="5191221" y="1967222"/>
                  <a:pt x="5114259" y="1945505"/>
                  <a:pt x="5047679" y="1907595"/>
                </a:cubicBezTo>
                <a:cubicBezTo>
                  <a:pt x="4988528" y="2107620"/>
                  <a:pt x="4803458" y="2253544"/>
                  <a:pt x="4584288" y="2253544"/>
                </a:cubicBezTo>
                <a:cubicBezTo>
                  <a:pt x="4367784" y="2253544"/>
                  <a:pt x="4184523" y="2111145"/>
                  <a:pt x="4123087" y="1914930"/>
                </a:cubicBezTo>
                <a:cubicBezTo>
                  <a:pt x="4083272" y="1925693"/>
                  <a:pt x="4041362" y="1931408"/>
                  <a:pt x="3998119" y="1931408"/>
                </a:cubicBezTo>
                <a:cubicBezTo>
                  <a:pt x="3986879" y="1931408"/>
                  <a:pt x="3975830" y="1931027"/>
                  <a:pt x="3964781" y="1930265"/>
                </a:cubicBezTo>
                <a:cubicBezTo>
                  <a:pt x="3940397" y="2221540"/>
                  <a:pt x="3696272" y="2450425"/>
                  <a:pt x="3398615" y="2450425"/>
                </a:cubicBezTo>
                <a:cubicBezTo>
                  <a:pt x="3098292" y="2450425"/>
                  <a:pt x="2852452" y="2217444"/>
                  <a:pt x="2831878" y="1922359"/>
                </a:cubicBezTo>
                <a:cubicBezTo>
                  <a:pt x="2827782" y="1922455"/>
                  <a:pt x="2823686" y="1922550"/>
                  <a:pt x="2819591" y="1922550"/>
                </a:cubicBezTo>
                <a:cubicBezTo>
                  <a:pt x="2786824" y="1922550"/>
                  <a:pt x="2754821" y="1919407"/>
                  <a:pt x="2723864" y="1913406"/>
                </a:cubicBezTo>
                <a:cubicBezTo>
                  <a:pt x="2606040" y="2106668"/>
                  <a:pt x="2393347" y="2235732"/>
                  <a:pt x="2150459" y="2235732"/>
                </a:cubicBezTo>
                <a:cubicBezTo>
                  <a:pt x="1886712" y="2235732"/>
                  <a:pt x="1658493" y="2083522"/>
                  <a:pt x="1548765" y="1862161"/>
                </a:cubicBezTo>
                <a:cubicBezTo>
                  <a:pt x="1440371" y="1976557"/>
                  <a:pt x="1286923" y="2047803"/>
                  <a:pt x="1116902" y="2047803"/>
                </a:cubicBezTo>
                <a:cubicBezTo>
                  <a:pt x="954310" y="2047803"/>
                  <a:pt x="806958" y="1982557"/>
                  <a:pt x="699516" y="1876830"/>
                </a:cubicBezTo>
                <a:cubicBezTo>
                  <a:pt x="624650" y="1949410"/>
                  <a:pt x="522542" y="1994083"/>
                  <a:pt x="409956" y="1994083"/>
                </a:cubicBezTo>
                <a:cubicBezTo>
                  <a:pt x="225076" y="1994083"/>
                  <a:pt x="68390" y="1873496"/>
                  <a:pt x="14192" y="1706618"/>
                </a:cubicBezTo>
                <a:cubicBezTo>
                  <a:pt x="9620" y="1710809"/>
                  <a:pt x="4953" y="1714809"/>
                  <a:pt x="0" y="1718619"/>
                </a:cubicBezTo>
                <a:lnTo>
                  <a:pt x="0" y="721352"/>
                </a:lnTo>
                <a:cubicBezTo>
                  <a:pt x="205073" y="758023"/>
                  <a:pt x="360712" y="937284"/>
                  <a:pt x="360712" y="1152930"/>
                </a:cubicBezTo>
                <a:cubicBezTo>
                  <a:pt x="360712" y="1156930"/>
                  <a:pt x="360617" y="1160835"/>
                  <a:pt x="360521" y="1164836"/>
                </a:cubicBezTo>
                <a:cubicBezTo>
                  <a:pt x="376714" y="1162931"/>
                  <a:pt x="393192" y="1161883"/>
                  <a:pt x="409861" y="1161883"/>
                </a:cubicBezTo>
                <a:cubicBezTo>
                  <a:pt x="470059" y="1161883"/>
                  <a:pt x="527304" y="1174742"/>
                  <a:pt x="579025" y="1197697"/>
                </a:cubicBezTo>
                <a:cubicBezTo>
                  <a:pt x="674561" y="996625"/>
                  <a:pt x="879443" y="857655"/>
                  <a:pt x="1116806" y="857655"/>
                </a:cubicBezTo>
                <a:cubicBezTo>
                  <a:pt x="1132618" y="857655"/>
                  <a:pt x="1148239" y="858321"/>
                  <a:pt x="1163765" y="859465"/>
                </a:cubicBezTo>
                <a:cubicBezTo>
                  <a:pt x="1199388" y="660011"/>
                  <a:pt x="1373696" y="508659"/>
                  <a:pt x="1583341" y="508659"/>
                </a:cubicBezTo>
                <a:cubicBezTo>
                  <a:pt x="1671733" y="508659"/>
                  <a:pt x="1753934" y="535615"/>
                  <a:pt x="1821942" y="581716"/>
                </a:cubicBezTo>
                <a:cubicBezTo>
                  <a:pt x="1850517" y="284631"/>
                  <a:pt x="2100739" y="52316"/>
                  <a:pt x="2405348" y="52316"/>
                </a:cubicBezTo>
                <a:cubicBezTo>
                  <a:pt x="2729008" y="52316"/>
                  <a:pt x="2991422" y="314730"/>
                  <a:pt x="2991422" y="638484"/>
                </a:cubicBezTo>
                <a:cubicBezTo>
                  <a:pt x="2991422" y="741926"/>
                  <a:pt x="2964561" y="839081"/>
                  <a:pt x="2917508" y="923472"/>
                </a:cubicBezTo>
                <a:cubicBezTo>
                  <a:pt x="3117437" y="962906"/>
                  <a:pt x="3274886" y="1120354"/>
                  <a:pt x="3314224" y="1320284"/>
                </a:cubicBezTo>
                <a:cubicBezTo>
                  <a:pt x="3341751" y="1316188"/>
                  <a:pt x="3369850" y="1314093"/>
                  <a:pt x="3398520" y="1314093"/>
                </a:cubicBezTo>
                <a:cubicBezTo>
                  <a:pt x="3445574" y="1314093"/>
                  <a:pt x="3491294" y="1319903"/>
                  <a:pt x="3535109" y="1330666"/>
                </a:cubicBezTo>
                <a:cubicBezTo>
                  <a:pt x="3589115" y="1125402"/>
                  <a:pt x="3775901" y="974050"/>
                  <a:pt x="3998119" y="974050"/>
                </a:cubicBezTo>
                <a:cubicBezTo>
                  <a:pt x="4211003" y="974050"/>
                  <a:pt x="4391406" y="1113020"/>
                  <a:pt x="4453605" y="1305139"/>
                </a:cubicBezTo>
                <a:cubicBezTo>
                  <a:pt x="4495134" y="1293519"/>
                  <a:pt x="4538949" y="1287232"/>
                  <a:pt x="4584193" y="1287232"/>
                </a:cubicBezTo>
                <a:cubicBezTo>
                  <a:pt x="4678966" y="1287232"/>
                  <a:pt x="4767263" y="1314474"/>
                  <a:pt x="4841843" y="1361623"/>
                </a:cubicBezTo>
                <a:cubicBezTo>
                  <a:pt x="4903661" y="1182934"/>
                  <a:pt x="5073492" y="1054536"/>
                  <a:pt x="5273231" y="1054536"/>
                </a:cubicBezTo>
                <a:cubicBezTo>
                  <a:pt x="5448967" y="1054536"/>
                  <a:pt x="5601558" y="1153977"/>
                  <a:pt x="5677758" y="1299615"/>
                </a:cubicBezTo>
                <a:cubicBezTo>
                  <a:pt x="5736836" y="1221034"/>
                  <a:pt x="5818525" y="1160347"/>
                  <a:pt x="5913139" y="1127281"/>
                </a:cubicBezTo>
                <a:lnTo>
                  <a:pt x="5968744" y="1114024"/>
                </a:lnTo>
                <a:lnTo>
                  <a:pt x="5964072" y="1067675"/>
                </a:lnTo>
                <a:cubicBezTo>
                  <a:pt x="5964072" y="830245"/>
                  <a:pt x="6156547" y="637770"/>
                  <a:pt x="6393977" y="637770"/>
                </a:cubicBezTo>
                <a:cubicBezTo>
                  <a:pt x="6631407" y="637770"/>
                  <a:pt x="6823882" y="830245"/>
                  <a:pt x="6823882" y="1067675"/>
                </a:cubicBezTo>
                <a:lnTo>
                  <a:pt x="6822662" y="1079780"/>
                </a:lnTo>
                <a:lnTo>
                  <a:pt x="6902276" y="1116878"/>
                </a:lnTo>
                <a:cubicBezTo>
                  <a:pt x="6958890" y="1150477"/>
                  <a:pt x="7008325" y="1194912"/>
                  <a:pt x="7047710" y="1247299"/>
                </a:cubicBezTo>
                <a:cubicBezTo>
                  <a:pt x="7123910" y="1101661"/>
                  <a:pt x="7276501" y="1002220"/>
                  <a:pt x="7452237" y="1002220"/>
                </a:cubicBezTo>
                <a:cubicBezTo>
                  <a:pt x="7651976" y="1002220"/>
                  <a:pt x="7821807" y="1130618"/>
                  <a:pt x="7883625" y="1309307"/>
                </a:cubicBezTo>
                <a:cubicBezTo>
                  <a:pt x="7958205" y="1262158"/>
                  <a:pt x="8046502" y="1234916"/>
                  <a:pt x="8141276" y="1234916"/>
                </a:cubicBezTo>
                <a:cubicBezTo>
                  <a:pt x="8186520" y="1234916"/>
                  <a:pt x="8230335" y="1241203"/>
                  <a:pt x="8271863" y="1252823"/>
                </a:cubicBezTo>
                <a:cubicBezTo>
                  <a:pt x="8334062" y="1060704"/>
                  <a:pt x="8514465" y="921734"/>
                  <a:pt x="8727349" y="921734"/>
                </a:cubicBezTo>
                <a:cubicBezTo>
                  <a:pt x="8949567" y="921734"/>
                  <a:pt x="9136353" y="1073086"/>
                  <a:pt x="9190359" y="1278350"/>
                </a:cubicBezTo>
                <a:cubicBezTo>
                  <a:pt x="9234174" y="1267587"/>
                  <a:pt x="9279894" y="1261777"/>
                  <a:pt x="9326948" y="1261777"/>
                </a:cubicBezTo>
                <a:cubicBezTo>
                  <a:pt x="9355618" y="1261777"/>
                  <a:pt x="9383717" y="1263872"/>
                  <a:pt x="9411244" y="1267968"/>
                </a:cubicBezTo>
                <a:cubicBezTo>
                  <a:pt x="9450582" y="1068038"/>
                  <a:pt x="9608031" y="910590"/>
                  <a:pt x="9807960" y="871156"/>
                </a:cubicBezTo>
                <a:cubicBezTo>
                  <a:pt x="9760907" y="786765"/>
                  <a:pt x="9734046" y="689610"/>
                  <a:pt x="9734046" y="586168"/>
                </a:cubicBezTo>
                <a:cubicBezTo>
                  <a:pt x="9734046" y="262414"/>
                  <a:pt x="9996460" y="0"/>
                  <a:pt x="10320120" y="0"/>
                </a:cubicBezTo>
                <a:close/>
              </a:path>
            </a:pathLst>
          </a:custGeom>
          <a:solidFill>
            <a:srgbClr val="F2F9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25"/>
          <p:cNvSpPr/>
          <p:nvPr/>
        </p:nvSpPr>
        <p:spPr>
          <a:xfrm>
            <a:off x="0" y="3466531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25"/>
          <p:cNvSpPr/>
          <p:nvPr/>
        </p:nvSpPr>
        <p:spPr>
          <a:xfrm>
            <a:off x="0" y="4749421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25"/>
          <p:cNvSpPr/>
          <p:nvPr/>
        </p:nvSpPr>
        <p:spPr>
          <a:xfrm>
            <a:off x="0" y="3799975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25"/>
          <p:cNvSpPr/>
          <p:nvPr/>
        </p:nvSpPr>
        <p:spPr>
          <a:xfrm>
            <a:off x="0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25"/>
          <p:cNvSpPr/>
          <p:nvPr/>
        </p:nvSpPr>
        <p:spPr>
          <a:xfrm>
            <a:off x="0" y="4104754"/>
            <a:ext cx="12186015" cy="2750673"/>
          </a:xfrm>
          <a:custGeom>
            <a:avLst/>
            <a:gdLst/>
            <a:ahLst/>
            <a:cxnLst/>
            <a:rect l="l" t="t" r="r" b="b"/>
            <a:pathLst>
              <a:path w="6281451" h="2792561" extrusionOk="0">
                <a:moveTo>
                  <a:pt x="6281452" y="400263"/>
                </a:moveTo>
                <a:lnTo>
                  <a:pt x="6281452" y="2792562"/>
                </a:lnTo>
                <a:lnTo>
                  <a:pt x="0" y="2792562"/>
                </a:lnTo>
                <a:lnTo>
                  <a:pt x="0" y="483988"/>
                </a:lnTo>
                <a:lnTo>
                  <a:pt x="791242" y="282439"/>
                </a:lnTo>
                <a:cubicBezTo>
                  <a:pt x="1210532" y="175663"/>
                  <a:pt x="1598390" y="164519"/>
                  <a:pt x="2011966" y="249196"/>
                </a:cubicBezTo>
                <a:cubicBezTo>
                  <a:pt x="2483930" y="345875"/>
                  <a:pt x="2906268" y="335398"/>
                  <a:pt x="3370612" y="215573"/>
                </a:cubicBezTo>
                <a:lnTo>
                  <a:pt x="3811905" y="101654"/>
                </a:lnTo>
                <a:cubicBezTo>
                  <a:pt x="4394168" y="-48650"/>
                  <a:pt x="4932521" y="-32648"/>
                  <a:pt x="5508403" y="152137"/>
                </a:cubicBezTo>
                <a:lnTo>
                  <a:pt x="6281452" y="400263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25"/>
          <p:cNvSpPr/>
          <p:nvPr/>
        </p:nvSpPr>
        <p:spPr>
          <a:xfrm>
            <a:off x="0" y="4789495"/>
            <a:ext cx="12186015" cy="2066596"/>
          </a:xfrm>
          <a:custGeom>
            <a:avLst/>
            <a:gdLst/>
            <a:ahLst/>
            <a:cxnLst/>
            <a:rect l="l" t="t" r="r" b="b"/>
            <a:pathLst>
              <a:path w="6281451" h="2098067" extrusionOk="0">
                <a:moveTo>
                  <a:pt x="6281452" y="93627"/>
                </a:moveTo>
                <a:lnTo>
                  <a:pt x="6281452" y="2098068"/>
                </a:lnTo>
                <a:lnTo>
                  <a:pt x="0" y="2098068"/>
                </a:lnTo>
                <a:lnTo>
                  <a:pt x="0" y="39715"/>
                </a:lnTo>
                <a:cubicBezTo>
                  <a:pt x="471392" y="-34294"/>
                  <a:pt x="931259" y="-4957"/>
                  <a:pt x="1397889" y="128488"/>
                </a:cubicBezTo>
                <a:cubicBezTo>
                  <a:pt x="2046161" y="314035"/>
                  <a:pt x="2642521" y="319369"/>
                  <a:pt x="3284601" y="145443"/>
                </a:cubicBezTo>
                <a:cubicBezTo>
                  <a:pt x="3778758" y="11521"/>
                  <a:pt x="4280535" y="-2480"/>
                  <a:pt x="4786694" y="103342"/>
                </a:cubicBezTo>
                <a:cubicBezTo>
                  <a:pt x="5309045" y="212499"/>
                  <a:pt x="5783961" y="210213"/>
                  <a:pt x="6281452" y="93627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25"/>
          <p:cNvSpPr/>
          <p:nvPr/>
        </p:nvSpPr>
        <p:spPr>
          <a:xfrm>
            <a:off x="0" y="5281684"/>
            <a:ext cx="12186015" cy="1574789"/>
          </a:xfrm>
          <a:custGeom>
            <a:avLst/>
            <a:gdLst/>
            <a:ahLst/>
            <a:cxnLst/>
            <a:rect l="l" t="t" r="r" b="b"/>
            <a:pathLst>
              <a:path w="6281451" h="1598771" extrusionOk="0">
                <a:moveTo>
                  <a:pt x="6281452" y="0"/>
                </a:moveTo>
                <a:lnTo>
                  <a:pt x="6281452" y="1598771"/>
                </a:lnTo>
                <a:lnTo>
                  <a:pt x="0" y="1598771"/>
                </a:lnTo>
                <a:lnTo>
                  <a:pt x="0" y="257461"/>
                </a:lnTo>
                <a:lnTo>
                  <a:pt x="25527" y="265462"/>
                </a:lnTo>
                <a:cubicBezTo>
                  <a:pt x="673418" y="469773"/>
                  <a:pt x="1302544" y="512064"/>
                  <a:pt x="1951292" y="391763"/>
                </a:cubicBezTo>
                <a:cubicBezTo>
                  <a:pt x="2512695" y="287655"/>
                  <a:pt x="3004376" y="287369"/>
                  <a:pt x="3554635" y="390716"/>
                </a:cubicBezTo>
                <a:cubicBezTo>
                  <a:pt x="4254913" y="522256"/>
                  <a:pt x="4928330" y="466344"/>
                  <a:pt x="5642991" y="220027"/>
                </a:cubicBezTo>
                <a:lnTo>
                  <a:pt x="6281452" y="0"/>
                </a:ln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6" name="Google Shape;766;p25"/>
          <p:cNvGrpSpPr/>
          <p:nvPr/>
        </p:nvGrpSpPr>
        <p:grpSpPr>
          <a:xfrm>
            <a:off x="524687" y="3804537"/>
            <a:ext cx="2711357" cy="2711357"/>
            <a:chOff x="3688117" y="2981594"/>
            <a:chExt cx="3319081" cy="3319081"/>
          </a:xfrm>
        </p:grpSpPr>
        <p:sp>
          <p:nvSpPr>
            <p:cNvPr id="767" name="Google Shape;767;p25"/>
            <p:cNvSpPr/>
            <p:nvPr/>
          </p:nvSpPr>
          <p:spPr>
            <a:xfrm>
              <a:off x="3688117" y="2981594"/>
              <a:ext cx="3319081" cy="3319081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5"/>
            <p:cNvSpPr/>
            <p:nvPr/>
          </p:nvSpPr>
          <p:spPr>
            <a:xfrm>
              <a:off x="4075594" y="3472227"/>
              <a:ext cx="2544127" cy="2544127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69" name="Google Shape;769;p25"/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770" name="Google Shape;770;p25"/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25"/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72" name="Google Shape;772;p25"/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773" name="Google Shape;773;p25"/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25"/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75" name="Google Shape;775;p25"/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5"/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5"/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5"/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9" name="Google Shape;779;p25"/>
          <p:cNvSpPr/>
          <p:nvPr/>
        </p:nvSpPr>
        <p:spPr>
          <a:xfrm>
            <a:off x="0" y="5944888"/>
            <a:ext cx="12186015" cy="912226"/>
          </a:xfrm>
          <a:custGeom>
            <a:avLst/>
            <a:gdLst/>
            <a:ahLst/>
            <a:cxnLst/>
            <a:rect l="l" t="t" r="r" b="b"/>
            <a:pathLst>
              <a:path w="6281451" h="926118" extrusionOk="0">
                <a:moveTo>
                  <a:pt x="0" y="225079"/>
                </a:moveTo>
                <a:lnTo>
                  <a:pt x="0" y="926119"/>
                </a:lnTo>
                <a:lnTo>
                  <a:pt x="6281452" y="926119"/>
                </a:lnTo>
                <a:lnTo>
                  <a:pt x="6281452" y="272133"/>
                </a:lnTo>
                <a:lnTo>
                  <a:pt x="5490210" y="158785"/>
                </a:lnTo>
                <a:cubicBezTo>
                  <a:pt x="5070920" y="98778"/>
                  <a:pt x="4683062" y="92491"/>
                  <a:pt x="4269486" y="140116"/>
                </a:cubicBezTo>
                <a:cubicBezTo>
                  <a:pt x="3797522" y="194504"/>
                  <a:pt x="3375184" y="188598"/>
                  <a:pt x="2910840" y="121162"/>
                </a:cubicBezTo>
                <a:lnTo>
                  <a:pt x="2469547" y="57153"/>
                </a:lnTo>
                <a:cubicBezTo>
                  <a:pt x="1887284" y="-27333"/>
                  <a:pt x="1348931" y="-18380"/>
                  <a:pt x="773049" y="85538"/>
                </a:cubicBezTo>
                <a:lnTo>
                  <a:pt x="0" y="225079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0" name="Google Shape;780;p25"/>
          <p:cNvGrpSpPr/>
          <p:nvPr/>
        </p:nvGrpSpPr>
        <p:grpSpPr>
          <a:xfrm>
            <a:off x="2226386" y="5719655"/>
            <a:ext cx="1483400" cy="540991"/>
            <a:chOff x="4019248" y="2181225"/>
            <a:chExt cx="862141" cy="314420"/>
          </a:xfrm>
        </p:grpSpPr>
        <p:grpSp>
          <p:nvGrpSpPr>
            <p:cNvPr id="781" name="Google Shape;781;p25"/>
            <p:cNvGrpSpPr/>
            <p:nvPr/>
          </p:nvGrpSpPr>
          <p:grpSpPr>
            <a:xfrm>
              <a:off x="4019248" y="2181225"/>
              <a:ext cx="862141" cy="314420"/>
              <a:chOff x="4019248" y="2181225"/>
              <a:chExt cx="862141" cy="314420"/>
            </a:xfrm>
          </p:grpSpPr>
          <p:sp>
            <p:nvSpPr>
              <p:cNvPr id="782" name="Google Shape;782;p25"/>
              <p:cNvSpPr/>
              <p:nvPr/>
            </p:nvSpPr>
            <p:spPr>
              <a:xfrm>
                <a:off x="4033687" y="2195512"/>
                <a:ext cx="833449" cy="285845"/>
              </a:xfrm>
              <a:custGeom>
                <a:avLst/>
                <a:gdLst/>
                <a:ahLst/>
                <a:cxnLst/>
                <a:rect l="l" t="t" r="r" b="b"/>
                <a:pathLst>
                  <a:path w="833449" h="285845" extrusionOk="0">
                    <a:moveTo>
                      <a:pt x="628704" y="285845"/>
                    </a:moveTo>
                    <a:cubicBezTo>
                      <a:pt x="605558" y="285845"/>
                      <a:pt x="560886" y="280988"/>
                      <a:pt x="522310" y="248507"/>
                    </a:cubicBezTo>
                    <a:cubicBezTo>
                      <a:pt x="478209" y="211360"/>
                      <a:pt x="469255" y="161735"/>
                      <a:pt x="466303" y="145351"/>
                    </a:cubicBezTo>
                    <a:cubicBezTo>
                      <a:pt x="462397" y="123730"/>
                      <a:pt x="462397" y="101441"/>
                      <a:pt x="466303" y="79343"/>
                    </a:cubicBezTo>
                    <a:cubicBezTo>
                      <a:pt x="467065" y="75152"/>
                      <a:pt x="465922" y="70961"/>
                      <a:pt x="463159" y="67723"/>
                    </a:cubicBezTo>
                    <a:cubicBezTo>
                      <a:pt x="460397" y="64484"/>
                      <a:pt x="456397" y="62579"/>
                      <a:pt x="452206" y="62579"/>
                    </a:cubicBezTo>
                    <a:lnTo>
                      <a:pt x="381244" y="62579"/>
                    </a:lnTo>
                    <a:cubicBezTo>
                      <a:pt x="377053" y="62579"/>
                      <a:pt x="373053" y="64484"/>
                      <a:pt x="370291" y="67723"/>
                    </a:cubicBezTo>
                    <a:cubicBezTo>
                      <a:pt x="367624" y="70961"/>
                      <a:pt x="366385" y="75248"/>
                      <a:pt x="367147" y="79343"/>
                    </a:cubicBezTo>
                    <a:cubicBezTo>
                      <a:pt x="371053" y="101441"/>
                      <a:pt x="371053" y="123634"/>
                      <a:pt x="367147" y="145351"/>
                    </a:cubicBezTo>
                    <a:cubicBezTo>
                      <a:pt x="364195" y="161639"/>
                      <a:pt x="355336" y="211360"/>
                      <a:pt x="311140" y="248507"/>
                    </a:cubicBezTo>
                    <a:cubicBezTo>
                      <a:pt x="272564" y="280988"/>
                      <a:pt x="227892" y="285845"/>
                      <a:pt x="204746" y="285845"/>
                    </a:cubicBezTo>
                    <a:cubicBezTo>
                      <a:pt x="202746" y="285845"/>
                      <a:pt x="200841" y="285845"/>
                      <a:pt x="199126" y="285750"/>
                    </a:cubicBezTo>
                    <a:cubicBezTo>
                      <a:pt x="132547" y="283655"/>
                      <a:pt x="89113" y="242125"/>
                      <a:pt x="77302" y="229457"/>
                    </a:cubicBezTo>
                    <a:cubicBezTo>
                      <a:pt x="29677" y="178118"/>
                      <a:pt x="29391" y="115919"/>
                      <a:pt x="30439" y="98012"/>
                    </a:cubicBezTo>
                    <a:cubicBezTo>
                      <a:pt x="30629" y="93917"/>
                      <a:pt x="29105" y="89916"/>
                      <a:pt x="26152" y="86963"/>
                    </a:cubicBezTo>
                    <a:cubicBezTo>
                      <a:pt x="7579" y="68675"/>
                      <a:pt x="-1280" y="52102"/>
                      <a:pt x="149" y="37719"/>
                    </a:cubicBezTo>
                    <a:cubicBezTo>
                      <a:pt x="2340" y="16383"/>
                      <a:pt x="21580" y="0"/>
                      <a:pt x="43964" y="0"/>
                    </a:cubicBezTo>
                    <a:lnTo>
                      <a:pt x="262468" y="0"/>
                    </a:lnTo>
                    <a:cubicBezTo>
                      <a:pt x="284947" y="0"/>
                      <a:pt x="307426" y="5334"/>
                      <a:pt x="327523" y="15335"/>
                    </a:cubicBezTo>
                    <a:lnTo>
                      <a:pt x="354574" y="28861"/>
                    </a:lnTo>
                    <a:cubicBezTo>
                      <a:pt x="356575" y="29813"/>
                      <a:pt x="358765" y="30385"/>
                      <a:pt x="360956" y="30385"/>
                    </a:cubicBezTo>
                    <a:lnTo>
                      <a:pt x="472494" y="30385"/>
                    </a:lnTo>
                    <a:cubicBezTo>
                      <a:pt x="474685" y="30385"/>
                      <a:pt x="476875" y="29908"/>
                      <a:pt x="478876" y="28861"/>
                    </a:cubicBezTo>
                    <a:lnTo>
                      <a:pt x="505927" y="15335"/>
                    </a:lnTo>
                    <a:cubicBezTo>
                      <a:pt x="526024" y="5334"/>
                      <a:pt x="548503" y="0"/>
                      <a:pt x="570982" y="0"/>
                    </a:cubicBezTo>
                    <a:lnTo>
                      <a:pt x="789486" y="0"/>
                    </a:lnTo>
                    <a:cubicBezTo>
                      <a:pt x="811870" y="0"/>
                      <a:pt x="831110" y="16383"/>
                      <a:pt x="833301" y="37243"/>
                    </a:cubicBezTo>
                    <a:cubicBezTo>
                      <a:pt x="834730" y="52006"/>
                      <a:pt x="825871" y="68580"/>
                      <a:pt x="807107" y="86963"/>
                    </a:cubicBezTo>
                    <a:cubicBezTo>
                      <a:pt x="804154" y="89821"/>
                      <a:pt x="802630" y="93821"/>
                      <a:pt x="802821" y="97917"/>
                    </a:cubicBezTo>
                    <a:cubicBezTo>
                      <a:pt x="803869" y="115824"/>
                      <a:pt x="803488" y="178118"/>
                      <a:pt x="755958" y="229362"/>
                    </a:cubicBezTo>
                    <a:cubicBezTo>
                      <a:pt x="744242" y="242030"/>
                      <a:pt x="700713" y="283464"/>
                      <a:pt x="634133" y="285655"/>
                    </a:cubicBezTo>
                    <a:cubicBezTo>
                      <a:pt x="632609" y="285845"/>
                      <a:pt x="630704" y="285845"/>
                      <a:pt x="628704" y="285845"/>
                    </a:cubicBezTo>
                    <a:close/>
                  </a:path>
                </a:pathLst>
              </a:custGeom>
              <a:solidFill>
                <a:srgbClr val="4A2C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783;p25"/>
              <p:cNvSpPr/>
              <p:nvPr/>
            </p:nvSpPr>
            <p:spPr>
              <a:xfrm>
                <a:off x="4019248" y="2181225"/>
                <a:ext cx="862141" cy="314420"/>
              </a:xfrm>
              <a:custGeom>
                <a:avLst/>
                <a:gdLst/>
                <a:ahLst/>
                <a:cxnLst/>
                <a:rect l="l" t="t" r="r" b="b"/>
                <a:pathLst>
                  <a:path w="862141" h="314420" extrusionOk="0">
                    <a:moveTo>
                      <a:pt x="804116" y="28575"/>
                    </a:moveTo>
                    <a:cubicBezTo>
                      <a:pt x="819261" y="28575"/>
                      <a:pt x="832215" y="39338"/>
                      <a:pt x="833739" y="53340"/>
                    </a:cubicBezTo>
                    <a:cubicBezTo>
                      <a:pt x="834596" y="62865"/>
                      <a:pt x="826786" y="76295"/>
                      <a:pt x="811736" y="91154"/>
                    </a:cubicBezTo>
                    <a:cubicBezTo>
                      <a:pt x="805831" y="96965"/>
                      <a:pt x="802783" y="104966"/>
                      <a:pt x="803259" y="113157"/>
                    </a:cubicBezTo>
                    <a:cubicBezTo>
                      <a:pt x="804212" y="129635"/>
                      <a:pt x="803831" y="186880"/>
                      <a:pt x="760111" y="234029"/>
                    </a:cubicBezTo>
                    <a:cubicBezTo>
                      <a:pt x="749348" y="245650"/>
                      <a:pt x="709343" y="283750"/>
                      <a:pt x="648383" y="285750"/>
                    </a:cubicBezTo>
                    <a:cubicBezTo>
                      <a:pt x="646858" y="285845"/>
                      <a:pt x="645144" y="285845"/>
                      <a:pt x="643239" y="285845"/>
                    </a:cubicBezTo>
                    <a:cubicBezTo>
                      <a:pt x="617236" y="285845"/>
                      <a:pt x="579326" y="279940"/>
                      <a:pt x="545989" y="251936"/>
                    </a:cubicBezTo>
                    <a:cubicBezTo>
                      <a:pt x="505793" y="218123"/>
                      <a:pt x="497602" y="172307"/>
                      <a:pt x="494935" y="157258"/>
                    </a:cubicBezTo>
                    <a:cubicBezTo>
                      <a:pt x="491315" y="137255"/>
                      <a:pt x="491315" y="116776"/>
                      <a:pt x="494935" y="96298"/>
                    </a:cubicBezTo>
                    <a:cubicBezTo>
                      <a:pt x="496364" y="88011"/>
                      <a:pt x="494078" y="79439"/>
                      <a:pt x="488648" y="72962"/>
                    </a:cubicBezTo>
                    <a:cubicBezTo>
                      <a:pt x="483219" y="66484"/>
                      <a:pt x="475218" y="62770"/>
                      <a:pt x="466741" y="62770"/>
                    </a:cubicBezTo>
                    <a:lnTo>
                      <a:pt x="395780" y="62770"/>
                    </a:lnTo>
                    <a:cubicBezTo>
                      <a:pt x="387302" y="62770"/>
                      <a:pt x="379301" y="66484"/>
                      <a:pt x="373872" y="72962"/>
                    </a:cubicBezTo>
                    <a:cubicBezTo>
                      <a:pt x="368443" y="79439"/>
                      <a:pt x="366157" y="88011"/>
                      <a:pt x="367586" y="96298"/>
                    </a:cubicBezTo>
                    <a:cubicBezTo>
                      <a:pt x="371205" y="116776"/>
                      <a:pt x="371205" y="137255"/>
                      <a:pt x="367586" y="157258"/>
                    </a:cubicBezTo>
                    <a:cubicBezTo>
                      <a:pt x="364918" y="172307"/>
                      <a:pt x="356632" y="218123"/>
                      <a:pt x="316532" y="251936"/>
                    </a:cubicBezTo>
                    <a:cubicBezTo>
                      <a:pt x="283194" y="280035"/>
                      <a:pt x="245284" y="285845"/>
                      <a:pt x="219281" y="285845"/>
                    </a:cubicBezTo>
                    <a:cubicBezTo>
                      <a:pt x="217471" y="285845"/>
                      <a:pt x="215757" y="285845"/>
                      <a:pt x="214138" y="285750"/>
                    </a:cubicBezTo>
                    <a:cubicBezTo>
                      <a:pt x="153083" y="283750"/>
                      <a:pt x="113173" y="245650"/>
                      <a:pt x="102409" y="234029"/>
                    </a:cubicBezTo>
                    <a:cubicBezTo>
                      <a:pt x="58690" y="186880"/>
                      <a:pt x="58404" y="129635"/>
                      <a:pt x="59261" y="113157"/>
                    </a:cubicBezTo>
                    <a:cubicBezTo>
                      <a:pt x="59737" y="104966"/>
                      <a:pt x="56594" y="96965"/>
                      <a:pt x="50784" y="91154"/>
                    </a:cubicBezTo>
                    <a:cubicBezTo>
                      <a:pt x="35734" y="76295"/>
                      <a:pt x="27924" y="62865"/>
                      <a:pt x="28781" y="53054"/>
                    </a:cubicBezTo>
                    <a:cubicBezTo>
                      <a:pt x="30210" y="39338"/>
                      <a:pt x="43164" y="28575"/>
                      <a:pt x="58309" y="28575"/>
                    </a:cubicBezTo>
                    <a:lnTo>
                      <a:pt x="276812" y="28575"/>
                    </a:lnTo>
                    <a:cubicBezTo>
                      <a:pt x="297101" y="28575"/>
                      <a:pt x="317389" y="33338"/>
                      <a:pt x="335486" y="42386"/>
                    </a:cubicBezTo>
                    <a:lnTo>
                      <a:pt x="362537" y="55912"/>
                    </a:lnTo>
                    <a:cubicBezTo>
                      <a:pt x="366538" y="57912"/>
                      <a:pt x="370919" y="58960"/>
                      <a:pt x="375301" y="58960"/>
                    </a:cubicBezTo>
                    <a:lnTo>
                      <a:pt x="385397" y="58960"/>
                    </a:lnTo>
                    <a:lnTo>
                      <a:pt x="476647" y="58960"/>
                    </a:lnTo>
                    <a:lnTo>
                      <a:pt x="486743" y="58960"/>
                    </a:lnTo>
                    <a:cubicBezTo>
                      <a:pt x="491220" y="58960"/>
                      <a:pt x="495602" y="57912"/>
                      <a:pt x="499507" y="55912"/>
                    </a:cubicBezTo>
                    <a:lnTo>
                      <a:pt x="526558" y="42386"/>
                    </a:lnTo>
                    <a:cubicBezTo>
                      <a:pt x="544655" y="33338"/>
                      <a:pt x="564944" y="28575"/>
                      <a:pt x="585232" y="28575"/>
                    </a:cubicBezTo>
                    <a:lnTo>
                      <a:pt x="804116" y="28575"/>
                    </a:lnTo>
                    <a:moveTo>
                      <a:pt x="804116" y="0"/>
                    </a:moveTo>
                    <a:lnTo>
                      <a:pt x="585518" y="0"/>
                    </a:lnTo>
                    <a:cubicBezTo>
                      <a:pt x="560753" y="0"/>
                      <a:pt x="536273" y="5810"/>
                      <a:pt x="514080" y="16859"/>
                    </a:cubicBezTo>
                    <a:lnTo>
                      <a:pt x="487029" y="30385"/>
                    </a:lnTo>
                    <a:cubicBezTo>
                      <a:pt x="483695" y="30385"/>
                      <a:pt x="480266" y="30385"/>
                      <a:pt x="476933" y="30385"/>
                    </a:cubicBezTo>
                    <a:cubicBezTo>
                      <a:pt x="446548" y="30385"/>
                      <a:pt x="416068" y="30385"/>
                      <a:pt x="385683" y="30385"/>
                    </a:cubicBezTo>
                    <a:cubicBezTo>
                      <a:pt x="382349" y="30385"/>
                      <a:pt x="378920" y="30385"/>
                      <a:pt x="375587" y="30385"/>
                    </a:cubicBezTo>
                    <a:lnTo>
                      <a:pt x="348536" y="16859"/>
                    </a:lnTo>
                    <a:cubicBezTo>
                      <a:pt x="326342" y="5810"/>
                      <a:pt x="301863" y="0"/>
                      <a:pt x="277098" y="0"/>
                    </a:cubicBezTo>
                    <a:lnTo>
                      <a:pt x="58309" y="0"/>
                    </a:lnTo>
                    <a:cubicBezTo>
                      <a:pt x="29257" y="0"/>
                      <a:pt x="3349" y="21145"/>
                      <a:pt x="301" y="50102"/>
                    </a:cubicBezTo>
                    <a:cubicBezTo>
                      <a:pt x="301" y="50292"/>
                      <a:pt x="301" y="50482"/>
                      <a:pt x="206" y="50673"/>
                    </a:cubicBezTo>
                    <a:cubicBezTo>
                      <a:pt x="-1127" y="64484"/>
                      <a:pt x="3445" y="84773"/>
                      <a:pt x="30591" y="111538"/>
                    </a:cubicBezTo>
                    <a:cubicBezTo>
                      <a:pt x="29829" y="124111"/>
                      <a:pt x="27067" y="194977"/>
                      <a:pt x="81264" y="253460"/>
                    </a:cubicBezTo>
                    <a:cubicBezTo>
                      <a:pt x="90598" y="263557"/>
                      <a:pt x="137461" y="311849"/>
                      <a:pt x="213090" y="314325"/>
                    </a:cubicBezTo>
                    <a:cubicBezTo>
                      <a:pt x="214900" y="314420"/>
                      <a:pt x="216900" y="314420"/>
                      <a:pt x="219091" y="314420"/>
                    </a:cubicBezTo>
                    <a:cubicBezTo>
                      <a:pt x="244713" y="314420"/>
                      <a:pt x="292529" y="309277"/>
                      <a:pt x="334724" y="273749"/>
                    </a:cubicBezTo>
                    <a:cubicBezTo>
                      <a:pt x="381873" y="234125"/>
                      <a:pt x="392065" y="181642"/>
                      <a:pt x="395589" y="162211"/>
                    </a:cubicBezTo>
                    <a:cubicBezTo>
                      <a:pt x="400923" y="132683"/>
                      <a:pt x="398446" y="107537"/>
                      <a:pt x="395589" y="91250"/>
                    </a:cubicBezTo>
                    <a:cubicBezTo>
                      <a:pt x="419211" y="91250"/>
                      <a:pt x="442928" y="91250"/>
                      <a:pt x="466550" y="91250"/>
                    </a:cubicBezTo>
                    <a:cubicBezTo>
                      <a:pt x="463693" y="107537"/>
                      <a:pt x="461216" y="132683"/>
                      <a:pt x="466550" y="162211"/>
                    </a:cubicBezTo>
                    <a:cubicBezTo>
                      <a:pt x="470074" y="181642"/>
                      <a:pt x="480266" y="234125"/>
                      <a:pt x="527415" y="273749"/>
                    </a:cubicBezTo>
                    <a:cubicBezTo>
                      <a:pt x="569611" y="309182"/>
                      <a:pt x="617426" y="314420"/>
                      <a:pt x="643049" y="314420"/>
                    </a:cubicBezTo>
                    <a:cubicBezTo>
                      <a:pt x="645239" y="314420"/>
                      <a:pt x="647240" y="314420"/>
                      <a:pt x="649049" y="314325"/>
                    </a:cubicBezTo>
                    <a:cubicBezTo>
                      <a:pt x="724678" y="311849"/>
                      <a:pt x="771446" y="263557"/>
                      <a:pt x="780875" y="253460"/>
                    </a:cubicBezTo>
                    <a:cubicBezTo>
                      <a:pt x="835168" y="194977"/>
                      <a:pt x="832310" y="124111"/>
                      <a:pt x="831548" y="111538"/>
                    </a:cubicBezTo>
                    <a:cubicBezTo>
                      <a:pt x="858790" y="84773"/>
                      <a:pt x="863267" y="64580"/>
                      <a:pt x="861933" y="50673"/>
                    </a:cubicBezTo>
                    <a:cubicBezTo>
                      <a:pt x="861933" y="50482"/>
                      <a:pt x="861933" y="50292"/>
                      <a:pt x="861838" y="50102"/>
                    </a:cubicBezTo>
                    <a:cubicBezTo>
                      <a:pt x="859076" y="21241"/>
                      <a:pt x="833168" y="0"/>
                      <a:pt x="804116" y="0"/>
                    </a:cubicBezTo>
                    <a:lnTo>
                      <a:pt x="804116" y="0"/>
                    </a:lnTo>
                    <a:close/>
                  </a:path>
                </a:pathLst>
              </a:custGeom>
              <a:solidFill>
                <a:srgbClr val="4A2C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84" name="Google Shape;784;p25"/>
            <p:cNvSpPr/>
            <p:nvPr/>
          </p:nvSpPr>
          <p:spPr>
            <a:xfrm>
              <a:off x="4085462" y="2211705"/>
              <a:ext cx="304228" cy="253460"/>
            </a:xfrm>
            <a:custGeom>
              <a:avLst/>
              <a:gdLst/>
              <a:ahLst/>
              <a:cxnLst/>
              <a:rect l="l" t="t" r="r" b="b"/>
              <a:pathLst>
                <a:path w="304228" h="253460" extrusionOk="0">
                  <a:moveTo>
                    <a:pt x="151733" y="253460"/>
                  </a:moveTo>
                  <a:lnTo>
                    <a:pt x="133350" y="253460"/>
                  </a:lnTo>
                  <a:cubicBezTo>
                    <a:pt x="59722" y="253460"/>
                    <a:pt x="0" y="193739"/>
                    <a:pt x="0" y="120110"/>
                  </a:cubicBezTo>
                  <a:lnTo>
                    <a:pt x="0" y="44387"/>
                  </a:lnTo>
                  <a:cubicBezTo>
                    <a:pt x="0" y="19907"/>
                    <a:pt x="19812" y="0"/>
                    <a:pt x="44387" y="0"/>
                  </a:cubicBezTo>
                  <a:lnTo>
                    <a:pt x="228029" y="0"/>
                  </a:lnTo>
                  <a:cubicBezTo>
                    <a:pt x="270129" y="0"/>
                    <a:pt x="304229" y="34100"/>
                    <a:pt x="304229" y="76200"/>
                  </a:cubicBezTo>
                  <a:lnTo>
                    <a:pt x="304229" y="101060"/>
                  </a:lnTo>
                  <a:cubicBezTo>
                    <a:pt x="304133" y="185166"/>
                    <a:pt x="235934" y="253460"/>
                    <a:pt x="151733" y="253460"/>
                  </a:cubicBezTo>
                  <a:close/>
                </a:path>
              </a:pathLst>
            </a:custGeom>
            <a:solidFill>
              <a:srgbClr val="5423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25"/>
            <p:cNvSpPr/>
            <p:nvPr/>
          </p:nvSpPr>
          <p:spPr>
            <a:xfrm>
              <a:off x="4511325" y="2211705"/>
              <a:ext cx="304133" cy="253460"/>
            </a:xfrm>
            <a:custGeom>
              <a:avLst/>
              <a:gdLst/>
              <a:ahLst/>
              <a:cxnLst/>
              <a:rect l="l" t="t" r="r" b="b"/>
              <a:pathLst>
                <a:path w="304133" h="253460" extrusionOk="0">
                  <a:moveTo>
                    <a:pt x="152400" y="253460"/>
                  </a:moveTo>
                  <a:lnTo>
                    <a:pt x="170783" y="253460"/>
                  </a:lnTo>
                  <a:cubicBezTo>
                    <a:pt x="244412" y="253460"/>
                    <a:pt x="304133" y="193739"/>
                    <a:pt x="304133" y="120110"/>
                  </a:cubicBezTo>
                  <a:lnTo>
                    <a:pt x="304133" y="44387"/>
                  </a:lnTo>
                  <a:cubicBezTo>
                    <a:pt x="304133" y="19907"/>
                    <a:pt x="284321" y="0"/>
                    <a:pt x="259747" y="0"/>
                  </a:cubicBezTo>
                  <a:lnTo>
                    <a:pt x="76200" y="0"/>
                  </a:lnTo>
                  <a:cubicBezTo>
                    <a:pt x="34099" y="0"/>
                    <a:pt x="0" y="34100"/>
                    <a:pt x="0" y="76200"/>
                  </a:cubicBezTo>
                  <a:lnTo>
                    <a:pt x="0" y="101060"/>
                  </a:lnTo>
                  <a:cubicBezTo>
                    <a:pt x="0" y="185166"/>
                    <a:pt x="68199" y="253460"/>
                    <a:pt x="152400" y="253460"/>
                  </a:cubicBezTo>
                  <a:close/>
                </a:path>
              </a:pathLst>
            </a:custGeom>
            <a:solidFill>
              <a:srgbClr val="5423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25"/>
            <p:cNvSpPr/>
            <p:nvPr/>
          </p:nvSpPr>
          <p:spPr>
            <a:xfrm>
              <a:off x="4085462" y="2211703"/>
              <a:ext cx="266128" cy="223648"/>
            </a:xfrm>
            <a:custGeom>
              <a:avLst/>
              <a:gdLst/>
              <a:ahLst/>
              <a:cxnLst/>
              <a:rect l="l" t="t" r="r" b="b"/>
              <a:pathLst>
                <a:path w="266128" h="223648" extrusionOk="0">
                  <a:moveTo>
                    <a:pt x="266129" y="12384"/>
                  </a:moveTo>
                  <a:lnTo>
                    <a:pt x="54959" y="223648"/>
                  </a:lnTo>
                  <a:cubicBezTo>
                    <a:pt x="21527" y="197740"/>
                    <a:pt x="0" y="157164"/>
                    <a:pt x="0" y="111539"/>
                  </a:cubicBezTo>
                  <a:lnTo>
                    <a:pt x="0" y="106681"/>
                  </a:lnTo>
                  <a:lnTo>
                    <a:pt x="106680" y="1"/>
                  </a:lnTo>
                  <a:lnTo>
                    <a:pt x="223076" y="1"/>
                  </a:lnTo>
                  <a:cubicBezTo>
                    <a:pt x="238887" y="-94"/>
                    <a:pt x="253651" y="4478"/>
                    <a:pt x="266129" y="12384"/>
                  </a:cubicBez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25"/>
            <p:cNvSpPr/>
            <p:nvPr/>
          </p:nvSpPr>
          <p:spPr>
            <a:xfrm>
              <a:off x="4174997" y="2251709"/>
              <a:ext cx="214598" cy="213359"/>
            </a:xfrm>
            <a:custGeom>
              <a:avLst/>
              <a:gdLst/>
              <a:ahLst/>
              <a:cxnLst/>
              <a:rect l="l" t="t" r="r" b="b"/>
              <a:pathLst>
                <a:path w="214598" h="213359" extrusionOk="0">
                  <a:moveTo>
                    <a:pt x="214598" y="41053"/>
                  </a:moveTo>
                  <a:lnTo>
                    <a:pt x="214598" y="51149"/>
                  </a:lnTo>
                  <a:cubicBezTo>
                    <a:pt x="214598" y="54673"/>
                    <a:pt x="214503" y="58293"/>
                    <a:pt x="214217" y="61722"/>
                  </a:cubicBezTo>
                  <a:lnTo>
                    <a:pt x="62960" y="212979"/>
                  </a:lnTo>
                  <a:cubicBezTo>
                    <a:pt x="59531" y="213265"/>
                    <a:pt x="56007" y="213360"/>
                    <a:pt x="52388" y="213360"/>
                  </a:cubicBezTo>
                  <a:cubicBezTo>
                    <a:pt x="33814" y="213360"/>
                    <a:pt x="16193" y="209836"/>
                    <a:pt x="0" y="203359"/>
                  </a:cubicBezTo>
                  <a:lnTo>
                    <a:pt x="203359" y="0"/>
                  </a:lnTo>
                  <a:cubicBezTo>
                    <a:pt x="210598" y="12097"/>
                    <a:pt x="214598" y="26098"/>
                    <a:pt x="214598" y="41053"/>
                  </a:cubicBez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25"/>
            <p:cNvSpPr/>
            <p:nvPr/>
          </p:nvSpPr>
          <p:spPr>
            <a:xfrm>
              <a:off x="4516564" y="2211703"/>
              <a:ext cx="287750" cy="230506"/>
            </a:xfrm>
            <a:custGeom>
              <a:avLst/>
              <a:gdLst/>
              <a:ahLst/>
              <a:cxnLst/>
              <a:rect l="l" t="t" r="r" b="b"/>
              <a:pathLst>
                <a:path w="287750" h="230506" extrusionOk="0">
                  <a:moveTo>
                    <a:pt x="287750" y="16575"/>
                  </a:moveTo>
                  <a:lnTo>
                    <a:pt x="73819" y="230506"/>
                  </a:lnTo>
                  <a:cubicBezTo>
                    <a:pt x="37814" y="208980"/>
                    <a:pt x="10858" y="173928"/>
                    <a:pt x="0" y="132399"/>
                  </a:cubicBezTo>
                  <a:lnTo>
                    <a:pt x="132398" y="1"/>
                  </a:lnTo>
                  <a:lnTo>
                    <a:pt x="251650" y="1"/>
                  </a:lnTo>
                  <a:cubicBezTo>
                    <a:pt x="266129" y="-94"/>
                    <a:pt x="278987" y="6478"/>
                    <a:pt x="287750" y="16575"/>
                  </a:cubicBez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25"/>
            <p:cNvSpPr/>
            <p:nvPr/>
          </p:nvSpPr>
          <p:spPr>
            <a:xfrm>
              <a:off x="4628197" y="2271521"/>
              <a:ext cx="187261" cy="193547"/>
            </a:xfrm>
            <a:custGeom>
              <a:avLst/>
              <a:gdLst/>
              <a:ahLst/>
              <a:cxnLst/>
              <a:rect l="l" t="t" r="r" b="b"/>
              <a:pathLst>
                <a:path w="187261" h="193547" extrusionOk="0">
                  <a:moveTo>
                    <a:pt x="187261" y="0"/>
                  </a:moveTo>
                  <a:lnTo>
                    <a:pt x="187261" y="51721"/>
                  </a:lnTo>
                  <a:cubicBezTo>
                    <a:pt x="187261" y="59436"/>
                    <a:pt x="186690" y="67056"/>
                    <a:pt x="185452" y="74390"/>
                  </a:cubicBezTo>
                  <a:lnTo>
                    <a:pt x="68008" y="191738"/>
                  </a:lnTo>
                  <a:cubicBezTo>
                    <a:pt x="60579" y="192977"/>
                    <a:pt x="52959" y="193548"/>
                    <a:pt x="45339" y="193548"/>
                  </a:cubicBezTo>
                  <a:cubicBezTo>
                    <a:pt x="29623" y="193548"/>
                    <a:pt x="14383" y="191357"/>
                    <a:pt x="0" y="187166"/>
                  </a:cubicBezTo>
                  <a:lnTo>
                    <a:pt x="187261" y="0"/>
                  </a:lnTo>
                  <a:close/>
                </a:path>
              </a:pathLst>
            </a:custGeom>
            <a:solidFill>
              <a:srgbClr val="6D3E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0" name="Google Shape;790;p25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91" name="Google Shape;791;p25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7000"/>
              <a:buFont typeface="Aldrich"/>
              <a:buNone/>
              <a:defRPr sz="7000">
                <a:solidFill>
                  <a:srgbClr val="17171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792" name="Google Shape;792;p25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F81DDB2B-8FB7-4BE7-939E-1F31F09EF3E4}"/>
              </a:ext>
            </a:extLst>
          </p:cNvPr>
          <p:cNvSpPr txBox="1">
            <a:spLocks/>
          </p:cNvSpPr>
          <p:nvPr userDrawn="1"/>
        </p:nvSpPr>
        <p:spPr>
          <a:xfrm>
            <a:off x="10314669" y="-225099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0070C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0070C0"/>
              </a:solidFill>
              <a:latin typeface="#9Slide07 HoneyCream" pitchFamily="2" charset="0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B002AE8-3FC6-4F8A-B75C-1F8263BF37ED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844384" y="5968724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440392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AE975-1C67-43AB-998A-1F8AED9189F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02000"/>
      </p:ext>
    </p:extLst>
  </p:cSld>
  <p:clrMapOvr>
    <a:masterClrMapping/>
  </p:clrMapOvr>
  <p:transition spd="slow" advClick="0" advTm="3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2B242-5854-4E5A-A622-7ED5EFFD9C9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8861503"/>
      </p:ext>
    </p:extLst>
  </p:cSld>
  <p:clrMapOvr>
    <a:masterClrMapping/>
  </p:clrMapOvr>
  <p:transition spd="slow" advClick="0" advTm="3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270FA-6E12-4311-B45D-E53A4B18148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7478085"/>
      </p:ext>
    </p:extLst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B2870D3-0886-46E2-A515-6B43AD7D1DA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9869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A7F05-D1E5-4868-B608-1CAC49EBCF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39472"/>
      </p:ext>
    </p:extLst>
  </p:cSld>
  <p:clrMapOvr>
    <a:masterClrMapping/>
  </p:clrMapOvr>
  <p:transition spd="slow" advClick="0" advTm="3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E79B8-2941-4737-9F29-3B72783C9E4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886829"/>
      </p:ext>
    </p:extLst>
  </p:cSld>
  <p:clrMapOvr>
    <a:masterClrMapping/>
  </p:clrMapOvr>
  <p:transition spd="slow" advClick="0" advTm="3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BCAC81-47FE-4021-B548-48DAD92C92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479771"/>
      </p:ext>
    </p:extLst>
  </p:cSld>
  <p:clrMapOvr>
    <a:masterClrMapping/>
  </p:clrMapOvr>
  <p:transition spd="slow" advClick="0" advTm="3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CA5587-9702-4301-9A66-043D259A68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702316"/>
      </p:ext>
    </p:extLst>
  </p:cSld>
  <p:clrMapOvr>
    <a:masterClrMapping/>
  </p:clrMapOvr>
  <p:transition spd="slow" advClick="0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BFF6D9-71A8-4F83-B423-8A2FCD87F2D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9501"/>
      </p:ext>
    </p:extLst>
  </p:cSld>
  <p:clrMapOvr>
    <a:masterClrMapping/>
  </p:clrMapOvr>
  <p:transition spd="slow" advClick="0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3148E1-AD59-4A62-86A6-17A67B54216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993788"/>
      </p:ext>
    </p:extLst>
  </p:cSld>
  <p:clrMapOvr>
    <a:masterClrMapping/>
  </p:clrMapOvr>
  <p:transition spd="slow" advClick="0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3010C-2AF6-4C30-B9A2-0219291511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7136812"/>
      </p:ext>
    </p:extLst>
  </p:cSld>
  <p:clrMapOvr>
    <a:masterClrMapping/>
  </p:clrMapOvr>
  <p:transition spd="slow" advClick="0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24448-10DC-4CC4-BA17-68A4F5BF56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853777"/>
      </p:ext>
    </p:extLst>
  </p:cSld>
  <p:clrMapOvr>
    <a:masterClrMapping/>
  </p:clrMapOvr>
  <p:transition spd="slow" advClick="0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452B3-9592-4CD8-B8AC-6C6CF6EB88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559387"/>
      </p:ext>
    </p:extLst>
  </p:cSld>
  <p:clrMapOvr>
    <a:masterClrMapping/>
  </p:clrMapOvr>
  <p:transition spd="slow" advClick="0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F5F92-696B-4DA9-A8DE-EEC38DF9D50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4228940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38296A97-57BE-426F-A8C5-BB5A26496E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8989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5CCB4D-6C85-4598-8476-CBB8A4041F9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465149"/>
      </p:ext>
    </p:extLst>
  </p:cSld>
  <p:clrMapOvr>
    <a:masterClrMapping/>
  </p:clrMapOvr>
  <p:transition spd="slow" advClick="0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0593-7B3C-4FBA-9524-A020CBB2BBB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0117752"/>
      </p:ext>
    </p:extLst>
  </p:cSld>
  <p:clrMapOvr>
    <a:masterClrMapping/>
  </p:clrMapOvr>
  <p:transition spd="slow" advClick="0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EA0B00-1CB9-419B-8FF1-9F6418A101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698335"/>
      </p:ext>
    </p:extLst>
  </p:cSld>
  <p:clrMapOvr>
    <a:masterClrMapping/>
  </p:clrMapOvr>
  <p:transition spd="slow" advClick="0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5F9A83-59D2-4E84-8BE0-2FD23E045DC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97002"/>
      </p:ext>
    </p:extLst>
  </p:cSld>
  <p:clrMapOvr>
    <a:masterClrMapping/>
  </p:clrMapOvr>
  <p:transition spd="slow" advClick="0" advTm="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45EF56-57F7-4DE4-8714-B95670686DC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6609437"/>
      </p:ext>
    </p:extLst>
  </p:cSld>
  <p:clrMapOvr>
    <a:masterClrMapping/>
  </p:clrMapOvr>
  <p:transition spd="slow" advClick="0" advTm="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2ABCB6-B419-47A8-B0F1-8A5190C9536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7248946"/>
      </p:ext>
    </p:extLst>
  </p:cSld>
  <p:clrMapOvr>
    <a:masterClrMapping/>
  </p:clrMapOvr>
  <p:transition spd="slow" advClick="0" advTm="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1B1CC-BAC1-4740-880E-E37FEE0AD4A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92879"/>
      </p:ext>
    </p:extLst>
  </p:cSld>
  <p:clrMapOvr>
    <a:masterClrMapping/>
  </p:clrMapOvr>
  <p:transition spd="slow" advClick="0" advTm="3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44DCA-9CEE-4E6E-90C9-1D8F519F07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744505"/>
      </p:ext>
    </p:extLst>
  </p:cSld>
  <p:clrMapOvr>
    <a:masterClrMapping/>
  </p:clrMapOvr>
  <p:transition spd="slow" advClick="0" advTm="3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1DFE4A-47E5-4C3D-A583-1C90BBFB872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007615"/>
      </p:ext>
    </p:extLst>
  </p:cSld>
  <p:clrMapOvr>
    <a:masterClrMapping/>
  </p:clrMapOvr>
  <p:transition spd="slow" advClick="0" advTm="3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F87DB8-64A8-4CEE-9F11-7E87E8D0F8C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652590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94921877-CA2E-484C-B9E0-81C4EFF995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472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40EC5-215F-4B28-9441-DB6D8E0BC09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9114815"/>
      </p:ext>
    </p:extLst>
  </p:cSld>
  <p:clrMapOvr>
    <a:masterClrMapping/>
  </p:clrMapOvr>
  <p:transition spd="slow" advClick="0" advTm="3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16043-7386-44FC-9DD4-7DD3AAFA742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0202944"/>
      </p:ext>
    </p:extLst>
  </p:cSld>
  <p:clrMapOvr>
    <a:masterClrMapping/>
  </p:clrMapOvr>
  <p:transition spd="slow" advClick="0" advTm="3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D49FB5-57E7-4072-8D4F-8C6093F2368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9860331"/>
      </p:ext>
    </p:extLst>
  </p:cSld>
  <p:clrMapOvr>
    <a:masterClrMapping/>
  </p:clrMapOvr>
  <p:transition spd="slow" advClick="0" advTm="3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5CAA1F-7639-4071-9514-F0AB5949780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0392600"/>
      </p:ext>
    </p:extLst>
  </p:cSld>
  <p:clrMapOvr>
    <a:masterClrMapping/>
  </p:clrMapOvr>
  <p:transition spd="slow" advClick="0" advTm="3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B6CB9E-E5DA-4D29-B788-E35C8ECA997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231880"/>
      </p:ext>
    </p:extLst>
  </p:cSld>
  <p:clrMapOvr>
    <a:masterClrMapping/>
  </p:clrMapOvr>
  <p:transition spd="slow" advClick="0" advTm="3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C07359-10E5-45F2-A8D8-A521C104C46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37855"/>
      </p:ext>
    </p:extLst>
  </p:cSld>
  <p:clrMapOvr>
    <a:masterClrMapping/>
  </p:clrMapOvr>
  <p:transition spd="slow" advClick="0" advTm="3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240688-9037-4CB2-B48A-C11031B4FE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08293"/>
      </p:ext>
    </p:extLst>
  </p:cSld>
  <p:clrMapOvr>
    <a:masterClrMapping/>
  </p:clrMapOvr>
  <p:transition spd="slow" advClick="0" advTm="3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E4B95-926A-4870-A77C-2E998222575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013813"/>
      </p:ext>
    </p:extLst>
  </p:cSld>
  <p:clrMapOvr>
    <a:masterClrMapping/>
  </p:clrMapOvr>
  <p:transition spd="slow" advClick="0" advTm="3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D5DA08-DCA8-425B-801C-E8959D6E480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291303"/>
      </p:ext>
    </p:extLst>
  </p:cSld>
  <p:clrMapOvr>
    <a:masterClrMapping/>
  </p:clrMapOvr>
  <p:transition spd="slow" advClick="0" advTm="3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4FDB8-DB0A-42ED-8F1D-888BCAB946F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867507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1EC1246E-A000-46B9-8598-31DFD93B56A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470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DCCF3A-4F8D-4DEC-A87F-73BA81692FE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396512"/>
      </p:ext>
    </p:extLst>
  </p:cSld>
  <p:clrMapOvr>
    <a:masterClrMapping/>
  </p:clrMapOvr>
  <p:transition spd="slow" advClick="0" advTm="3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90DDAB-26A0-4B25-8BE5-57DC8C9B999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457923"/>
      </p:ext>
    </p:extLst>
  </p:cSld>
  <p:clrMapOvr>
    <a:masterClrMapping/>
  </p:clrMapOvr>
  <p:transition spd="slow" advClick="0" advTm="3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840D17-2360-464C-B7A6-D2E16F3A8F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918928"/>
      </p:ext>
    </p:extLst>
  </p:cSld>
  <p:clrMapOvr>
    <a:masterClrMapping/>
  </p:clrMapOvr>
  <p:transition spd="slow" advClick="0" advTm="3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AD9264-2CA6-4DEE-BA84-CDCDC1536F9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112902"/>
      </p:ext>
    </p:extLst>
  </p:cSld>
  <p:clrMapOvr>
    <a:masterClrMapping/>
  </p:clrMapOvr>
  <p:transition spd="slow" advClick="0" advTm="3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15F869-D53E-48C8-B73A-25DF0324AF3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847499"/>
      </p:ext>
    </p:extLst>
  </p:cSld>
  <p:clrMapOvr>
    <a:masterClrMapping/>
  </p:clrMapOvr>
  <p:transition spd="slow" advClick="0" advTm="3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B95AA4-D0D4-4169-87F3-445977F8CC5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210777"/>
      </p:ext>
    </p:extLst>
  </p:cSld>
  <p:clrMapOvr>
    <a:masterClrMapping/>
  </p:clrMapOvr>
  <p:transition spd="slow" advClick="0" advTm="3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D9B948-713D-4A82-BB12-FF53AA8809D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666090"/>
      </p:ext>
    </p:extLst>
  </p:cSld>
  <p:clrMapOvr>
    <a:masterClrMapping/>
  </p:clrMapOvr>
  <p:transition spd="slow" advClick="0" advTm="3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2266BC-AFAC-4922-806F-24312E5E8A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345511"/>
      </p:ext>
    </p:extLst>
  </p:cSld>
  <p:clrMapOvr>
    <a:masterClrMapping/>
  </p:clrMapOvr>
  <p:transition spd="slow" advClick="0" advTm="3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E4CDAF-D88C-468E-AD33-0DDCC092501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8104307"/>
      </p:ext>
    </p:extLst>
  </p:cSld>
  <p:clrMapOvr>
    <a:masterClrMapping/>
  </p:clrMapOvr>
  <p:transition spd="slow" advClick="0" advTm="3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989B74-79F3-48D4-B1BF-65639DF6741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3301687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A136A869-8F8B-4BBF-ADF7-636F041C941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8703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D15B-060E-4A7E-8C50-34BFB9437B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113873"/>
      </p:ext>
    </p:extLst>
  </p:cSld>
  <p:clrMapOvr>
    <a:masterClrMapping/>
  </p:clrMapOvr>
  <p:transition spd="slow" advClick="0" advTm="3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B92899-9E72-43A6-BCD6-1EB85956F8F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19818"/>
      </p:ext>
    </p:extLst>
  </p:cSld>
  <p:clrMapOvr>
    <a:masterClrMapping/>
  </p:clrMapOvr>
  <p:transition spd="slow" advClick="0" advTm="3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2A8A3E-2BAA-4EAF-8D59-D96318BBE3C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9224652"/>
      </p:ext>
    </p:extLst>
  </p:cSld>
  <p:clrMapOvr>
    <a:masterClrMapping/>
  </p:clrMapOvr>
  <p:transition spd="slow" advClick="0" advTm="3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CA5C0B-B951-4DC3-AB06-A033FE5BE523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33516"/>
      </p:ext>
    </p:extLst>
  </p:cSld>
  <p:clrMapOvr>
    <a:masterClrMapping/>
  </p:clrMapOvr>
  <p:transition spd="slow" advClick="0" advTm="3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9376F0-B011-4CE8-AA80-722D8888512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019922"/>
      </p:ext>
    </p:extLst>
  </p:cSld>
  <p:clrMapOvr>
    <a:masterClrMapping/>
  </p:clrMapOvr>
  <p:transition spd="slow" advClick="0" advTm="3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969331-88D5-4095-B76E-73255784D75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269945"/>
      </p:ext>
    </p:extLst>
  </p:cSld>
  <p:clrMapOvr>
    <a:masterClrMapping/>
  </p:clrMapOvr>
  <p:transition spd="slow" advClick="0" advTm="3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DFE7A-7C3A-4565-9849-764E2CB8A21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3582377"/>
      </p:ext>
    </p:extLst>
  </p:cSld>
  <p:clrMapOvr>
    <a:masterClrMapping/>
  </p:clrMapOvr>
  <p:transition spd="slow" advClick="0" advTm="3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4F130-B4DF-4B02-A149-99F8AD89C998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848834"/>
      </p:ext>
    </p:extLst>
  </p:cSld>
  <p:clrMapOvr>
    <a:masterClrMapping/>
  </p:clrMapOvr>
  <p:transition spd="slow" advClick="0" advTm="3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AFBCBD-4A0B-4B3B-B1B3-4935DFA3595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4079986"/>
      </p:ext>
    </p:extLst>
  </p:cSld>
  <p:clrMapOvr>
    <a:masterClrMapping/>
  </p:clrMapOvr>
  <p:transition spd="slow" advClick="0" advTm="3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CE6A8A-06E1-410A-BCA2-465CBFDFEBD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407221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0E33EE8-533A-4871-B0BF-9A8C4D597CA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4390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FA8CD-36D4-433C-9888-43ED9091EAC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156213"/>
      </p:ext>
    </p:extLst>
  </p:cSld>
  <p:clrMapOvr>
    <a:masterClrMapping/>
  </p:clrMapOvr>
  <p:transition spd="slow" advClick="0" advTm="3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7159B-C0A9-4DC3-9A86-C4F8FE87004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4340897"/>
      </p:ext>
    </p:extLst>
  </p:cSld>
  <p:clrMapOvr>
    <a:masterClrMapping/>
  </p:clrMapOvr>
  <p:transition spd="slow" advClick="0" advTm="3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4F9649-6825-4F22-AA6D-6B1080F015B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6622452"/>
      </p:ext>
    </p:extLst>
  </p:cSld>
  <p:clrMapOvr>
    <a:masterClrMapping/>
  </p:clrMapOvr>
  <p:transition spd="slow" advClick="0" advTm="3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B555D-CEA3-4061-A601-57E3E317C81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825607"/>
      </p:ext>
    </p:extLst>
  </p:cSld>
  <p:clrMapOvr>
    <a:masterClrMapping/>
  </p:clrMapOvr>
  <p:transition spd="slow" advClick="0" advTm="3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30C10-3A39-4902-B69F-D658D5304EF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36958"/>
      </p:ext>
    </p:extLst>
  </p:cSld>
  <p:clrMapOvr>
    <a:masterClrMapping/>
  </p:clrMapOvr>
  <p:transition spd="slow" advClick="0" advTm="3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BA5609-3124-4CAC-BB00-477B7659F44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713954"/>
      </p:ext>
    </p:extLst>
  </p:cSld>
  <p:clrMapOvr>
    <a:masterClrMapping/>
  </p:clrMapOvr>
  <p:transition spd="slow" advClick="0" advTm="3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9EE741-B317-4910-9B2F-999E9B64E9D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101351"/>
      </p:ext>
    </p:extLst>
  </p:cSld>
  <p:clrMapOvr>
    <a:masterClrMapping/>
  </p:clrMapOvr>
  <p:transition spd="slow" advClick="0" advTm="3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21BBBA-BAD0-4E0D-95F6-6410DF62760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740458"/>
      </p:ext>
    </p:extLst>
  </p:cSld>
  <p:clrMapOvr>
    <a:masterClrMapping/>
  </p:clrMapOvr>
  <p:transition spd="slow" advClick="0" advTm="3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29EA0-4132-4678-8F36-5E9739D5AA9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2742211"/>
      </p:ext>
    </p:extLst>
  </p:cSld>
  <p:clrMapOvr>
    <a:masterClrMapping/>
  </p:clrMapOvr>
  <p:transition spd="slow" advClick="0" advTm="3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8E7378-7413-45A1-8859-B0E8DE8130B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71867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1C1344-1E10-4AFA-8BFB-D48752185EB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96952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57E2A-EC19-44F3-949B-26BBFB6242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309718"/>
      </p:ext>
    </p:extLst>
  </p:cSld>
  <p:clrMapOvr>
    <a:masterClrMapping/>
  </p:clrMapOvr>
  <p:transition spd="slow" advClick="0" advTm="3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E8F49-00AA-4000-991B-3C0055DB0D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5622225"/>
      </p:ext>
    </p:extLst>
  </p:cSld>
  <p:clrMapOvr>
    <a:masterClrMapping/>
  </p:clrMapOvr>
  <p:transition spd="slow" advClick="0" advTm="3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BCF2F-205C-4CD3-89B2-E301CB433FD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597975"/>
      </p:ext>
    </p:extLst>
  </p:cSld>
  <p:clrMapOvr>
    <a:masterClrMapping/>
  </p:clrMapOvr>
  <p:transition spd="slow" advClick="0" advTm="3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9A59D9-ED9E-4616-A035-939DDFF15F6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586796"/>
      </p:ext>
    </p:extLst>
  </p:cSld>
  <p:clrMapOvr>
    <a:masterClrMapping/>
  </p:clrMapOvr>
  <p:transition spd="slow" advClick="0" advTm="3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E1D27-3131-4829-B398-34EA148755A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9245889"/>
      </p:ext>
    </p:extLst>
  </p:cSld>
  <p:clrMapOvr>
    <a:masterClrMapping/>
  </p:clrMapOvr>
  <p:transition spd="slow" advClick="0" advTm="3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EE640F-D19B-466A-BC7B-DD60D80AAD7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362788"/>
      </p:ext>
    </p:extLst>
  </p:cSld>
  <p:clrMapOvr>
    <a:masterClrMapping/>
  </p:clrMapOvr>
  <p:transition spd="slow" advClick="0" advTm="3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673E0B-CE1A-4BCE-9674-37773601B94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96607"/>
      </p:ext>
    </p:extLst>
  </p:cSld>
  <p:clrMapOvr>
    <a:masterClrMapping/>
  </p:clrMapOvr>
  <p:transition spd="slow" advClick="0" advTm="3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38F111-C52A-4209-B7B0-50C4F27F658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695470"/>
      </p:ext>
    </p:extLst>
  </p:cSld>
  <p:clrMapOvr>
    <a:masterClrMapping/>
  </p:clrMapOvr>
  <p:transition spd="slow" advClick="0" advTm="3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2A3CF-3E7F-4585-86B4-F5F2D123173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63075"/>
      </p:ext>
    </p:extLst>
  </p:cSld>
  <p:clrMapOvr>
    <a:masterClrMapping/>
  </p:clrMapOvr>
  <p:transition spd="slow" advClick="0" advTm="3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641EB-D009-48F9-AE35-A1D4F46AF01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1915503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39AF3FB-E3E6-4672-8E34-51A04C1BA7B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7447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7DF11-23A0-49A9-AFB2-16BD6D53757D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647123"/>
      </p:ext>
    </p:extLst>
  </p:cSld>
  <p:clrMapOvr>
    <a:masterClrMapping/>
  </p:clrMapOvr>
  <p:transition spd="slow" advClick="0" advTm="3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76D9BF-3CD9-4C4F-8C7D-2301C8B403F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081"/>
      </p:ext>
    </p:extLst>
  </p:cSld>
  <p:clrMapOvr>
    <a:masterClrMapping/>
  </p:clrMapOvr>
  <p:transition spd="slow" advClick="0" advTm="3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F43AB-D3F8-442B-BCB3-E229CB796F79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68484"/>
      </p:ext>
    </p:extLst>
  </p:cSld>
  <p:clrMapOvr>
    <a:masterClrMapping/>
  </p:clrMapOvr>
  <p:transition spd="slow" advClick="0" advTm="3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D51674-C5A3-447F-BE7B-541F4BD6EA9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078580"/>
      </p:ext>
    </p:extLst>
  </p:cSld>
  <p:clrMapOvr>
    <a:masterClrMapping/>
  </p:clrMapOvr>
  <p:transition spd="slow" advClick="0" advTm="3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4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C8D46F-ADB1-40BE-ACEB-3CF117E6BAC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291937"/>
      </p:ext>
    </p:extLst>
  </p:cSld>
  <p:clrMapOvr>
    <a:masterClrMapping/>
  </p:clrMapOvr>
  <p:transition spd="slow" advClick="0" advTm="3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25B10B-6038-4C8D-81B5-D572CB1A62D7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5593966"/>
      </p:ext>
    </p:extLst>
  </p:cSld>
  <p:clrMapOvr>
    <a:masterClrMapping/>
  </p:clrMapOvr>
  <p:transition spd="slow" advClick="0" advTm="3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134392-CFA3-4707-B115-BFD5FD9C1B42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74365"/>
      </p:ext>
    </p:extLst>
  </p:cSld>
  <p:clrMapOvr>
    <a:masterClrMapping/>
  </p:clrMapOvr>
  <p:transition spd="slow" advClick="0" advTm="3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6BD07-DB79-44F4-B7DF-03E68FA2457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118269"/>
      </p:ext>
    </p:extLst>
  </p:cSld>
  <p:clrMapOvr>
    <a:masterClrMapping/>
  </p:clrMapOvr>
  <p:transition spd="slow" advClick="0" advTm="3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D1F00-643D-4988-8B92-1255096B706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9270512"/>
      </p:ext>
    </p:extLst>
  </p:cSld>
  <p:clrMapOvr>
    <a:masterClrMapping/>
  </p:clrMapOvr>
  <p:transition spd="slow" advClick="0" advTm="3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页脚占位符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249270-5EB2-474B-B664-28D5ABC118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418838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hyperlink" Target="https://www.facebook.com/groups/629898828017053" TargetMode="Externa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4C5ADE-94E0-FB8C-63BF-6A0AA5BD69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3B4320-A109-C5A0-3CF9-9A705ACF8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26F6CE-FFF6-2D0B-E7F6-174DA28420BD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A75E17-90E3-FD4D-CBB8-83EA3161B5AF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A54B42-909D-6C4F-5C1C-097A676A381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98850F-BC34-BFDC-4CB9-A2E7FA688EA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42D3C6-86C8-E50F-1131-B98564B0E7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7657B3-9DDA-1D39-2B96-17B4945A52E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28F1AD6-51D9-FBF7-0AE7-3285D3D271CA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1987D9E-C846-C933-269C-AFE836561F44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rgbClr val="00B0F0"/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rgbClr val="00B0F0"/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D78EFE8-B3A6-F64D-97CC-6C61F8E1B1FE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CBF62F-248A-24EB-EAC7-8AE9459A1CA4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0B0F0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0B0F0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7DD644-7897-CD9D-43E7-F01D81A06EC6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2" charset="0"/>
          <a:ea typeface="宋体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024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126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ACAF4AE-4C4D-4B1B-8E75-F56AB2FBFC3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126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27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87E3302-60AD-443A-934B-13396E1B661B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5" r:id="rId2"/>
    <p:sldLayoutId id="2147483804" r:id="rId3"/>
    <p:sldLayoutId id="2147483803" r:id="rId4"/>
    <p:sldLayoutId id="2147483802" r:id="rId5"/>
    <p:sldLayoutId id="2147483801" r:id="rId6"/>
    <p:sldLayoutId id="2147483800" r:id="rId7"/>
    <p:sldLayoutId id="2147483799" r:id="rId8"/>
    <p:sldLayoutId id="2147483798" r:id="rId9"/>
    <p:sldLayoutId id="2147483797" r:id="rId10"/>
    <p:sldLayoutId id="2147483796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126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229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C6D2162-BC66-47AD-8C03-2EAFEF38D0C6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229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29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46A8092D-E4A6-4A83-B1D1-7EB91229E14D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6" r:id="rId2"/>
    <p:sldLayoutId id="2147483815" r:id="rId3"/>
    <p:sldLayoutId id="2147483814" r:id="rId4"/>
    <p:sldLayoutId id="2147483813" r:id="rId5"/>
    <p:sldLayoutId id="2147483812" r:id="rId6"/>
    <p:sldLayoutId id="2147483811" r:id="rId7"/>
    <p:sldLayoutId id="2147483810" r:id="rId8"/>
    <p:sldLayoutId id="2147483809" r:id="rId9"/>
    <p:sldLayoutId id="2147483808" r:id="rId10"/>
    <p:sldLayoutId id="2147483807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229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331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1DC499D-9C69-4AA2-B1A9-9937FC123B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31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D3751664-84EF-4503-83A6-5F2C0D29E6B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7" r:id="rId2"/>
    <p:sldLayoutId id="2147483826" r:id="rId3"/>
    <p:sldLayoutId id="2147483825" r:id="rId4"/>
    <p:sldLayoutId id="2147483824" r:id="rId5"/>
    <p:sldLayoutId id="2147483823" r:id="rId6"/>
    <p:sldLayoutId id="2147483822" r:id="rId7"/>
    <p:sldLayoutId id="2147483821" r:id="rId8"/>
    <p:sldLayoutId id="2147483820" r:id="rId9"/>
    <p:sldLayoutId id="2147483819" r:id="rId10"/>
    <p:sldLayoutId id="214748381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1331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4340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A147064-BA3D-4E00-85DD-41D70361E113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4341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342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20381EDC-ED69-4A63-9548-B9AB87A36FF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8" r:id="rId2"/>
    <p:sldLayoutId id="2147483837" r:id="rId3"/>
    <p:sldLayoutId id="2147483836" r:id="rId4"/>
    <p:sldLayoutId id="2147483835" r:id="rId5"/>
    <p:sldLayoutId id="2147483834" r:id="rId6"/>
    <p:sldLayoutId id="2147483833" r:id="rId7"/>
    <p:sldLayoutId id="2147483832" r:id="rId8"/>
    <p:sldLayoutId id="2147483831" r:id="rId9"/>
    <p:sldLayoutId id="2147483830" r:id="rId10"/>
    <p:sldLayoutId id="214748382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  <a:effectLst>
            <a:outerShdw blurRad="57150" dist="19050" dir="215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ncert One"/>
              <a:buNone/>
              <a:defRPr sz="4000">
                <a:solidFill>
                  <a:schemeClr val="dk1"/>
                </a:solidFill>
                <a:latin typeface="Concert One"/>
                <a:ea typeface="Concert One"/>
                <a:cs typeface="Concert One"/>
                <a:sym typeface="Concert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●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○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■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●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○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■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●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Delius"/>
              <a:buChar char="○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Delius"/>
              <a:buChar char="■"/>
              <a:defRPr sz="1900" b="1">
                <a:solidFill>
                  <a:schemeClr val="dk2"/>
                </a:solidFill>
                <a:latin typeface="Delius"/>
                <a:ea typeface="Delius"/>
                <a:cs typeface="Delius"/>
                <a:sym typeface="Deliu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5A8055-BC66-4C8B-9DC8-3D7F76B55A55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72" y="6176963"/>
            <a:ext cx="1152128" cy="1959214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D811439-80C4-420E-B443-7F7770EBCE27}"/>
              </a:ext>
            </a:extLst>
          </p:cNvPr>
          <p:cNvSpPr txBox="1"/>
          <p:nvPr userDrawn="1"/>
        </p:nvSpPr>
        <p:spPr>
          <a:xfrm>
            <a:off x="3423755" y="7259126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D42C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MĂNG NON- TÀI LIỆU TIỂU HỌC | Facebook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E5D14E8-63FF-4267-9275-1E04D423A1AF}"/>
              </a:ext>
            </a:extLst>
          </p:cNvPr>
          <p:cNvSpPr txBox="1">
            <a:spLocks/>
          </p:cNvSpPr>
          <p:nvPr userDrawn="1"/>
        </p:nvSpPr>
        <p:spPr>
          <a:xfrm>
            <a:off x="1912212" y="7827607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6CC8EC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6CC8EC"/>
              </a:solidFill>
              <a:latin typeface="#9Slide07 HoneyCream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641F87-6F11-4E9E-92EC-F56939451D30}"/>
              </a:ext>
            </a:extLst>
          </p:cNvPr>
          <p:cNvSpPr txBox="1">
            <a:spLocks/>
          </p:cNvSpPr>
          <p:nvPr userDrawn="1"/>
        </p:nvSpPr>
        <p:spPr>
          <a:xfrm>
            <a:off x="-437449" y="-584983"/>
            <a:ext cx="2186247" cy="5714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solidFill>
                  <a:srgbClr val="F7BBDF"/>
                </a:solidFill>
                <a:latin typeface="#9Slide05 SVNEgregio Script" panose="02000500000000000000" pitchFamily="2" charset="0"/>
              </a:rPr>
              <a:t>Diệu </a:t>
            </a:r>
            <a:r>
              <a:rPr lang="en-US" sz="1800" dirty="0">
                <a:solidFill>
                  <a:srgbClr val="F7BBDF"/>
                </a:solidFill>
                <a:latin typeface="#9Slide05 SVNEgregio Script" panose="02000500000000000000" pitchFamily="2" charset="0"/>
              </a:rPr>
              <a:t>Hiền</a:t>
            </a:r>
          </a:p>
        </p:txBody>
      </p:sp>
    </p:spTree>
    <p:extLst>
      <p:ext uri="{BB962C8B-B14F-4D97-AF65-F5344CB8AC3E}">
        <p14:creationId xmlns:p14="http://schemas.microsoft.com/office/powerpoint/2010/main" val="27773350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3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2052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CACACDC-C2FE-4DCA-835D-56070720E9D5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2053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4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latin typeface="Arial" pitchFamily="34" charset="0"/>
                <a:cs typeface="+mn-ea"/>
              </a:defRPr>
            </a:lvl1pPr>
          </a:lstStyle>
          <a:p>
            <a:fld id="{5163F0F5-F6CE-4778-9FCC-36F700BC1DED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A28845-DCD1-E6D8-391E-6B54A4CAA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72547-89F8-1047-4BBB-1E30863A7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C53F2F-C26E-8E9E-0214-29A07EF53E2C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578A627-6358-BA29-08B5-11C10A212BDB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3FB4F8-2440-DF68-97C9-D88FD7BA2B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07857-D347-C13C-87D1-E18328FE31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676A7B-52DA-513D-85FB-56A962C7B25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A07C8A-B7CB-61D8-B643-978AE897721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7A99B7D-A4A1-BA9B-FC08-80958E1C7A9A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DF591DB-B833-BD2B-CB4C-E9DB12C0291A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3A220B-789D-BC56-0D6A-63B20BD9A562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C13A75-CA0A-1AAF-AD80-B1B8515AE7D6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D3CBF5-0EFD-EEB4-8597-CF12353F0962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7" r:id="rId2"/>
    <p:sldLayoutId id="2147483716" r:id="rId3"/>
    <p:sldLayoutId id="2147483715" r:id="rId4"/>
    <p:sldLayoutId id="2147483714" r:id="rId5"/>
    <p:sldLayoutId id="2147483713" r:id="rId6"/>
    <p:sldLayoutId id="2147483712" r:id="rId7"/>
    <p:sldLayoutId id="2147483711" r:id="rId8"/>
    <p:sldLayoutId id="2147483710" r:id="rId9"/>
    <p:sldLayoutId id="2147483709" r:id="rId10"/>
    <p:sldLayoutId id="2147483708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307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3076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BB966FC-926E-4595-82FF-FCDF5AE51427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3077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8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114FF89-D034-41B1-AEE8-569C66582D3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6CA6B1-5A99-5AB8-428C-EF12752091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A9FDA6-595A-848E-5D26-87872EBA16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76FE6-DFA6-6DF0-DC6C-4789632C14E5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3B961E-3EB5-D059-7B26-8F9B3D3FE67A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90464D-E875-51C9-2391-BF53CEF69F1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79F5E7-4F5C-8B7F-EBAF-467E4C629CC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DBE826-18E9-DBF9-A3DC-94B8AF27221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CEF527-892D-38FD-C133-2ADD9E51A9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B7AD86AE-2741-9A30-6509-29C8FD8A9311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FEB0E3-3675-13FA-DBE8-BEA8122BDED7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B6516-1AE0-CDC8-A968-06953D9A69AA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226A33-8E18-52EA-D382-928BC603E63D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E683B9-F82F-38D2-090F-356A296EC181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28" r:id="rId2"/>
    <p:sldLayoutId id="2147483727" r:id="rId3"/>
    <p:sldLayoutId id="2147483726" r:id="rId4"/>
    <p:sldLayoutId id="2147483725" r:id="rId5"/>
    <p:sldLayoutId id="2147483724" r:id="rId6"/>
    <p:sldLayoutId id="2147483723" r:id="rId7"/>
    <p:sldLayoutId id="2147483722" r:id="rId8"/>
    <p:sldLayoutId id="2147483721" r:id="rId9"/>
    <p:sldLayoutId id="2147483720" r:id="rId10"/>
    <p:sldLayoutId id="2147483719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512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A49C3B-21BD-4034-A0AF-01D55F528B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12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388BAC5-9589-4351-B3BC-8BAD13BEF1EA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7439AB-CAE7-A24D-10CE-DD8011D35C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B93AB6-538A-47F8-EC01-311F3FA280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81DDE0-D926-F35F-8B4D-C5F13D1B541A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6B8AF7-C460-BCA2-5047-7D0D6CEC725A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D19C63-66B4-A183-4471-58B0B91320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F62391-09CE-581B-3A59-A890CB482A9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010775-844B-0844-4D68-48AE2CEE7BB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AE2CAD-D9FB-3CBF-B0C2-D351602006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25F2855-B6C6-971D-AF2B-E24F88F104A0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7AFDA71-982F-DBBE-03A2-0B2AD49077F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8151ED-6951-253A-EB80-1D47394D7C13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8C02A5-3259-10E9-C30E-8DA6578F2624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69C4C2-BA0C-D627-C9A6-3AEA20A661FE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39" r:id="rId2"/>
    <p:sldLayoutId id="2147483738" r:id="rId3"/>
    <p:sldLayoutId id="2147483737" r:id="rId4"/>
    <p:sldLayoutId id="2147483736" r:id="rId5"/>
    <p:sldLayoutId id="2147483735" r:id="rId6"/>
    <p:sldLayoutId id="2147483734" r:id="rId7"/>
    <p:sldLayoutId id="2147483733" r:id="rId8"/>
    <p:sldLayoutId id="2147483732" r:id="rId9"/>
    <p:sldLayoutId id="2147483731" r:id="rId10"/>
    <p:sldLayoutId id="2147483730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6148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6B49C73-E8CF-4080-A427-CCAE47B546F8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6149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50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0C6E17A7-C04A-4D76-8105-D21DA2A7D1AC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7B4524-3E14-0945-14B0-1B85C5961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509945" y="-71720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E09295-BAE2-4DAF-6E80-0449605D5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58391" y="667931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675C68-BE83-3B00-5C07-A44CDB940FF1}"/>
              </a:ext>
            </a:extLst>
          </p:cNvPr>
          <p:cNvSpPr txBox="1"/>
          <p:nvPr userDrawn="1"/>
        </p:nvSpPr>
        <p:spPr>
          <a:xfrm>
            <a:off x="1742661" y="768055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61AA53-747B-03D2-175F-24000D13EC3F}"/>
              </a:ext>
            </a:extLst>
          </p:cNvPr>
          <p:cNvSpPr txBox="1">
            <a:spLocks/>
          </p:cNvSpPr>
          <p:nvPr userDrawn="1"/>
        </p:nvSpPr>
        <p:spPr>
          <a:xfrm>
            <a:off x="-22729" y="838747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7445E4-A4D6-C116-2652-2DCCD51CF4C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07023" y="-2516282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AC11A9-DB2A-ABB6-BF2C-7DD089A801D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705" y="-2516282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996D5E-A643-953A-E71A-1E37CD0165D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507660" y="1418073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FBBB39-00AC-C8E2-A542-32936874E2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4705" y="1418073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CF3FE4D-8CAE-3976-1BE2-D549B472E016}"/>
              </a:ext>
            </a:extLst>
          </p:cNvPr>
          <p:cNvSpPr txBox="1">
            <a:spLocks/>
          </p:cNvSpPr>
          <p:nvPr userDrawn="1"/>
        </p:nvSpPr>
        <p:spPr>
          <a:xfrm>
            <a:off x="-3509947" y="169289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7BCF056-804E-041C-386A-960C0E680359}"/>
              </a:ext>
            </a:extLst>
          </p:cNvPr>
          <p:cNvSpPr txBox="1">
            <a:spLocks/>
          </p:cNvSpPr>
          <p:nvPr userDrawn="1"/>
        </p:nvSpPr>
        <p:spPr>
          <a:xfrm>
            <a:off x="-2027856" y="557447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FEF6F10-D541-3206-A0A3-EFC92F89C1B5}"/>
              </a:ext>
            </a:extLst>
          </p:cNvPr>
          <p:cNvSpPr txBox="1"/>
          <p:nvPr userDrawn="1"/>
        </p:nvSpPr>
        <p:spPr>
          <a:xfrm>
            <a:off x="-4079865" y="141589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D85369-2127-92F4-7EA4-AC4888603A4D}"/>
              </a:ext>
            </a:extLst>
          </p:cNvPr>
          <p:cNvSpPr txBox="1"/>
          <p:nvPr userDrawn="1"/>
        </p:nvSpPr>
        <p:spPr>
          <a:xfrm>
            <a:off x="8623343" y="-164909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DFCD2BE-765E-8C80-9BEB-377C167BC7F2}"/>
              </a:ext>
            </a:extLst>
          </p:cNvPr>
          <p:cNvSpPr txBox="1"/>
          <p:nvPr userDrawn="1"/>
        </p:nvSpPr>
        <p:spPr>
          <a:xfrm>
            <a:off x="-934733" y="899923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6147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7172" name="日期占位符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08C197-1588-4AE6-94B4-2F13A61FFFB2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7173" name="页脚占位符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4" name="灯片编号占位符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B2803573-9AFC-4041-9D4A-2AED72010ECE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A2FE08D-73A7-FF68-E91C-ECA818DFC4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6D527E-4896-3E91-9965-8C039432EB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35BC31-F56A-F7EA-7C16-AD8050D35093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A1C87A-9D5E-357F-D4EA-CBF7DD0B722C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9F8751-9B46-4293-5396-90A19AC9E0A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A05095-E4CD-D182-BAFA-819B1733B8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74F872-98A1-C781-E9EE-7E268238B89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261CA0-BDFA-77E8-4E04-769CF2C4F3E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227AB0EC-7E92-F68E-2A90-4C856992CE92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D394246-E5E0-7C3F-5733-BADC19163261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F3C5AE-7A20-5160-030A-A9B07C4EFF5A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84D23F-2906-DEA0-E377-427419AF9456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C015D5-8F15-CD67-1982-C6F829EFF1CC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7171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8196" name="日期占位符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8572E84-4C1F-45BA-9C5B-D3B83862DE5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8197" name="页脚占位符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198" name="灯片编号占位符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354A3B16-C441-45A3-AAEF-35FF71DE2F80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D2A54B-CFD0-FBA9-6597-02F4476A4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2BF8F4-DE7B-14D2-3599-448579834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CC5BA-0C68-54FE-D976-8F4E1BAE2817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8B7AEA0-2D90-36E6-6EBA-E6A96520173C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DCA7C-6A35-60D0-782C-C2778F0924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A52350-ACF5-87F2-52F2-F0E8B5A395D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6FA8A3-43B0-53BA-100D-CD080A4E73D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96C50D-CF54-BF86-6737-D528E10DA96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E13C4A2-3E07-221F-EF54-72DF507CE32F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15EE09-88C5-96D3-B3EF-6D0314436523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6314FF-B888-C89B-5FD8-FE74E82DB99F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36A6F8-5688-060E-7DEE-597C85367EC4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C734F-48D3-7FD8-6508-AFCBF20BDC5D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2" r:id="rId2"/>
    <p:sldLayoutId id="2147483771" r:id="rId3"/>
    <p:sldLayoutId id="2147483770" r:id="rId4"/>
    <p:sldLayoutId id="2147483769" r:id="rId5"/>
    <p:sldLayoutId id="2147483768" r:id="rId6"/>
    <p:sldLayoutId id="2147483767" r:id="rId7"/>
    <p:sldLayoutId id="2147483766" r:id="rId8"/>
    <p:sldLayoutId id="2147483765" r:id="rId9"/>
    <p:sldLayoutId id="2147483764" r:id="rId10"/>
    <p:sldLayoutId id="2147483763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8195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9220" name="日期占位符 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ECCEC5D-4D85-4A11-B6A4-6C12236EC2D1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9221" name="页脚占位符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222" name="灯片编号占位符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C751037F-D632-483D-90AE-AB54FE11EE0A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9ACAC2-6045-C8C5-8B91-4E68410DC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6" y="-221075"/>
            <a:ext cx="2186247" cy="23174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544B624-5689-F728-1C1C-E859D3A73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0" y="7175442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A8CCA8-27F5-600E-D367-E8315CC6BF10}"/>
              </a:ext>
            </a:extLst>
          </p:cNvPr>
          <p:cNvSpPr txBox="1"/>
          <p:nvPr userDrawn="1"/>
        </p:nvSpPr>
        <p:spPr>
          <a:xfrm>
            <a:off x="3200400" y="8176684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06B77C7-BA4D-3576-3A9D-45CBB0045BBC}"/>
              </a:ext>
            </a:extLst>
          </p:cNvPr>
          <p:cNvSpPr txBox="1">
            <a:spLocks/>
          </p:cNvSpPr>
          <p:nvPr userDrawn="1"/>
        </p:nvSpPr>
        <p:spPr>
          <a:xfrm>
            <a:off x="1435010" y="8883608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EA8408-F93C-660C-67BB-59374E3CB0A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49284" y="-24666690"/>
            <a:ext cx="2186247" cy="37177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907AE3-47A2-6768-853E-9CC779AB0C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-24666690"/>
            <a:ext cx="2186247" cy="37177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60C21-E883-29F8-76CB-9F4E883480C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49921" y="14676864"/>
            <a:ext cx="2186247" cy="37177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CF1F90-D9B3-673D-3D1A-9556A121030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444" y="14676863"/>
            <a:ext cx="2186247" cy="3717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C154F9F-3ABF-10F6-D117-5E9A7A7D1925}"/>
              </a:ext>
            </a:extLst>
          </p:cNvPr>
          <p:cNvSpPr txBox="1">
            <a:spLocks/>
          </p:cNvSpPr>
          <p:nvPr userDrawn="1"/>
        </p:nvSpPr>
        <p:spPr>
          <a:xfrm>
            <a:off x="-2052208" y="2189025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rgbClr val="C00000"/>
                </a:solidFill>
                <a:latin typeface="#9Slide07 Altus" pitchFamily="2" charset="0"/>
              </a:rPr>
              <a:t>By Diệu Hiền</a:t>
            </a:r>
            <a:endParaRPr lang="en-US" sz="2400" b="0" dirty="0">
              <a:solidFill>
                <a:srgbClr val="C00000"/>
              </a:solidFill>
              <a:latin typeface="#9Slide07 Altus" pitchFamily="2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447EE-78A2-7D3D-5620-BDAD1B9BA640}"/>
              </a:ext>
            </a:extLst>
          </p:cNvPr>
          <p:cNvSpPr txBox="1">
            <a:spLocks/>
          </p:cNvSpPr>
          <p:nvPr userDrawn="1"/>
        </p:nvSpPr>
        <p:spPr>
          <a:xfrm>
            <a:off x="-570117" y="6070600"/>
            <a:ext cx="2186247" cy="787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 Non</a:t>
            </a:r>
            <a:endParaRPr lang="en-US" sz="1800" b="0" dirty="0">
              <a:solidFill>
                <a:schemeClr val="accent3">
                  <a:lumMod val="60000"/>
                  <a:lumOff val="4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683CD9-966C-35B4-AC21-D488406DCD58}"/>
              </a:ext>
            </a:extLst>
          </p:cNvPr>
          <p:cNvSpPr txBox="1"/>
          <p:nvPr userDrawn="1"/>
        </p:nvSpPr>
        <p:spPr>
          <a:xfrm>
            <a:off x="-2622126" y="1912026"/>
            <a:ext cx="3326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err="1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3000">
                <a:solidFill>
                  <a:srgbClr val="2E9733"/>
                </a:solidFill>
                <a:effectLst>
                  <a:outerShdw dist="165100" dir="2700000" sx="99000" sy="99000" algn="tl" rotWithShape="0">
                    <a:schemeClr val="bg1">
                      <a:alpha val="63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3000">
              <a:solidFill>
                <a:srgbClr val="2E9733"/>
              </a:solidFill>
              <a:effectLst>
                <a:outerShdw dist="165100" dir="2700000" sx="99000" sy="99000" algn="tl" rotWithShape="0">
                  <a:schemeClr val="bg1">
                    <a:alpha val="63000"/>
                  </a:schemeClr>
                </a:outerShdw>
                <a:reflection blurRad="6350" stA="55000" endA="300" endPos="45500" dir="5400000" sy="-10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D54A1C-102B-D28C-0263-DD806FCA53C1}"/>
              </a:ext>
            </a:extLst>
          </p:cNvPr>
          <p:cNvSpPr txBox="1"/>
          <p:nvPr userDrawn="1"/>
        </p:nvSpPr>
        <p:spPr>
          <a:xfrm>
            <a:off x="10081082" y="331221"/>
            <a:ext cx="2746978" cy="78481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1600" kern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 Non</a:t>
            </a:r>
            <a:endParaRPr lang="id-ID" sz="1600" kern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710C8B-93C8-2AA5-FC93-C0E7585C29A2}"/>
              </a:ext>
            </a:extLst>
          </p:cNvPr>
          <p:cNvSpPr txBox="1"/>
          <p:nvPr userDrawn="1"/>
        </p:nvSpPr>
        <p:spPr>
          <a:xfrm>
            <a:off x="523006" y="9495369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3" r:id="rId2"/>
    <p:sldLayoutId id="2147483782" r:id="rId3"/>
    <p:sldLayoutId id="2147483781" r:id="rId4"/>
    <p:sldLayoutId id="2147483780" r:id="rId5"/>
    <p:sldLayoutId id="2147483779" r:id="rId6"/>
    <p:sldLayoutId id="2147483778" r:id="rId7"/>
    <p:sldLayoutId id="2147483777" r:id="rId8"/>
    <p:sldLayoutId id="2147483776" r:id="rId9"/>
    <p:sldLayoutId id="2147483775" r:id="rId10"/>
    <p:sldLayoutId id="2147483774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单击此处编辑母版标题样式</a:t>
            </a:r>
          </a:p>
        </p:txBody>
      </p:sp>
      <p:sp>
        <p:nvSpPr>
          <p:cNvPr id="9219" name="文本占位符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>
                <a:sym typeface="Calibri" panose="020F0502020204030204" pitchFamily="34" charset="0"/>
              </a:rPr>
              <a:t>单击此处编辑母版文本样式</a:t>
            </a:r>
          </a:p>
          <a:p>
            <a:pPr lvl="1"/>
            <a:r>
              <a:rPr lang="zh-CN" altLang="zh-CN">
                <a:sym typeface="Calibri" panose="020F0502020204030204" pitchFamily="34" charset="0"/>
              </a:rPr>
              <a:t>第二级</a:t>
            </a:r>
          </a:p>
          <a:p>
            <a:pPr lvl="2"/>
            <a:r>
              <a:rPr lang="zh-CN" altLang="zh-CN">
                <a:sym typeface="Calibri" panose="020F0502020204030204" pitchFamily="34" charset="0"/>
              </a:rPr>
              <a:t>第三级</a:t>
            </a:r>
          </a:p>
          <a:p>
            <a:pPr lvl="3"/>
            <a:r>
              <a:rPr lang="zh-CN" altLang="zh-CN">
                <a:sym typeface="Calibri" panose="020F0502020204030204" pitchFamily="34" charset="0"/>
              </a:rPr>
              <a:t>第四级</a:t>
            </a:r>
          </a:p>
          <a:p>
            <a:pPr lvl="4"/>
            <a:r>
              <a:rPr lang="zh-CN" altLang="zh-CN">
                <a:sym typeface="Calibri" panose="020F0502020204030204" pitchFamily="34" charset="0"/>
              </a:rPr>
              <a:t>第五级</a:t>
            </a:r>
          </a:p>
        </p:txBody>
      </p:sp>
      <p:sp>
        <p:nvSpPr>
          <p:cNvPr id="10244" name="日期占位符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E2677B65-45C6-4C69-9CFB-FAFB342799E9}" type="datetime1">
              <a:rPr lang="zh-CN" altLang="en-US"/>
              <a:pPr>
                <a:defRPr/>
              </a:pPr>
              <a:t>2025/9/30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10245" name="页脚占位符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246" name="灯片编号占位符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0"/>
            <a:ext cx="284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fld id="{737C1DD8-2F53-466A-84D6-7AF488C0580B}" type="slidenum">
              <a:rPr lang="zh-CN" altLang="en-US"/>
              <a:pPr/>
              <a:t>‹#›</a:t>
            </a:fld>
            <a:endParaRPr lang="zh-CN" alt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4" r:id="rId2"/>
    <p:sldLayoutId id="2147483793" r:id="rId3"/>
    <p:sldLayoutId id="2147483792" r:id="rId4"/>
    <p:sldLayoutId id="2147483791" r:id="rId5"/>
    <p:sldLayoutId id="2147483790" r:id="rId6"/>
    <p:sldLayoutId id="2147483789" r:id="rId7"/>
    <p:sldLayoutId id="2147483788" r:id="rId8"/>
    <p:sldLayoutId id="2147483787" r:id="rId9"/>
    <p:sldLayoutId id="2147483786" r:id="rId10"/>
    <p:sldLayoutId id="2147483785" r:id="rId11"/>
  </p:sldLayoutIdLst>
  <p:transition spd="slow" advClick="0" advTm="3000"/>
  <p:txStyles>
    <p:titleStyle>
      <a:lvl1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2pPr>
      <a:lvl3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3pPr>
      <a:lvl4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4pPr>
      <a:lvl5pPr marL="9144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anose="020F0502020204030204" pitchFamily="34" charset="0"/>
        </a:defRPr>
      </a:lvl5pPr>
      <a:lvl6pPr marL="13716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openxmlformats.org/officeDocument/2006/relationships/image" Target="../media/image25.png"/><Relationship Id="rId3" Type="http://schemas.microsoft.com/office/2007/relationships/hdphoto" Target="../media/hdphoto6.wdp"/><Relationship Id="rId7" Type="http://schemas.openxmlformats.org/officeDocument/2006/relationships/image" Target="../media/image22.png"/><Relationship Id="rId12" Type="http://schemas.microsoft.com/office/2007/relationships/hdphoto" Target="../media/hdphoto9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4.png"/><Relationship Id="rId5" Type="http://schemas.microsoft.com/office/2007/relationships/hdphoto" Target="../media/hdphoto7.wdp"/><Relationship Id="rId10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10.wdp"/><Relationship Id="rId7" Type="http://schemas.openxmlformats.org/officeDocument/2006/relationships/image" Target="../media/image2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microsoft.com/office/2007/relationships/hdphoto" Target="../media/hdphoto11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3.wdp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microsoft.com/office/2007/relationships/hdphoto" Target="../media/hdphoto12.wdp"/><Relationship Id="rId10" Type="http://schemas.openxmlformats.org/officeDocument/2006/relationships/image" Target="../media/image11.png"/><Relationship Id="rId4" Type="http://schemas.openxmlformats.org/officeDocument/2006/relationships/image" Target="../media/image31.png"/><Relationship Id="rId9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17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14.wdp"/><Relationship Id="rId3" Type="http://schemas.openxmlformats.org/officeDocument/2006/relationships/image" Target="../media/image42.png"/><Relationship Id="rId7" Type="http://schemas.microsoft.com/office/2007/relationships/hdphoto" Target="../media/hdphoto8.wdp"/><Relationship Id="rId12" Type="http://schemas.openxmlformats.org/officeDocument/2006/relationships/image" Target="../media/image3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microsoft.com/office/2007/relationships/hdphoto" Target="../media/hdphoto13.wdp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microsoft.com/office/2007/relationships/hdphoto" Target="../media/hdphoto16.wdp"/><Relationship Id="rId9" Type="http://schemas.microsoft.com/office/2007/relationships/hdphoto" Target="../media/hdphoto1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media" Target="../media/media2.mp3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fur.com/wiki/Doraemon_(personaggio)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42DDE6-FE47-34FB-914B-5F6C7116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47955"/>
            <a:ext cx="12192000" cy="5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958741-BEBF-0328-B803-B3FC519324D3}"/>
              </a:ext>
            </a:extLst>
          </p:cNvPr>
          <p:cNvGrpSpPr/>
          <p:nvPr/>
        </p:nvGrpSpPr>
        <p:grpSpPr>
          <a:xfrm>
            <a:off x="4496893" y="3899492"/>
            <a:ext cx="3509497" cy="1387362"/>
            <a:chOff x="4488609" y="6267184"/>
            <a:chExt cx="4906176" cy="255023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D2329E3-700A-3283-F5CE-B00C52324F8E}"/>
                </a:ext>
              </a:extLst>
            </p:cNvPr>
            <p:cNvSpPr txBox="1"/>
            <p:nvPr/>
          </p:nvSpPr>
          <p:spPr>
            <a:xfrm>
              <a:off x="4488609" y="6267184"/>
              <a:ext cx="4906176" cy="24672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chemeClr val="bg1"/>
                  </a:solidFill>
                  <a:latin typeface="Cooper Black" panose="0208090404030B020404" pitchFamily="18" charset="0"/>
                </a:rPr>
                <a:t>Bài</a:t>
              </a:r>
              <a:r>
                <a:rPr lang="en-US" sz="8000" dirty="0">
                  <a:solidFill>
                    <a:schemeClr val="bg1"/>
                  </a:solidFill>
                  <a:latin typeface="Cooper Black" panose="0208090404030B020404" pitchFamily="18" charset="0"/>
                </a:rPr>
                <a:t> 3</a:t>
              </a:r>
            </a:p>
          </p:txBody>
        </p:sp>
        <p:sp>
          <p:nvSpPr>
            <p:cNvPr id="7" name="TextBox 5">
              <a:extLst>
                <a:ext uri="{FF2B5EF4-FFF2-40B4-BE49-F238E27FC236}">
                  <a16:creationId xmlns:a16="http://schemas.microsoft.com/office/drawing/2014/main" id="{9D42F3C6-55AF-B274-0AF1-844295C024F6}"/>
                </a:ext>
              </a:extLst>
            </p:cNvPr>
            <p:cNvSpPr txBox="1"/>
            <p:nvPr/>
          </p:nvSpPr>
          <p:spPr>
            <a:xfrm>
              <a:off x="4870182" y="6350151"/>
              <a:ext cx="4143028" cy="24672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chemeClr val="accent5">
                      <a:lumMod val="50000"/>
                    </a:schemeClr>
                  </a:solidFill>
                  <a:latin typeface="Cooper Black" panose="0208090404030B020404" pitchFamily="18" charset="0"/>
                </a:rPr>
                <a:t>Bài</a:t>
              </a:r>
              <a:r>
                <a:rPr lang="en-US" sz="8000" dirty="0">
                  <a:solidFill>
                    <a:schemeClr val="accent5">
                      <a:lumMod val="50000"/>
                    </a:schemeClr>
                  </a:solidFill>
                  <a:latin typeface="Cooper Black" panose="0208090404030B020404" pitchFamily="18" charset="0"/>
                </a:rPr>
                <a:t> 3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7FC4C90-D3BD-A356-F25A-2380C5B34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641" y="3899492"/>
            <a:ext cx="12192000" cy="389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43A6F4-61EE-B690-4867-F4AB26F10D13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BC162F-AC79-3C3B-F598-639B9E4492C6}"/>
              </a:ext>
            </a:extLst>
          </p:cNvPr>
          <p:cNvSpPr/>
          <p:nvPr/>
        </p:nvSpPr>
        <p:spPr>
          <a:xfrm>
            <a:off x="1823372" y="1636403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4EC7-8B30-4D5E-1B05-F47D068F8DB3}"/>
              </a:ext>
            </a:extLst>
          </p:cNvPr>
          <p:cNvSpPr txBox="1"/>
          <p:nvPr/>
        </p:nvSpPr>
        <p:spPr>
          <a:xfrm>
            <a:off x="3604733" y="1429463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B1BF66-30B6-0B9E-1B5B-CBE987052242}"/>
              </a:ext>
            </a:extLst>
          </p:cNvPr>
          <p:cNvSpPr/>
          <p:nvPr/>
        </p:nvSpPr>
        <p:spPr>
          <a:xfrm>
            <a:off x="5911042" y="1606712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6CFD9-33CF-BDB7-AE82-302BB96CE429}"/>
              </a:ext>
            </a:extLst>
          </p:cNvPr>
          <p:cNvSpPr txBox="1"/>
          <p:nvPr/>
        </p:nvSpPr>
        <p:spPr>
          <a:xfrm>
            <a:off x="7762597" y="1425744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2E8DF5-5979-CC62-8D1A-37E000E68A39}"/>
              </a:ext>
            </a:extLst>
          </p:cNvPr>
          <p:cNvSpPr/>
          <p:nvPr/>
        </p:nvSpPr>
        <p:spPr>
          <a:xfrm>
            <a:off x="9858610" y="1594043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6600" b="1" dirty="0">
                <a:solidFill>
                  <a:prstClr val="black"/>
                </a:solidFill>
                <a:latin typeface="UTM Avo" panose="02040603050506020204" pitchFamily="18" charset="0"/>
              </a:rPr>
              <a:t>9</a:t>
            </a:r>
          </a:p>
        </p:txBody>
      </p:sp>
      <p:sp>
        <p:nvSpPr>
          <p:cNvPr id="9" name="Rounded Rectangle 38">
            <a:extLst>
              <a:ext uri="{FF2B5EF4-FFF2-40B4-BE49-F238E27FC236}">
                <a16:creationId xmlns:a16="http://schemas.microsoft.com/office/drawing/2014/main" id="{D309AA93-0966-E95D-6D60-8984AA7E9A6C}"/>
              </a:ext>
            </a:extLst>
          </p:cNvPr>
          <p:cNvSpPr/>
          <p:nvPr/>
        </p:nvSpPr>
        <p:spPr>
          <a:xfrm>
            <a:off x="777357" y="2971794"/>
            <a:ext cx="2973413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id="{BEA9322F-60F9-9BB8-4F21-B86F43718DB7}"/>
              </a:ext>
            </a:extLst>
          </p:cNvPr>
          <p:cNvSpPr/>
          <p:nvPr/>
        </p:nvSpPr>
        <p:spPr>
          <a:xfrm>
            <a:off x="4776987" y="2992923"/>
            <a:ext cx="3120764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8BAA5A6C-B4E2-5053-B2C3-12F68BF193E4}"/>
              </a:ext>
            </a:extLst>
          </p:cNvPr>
          <p:cNvSpPr/>
          <p:nvPr/>
        </p:nvSpPr>
        <p:spPr>
          <a:xfrm>
            <a:off x="8871640" y="2971794"/>
            <a:ext cx="2943170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3D8F1DC-7798-D7D0-B991-D09FE9686295}"/>
              </a:ext>
            </a:extLst>
          </p:cNvPr>
          <p:cNvSpPr/>
          <p:nvPr/>
        </p:nvSpPr>
        <p:spPr>
          <a:xfrm rot="5400000">
            <a:off x="6093516" y="522061"/>
            <a:ext cx="895199" cy="8210232"/>
          </a:xfrm>
          <a:prstGeom prst="rightBrace">
            <a:avLst>
              <a:gd name="adj1" fmla="val 60019"/>
              <a:gd name="adj2" fmla="val 49801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x-none" sz="27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84A2D-2F45-2749-6E0E-DF037587E216}"/>
              </a:ext>
            </a:extLst>
          </p:cNvPr>
          <p:cNvSpPr/>
          <p:nvPr/>
        </p:nvSpPr>
        <p:spPr>
          <a:xfrm>
            <a:off x="1200871" y="5039924"/>
            <a:ext cx="1027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x-none" sz="6600" b="1" dirty="0">
                <a:solidFill>
                  <a:srgbClr val="DF3980"/>
                </a:solidFill>
                <a:latin typeface="UTM Avo" panose="02040603050506020204" pitchFamily="18" charset="0"/>
              </a:rPr>
              <a:t>6 + 3 cũng gọi 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là tổng</a:t>
            </a:r>
            <a:endParaRPr lang="x-none" sz="6600" b="1" dirty="0">
              <a:solidFill>
                <a:srgbClr val="DF398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5">
            <a:extLst>
              <a:ext uri="{FF2B5EF4-FFF2-40B4-BE49-F238E27FC236}">
                <a16:creationId xmlns:a16="http://schemas.microsoft.com/office/drawing/2014/main" id="{4CD704B1-5C33-0F32-4FAD-107F2CDD8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32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43A6F4-61EE-B690-4867-F4AB26F10D13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6BC162F-AC79-3C3B-F598-639B9E4492C6}"/>
              </a:ext>
            </a:extLst>
          </p:cNvPr>
          <p:cNvSpPr/>
          <p:nvPr/>
        </p:nvSpPr>
        <p:spPr>
          <a:xfrm>
            <a:off x="982358" y="1754079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6600" b="1">
                <a:solidFill>
                  <a:prstClr val="black"/>
                </a:solidFill>
                <a:latin typeface="UTM Avo" panose="02040603050506020204" pitchFamily="18" charset="0"/>
              </a:rPr>
              <a:t>3</a:t>
            </a:r>
            <a:endParaRPr lang="x-none" sz="6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4EC7-8B30-4D5E-1B05-F47D068F8DB3}"/>
              </a:ext>
            </a:extLst>
          </p:cNvPr>
          <p:cNvSpPr txBox="1"/>
          <p:nvPr/>
        </p:nvSpPr>
        <p:spPr>
          <a:xfrm>
            <a:off x="2872088" y="1606712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+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7B1BF66-30B6-0B9E-1B5B-CBE987052242}"/>
              </a:ext>
            </a:extLst>
          </p:cNvPr>
          <p:cNvSpPr/>
          <p:nvPr/>
        </p:nvSpPr>
        <p:spPr>
          <a:xfrm>
            <a:off x="5287144" y="1778552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6600" b="1">
                <a:solidFill>
                  <a:prstClr val="black"/>
                </a:solidFill>
                <a:latin typeface="UTM Avo" panose="02040603050506020204" pitchFamily="18" charset="0"/>
              </a:rPr>
              <a:t>2</a:t>
            </a:r>
            <a:endParaRPr lang="x-none" sz="6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26CFD9-33CF-BDB7-AE82-302BB96CE429}"/>
              </a:ext>
            </a:extLst>
          </p:cNvPr>
          <p:cNvSpPr txBox="1"/>
          <p:nvPr/>
        </p:nvSpPr>
        <p:spPr>
          <a:xfrm>
            <a:off x="7762597" y="1425744"/>
            <a:ext cx="1757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71600"/>
            <a:r>
              <a:rPr lang="x-none" sz="8000" b="1" dirty="0">
                <a:solidFill>
                  <a:prstClr val="black"/>
                </a:solidFill>
                <a:latin typeface="UTM Avo" panose="02040603050506020204" pitchFamily="18" charset="0"/>
              </a:rPr>
              <a:t>=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62E8DF5-5979-CC62-8D1A-37E000E68A39}"/>
              </a:ext>
            </a:extLst>
          </p:cNvPr>
          <p:cNvSpPr/>
          <p:nvPr/>
        </p:nvSpPr>
        <p:spPr>
          <a:xfrm>
            <a:off x="9858610" y="1594043"/>
            <a:ext cx="1008603" cy="1074140"/>
          </a:xfrm>
          <a:prstGeom prst="ellipse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en-US" sz="6600" b="1">
                <a:solidFill>
                  <a:prstClr val="black"/>
                </a:solidFill>
                <a:latin typeface="UTM Avo" panose="02040603050506020204" pitchFamily="18" charset="0"/>
              </a:rPr>
              <a:t>5</a:t>
            </a:r>
            <a:endParaRPr lang="x-none" sz="66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9" name="Rounded Rectangle 38">
            <a:extLst>
              <a:ext uri="{FF2B5EF4-FFF2-40B4-BE49-F238E27FC236}">
                <a16:creationId xmlns:a16="http://schemas.microsoft.com/office/drawing/2014/main" id="{D309AA93-0966-E95D-6D60-8984AA7E9A6C}"/>
              </a:ext>
            </a:extLst>
          </p:cNvPr>
          <p:cNvSpPr/>
          <p:nvPr/>
        </p:nvSpPr>
        <p:spPr>
          <a:xfrm>
            <a:off x="777357" y="2971794"/>
            <a:ext cx="2973413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0" name="Rounded Rectangle 39">
            <a:extLst>
              <a:ext uri="{FF2B5EF4-FFF2-40B4-BE49-F238E27FC236}">
                <a16:creationId xmlns:a16="http://schemas.microsoft.com/office/drawing/2014/main" id="{BEA9322F-60F9-9BB8-4F21-B86F43718DB7}"/>
              </a:ext>
            </a:extLst>
          </p:cNvPr>
          <p:cNvSpPr/>
          <p:nvPr/>
        </p:nvSpPr>
        <p:spPr>
          <a:xfrm>
            <a:off x="4776987" y="2992923"/>
            <a:ext cx="3120764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Số hạng</a:t>
            </a:r>
          </a:p>
        </p:txBody>
      </p:sp>
      <p:sp>
        <p:nvSpPr>
          <p:cNvPr id="11" name="Rounded Rectangle 40">
            <a:extLst>
              <a:ext uri="{FF2B5EF4-FFF2-40B4-BE49-F238E27FC236}">
                <a16:creationId xmlns:a16="http://schemas.microsoft.com/office/drawing/2014/main" id="{8BAA5A6C-B4E2-5053-B2C3-12F68BF193E4}"/>
              </a:ext>
            </a:extLst>
          </p:cNvPr>
          <p:cNvSpPr/>
          <p:nvPr/>
        </p:nvSpPr>
        <p:spPr>
          <a:xfrm>
            <a:off x="8871640" y="2971794"/>
            <a:ext cx="2943170" cy="927320"/>
          </a:xfrm>
          <a:prstGeom prst="roundRect">
            <a:avLst/>
          </a:prstGeom>
          <a:ln w="38100"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371600"/>
            <a:r>
              <a:rPr lang="x-none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Tổng</a:t>
            </a: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C3D8F1DC-7798-D7D0-B991-D09FE9686295}"/>
              </a:ext>
            </a:extLst>
          </p:cNvPr>
          <p:cNvSpPr/>
          <p:nvPr/>
        </p:nvSpPr>
        <p:spPr>
          <a:xfrm rot="5400000">
            <a:off x="5768309" y="427053"/>
            <a:ext cx="895199" cy="8210232"/>
          </a:xfrm>
          <a:prstGeom prst="rightBrace">
            <a:avLst>
              <a:gd name="adj1" fmla="val 60019"/>
              <a:gd name="adj2" fmla="val 49801"/>
            </a:avLst>
          </a:prstGeom>
          <a:ln w="57150">
            <a:solidFill>
              <a:srgbClr val="00206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371600"/>
            <a:endParaRPr lang="x-none" sz="2700" b="1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7A84A2D-2F45-2749-6E0E-DF037587E216}"/>
              </a:ext>
            </a:extLst>
          </p:cNvPr>
          <p:cNvSpPr/>
          <p:nvPr/>
        </p:nvSpPr>
        <p:spPr>
          <a:xfrm>
            <a:off x="1079411" y="5104025"/>
            <a:ext cx="1027299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en-US" sz="6600" b="1">
                <a:solidFill>
                  <a:srgbClr val="DF3980"/>
                </a:solidFill>
                <a:latin typeface="UTM Avo" panose="02040603050506020204" pitchFamily="18" charset="0"/>
              </a:rPr>
              <a:t>3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 + </a:t>
            </a:r>
            <a:r>
              <a:rPr lang="en-US" sz="6600" b="1">
                <a:solidFill>
                  <a:srgbClr val="DF3980"/>
                </a:solidFill>
                <a:latin typeface="UTM Avo" panose="02040603050506020204" pitchFamily="18" charset="0"/>
              </a:rPr>
              <a:t>2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x-none" sz="6600" b="1" dirty="0">
                <a:solidFill>
                  <a:srgbClr val="DF3980"/>
                </a:solidFill>
                <a:latin typeface="UTM Avo" panose="02040603050506020204" pitchFamily="18" charset="0"/>
              </a:rPr>
              <a:t>cũng gọi </a:t>
            </a:r>
            <a:r>
              <a:rPr lang="x-none" sz="6600" b="1">
                <a:solidFill>
                  <a:srgbClr val="DF3980"/>
                </a:solidFill>
                <a:latin typeface="UTM Avo" panose="02040603050506020204" pitchFamily="18" charset="0"/>
              </a:rPr>
              <a:t>là tổng</a:t>
            </a:r>
            <a:endParaRPr lang="x-none" sz="6600" b="1" dirty="0">
              <a:solidFill>
                <a:srgbClr val="DF398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2A04B5-8F88-C104-6AE6-B09914E467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23" y="104418"/>
            <a:ext cx="1089039" cy="11454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D49E254-C775-05AF-BDE1-329C9C4830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8863" y="536888"/>
            <a:ext cx="1089039" cy="11454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10FD159-8539-227F-BB8F-63737FAC72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067674" y="137378"/>
            <a:ext cx="1089039" cy="11454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89F301D-19C3-4238-8CD6-C8112DCB28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29451" y="276742"/>
            <a:ext cx="1089039" cy="11454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63919E-9C0B-C3E1-4F63-C79E7D948E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3608" y="263571"/>
            <a:ext cx="1089039" cy="114540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CB88BF-7524-FEEE-7376-4FA8A10A75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885157" y="75202"/>
            <a:ext cx="1089039" cy="114540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95DDAFF-91CF-C811-E830-09D3C591D3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853462" y="144127"/>
            <a:ext cx="1089039" cy="11454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FABA87-07ED-9616-9E56-EDBF12BC35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807888" y="115927"/>
            <a:ext cx="1089039" cy="114540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9E6F9FD-3ECD-CE74-7404-DEDD566219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97982" y="520630"/>
            <a:ext cx="1089039" cy="114540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BDE32A1-0D33-E02E-0481-4A0B98F78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404714" y="520630"/>
            <a:ext cx="1089039" cy="114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3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8CD940-4DD7-6FAD-14B6-15D0511E6455}"/>
              </a:ext>
            </a:extLst>
          </p:cNvPr>
          <p:cNvSpPr/>
          <p:nvPr/>
        </p:nvSpPr>
        <p:spPr>
          <a:xfrm>
            <a:off x="315054" y="280035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8EB6557-86E8-0123-4ABE-9702AD5A311A}"/>
              </a:ext>
            </a:extLst>
          </p:cNvPr>
          <p:cNvSpPr/>
          <p:nvPr/>
        </p:nvSpPr>
        <p:spPr>
          <a:xfrm>
            <a:off x="693789" y="751114"/>
            <a:ext cx="7993011" cy="4819742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Muốn tìm </a:t>
            </a:r>
            <a:r>
              <a:rPr lang="en-US" sz="4500" b="1">
                <a:solidFill>
                  <a:srgbClr val="DF3980"/>
                </a:solidFill>
                <a:latin typeface="UTM Avo" panose="02040603050506020204" pitchFamily="18" charset="0"/>
              </a:rPr>
              <a:t>Tổng </a:t>
            </a:r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ta lấy tất cả</a:t>
            </a:r>
          </a:p>
          <a:p>
            <a:pPr algn="ctr"/>
            <a:r>
              <a:rPr lang="en-US" sz="4500" b="1">
                <a:solidFill>
                  <a:srgbClr val="DF3980"/>
                </a:solidFill>
                <a:latin typeface="UTM Avo" panose="02040603050506020204" pitchFamily="18" charset="0"/>
              </a:rPr>
              <a:t>Số hạng</a:t>
            </a:r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 cộng với nhau.</a:t>
            </a:r>
            <a:endParaRPr lang="en-US" sz="45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pic>
        <p:nvPicPr>
          <p:cNvPr id="9" name="Picture 10" descr="Tổng hợp ảnh Doremon PNG đẹp nhất | Doraemon, Doraemon wallpapers, Doraemon  cartoon">
            <a:extLst>
              <a:ext uri="{FF2B5EF4-FFF2-40B4-BE49-F238E27FC236}">
                <a16:creationId xmlns:a16="http://schemas.microsoft.com/office/drawing/2014/main" id="{D7EA3A5A-9926-DF35-928B-3616C183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0" y="1946456"/>
            <a:ext cx="5451502" cy="50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8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5D8A7A-896C-B82A-B368-470820E10F00}"/>
              </a:ext>
            </a:extLst>
          </p:cNvPr>
          <p:cNvSpPr/>
          <p:nvPr/>
        </p:nvSpPr>
        <p:spPr>
          <a:xfrm>
            <a:off x="377190" y="5291503"/>
            <a:ext cx="11561892" cy="1280748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1" name="Table 7">
            <a:extLst>
              <a:ext uri="{FF2B5EF4-FFF2-40B4-BE49-F238E27FC236}">
                <a16:creationId xmlns:a16="http://schemas.microsoft.com/office/drawing/2014/main" id="{B36180DA-5B9C-AED0-A6D2-25E7F4A002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797511"/>
              </p:ext>
            </p:extLst>
          </p:nvPr>
        </p:nvGraphicFramePr>
        <p:xfrm>
          <a:off x="526300" y="293000"/>
          <a:ext cx="11262931" cy="300873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48571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2128590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67115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chemeClr val="bg1"/>
                          </a:solidFill>
                          <a:latin typeface="UTM Avo" panose="02040603050506020204" pitchFamily="18" charset="0"/>
                        </a:rPr>
                        <a:t>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859015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Số hạng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  </a:t>
                      </a:r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37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982602">
                <a:tc>
                  <a:txBody>
                    <a:bodyPr/>
                    <a:lstStyle/>
                    <a:p>
                      <a:pPr algn="ctr"/>
                      <a:r>
                        <a:rPr lang="x-none" sz="3200" b="1" dirty="0">
                          <a:solidFill>
                            <a:srgbClr val="002060"/>
                          </a:solidFill>
                          <a:latin typeface="UTM Avo" panose="02040603050506020204" pitchFamily="18" charset="0"/>
                        </a:rPr>
                        <a:t>Tổng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19</a:t>
                      </a:r>
                      <a:endParaRPr lang="x-none" sz="4000" b="1" dirty="0">
                        <a:solidFill>
                          <a:srgbClr val="DF398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50</a:t>
                      </a:r>
                      <a:endParaRPr lang="x-none" sz="4000" b="1" dirty="0">
                        <a:solidFill>
                          <a:srgbClr val="DF398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DF3980"/>
                          </a:solidFill>
                          <a:latin typeface="UTM Avo" panose="02040603050506020204" pitchFamily="18" charset="0"/>
                        </a:rPr>
                        <a:t>99</a:t>
                      </a:r>
                      <a:endParaRPr lang="x-none" sz="4000" b="1" dirty="0">
                        <a:solidFill>
                          <a:srgbClr val="DF3980"/>
                        </a:solidFill>
                        <a:latin typeface="UTM Avo" panose="0204060305050602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pic>
        <p:nvPicPr>
          <p:cNvPr id="1026" name="Picture 2" descr="Bucket Of Water Transparent - Free Transparent PNG Clipart Images Download">
            <a:extLst>
              <a:ext uri="{FF2B5EF4-FFF2-40B4-BE49-F238E27FC236}">
                <a16:creationId xmlns:a16="http://schemas.microsoft.com/office/drawing/2014/main" id="{8E190D0B-B266-1E30-A049-B20559CC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80" b="92239" l="5238" r="96310">
                        <a14:foregroundMark x1="43095" y1="21393" x2="68452" y2="54527"/>
                        <a14:foregroundMark x1="24048" y1="8856" x2="30595" y2="30050"/>
                        <a14:foregroundMark x1="8571" y1="28358" x2="8571" y2="28358"/>
                        <a14:foregroundMark x1="86667" y1="29254" x2="87024" y2="54030"/>
                        <a14:foregroundMark x1="87024" y1="54030" x2="76905" y2="78308"/>
                        <a14:foregroundMark x1="76905" y1="78308" x2="59643" y2="88358"/>
                        <a14:foregroundMark x1="59643" y1="88358" x2="59643" y2="88358"/>
                        <a14:foregroundMark x1="24048" y1="31144" x2="43929" y2="33433"/>
                        <a14:foregroundMark x1="43929" y1="33433" x2="68095" y2="32836"/>
                        <a14:foregroundMark x1="19167" y1="6169" x2="19167" y2="6169"/>
                        <a14:foregroundMark x1="45119" y1="84776" x2="53333" y2="85970"/>
                        <a14:foregroundMark x1="39048" y1="91940" x2="52024" y2="92239"/>
                        <a14:foregroundMark x1="52024" y1="92239" x2="59881" y2="92139"/>
                        <a14:foregroundMark x1="5476" y1="29552" x2="9524" y2="35025"/>
                        <a14:foregroundMark x1="96310" y1="28358" x2="96310" y2="28358"/>
                        <a14:foregroundMark x1="23095" y1="4080" x2="23095" y2="40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593" y="3971119"/>
            <a:ext cx="4179017" cy="2607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C:\Users\ADMIN\Desktop\Doremon cau ca ( trac nghiem )\historieta-tropical-de-los-pescados-45745897 (2).jpg">
            <a:extLst>
              <a:ext uri="{FF2B5EF4-FFF2-40B4-BE49-F238E27FC236}">
                <a16:creationId xmlns:a16="http://schemas.microsoft.com/office/drawing/2014/main" id="{629031E7-964E-1EEE-11DA-9A699E1DD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5392064" y="1947549"/>
            <a:ext cx="1930456" cy="1343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7" descr="C:\Users\ADMIN\Desktop\Doremon cau ca ( trac nghiem )\pc58yB99i.png">
            <a:extLst>
              <a:ext uri="{FF2B5EF4-FFF2-40B4-BE49-F238E27FC236}">
                <a16:creationId xmlns:a16="http://schemas.microsoft.com/office/drawing/2014/main" id="{0E7265B2-14BE-F49A-92AF-72AB41CC4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165" flipH="1">
            <a:off x="10091541" y="2249239"/>
            <a:ext cx="1323538" cy="9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ADMIN\Desktop\Doremon cau ca ( trac nghiem )\depositphotos_151226446-stock-illustration-cartoon-tropical-fish-collection-set (2).jpg">
            <a:extLst>
              <a:ext uri="{FF2B5EF4-FFF2-40B4-BE49-F238E27FC236}">
                <a16:creationId xmlns:a16="http://schemas.microsoft.com/office/drawing/2014/main" id="{A3998D5A-53D6-765B-03EB-203A53C0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7723151" y="2154121"/>
            <a:ext cx="1905831" cy="130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" name="Group 70">
            <a:extLst>
              <a:ext uri="{FF2B5EF4-FFF2-40B4-BE49-F238E27FC236}">
                <a16:creationId xmlns:a16="http://schemas.microsoft.com/office/drawing/2014/main" id="{74C40DFB-AA3C-C81B-A013-9BA8B823EF57}"/>
              </a:ext>
            </a:extLst>
          </p:cNvPr>
          <p:cNvGrpSpPr/>
          <p:nvPr/>
        </p:nvGrpSpPr>
        <p:grpSpPr>
          <a:xfrm rot="1227538">
            <a:off x="6138220" y="2850567"/>
            <a:ext cx="4533511" cy="3248062"/>
            <a:chOff x="10827943" y="6256719"/>
            <a:chExt cx="5467712" cy="3321005"/>
          </a:xfrm>
        </p:grpSpPr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F4D8D7DB-0DDB-09C3-E1B2-038D35799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833" b="90000" l="10000" r="90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530186" flipH="1">
              <a:off x="11059738" y="6256719"/>
              <a:ext cx="5235917" cy="2580524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91025BB0-904C-BD09-6A4F-D6842549C9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7943" y="8731955"/>
              <a:ext cx="1463831" cy="845769"/>
            </a:xfrm>
            <a:prstGeom prst="rect">
              <a:avLst/>
            </a:prstGeom>
          </p:spPr>
        </p:pic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4CAD08B-86B7-1E88-8A6D-89B7DCEA68D9}"/>
                </a:ext>
              </a:extLst>
            </p:cNvPr>
            <p:cNvCxnSpPr/>
            <p:nvPr/>
          </p:nvCxnSpPr>
          <p:spPr>
            <a:xfrm flipH="1">
              <a:off x="11409759" y="7373797"/>
              <a:ext cx="387129" cy="16944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654A709B-D790-1DAC-E9FA-07A695B63F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878" y="4048912"/>
            <a:ext cx="3169945" cy="255393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EAF9FDB-37A4-7867-AD15-912F8D020CFF}"/>
              </a:ext>
            </a:extLst>
          </p:cNvPr>
          <p:cNvGrpSpPr/>
          <p:nvPr/>
        </p:nvGrpSpPr>
        <p:grpSpPr>
          <a:xfrm>
            <a:off x="162433" y="4194222"/>
            <a:ext cx="2839750" cy="2598427"/>
            <a:chOff x="162433" y="4194222"/>
            <a:chExt cx="2839750" cy="259842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CAC2FEF-0960-076E-4939-039F67B8FF34}"/>
                </a:ext>
              </a:extLst>
            </p:cNvPr>
            <p:cNvSpPr txBox="1"/>
            <p:nvPr/>
          </p:nvSpPr>
          <p:spPr>
            <a:xfrm>
              <a:off x="563783" y="4194222"/>
              <a:ext cx="24384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5400" dirty="0">
                  <a:solidFill>
                    <a:schemeClr val="accent6">
                      <a:lumMod val="75000"/>
                    </a:schemeClr>
                  </a:solidFill>
                  <a:latin typeface="#9Slide07 SVNZiclets" panose="02000603000000000000" pitchFamily="2" charset="0"/>
                </a:rPr>
                <a:t>Số?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82D3AC2-D256-7652-DE15-72AEF8528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62433" y="4579609"/>
              <a:ext cx="2213040" cy="221304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99F4015-4479-FAEA-D1CD-EF9449BFCF63}"/>
              </a:ext>
            </a:extLst>
          </p:cNvPr>
          <p:cNvGrpSpPr/>
          <p:nvPr/>
        </p:nvGrpSpPr>
        <p:grpSpPr>
          <a:xfrm>
            <a:off x="2922786" y="6901460"/>
            <a:ext cx="7817175" cy="3292600"/>
            <a:chOff x="3649927" y="943202"/>
            <a:chExt cx="6031486" cy="1684904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1FB96831-6935-E98B-09FB-55BB46F43C0B}"/>
                </a:ext>
              </a:extLst>
            </p:cNvPr>
            <p:cNvGrpSpPr/>
            <p:nvPr/>
          </p:nvGrpSpPr>
          <p:grpSpPr>
            <a:xfrm>
              <a:off x="3649927" y="943202"/>
              <a:ext cx="6031486" cy="1684904"/>
              <a:chOff x="6944139" y="1152943"/>
              <a:chExt cx="3836504" cy="4515675"/>
            </a:xfrm>
          </p:grpSpPr>
          <p:sp>
            <p:nvSpPr>
              <p:cNvPr id="40" name="Rectangle 31">
                <a:extLst>
                  <a:ext uri="{FF2B5EF4-FFF2-40B4-BE49-F238E27FC236}">
                    <a16:creationId xmlns:a16="http://schemas.microsoft.com/office/drawing/2014/main" id="{273762A6-02B9-CBCB-CCC6-36E4A2EC238D}"/>
                  </a:ext>
                </a:extLst>
              </p:cNvPr>
              <p:cNvSpPr/>
              <p:nvPr/>
            </p:nvSpPr>
            <p:spPr>
              <a:xfrm>
                <a:off x="7096539" y="14378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564641 w 3321420"/>
                  <a:gd name="connsiteY1" fmla="*/ 0 h 3650306"/>
                  <a:gd name="connsiteX2" fmla="*/ 1129283 w 3321420"/>
                  <a:gd name="connsiteY2" fmla="*/ 0 h 3650306"/>
                  <a:gd name="connsiteX3" fmla="*/ 1793567 w 3321420"/>
                  <a:gd name="connsiteY3" fmla="*/ 0 h 3650306"/>
                  <a:gd name="connsiteX4" fmla="*/ 2358208 w 3321420"/>
                  <a:gd name="connsiteY4" fmla="*/ 0 h 3650306"/>
                  <a:gd name="connsiteX5" fmla="*/ 3321420 w 3321420"/>
                  <a:gd name="connsiteY5" fmla="*/ 0 h 3650306"/>
                  <a:gd name="connsiteX6" fmla="*/ 3321420 w 3321420"/>
                  <a:gd name="connsiteY6" fmla="*/ 535378 h 3650306"/>
                  <a:gd name="connsiteX7" fmla="*/ 3321420 w 3321420"/>
                  <a:gd name="connsiteY7" fmla="*/ 1070756 h 3650306"/>
                  <a:gd name="connsiteX8" fmla="*/ 3321420 w 3321420"/>
                  <a:gd name="connsiteY8" fmla="*/ 1715644 h 3650306"/>
                  <a:gd name="connsiteX9" fmla="*/ 3321420 w 3321420"/>
                  <a:gd name="connsiteY9" fmla="*/ 2214519 h 3650306"/>
                  <a:gd name="connsiteX10" fmla="*/ 3321420 w 3321420"/>
                  <a:gd name="connsiteY10" fmla="*/ 2822903 h 3650306"/>
                  <a:gd name="connsiteX11" fmla="*/ 3321420 w 3321420"/>
                  <a:gd name="connsiteY11" fmla="*/ 3650306 h 3650306"/>
                  <a:gd name="connsiteX12" fmla="*/ 2590708 w 3321420"/>
                  <a:gd name="connsiteY12" fmla="*/ 3650306 h 3650306"/>
                  <a:gd name="connsiteX13" fmla="*/ 1859995 w 3321420"/>
                  <a:gd name="connsiteY13" fmla="*/ 3650306 h 3650306"/>
                  <a:gd name="connsiteX14" fmla="*/ 1295354 w 3321420"/>
                  <a:gd name="connsiteY14" fmla="*/ 3650306 h 3650306"/>
                  <a:gd name="connsiteX15" fmla="*/ 664284 w 3321420"/>
                  <a:gd name="connsiteY15" fmla="*/ 3650306 h 3650306"/>
                  <a:gd name="connsiteX16" fmla="*/ 0 w 3321420"/>
                  <a:gd name="connsiteY16" fmla="*/ 3650306 h 3650306"/>
                  <a:gd name="connsiteX17" fmla="*/ 0 w 3321420"/>
                  <a:gd name="connsiteY17" fmla="*/ 3078425 h 3650306"/>
                  <a:gd name="connsiteX18" fmla="*/ 0 w 3321420"/>
                  <a:gd name="connsiteY18" fmla="*/ 2397034 h 3650306"/>
                  <a:gd name="connsiteX19" fmla="*/ 0 w 3321420"/>
                  <a:gd name="connsiteY19" fmla="*/ 1715644 h 3650306"/>
                  <a:gd name="connsiteX20" fmla="*/ 0 w 3321420"/>
                  <a:gd name="connsiteY20" fmla="*/ 1070756 h 3650306"/>
                  <a:gd name="connsiteX21" fmla="*/ 0 w 3321420"/>
                  <a:gd name="connsiteY21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193367" y="24616"/>
                      <a:pt x="401962" y="-16517"/>
                      <a:pt x="564641" y="0"/>
                    </a:cubicBezTo>
                    <a:cubicBezTo>
                      <a:pt x="727320" y="16517"/>
                      <a:pt x="955231" y="4311"/>
                      <a:pt x="1129283" y="0"/>
                    </a:cubicBezTo>
                    <a:cubicBezTo>
                      <a:pt x="1303335" y="-4311"/>
                      <a:pt x="1568445" y="-10374"/>
                      <a:pt x="1793567" y="0"/>
                    </a:cubicBezTo>
                    <a:cubicBezTo>
                      <a:pt x="2018689" y="10374"/>
                      <a:pt x="2107616" y="-2195"/>
                      <a:pt x="2358208" y="0"/>
                    </a:cubicBezTo>
                    <a:cubicBezTo>
                      <a:pt x="2608800" y="2195"/>
                      <a:pt x="3052899" y="-7359"/>
                      <a:pt x="3321420" y="0"/>
                    </a:cubicBezTo>
                    <a:cubicBezTo>
                      <a:pt x="3318523" y="178540"/>
                      <a:pt x="3344597" y="404183"/>
                      <a:pt x="3321420" y="535378"/>
                    </a:cubicBezTo>
                    <a:cubicBezTo>
                      <a:pt x="3298243" y="666573"/>
                      <a:pt x="3339035" y="808659"/>
                      <a:pt x="3321420" y="1070756"/>
                    </a:cubicBezTo>
                    <a:cubicBezTo>
                      <a:pt x="3303805" y="1332853"/>
                      <a:pt x="3337976" y="1446141"/>
                      <a:pt x="3321420" y="1715644"/>
                    </a:cubicBezTo>
                    <a:cubicBezTo>
                      <a:pt x="3304864" y="1985147"/>
                      <a:pt x="3309765" y="2014470"/>
                      <a:pt x="3321420" y="2214519"/>
                    </a:cubicBezTo>
                    <a:cubicBezTo>
                      <a:pt x="3333075" y="2414568"/>
                      <a:pt x="3294221" y="2657655"/>
                      <a:pt x="3321420" y="2822903"/>
                    </a:cubicBezTo>
                    <a:cubicBezTo>
                      <a:pt x="3348619" y="2988151"/>
                      <a:pt x="3300305" y="3391133"/>
                      <a:pt x="3321420" y="3650306"/>
                    </a:cubicBezTo>
                    <a:cubicBezTo>
                      <a:pt x="3026824" y="3664067"/>
                      <a:pt x="2868889" y="3652193"/>
                      <a:pt x="2590708" y="3650306"/>
                    </a:cubicBezTo>
                    <a:cubicBezTo>
                      <a:pt x="2312527" y="3648419"/>
                      <a:pt x="2221982" y="3679002"/>
                      <a:pt x="1859995" y="3650306"/>
                    </a:cubicBezTo>
                    <a:cubicBezTo>
                      <a:pt x="1498008" y="3621610"/>
                      <a:pt x="1512935" y="3657730"/>
                      <a:pt x="1295354" y="3650306"/>
                    </a:cubicBezTo>
                    <a:cubicBezTo>
                      <a:pt x="1077773" y="3642882"/>
                      <a:pt x="964826" y="3680083"/>
                      <a:pt x="664284" y="3650306"/>
                    </a:cubicBezTo>
                    <a:cubicBezTo>
                      <a:pt x="363742" y="3620530"/>
                      <a:pt x="326508" y="3656157"/>
                      <a:pt x="0" y="3650306"/>
                    </a:cubicBezTo>
                    <a:cubicBezTo>
                      <a:pt x="-14184" y="3530571"/>
                      <a:pt x="23790" y="3308327"/>
                      <a:pt x="0" y="3078425"/>
                    </a:cubicBezTo>
                    <a:cubicBezTo>
                      <a:pt x="-23790" y="2848523"/>
                      <a:pt x="1801" y="2674046"/>
                      <a:pt x="0" y="2397034"/>
                    </a:cubicBezTo>
                    <a:cubicBezTo>
                      <a:pt x="-1801" y="2120022"/>
                      <a:pt x="789" y="1899917"/>
                      <a:pt x="0" y="1715644"/>
                    </a:cubicBezTo>
                    <a:cubicBezTo>
                      <a:pt x="-789" y="1531371"/>
                      <a:pt x="2143" y="1286655"/>
                      <a:pt x="0" y="1070756"/>
                    </a:cubicBezTo>
                    <a:cubicBezTo>
                      <a:pt x="-2143" y="854857"/>
                      <a:pt x="30142" y="398951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340557" y="-22370"/>
                      <a:pt x="507679" y="22217"/>
                      <a:pt x="730712" y="0"/>
                    </a:cubicBezTo>
                    <a:cubicBezTo>
                      <a:pt x="953745" y="-22217"/>
                      <a:pt x="1057094" y="11048"/>
                      <a:pt x="1295354" y="0"/>
                    </a:cubicBezTo>
                    <a:cubicBezTo>
                      <a:pt x="1533614" y="-11048"/>
                      <a:pt x="1754531" y="194"/>
                      <a:pt x="1926424" y="0"/>
                    </a:cubicBezTo>
                    <a:cubicBezTo>
                      <a:pt x="2098317" y="-194"/>
                      <a:pt x="2247776" y="-14239"/>
                      <a:pt x="2524279" y="0"/>
                    </a:cubicBezTo>
                    <a:cubicBezTo>
                      <a:pt x="2800783" y="14239"/>
                      <a:pt x="2944064" y="3874"/>
                      <a:pt x="3321420" y="0"/>
                    </a:cubicBezTo>
                    <a:cubicBezTo>
                      <a:pt x="3297339" y="247784"/>
                      <a:pt x="3338682" y="410841"/>
                      <a:pt x="3321420" y="644887"/>
                    </a:cubicBezTo>
                    <a:cubicBezTo>
                      <a:pt x="3304158" y="878933"/>
                      <a:pt x="3346714" y="958676"/>
                      <a:pt x="3321420" y="1180266"/>
                    </a:cubicBezTo>
                    <a:cubicBezTo>
                      <a:pt x="3296126" y="1401856"/>
                      <a:pt x="3335609" y="1611093"/>
                      <a:pt x="3321420" y="1825153"/>
                    </a:cubicBezTo>
                    <a:cubicBezTo>
                      <a:pt x="3307231" y="2039213"/>
                      <a:pt x="3305669" y="2137349"/>
                      <a:pt x="3321420" y="2324028"/>
                    </a:cubicBezTo>
                    <a:cubicBezTo>
                      <a:pt x="3337171" y="2510707"/>
                      <a:pt x="3295879" y="2805078"/>
                      <a:pt x="3321420" y="2968916"/>
                    </a:cubicBezTo>
                    <a:cubicBezTo>
                      <a:pt x="3346961" y="3132754"/>
                      <a:pt x="3295190" y="3483522"/>
                      <a:pt x="3321420" y="3650306"/>
                    </a:cubicBezTo>
                    <a:cubicBezTo>
                      <a:pt x="3184653" y="3662182"/>
                      <a:pt x="2979174" y="3638212"/>
                      <a:pt x="2723564" y="3650306"/>
                    </a:cubicBezTo>
                    <a:cubicBezTo>
                      <a:pt x="2467954" y="3662400"/>
                      <a:pt x="2276661" y="3624148"/>
                      <a:pt x="2158923" y="3650306"/>
                    </a:cubicBezTo>
                    <a:cubicBezTo>
                      <a:pt x="2041185" y="3676464"/>
                      <a:pt x="1699746" y="3657154"/>
                      <a:pt x="1561067" y="3650306"/>
                    </a:cubicBezTo>
                    <a:cubicBezTo>
                      <a:pt x="1422388" y="3643458"/>
                      <a:pt x="1101194" y="3663957"/>
                      <a:pt x="830355" y="3650306"/>
                    </a:cubicBezTo>
                    <a:cubicBezTo>
                      <a:pt x="559516" y="3636655"/>
                      <a:pt x="366802" y="3679626"/>
                      <a:pt x="0" y="3650306"/>
                    </a:cubicBezTo>
                    <a:cubicBezTo>
                      <a:pt x="21421" y="3463778"/>
                      <a:pt x="-15145" y="3287657"/>
                      <a:pt x="0" y="3151431"/>
                    </a:cubicBezTo>
                    <a:cubicBezTo>
                      <a:pt x="15145" y="3015205"/>
                      <a:pt x="33595" y="2788788"/>
                      <a:pt x="0" y="2470040"/>
                    </a:cubicBezTo>
                    <a:cubicBezTo>
                      <a:pt x="-33595" y="2151292"/>
                      <a:pt x="-28483" y="1993087"/>
                      <a:pt x="0" y="1825153"/>
                    </a:cubicBezTo>
                    <a:cubicBezTo>
                      <a:pt x="28483" y="1657219"/>
                      <a:pt x="30155" y="1420939"/>
                      <a:pt x="0" y="1216769"/>
                    </a:cubicBezTo>
                    <a:cubicBezTo>
                      <a:pt x="-30155" y="1012599"/>
                      <a:pt x="-17436" y="853027"/>
                      <a:pt x="0" y="717894"/>
                    </a:cubicBezTo>
                    <a:cubicBezTo>
                      <a:pt x="17436" y="582762"/>
                      <a:pt x="10132" y="320032"/>
                      <a:pt x="0" y="0"/>
                    </a:cubicBezTo>
                    <a:close/>
                  </a:path>
                </a:pathLst>
              </a:custGeom>
              <a:solidFill>
                <a:srgbClr val="EBF2DE">
                  <a:alpha val="88000"/>
                </a:srgbClr>
              </a:solidFill>
              <a:ln>
                <a:solidFill>
                  <a:srgbClr val="EBF2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1" name="Rectangle 32">
                <a:extLst>
                  <a:ext uri="{FF2B5EF4-FFF2-40B4-BE49-F238E27FC236}">
                    <a16:creationId xmlns:a16="http://schemas.microsoft.com/office/drawing/2014/main" id="{0CE69794-A9BA-D5F3-C3FF-1F2B53D2D05F}"/>
                  </a:ext>
                </a:extLst>
              </p:cNvPr>
              <p:cNvSpPr/>
              <p:nvPr/>
            </p:nvSpPr>
            <p:spPr>
              <a:xfrm>
                <a:off x="6944139" y="12854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3321420 w 3321420"/>
                  <a:gd name="connsiteY1" fmla="*/ 0 h 3650306"/>
                  <a:gd name="connsiteX2" fmla="*/ 3321420 w 3321420"/>
                  <a:gd name="connsiteY2" fmla="*/ 3650306 h 3650306"/>
                  <a:gd name="connsiteX3" fmla="*/ 0 w 3321420"/>
                  <a:gd name="connsiteY3" fmla="*/ 3650306 h 3650306"/>
                  <a:gd name="connsiteX4" fmla="*/ 0 w 3321420"/>
                  <a:gd name="connsiteY4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453979" y="106216"/>
                      <a:pt x="1936865" y="-142119"/>
                      <a:pt x="3321420" y="0"/>
                    </a:cubicBezTo>
                    <a:cubicBezTo>
                      <a:pt x="3320909" y="1813123"/>
                      <a:pt x="3320650" y="2771284"/>
                      <a:pt x="3321420" y="3650306"/>
                    </a:cubicBezTo>
                    <a:cubicBezTo>
                      <a:pt x="2512743" y="3621078"/>
                      <a:pt x="700533" y="3634612"/>
                      <a:pt x="0" y="3650306"/>
                    </a:cubicBezTo>
                    <a:cubicBezTo>
                      <a:pt x="-56229" y="2884595"/>
                      <a:pt x="-65128" y="1337974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891725" y="-71603"/>
                      <a:pt x="1977199" y="126493"/>
                      <a:pt x="3321420" y="0"/>
                    </a:cubicBezTo>
                    <a:cubicBezTo>
                      <a:pt x="3232230" y="1130472"/>
                      <a:pt x="3477204" y="2576448"/>
                      <a:pt x="3321420" y="3650306"/>
                    </a:cubicBezTo>
                    <a:cubicBezTo>
                      <a:pt x="1702779" y="3695150"/>
                      <a:pt x="547223" y="3493419"/>
                      <a:pt x="0" y="3650306"/>
                    </a:cubicBezTo>
                    <a:cubicBezTo>
                      <a:pt x="-31925" y="2871978"/>
                      <a:pt x="67210" y="1574476"/>
                      <a:pt x="0" y="0"/>
                    </a:cubicBezTo>
                    <a:close/>
                  </a:path>
                </a:pathLst>
              </a:custGeom>
              <a:solidFill>
                <a:srgbClr val="FADFCD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F5BC42C-A3BA-F816-9815-882B19342778}"/>
                  </a:ext>
                </a:extLst>
              </p:cNvPr>
              <p:cNvSpPr/>
              <p:nvPr/>
            </p:nvSpPr>
            <p:spPr>
              <a:xfrm>
                <a:off x="7447721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56A2363-B32B-045D-C2EB-B3F52073D042}"/>
                  </a:ext>
                </a:extLst>
              </p:cNvPr>
              <p:cNvSpPr/>
              <p:nvPr/>
            </p:nvSpPr>
            <p:spPr>
              <a:xfrm>
                <a:off x="8169967" y="1205950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FA03E81-F1F4-1EA2-E87F-927E8663C8B0}"/>
                  </a:ext>
                </a:extLst>
              </p:cNvPr>
              <p:cNvSpPr/>
              <p:nvPr/>
            </p:nvSpPr>
            <p:spPr>
              <a:xfrm>
                <a:off x="8905463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DA473655-8DDA-AE6D-E707-CA8FB7D7A7FB}"/>
                  </a:ext>
                </a:extLst>
              </p:cNvPr>
              <p:cNvSpPr/>
              <p:nvPr/>
            </p:nvSpPr>
            <p:spPr>
              <a:xfrm>
                <a:off x="9574697" y="1152943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8E6ECF04-1985-568C-7126-BBDCA6C9D5B8}"/>
                  </a:ext>
                </a:extLst>
              </p:cNvPr>
              <p:cNvSpPr/>
              <p:nvPr/>
            </p:nvSpPr>
            <p:spPr>
              <a:xfrm>
                <a:off x="7411581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C7CA7A0-0E8A-F59D-7DEC-A3D8C78D2AC3}"/>
                  </a:ext>
                </a:extLst>
              </p:cNvPr>
              <p:cNvSpPr/>
              <p:nvPr/>
            </p:nvSpPr>
            <p:spPr>
              <a:xfrm>
                <a:off x="8133827" y="1249322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2554509-637E-7DBD-1850-1BB7E7BD09E1}"/>
                  </a:ext>
                </a:extLst>
              </p:cNvPr>
              <p:cNvSpPr/>
              <p:nvPr/>
            </p:nvSpPr>
            <p:spPr>
              <a:xfrm>
                <a:off x="8869323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B1EAB5CA-EE33-BF00-3A14-B340E0240C91}"/>
                  </a:ext>
                </a:extLst>
              </p:cNvPr>
              <p:cNvSpPr/>
              <p:nvPr/>
            </p:nvSpPr>
            <p:spPr>
              <a:xfrm>
                <a:off x="9538557" y="1196315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sz="480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CC7A33-69F3-8B01-6CED-2E6A4052B18D}"/>
                </a:ext>
              </a:extLst>
            </p:cNvPr>
            <p:cNvSpPr txBox="1"/>
            <p:nvPr/>
          </p:nvSpPr>
          <p:spPr>
            <a:xfrm>
              <a:off x="3874593" y="1250533"/>
              <a:ext cx="5187764" cy="789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rgbClr val="002060"/>
                  </a:solidFill>
                  <a:latin typeface="UTM Avo" panose="02040603050506020204" pitchFamily="18" charset="0"/>
                </a:rPr>
                <a:t>Hãy</a:t>
              </a:r>
              <a:r>
                <a:rPr lang="en-US" sz="4800" b="1" dirty="0">
                  <a:solidFill>
                    <a:srgbClr val="002060"/>
                  </a:solidFill>
                  <a:latin typeface="UTM Avo" panose="02040603050506020204" pitchFamily="18" charset="0"/>
                </a:rPr>
                <a:t> </a:t>
              </a:r>
              <a:r>
                <a:rPr lang="en-US" sz="4800" b="1" err="1">
                  <a:solidFill>
                    <a:srgbClr val="002060"/>
                  </a:solidFill>
                  <a:latin typeface="UTM Avo" panose="02040603050506020204" pitchFamily="18" charset="0"/>
                </a:rPr>
                <a:t>giúp</a:t>
              </a:r>
              <a:r>
                <a:rPr lang="en-US" sz="4800" b="1">
                  <a:solidFill>
                    <a:srgbClr val="002060"/>
                  </a:solidFill>
                  <a:latin typeface="UTM Avo" panose="02040603050506020204" pitchFamily="18" charset="0"/>
                </a:rPr>
                <a:t> Doraemon câu được thật nhiều cá nào!</a:t>
              </a:r>
              <a:endParaRPr lang="en-US" sz="4800" b="1" dirty="0">
                <a:solidFill>
                  <a:srgbClr val="002060"/>
                </a:solidFill>
                <a:latin typeface="UTM Avo" panose="020406030505060202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44444E-6 L -0.15429 0.259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30495 0.2756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47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0.44349 0.2740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74" y="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CE14E-9FBA-6F46-EA02-08A40245540A}"/>
              </a:ext>
            </a:extLst>
          </p:cNvPr>
          <p:cNvSpPr/>
          <p:nvPr/>
        </p:nvSpPr>
        <p:spPr>
          <a:xfrm>
            <a:off x="377190" y="4318745"/>
            <a:ext cx="11561892" cy="2253505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A80AB3-A1E0-B27A-1CF9-435F3799E47A}"/>
              </a:ext>
            </a:extLst>
          </p:cNvPr>
          <p:cNvSpPr txBox="1"/>
          <p:nvPr/>
        </p:nvSpPr>
        <p:spPr>
          <a:xfrm>
            <a:off x="330529" y="257942"/>
            <a:ext cx="11378100" cy="707886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Đặt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tính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tổng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số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4000" b="1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hạng</a:t>
            </a:r>
            <a:r>
              <a:rPr lang="en-US" sz="4000" b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là:</a:t>
            </a:r>
            <a:endParaRPr lang="x-none" sz="40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32F63E-5FEF-7756-AC65-869E4A7F09FD}"/>
              </a:ext>
            </a:extLst>
          </p:cNvPr>
          <p:cNvSpPr/>
          <p:nvPr/>
        </p:nvSpPr>
        <p:spPr>
          <a:xfrm>
            <a:off x="1163063" y="1242980"/>
            <a:ext cx="32880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a) 42 và 35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7D37A4-5343-A24E-BB36-FF75F40985E0}"/>
              </a:ext>
            </a:extLst>
          </p:cNvPr>
          <p:cNvSpPr txBox="1"/>
          <p:nvPr/>
        </p:nvSpPr>
        <p:spPr>
          <a:xfrm>
            <a:off x="369008" y="1958056"/>
            <a:ext cx="1431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ẫu</a:t>
            </a:r>
            <a:r>
              <a:rPr lang="x-none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749EFDA-845E-0DA5-398B-ABBC5D6EF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21844" y="3122337"/>
            <a:ext cx="4925969" cy="4160395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6FF2BC8-2813-47C3-FA51-EB714C9DAD31}"/>
              </a:ext>
            </a:extLst>
          </p:cNvPr>
          <p:cNvSpPr/>
          <p:nvPr/>
        </p:nvSpPr>
        <p:spPr>
          <a:xfrm>
            <a:off x="2457264" y="1910304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42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16FEA8B-DAEA-77E8-FD67-4606851DADE0}"/>
              </a:ext>
            </a:extLst>
          </p:cNvPr>
          <p:cNvSpPr/>
          <p:nvPr/>
        </p:nvSpPr>
        <p:spPr>
          <a:xfrm>
            <a:off x="2020334" y="232354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9444CCD-7615-C468-D921-DA258A77D5BB}"/>
              </a:ext>
            </a:extLst>
          </p:cNvPr>
          <p:cNvSpPr/>
          <p:nvPr/>
        </p:nvSpPr>
        <p:spPr>
          <a:xfrm>
            <a:off x="2469638" y="2688954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35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F91DAC6-A1B8-7544-B105-06BE49DAE147}"/>
              </a:ext>
            </a:extLst>
          </p:cNvPr>
          <p:cNvCxnSpPr/>
          <p:nvPr/>
        </p:nvCxnSpPr>
        <p:spPr>
          <a:xfrm>
            <a:off x="2123872" y="3466163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C5575EEF-1C80-03C6-DA10-822C217B3FD2}"/>
              </a:ext>
            </a:extLst>
          </p:cNvPr>
          <p:cNvSpPr/>
          <p:nvPr/>
        </p:nvSpPr>
        <p:spPr>
          <a:xfrm>
            <a:off x="2778386" y="348440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36AE15F-A645-DDC9-8252-A9014C0F7E79}"/>
              </a:ext>
            </a:extLst>
          </p:cNvPr>
          <p:cNvSpPr/>
          <p:nvPr/>
        </p:nvSpPr>
        <p:spPr>
          <a:xfrm>
            <a:off x="2445154" y="347909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3C23DC-E521-2C6D-D344-407743C63481}"/>
              </a:ext>
            </a:extLst>
          </p:cNvPr>
          <p:cNvGrpSpPr/>
          <p:nvPr/>
        </p:nvGrpSpPr>
        <p:grpSpPr>
          <a:xfrm>
            <a:off x="5503877" y="1134144"/>
            <a:ext cx="6458120" cy="2690080"/>
            <a:chOff x="5503877" y="1134144"/>
            <a:chExt cx="6458120" cy="2690080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08EE76-BAC2-532A-6A3C-554396FD4229}"/>
                </a:ext>
              </a:extLst>
            </p:cNvPr>
            <p:cNvGrpSpPr/>
            <p:nvPr/>
          </p:nvGrpSpPr>
          <p:grpSpPr>
            <a:xfrm>
              <a:off x="5583741" y="1134144"/>
              <a:ext cx="6378256" cy="2690080"/>
              <a:chOff x="6944139" y="1152943"/>
              <a:chExt cx="3836504" cy="4515675"/>
            </a:xfrm>
          </p:grpSpPr>
          <p:sp>
            <p:nvSpPr>
              <p:cNvPr id="13" name="Rectangle 30">
                <a:extLst>
                  <a:ext uri="{FF2B5EF4-FFF2-40B4-BE49-F238E27FC236}">
                    <a16:creationId xmlns:a16="http://schemas.microsoft.com/office/drawing/2014/main" id="{21C5CD5B-D406-9646-D91A-6A03E74A68C5}"/>
                  </a:ext>
                </a:extLst>
              </p:cNvPr>
              <p:cNvSpPr/>
              <p:nvPr/>
            </p:nvSpPr>
            <p:spPr>
              <a:xfrm>
                <a:off x="7096539" y="14378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564641 w 3321420"/>
                  <a:gd name="connsiteY1" fmla="*/ 0 h 3650306"/>
                  <a:gd name="connsiteX2" fmla="*/ 1129283 w 3321420"/>
                  <a:gd name="connsiteY2" fmla="*/ 0 h 3650306"/>
                  <a:gd name="connsiteX3" fmla="*/ 1793567 w 3321420"/>
                  <a:gd name="connsiteY3" fmla="*/ 0 h 3650306"/>
                  <a:gd name="connsiteX4" fmla="*/ 2358208 w 3321420"/>
                  <a:gd name="connsiteY4" fmla="*/ 0 h 3650306"/>
                  <a:gd name="connsiteX5" fmla="*/ 3321420 w 3321420"/>
                  <a:gd name="connsiteY5" fmla="*/ 0 h 3650306"/>
                  <a:gd name="connsiteX6" fmla="*/ 3321420 w 3321420"/>
                  <a:gd name="connsiteY6" fmla="*/ 535378 h 3650306"/>
                  <a:gd name="connsiteX7" fmla="*/ 3321420 w 3321420"/>
                  <a:gd name="connsiteY7" fmla="*/ 1070756 h 3650306"/>
                  <a:gd name="connsiteX8" fmla="*/ 3321420 w 3321420"/>
                  <a:gd name="connsiteY8" fmla="*/ 1715644 h 3650306"/>
                  <a:gd name="connsiteX9" fmla="*/ 3321420 w 3321420"/>
                  <a:gd name="connsiteY9" fmla="*/ 2214519 h 3650306"/>
                  <a:gd name="connsiteX10" fmla="*/ 3321420 w 3321420"/>
                  <a:gd name="connsiteY10" fmla="*/ 2822903 h 3650306"/>
                  <a:gd name="connsiteX11" fmla="*/ 3321420 w 3321420"/>
                  <a:gd name="connsiteY11" fmla="*/ 3650306 h 3650306"/>
                  <a:gd name="connsiteX12" fmla="*/ 2590708 w 3321420"/>
                  <a:gd name="connsiteY12" fmla="*/ 3650306 h 3650306"/>
                  <a:gd name="connsiteX13" fmla="*/ 1859995 w 3321420"/>
                  <a:gd name="connsiteY13" fmla="*/ 3650306 h 3650306"/>
                  <a:gd name="connsiteX14" fmla="*/ 1295354 w 3321420"/>
                  <a:gd name="connsiteY14" fmla="*/ 3650306 h 3650306"/>
                  <a:gd name="connsiteX15" fmla="*/ 664284 w 3321420"/>
                  <a:gd name="connsiteY15" fmla="*/ 3650306 h 3650306"/>
                  <a:gd name="connsiteX16" fmla="*/ 0 w 3321420"/>
                  <a:gd name="connsiteY16" fmla="*/ 3650306 h 3650306"/>
                  <a:gd name="connsiteX17" fmla="*/ 0 w 3321420"/>
                  <a:gd name="connsiteY17" fmla="*/ 3078425 h 3650306"/>
                  <a:gd name="connsiteX18" fmla="*/ 0 w 3321420"/>
                  <a:gd name="connsiteY18" fmla="*/ 2397034 h 3650306"/>
                  <a:gd name="connsiteX19" fmla="*/ 0 w 3321420"/>
                  <a:gd name="connsiteY19" fmla="*/ 1715644 h 3650306"/>
                  <a:gd name="connsiteX20" fmla="*/ 0 w 3321420"/>
                  <a:gd name="connsiteY20" fmla="*/ 1070756 h 3650306"/>
                  <a:gd name="connsiteX21" fmla="*/ 0 w 3321420"/>
                  <a:gd name="connsiteY21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193367" y="24616"/>
                      <a:pt x="401962" y="-16517"/>
                      <a:pt x="564641" y="0"/>
                    </a:cubicBezTo>
                    <a:cubicBezTo>
                      <a:pt x="727320" y="16517"/>
                      <a:pt x="955231" y="4311"/>
                      <a:pt x="1129283" y="0"/>
                    </a:cubicBezTo>
                    <a:cubicBezTo>
                      <a:pt x="1303335" y="-4311"/>
                      <a:pt x="1568445" y="-10374"/>
                      <a:pt x="1793567" y="0"/>
                    </a:cubicBezTo>
                    <a:cubicBezTo>
                      <a:pt x="2018689" y="10374"/>
                      <a:pt x="2107616" y="-2195"/>
                      <a:pt x="2358208" y="0"/>
                    </a:cubicBezTo>
                    <a:cubicBezTo>
                      <a:pt x="2608800" y="2195"/>
                      <a:pt x="3052899" y="-7359"/>
                      <a:pt x="3321420" y="0"/>
                    </a:cubicBezTo>
                    <a:cubicBezTo>
                      <a:pt x="3318523" y="178540"/>
                      <a:pt x="3344597" y="404183"/>
                      <a:pt x="3321420" y="535378"/>
                    </a:cubicBezTo>
                    <a:cubicBezTo>
                      <a:pt x="3298243" y="666573"/>
                      <a:pt x="3339035" y="808659"/>
                      <a:pt x="3321420" y="1070756"/>
                    </a:cubicBezTo>
                    <a:cubicBezTo>
                      <a:pt x="3303805" y="1332853"/>
                      <a:pt x="3337976" y="1446141"/>
                      <a:pt x="3321420" y="1715644"/>
                    </a:cubicBezTo>
                    <a:cubicBezTo>
                      <a:pt x="3304864" y="1985147"/>
                      <a:pt x="3309765" y="2014470"/>
                      <a:pt x="3321420" y="2214519"/>
                    </a:cubicBezTo>
                    <a:cubicBezTo>
                      <a:pt x="3333075" y="2414568"/>
                      <a:pt x="3294221" y="2657655"/>
                      <a:pt x="3321420" y="2822903"/>
                    </a:cubicBezTo>
                    <a:cubicBezTo>
                      <a:pt x="3348619" y="2988151"/>
                      <a:pt x="3300305" y="3391133"/>
                      <a:pt x="3321420" y="3650306"/>
                    </a:cubicBezTo>
                    <a:cubicBezTo>
                      <a:pt x="3026824" y="3664067"/>
                      <a:pt x="2868889" y="3652193"/>
                      <a:pt x="2590708" y="3650306"/>
                    </a:cubicBezTo>
                    <a:cubicBezTo>
                      <a:pt x="2312527" y="3648419"/>
                      <a:pt x="2221982" y="3679002"/>
                      <a:pt x="1859995" y="3650306"/>
                    </a:cubicBezTo>
                    <a:cubicBezTo>
                      <a:pt x="1498008" y="3621610"/>
                      <a:pt x="1512935" y="3657730"/>
                      <a:pt x="1295354" y="3650306"/>
                    </a:cubicBezTo>
                    <a:cubicBezTo>
                      <a:pt x="1077773" y="3642882"/>
                      <a:pt x="964826" y="3680083"/>
                      <a:pt x="664284" y="3650306"/>
                    </a:cubicBezTo>
                    <a:cubicBezTo>
                      <a:pt x="363742" y="3620530"/>
                      <a:pt x="326508" y="3656157"/>
                      <a:pt x="0" y="3650306"/>
                    </a:cubicBezTo>
                    <a:cubicBezTo>
                      <a:pt x="-14184" y="3530571"/>
                      <a:pt x="23790" y="3308327"/>
                      <a:pt x="0" y="3078425"/>
                    </a:cubicBezTo>
                    <a:cubicBezTo>
                      <a:pt x="-23790" y="2848523"/>
                      <a:pt x="1801" y="2674046"/>
                      <a:pt x="0" y="2397034"/>
                    </a:cubicBezTo>
                    <a:cubicBezTo>
                      <a:pt x="-1801" y="2120022"/>
                      <a:pt x="789" y="1899917"/>
                      <a:pt x="0" y="1715644"/>
                    </a:cubicBezTo>
                    <a:cubicBezTo>
                      <a:pt x="-789" y="1531371"/>
                      <a:pt x="2143" y="1286655"/>
                      <a:pt x="0" y="1070756"/>
                    </a:cubicBezTo>
                    <a:cubicBezTo>
                      <a:pt x="-2143" y="854857"/>
                      <a:pt x="30142" y="398951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340557" y="-22370"/>
                      <a:pt x="507679" y="22217"/>
                      <a:pt x="730712" y="0"/>
                    </a:cubicBezTo>
                    <a:cubicBezTo>
                      <a:pt x="953745" y="-22217"/>
                      <a:pt x="1057094" y="11048"/>
                      <a:pt x="1295354" y="0"/>
                    </a:cubicBezTo>
                    <a:cubicBezTo>
                      <a:pt x="1533614" y="-11048"/>
                      <a:pt x="1754531" y="194"/>
                      <a:pt x="1926424" y="0"/>
                    </a:cubicBezTo>
                    <a:cubicBezTo>
                      <a:pt x="2098317" y="-194"/>
                      <a:pt x="2247776" y="-14239"/>
                      <a:pt x="2524279" y="0"/>
                    </a:cubicBezTo>
                    <a:cubicBezTo>
                      <a:pt x="2800783" y="14239"/>
                      <a:pt x="2944064" y="3874"/>
                      <a:pt x="3321420" y="0"/>
                    </a:cubicBezTo>
                    <a:cubicBezTo>
                      <a:pt x="3297339" y="247784"/>
                      <a:pt x="3338682" y="410841"/>
                      <a:pt x="3321420" y="644887"/>
                    </a:cubicBezTo>
                    <a:cubicBezTo>
                      <a:pt x="3304158" y="878933"/>
                      <a:pt x="3346714" y="958676"/>
                      <a:pt x="3321420" y="1180266"/>
                    </a:cubicBezTo>
                    <a:cubicBezTo>
                      <a:pt x="3296126" y="1401856"/>
                      <a:pt x="3335609" y="1611093"/>
                      <a:pt x="3321420" y="1825153"/>
                    </a:cubicBezTo>
                    <a:cubicBezTo>
                      <a:pt x="3307231" y="2039213"/>
                      <a:pt x="3305669" y="2137349"/>
                      <a:pt x="3321420" y="2324028"/>
                    </a:cubicBezTo>
                    <a:cubicBezTo>
                      <a:pt x="3337171" y="2510707"/>
                      <a:pt x="3295879" y="2805078"/>
                      <a:pt x="3321420" y="2968916"/>
                    </a:cubicBezTo>
                    <a:cubicBezTo>
                      <a:pt x="3346961" y="3132754"/>
                      <a:pt x="3295190" y="3483522"/>
                      <a:pt x="3321420" y="3650306"/>
                    </a:cubicBezTo>
                    <a:cubicBezTo>
                      <a:pt x="3184653" y="3662182"/>
                      <a:pt x="2979174" y="3638212"/>
                      <a:pt x="2723564" y="3650306"/>
                    </a:cubicBezTo>
                    <a:cubicBezTo>
                      <a:pt x="2467954" y="3662400"/>
                      <a:pt x="2276661" y="3624148"/>
                      <a:pt x="2158923" y="3650306"/>
                    </a:cubicBezTo>
                    <a:cubicBezTo>
                      <a:pt x="2041185" y="3676464"/>
                      <a:pt x="1699746" y="3657154"/>
                      <a:pt x="1561067" y="3650306"/>
                    </a:cubicBezTo>
                    <a:cubicBezTo>
                      <a:pt x="1422388" y="3643458"/>
                      <a:pt x="1101194" y="3663957"/>
                      <a:pt x="830355" y="3650306"/>
                    </a:cubicBezTo>
                    <a:cubicBezTo>
                      <a:pt x="559516" y="3636655"/>
                      <a:pt x="366802" y="3679626"/>
                      <a:pt x="0" y="3650306"/>
                    </a:cubicBezTo>
                    <a:cubicBezTo>
                      <a:pt x="21421" y="3463778"/>
                      <a:pt x="-15145" y="3287657"/>
                      <a:pt x="0" y="3151431"/>
                    </a:cubicBezTo>
                    <a:cubicBezTo>
                      <a:pt x="15145" y="3015205"/>
                      <a:pt x="33595" y="2788788"/>
                      <a:pt x="0" y="2470040"/>
                    </a:cubicBezTo>
                    <a:cubicBezTo>
                      <a:pt x="-33595" y="2151292"/>
                      <a:pt x="-28483" y="1993087"/>
                      <a:pt x="0" y="1825153"/>
                    </a:cubicBezTo>
                    <a:cubicBezTo>
                      <a:pt x="28483" y="1657219"/>
                      <a:pt x="30155" y="1420939"/>
                      <a:pt x="0" y="1216769"/>
                    </a:cubicBezTo>
                    <a:cubicBezTo>
                      <a:pt x="-30155" y="1012599"/>
                      <a:pt x="-17436" y="853027"/>
                      <a:pt x="0" y="717894"/>
                    </a:cubicBezTo>
                    <a:cubicBezTo>
                      <a:pt x="17436" y="582762"/>
                      <a:pt x="10132" y="320032"/>
                      <a:pt x="0" y="0"/>
                    </a:cubicBezTo>
                    <a:close/>
                  </a:path>
                </a:pathLst>
              </a:custGeom>
              <a:solidFill>
                <a:srgbClr val="EBF2DE">
                  <a:alpha val="88000"/>
                </a:srgbClr>
              </a:solidFill>
              <a:ln>
                <a:solidFill>
                  <a:srgbClr val="EBF2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4" name="Rectangle 31">
                <a:extLst>
                  <a:ext uri="{FF2B5EF4-FFF2-40B4-BE49-F238E27FC236}">
                    <a16:creationId xmlns:a16="http://schemas.microsoft.com/office/drawing/2014/main" id="{0B31FF4B-AC47-BB0D-6BED-F9B7A60CA298}"/>
                  </a:ext>
                </a:extLst>
              </p:cNvPr>
              <p:cNvSpPr/>
              <p:nvPr/>
            </p:nvSpPr>
            <p:spPr>
              <a:xfrm>
                <a:off x="6944139" y="1285462"/>
                <a:ext cx="3684104" cy="4230756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3321420 w 3321420"/>
                  <a:gd name="connsiteY1" fmla="*/ 0 h 3650306"/>
                  <a:gd name="connsiteX2" fmla="*/ 3321420 w 3321420"/>
                  <a:gd name="connsiteY2" fmla="*/ 3650306 h 3650306"/>
                  <a:gd name="connsiteX3" fmla="*/ 0 w 3321420"/>
                  <a:gd name="connsiteY3" fmla="*/ 3650306 h 3650306"/>
                  <a:gd name="connsiteX4" fmla="*/ 0 w 3321420"/>
                  <a:gd name="connsiteY4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453979" y="106216"/>
                      <a:pt x="1936865" y="-142119"/>
                      <a:pt x="3321420" y="0"/>
                    </a:cubicBezTo>
                    <a:cubicBezTo>
                      <a:pt x="3320909" y="1813123"/>
                      <a:pt x="3320650" y="2771284"/>
                      <a:pt x="3321420" y="3650306"/>
                    </a:cubicBezTo>
                    <a:cubicBezTo>
                      <a:pt x="2512743" y="3621078"/>
                      <a:pt x="700533" y="3634612"/>
                      <a:pt x="0" y="3650306"/>
                    </a:cubicBezTo>
                    <a:cubicBezTo>
                      <a:pt x="-56229" y="2884595"/>
                      <a:pt x="-65128" y="1337974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891725" y="-71603"/>
                      <a:pt x="1977199" y="126493"/>
                      <a:pt x="3321420" y="0"/>
                    </a:cubicBezTo>
                    <a:cubicBezTo>
                      <a:pt x="3232230" y="1130472"/>
                      <a:pt x="3477204" y="2576448"/>
                      <a:pt x="3321420" y="3650306"/>
                    </a:cubicBezTo>
                    <a:cubicBezTo>
                      <a:pt x="1702779" y="3695150"/>
                      <a:pt x="547223" y="3493419"/>
                      <a:pt x="0" y="3650306"/>
                    </a:cubicBezTo>
                    <a:cubicBezTo>
                      <a:pt x="-31925" y="2871978"/>
                      <a:pt x="67210" y="1574476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18863DC-7201-0AA5-E52E-23BC7D8FD831}"/>
                  </a:ext>
                </a:extLst>
              </p:cNvPr>
              <p:cNvSpPr/>
              <p:nvPr/>
            </p:nvSpPr>
            <p:spPr>
              <a:xfrm>
                <a:off x="7447721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22E87DA-177A-40D0-8A6A-6311BACFE85E}"/>
                  </a:ext>
                </a:extLst>
              </p:cNvPr>
              <p:cNvSpPr/>
              <p:nvPr/>
            </p:nvSpPr>
            <p:spPr>
              <a:xfrm>
                <a:off x="8169967" y="1205950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FB9112BE-0607-015A-363D-768DE95CB74B}"/>
                  </a:ext>
                </a:extLst>
              </p:cNvPr>
              <p:cNvSpPr/>
              <p:nvPr/>
            </p:nvSpPr>
            <p:spPr>
              <a:xfrm>
                <a:off x="8905463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AC95487-C57D-1D76-0682-933FAD2D1436}"/>
                  </a:ext>
                </a:extLst>
              </p:cNvPr>
              <p:cNvSpPr/>
              <p:nvPr/>
            </p:nvSpPr>
            <p:spPr>
              <a:xfrm>
                <a:off x="9574697" y="1152943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8D6FD94F-104D-35B9-D67E-F344076D4342}"/>
                  </a:ext>
                </a:extLst>
              </p:cNvPr>
              <p:cNvSpPr/>
              <p:nvPr/>
            </p:nvSpPr>
            <p:spPr>
              <a:xfrm>
                <a:off x="7411581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704647B-6805-2C0D-F98A-B6777A4E1B62}"/>
                  </a:ext>
                </a:extLst>
              </p:cNvPr>
              <p:cNvSpPr/>
              <p:nvPr/>
            </p:nvSpPr>
            <p:spPr>
              <a:xfrm>
                <a:off x="8133827" y="1249322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DF58FEED-AF35-0304-5E3E-5703A52AFBBF}"/>
                  </a:ext>
                </a:extLst>
              </p:cNvPr>
              <p:cNvSpPr/>
              <p:nvPr/>
            </p:nvSpPr>
            <p:spPr>
              <a:xfrm>
                <a:off x="8869323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F065243A-1FF7-38ED-2265-DEF6D1153E21}"/>
                  </a:ext>
                </a:extLst>
              </p:cNvPr>
              <p:cNvSpPr/>
              <p:nvPr/>
            </p:nvSpPr>
            <p:spPr>
              <a:xfrm>
                <a:off x="9538557" y="1196315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A521F34-6601-08C9-6B6B-6189E91CFF37}"/>
                </a:ext>
              </a:extLst>
            </p:cNvPr>
            <p:cNvSpPr txBox="1"/>
            <p:nvPr/>
          </p:nvSpPr>
          <p:spPr>
            <a:xfrm>
              <a:off x="5503877" y="1425112"/>
              <a:ext cx="627302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CÁC CHÚ CÁ ĐÃ </a:t>
              </a:r>
              <a:r>
                <a:rPr lang="en-US" sz="3600" b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ĐƯỢC DORAEMON ĐƯA </a:t>
              </a:r>
              <a:r>
                <a: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VÀO BỂ. NHƯNG CHIẾC BỂ CÒN KHÁ TRỐNG VÀ CHƯA XINH LẮM!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82DD64-053D-1532-0E1A-89622E0BDFCA}"/>
              </a:ext>
            </a:extLst>
          </p:cNvPr>
          <p:cNvGrpSpPr/>
          <p:nvPr/>
        </p:nvGrpSpPr>
        <p:grpSpPr>
          <a:xfrm>
            <a:off x="6054318" y="3847037"/>
            <a:ext cx="4808298" cy="2869243"/>
            <a:chOff x="6054318" y="3847037"/>
            <a:chExt cx="4808298" cy="286924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5B07B3CF-5A0A-2892-EA65-39EC6C69F5AF}"/>
                </a:ext>
              </a:extLst>
            </p:cNvPr>
            <p:cNvGrpSpPr/>
            <p:nvPr/>
          </p:nvGrpSpPr>
          <p:grpSpPr>
            <a:xfrm>
              <a:off x="6054318" y="3847037"/>
              <a:ext cx="4808298" cy="2869243"/>
              <a:chOff x="7686174" y="4377347"/>
              <a:chExt cx="4460046" cy="2366484"/>
            </a:xfrm>
          </p:grpSpPr>
          <p:sp>
            <p:nvSpPr>
              <p:cNvPr id="36" name="Cube 35">
                <a:extLst>
                  <a:ext uri="{FF2B5EF4-FFF2-40B4-BE49-F238E27FC236}">
                    <a16:creationId xmlns:a16="http://schemas.microsoft.com/office/drawing/2014/main" id="{2F05E316-A566-620D-A17B-2F4C2F019E10}"/>
                  </a:ext>
                </a:extLst>
              </p:cNvPr>
              <p:cNvSpPr/>
              <p:nvPr/>
            </p:nvSpPr>
            <p:spPr>
              <a:xfrm>
                <a:off x="7686174" y="4377347"/>
                <a:ext cx="4460046" cy="2366484"/>
              </a:xfrm>
              <a:prstGeom prst="cub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1C3073E-2E7A-CF07-3E75-C4EA6E03D031}"/>
                  </a:ext>
                </a:extLst>
              </p:cNvPr>
              <p:cNvGrpSpPr/>
              <p:nvPr/>
            </p:nvGrpSpPr>
            <p:grpSpPr>
              <a:xfrm>
                <a:off x="7686174" y="4381500"/>
                <a:ext cx="4460046" cy="2360069"/>
                <a:chOff x="9259012" y="4381500"/>
                <a:chExt cx="2887208" cy="152778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0F87E13-6067-9ACD-1461-2245237C3BD5}"/>
                    </a:ext>
                  </a:extLst>
                </p:cNvPr>
                <p:cNvCxnSpPr/>
                <p:nvPr/>
              </p:nvCxnSpPr>
              <p:spPr>
                <a:xfrm>
                  <a:off x="9677400" y="4381500"/>
                  <a:ext cx="0" cy="110940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DA447A1A-DF91-FB15-03E5-B624740862DF}"/>
                    </a:ext>
                  </a:extLst>
                </p:cNvPr>
                <p:cNvCxnSpPr/>
                <p:nvPr/>
              </p:nvCxnSpPr>
              <p:spPr>
                <a:xfrm flipV="1">
                  <a:off x="9259012" y="5490901"/>
                  <a:ext cx="418388" cy="418388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DADC284-EB6F-5E24-9FDF-21B2BDFF7FC7}"/>
                    </a:ext>
                  </a:extLst>
                </p:cNvPr>
                <p:cNvCxnSpPr/>
                <p:nvPr/>
              </p:nvCxnSpPr>
              <p:spPr>
                <a:xfrm>
                  <a:off x="9677400" y="5490901"/>
                  <a:ext cx="246882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42" name="Picture 2" descr="C:\Users\ADMIN\Desktop\Doremon cau ca ( trac nghiem )\historieta-tropical-de-los-pescados-45745897 (2).jpg">
              <a:extLst>
                <a:ext uri="{FF2B5EF4-FFF2-40B4-BE49-F238E27FC236}">
                  <a16:creationId xmlns:a16="http://schemas.microsoft.com/office/drawing/2014/main" id="{5CC457ED-3311-B4E0-750B-40037DE544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09775" y="5031829"/>
              <a:ext cx="1094708" cy="762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7" descr="C:\Users\ADMIN\Desktop\Doremon cau ca ( trac nghiem )\pc58yB99i.png">
              <a:extLst>
                <a:ext uri="{FF2B5EF4-FFF2-40B4-BE49-F238E27FC236}">
                  <a16:creationId xmlns:a16="http://schemas.microsoft.com/office/drawing/2014/main" id="{188E69AC-A030-C0A3-859B-E41E37B55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99690" flipH="1">
              <a:off x="9070759" y="5375905"/>
              <a:ext cx="763893" cy="540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" descr="C:\Users\ADMIN\Desktop\Doremon cau ca ( trac nghiem )\depositphotos_151226446-stock-illustration-cartoon-tropical-fish-collection-set (2).jpg">
              <a:extLst>
                <a:ext uri="{FF2B5EF4-FFF2-40B4-BE49-F238E27FC236}">
                  <a16:creationId xmlns:a16="http://schemas.microsoft.com/office/drawing/2014/main" id="{3D59FA12-82D7-CA38-904A-CAB07BB020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85638" y1="47899" x2="15160" y2="48739"/>
                          <a14:foregroundMark x1="74734" y1="42017" x2="61968" y2="51261"/>
                          <a14:foregroundMark x1="43351" y1="28151" x2="47074" y2="63866"/>
                          <a14:foregroundMark x1="45479" y1="26050" x2="61702" y2="58403"/>
                          <a14:foregroundMark x1="43351" y1="29412" x2="14894" y2="59664"/>
                          <a14:foregroundMark x1="17819" y1="36975" x2="23936" y2="65966"/>
                          <a14:foregroundMark x1="53191" y1="63445" x2="34840" y2="71008"/>
                          <a14:foregroundMark x1="13830" y1="46218" x2="24734" y2="33193"/>
                          <a14:foregroundMark x1="21277" y1="31513" x2="11702" y2="39496"/>
                          <a14:foregroundMark x1="54255" y1="38235" x2="82979" y2="44118"/>
                          <a14:foregroundMark x1="84309" y1="55462" x2="59840" y2="55462"/>
                          <a14:foregroundMark x1="63032" y1="15966" x2="71809" y2="23109"/>
                          <a14:foregroundMark x1="88830" y1="28151" x2="98936" y2="43277"/>
                          <a14:foregroundMark x1="97606" y1="50000" x2="90957" y2="65126"/>
                          <a14:foregroundMark x1="67819" y1="62185" x2="66755" y2="69748"/>
                          <a14:foregroundMark x1="65957" y1="73109" x2="62500" y2="7479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4700" flipH="1">
              <a:off x="6673784" y="5598084"/>
              <a:ext cx="882422" cy="603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586" name="TextBox 24585">
            <a:extLst>
              <a:ext uri="{FF2B5EF4-FFF2-40B4-BE49-F238E27FC236}">
                <a16:creationId xmlns:a16="http://schemas.microsoft.com/office/drawing/2014/main" id="{F69F8B74-D526-163F-C6D1-28914B5948EF}"/>
              </a:ext>
            </a:extLst>
          </p:cNvPr>
          <p:cNvSpPr txBox="1"/>
          <p:nvPr/>
        </p:nvSpPr>
        <p:spPr>
          <a:xfrm>
            <a:off x="5546636" y="1573604"/>
            <a:ext cx="6230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DF398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BÂY GIỜ CHÚNG TA CÙNG GIÚP DORAEMON TRANG TRÍ BỂ CÁC THẬT XINH NHÉ!</a:t>
            </a:r>
            <a:endParaRPr lang="en-US" sz="3600" b="1" dirty="0">
              <a:solidFill>
                <a:srgbClr val="DF398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DE260F-F473-4E16-8469-21D241CDBD4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9710" y="5462203"/>
            <a:ext cx="1532290" cy="1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770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23" grpId="0"/>
      <p:bldP spid="26" grpId="0"/>
      <p:bldP spid="27" grpId="0"/>
      <p:bldP spid="28" grpId="0"/>
      <p:bldP spid="30" grpId="0"/>
      <p:bldP spid="31" grpId="0"/>
      <p:bldP spid="24586" grpId="0"/>
      <p:bldP spid="2458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7" name="Rectangle 24586">
            <a:extLst>
              <a:ext uri="{FF2B5EF4-FFF2-40B4-BE49-F238E27FC236}">
                <a16:creationId xmlns:a16="http://schemas.microsoft.com/office/drawing/2014/main" id="{E0C25D63-39C9-55F7-2477-97AE89671E99}"/>
              </a:ext>
            </a:extLst>
          </p:cNvPr>
          <p:cNvSpPr/>
          <p:nvPr/>
        </p:nvSpPr>
        <p:spPr>
          <a:xfrm>
            <a:off x="283496" y="280035"/>
            <a:ext cx="11561892" cy="6434288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AC8F07F-07A4-47D3-06A3-A19A22C77C42}"/>
              </a:ext>
            </a:extLst>
          </p:cNvPr>
          <p:cNvSpPr/>
          <p:nvPr/>
        </p:nvSpPr>
        <p:spPr>
          <a:xfrm>
            <a:off x="434666" y="433192"/>
            <a:ext cx="33217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b) 60 và 17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273CCE-06D6-3801-1598-F97A73887F82}"/>
              </a:ext>
            </a:extLst>
          </p:cNvPr>
          <p:cNvSpPr/>
          <p:nvPr/>
        </p:nvSpPr>
        <p:spPr>
          <a:xfrm>
            <a:off x="4509661" y="715135"/>
            <a:ext cx="3246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c) 81 và 16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C4B96D-6C35-E3F2-80BB-742657A1914A}"/>
              </a:ext>
            </a:extLst>
          </p:cNvPr>
          <p:cNvSpPr/>
          <p:nvPr/>
        </p:nvSpPr>
        <p:spPr>
          <a:xfrm>
            <a:off x="8371159" y="359892"/>
            <a:ext cx="332494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d) 24 và 52</a:t>
            </a:r>
            <a:endParaRPr lang="x-none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56BBCC24-A055-B209-F0EB-346C489C4E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036" y="3345548"/>
            <a:ext cx="1983972" cy="130263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9022D286-5638-7F37-1B6B-0477D6F884B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52" y="3174970"/>
            <a:ext cx="2299593" cy="177505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249D4D2-6297-A348-F218-42B8E58DC6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0943" y="3231635"/>
            <a:ext cx="2071128" cy="1998570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6FEE7842-E9F8-EB3B-9F94-6DAC67D218C5}"/>
              </a:ext>
            </a:extLst>
          </p:cNvPr>
          <p:cNvSpPr/>
          <p:nvPr/>
        </p:nvSpPr>
        <p:spPr>
          <a:xfrm>
            <a:off x="3641244" y="291622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BD44920-1E8E-52E5-89F3-5E85F7ECF4C1}"/>
              </a:ext>
            </a:extLst>
          </p:cNvPr>
          <p:cNvSpPr/>
          <p:nvPr/>
        </p:nvSpPr>
        <p:spPr>
          <a:xfrm>
            <a:off x="1717822" y="1190682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8538AA-BF9A-3460-3169-ADCC17BFCDEB}"/>
              </a:ext>
            </a:extLst>
          </p:cNvPr>
          <p:cNvSpPr/>
          <p:nvPr/>
        </p:nvSpPr>
        <p:spPr>
          <a:xfrm>
            <a:off x="1280892" y="1603920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962EFE-0AAE-2547-DFFE-92B4CF986075}"/>
              </a:ext>
            </a:extLst>
          </p:cNvPr>
          <p:cNvSpPr/>
          <p:nvPr/>
        </p:nvSpPr>
        <p:spPr>
          <a:xfrm>
            <a:off x="1690847" y="1908341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71D21DD4-2360-C7D5-ADA5-48B74A0C3C0B}"/>
              </a:ext>
            </a:extLst>
          </p:cNvPr>
          <p:cNvCxnSpPr/>
          <p:nvPr/>
        </p:nvCxnSpPr>
        <p:spPr>
          <a:xfrm>
            <a:off x="1384430" y="2746541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6DCF35B6-ED13-D59F-AE91-438C98B098C3}"/>
              </a:ext>
            </a:extLst>
          </p:cNvPr>
          <p:cNvSpPr/>
          <p:nvPr/>
        </p:nvSpPr>
        <p:spPr>
          <a:xfrm>
            <a:off x="2038944" y="276478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08E8E83-A39D-9BB6-A1F9-BCB7311C556F}"/>
              </a:ext>
            </a:extLst>
          </p:cNvPr>
          <p:cNvSpPr/>
          <p:nvPr/>
        </p:nvSpPr>
        <p:spPr>
          <a:xfrm>
            <a:off x="1705712" y="275947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49A46CF6-F353-5BFE-305B-48540A14E4C3}"/>
              </a:ext>
            </a:extLst>
          </p:cNvPr>
          <p:cNvSpPr/>
          <p:nvPr/>
        </p:nvSpPr>
        <p:spPr>
          <a:xfrm>
            <a:off x="5802278" y="1484324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81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4AC876-49BD-FE93-5A2E-8D2E2EC58034}"/>
              </a:ext>
            </a:extLst>
          </p:cNvPr>
          <p:cNvSpPr/>
          <p:nvPr/>
        </p:nvSpPr>
        <p:spPr>
          <a:xfrm>
            <a:off x="5365348" y="189756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ABD6C11C-B74F-070E-B817-D54E39A72DF1}"/>
              </a:ext>
            </a:extLst>
          </p:cNvPr>
          <p:cNvSpPr/>
          <p:nvPr/>
        </p:nvSpPr>
        <p:spPr>
          <a:xfrm>
            <a:off x="5814652" y="2262974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>
                <a:latin typeface="Cambria" panose="02040503050406030204" pitchFamily="18" charset="0"/>
                <a:ea typeface="Cambria" panose="02040503050406030204" pitchFamily="18" charset="0"/>
              </a:rPr>
              <a:t>16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40729EF-2C3A-C148-762D-BDC5E6DA0306}"/>
              </a:ext>
            </a:extLst>
          </p:cNvPr>
          <p:cNvCxnSpPr/>
          <p:nvPr/>
        </p:nvCxnSpPr>
        <p:spPr>
          <a:xfrm>
            <a:off x="5468886" y="3040183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556D14A5-61B2-086E-F994-DEC0BBB35116}"/>
              </a:ext>
            </a:extLst>
          </p:cNvPr>
          <p:cNvSpPr/>
          <p:nvPr/>
        </p:nvSpPr>
        <p:spPr>
          <a:xfrm>
            <a:off x="6123400" y="305842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4849909-BC8D-2CF2-E97D-836CE9A09B08}"/>
              </a:ext>
            </a:extLst>
          </p:cNvPr>
          <p:cNvSpPr/>
          <p:nvPr/>
        </p:nvSpPr>
        <p:spPr>
          <a:xfrm>
            <a:off x="5790168" y="305311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AA99760-A434-1390-B301-06AB4132FE88}"/>
              </a:ext>
            </a:extLst>
          </p:cNvPr>
          <p:cNvSpPr/>
          <p:nvPr/>
        </p:nvSpPr>
        <p:spPr>
          <a:xfrm>
            <a:off x="9892852" y="1209874"/>
            <a:ext cx="9124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24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A4126F1-B783-6839-3302-B2D2ECCC9DBA}"/>
              </a:ext>
            </a:extLst>
          </p:cNvPr>
          <p:cNvSpPr/>
          <p:nvPr/>
        </p:nvSpPr>
        <p:spPr>
          <a:xfrm>
            <a:off x="9413234" y="1546132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+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E5857D7-B95B-CC74-5BD2-11995265A1E7}"/>
              </a:ext>
            </a:extLst>
          </p:cNvPr>
          <p:cNvSpPr/>
          <p:nvPr/>
        </p:nvSpPr>
        <p:spPr>
          <a:xfrm>
            <a:off x="9905226" y="1988524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52</a:t>
            </a:r>
            <a:endParaRPr lang="vi-VN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576" name="Straight Connector 24575">
            <a:extLst>
              <a:ext uri="{FF2B5EF4-FFF2-40B4-BE49-F238E27FC236}">
                <a16:creationId xmlns:a16="http://schemas.microsoft.com/office/drawing/2014/main" id="{7449F967-5DD9-C64E-C2A7-319EB81999A1}"/>
              </a:ext>
            </a:extLst>
          </p:cNvPr>
          <p:cNvCxnSpPr/>
          <p:nvPr/>
        </p:nvCxnSpPr>
        <p:spPr>
          <a:xfrm>
            <a:off x="9559460" y="2765733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Rectangle 24580">
            <a:extLst>
              <a:ext uri="{FF2B5EF4-FFF2-40B4-BE49-F238E27FC236}">
                <a16:creationId xmlns:a16="http://schemas.microsoft.com/office/drawing/2014/main" id="{98F20C47-917F-C4A6-69DF-1B393905870C}"/>
              </a:ext>
            </a:extLst>
          </p:cNvPr>
          <p:cNvSpPr/>
          <p:nvPr/>
        </p:nvSpPr>
        <p:spPr>
          <a:xfrm>
            <a:off x="10213974" y="278397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4582" name="Rectangle 24581">
            <a:extLst>
              <a:ext uri="{FF2B5EF4-FFF2-40B4-BE49-F238E27FC236}">
                <a16:creationId xmlns:a16="http://schemas.microsoft.com/office/drawing/2014/main" id="{26D17F80-E678-B7B2-CB1E-E9C947291837}"/>
              </a:ext>
            </a:extLst>
          </p:cNvPr>
          <p:cNvSpPr/>
          <p:nvPr/>
        </p:nvSpPr>
        <p:spPr>
          <a:xfrm>
            <a:off x="9880742" y="2778664"/>
            <a:ext cx="5485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vi-VN" sz="4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4583" name="Am-thanh-trao-giai-thuong-www_tiengdong_com">
            <a:hlinkClick r:id="" action="ppaction://media"/>
            <a:extLst>
              <a:ext uri="{FF2B5EF4-FFF2-40B4-BE49-F238E27FC236}">
                <a16:creationId xmlns:a16="http://schemas.microsoft.com/office/drawing/2014/main" id="{B291A273-0AB6-88A4-892A-30ACE494E6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54754" y="4058702"/>
            <a:ext cx="609600" cy="609600"/>
          </a:xfrm>
          <a:prstGeom prst="rect">
            <a:avLst/>
          </a:prstGeom>
        </p:spPr>
      </p:pic>
      <p:pic>
        <p:nvPicPr>
          <p:cNvPr id="24584" name="Am-thanh-trao-giai-thuong-www_tiengdong_com">
            <a:hlinkClick r:id="" action="ppaction://media"/>
            <a:extLst>
              <a:ext uri="{FF2B5EF4-FFF2-40B4-BE49-F238E27FC236}">
                <a16:creationId xmlns:a16="http://schemas.microsoft.com/office/drawing/2014/main" id="{3E70F485-D84A-3CA5-8F12-6B293E0969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681600" y="4992801"/>
            <a:ext cx="609600" cy="609600"/>
          </a:xfrm>
          <a:prstGeom prst="rect">
            <a:avLst/>
          </a:prstGeom>
        </p:spPr>
      </p:pic>
      <p:pic>
        <p:nvPicPr>
          <p:cNvPr id="24585" name="Am-thanh-trao-giai-thuong-www_tiengdong_com">
            <a:hlinkClick r:id="" action="ppaction://media"/>
            <a:extLst>
              <a:ext uri="{FF2B5EF4-FFF2-40B4-BE49-F238E27FC236}">
                <a16:creationId xmlns:a16="http://schemas.microsoft.com/office/drawing/2014/main" id="{6F97C5D2-4139-BCF3-44BC-090AF041D4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542813" y="5959705"/>
            <a:ext cx="609600" cy="609600"/>
          </a:xfrm>
          <a:prstGeom prst="rect">
            <a:avLst/>
          </a:prstGeom>
        </p:spPr>
      </p:pic>
      <p:pic>
        <p:nvPicPr>
          <p:cNvPr id="24588" name="Picture 24587">
            <a:extLst>
              <a:ext uri="{FF2B5EF4-FFF2-40B4-BE49-F238E27FC236}">
                <a16:creationId xmlns:a16="http://schemas.microsoft.com/office/drawing/2014/main" id="{BB83D8B0-88DE-5B0F-C659-9B31EE6A5A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657" y="4739267"/>
            <a:ext cx="2407835" cy="2142588"/>
          </a:xfrm>
          <a:prstGeom prst="rect">
            <a:avLst/>
          </a:prstGeom>
        </p:spPr>
      </p:pic>
      <p:grpSp>
        <p:nvGrpSpPr>
          <p:cNvPr id="24589" name="Group 24588">
            <a:extLst>
              <a:ext uri="{FF2B5EF4-FFF2-40B4-BE49-F238E27FC236}">
                <a16:creationId xmlns:a16="http://schemas.microsoft.com/office/drawing/2014/main" id="{18DC7BFF-E49B-9401-864E-085B0778E4B0}"/>
              </a:ext>
            </a:extLst>
          </p:cNvPr>
          <p:cNvGrpSpPr/>
          <p:nvPr/>
        </p:nvGrpSpPr>
        <p:grpSpPr>
          <a:xfrm>
            <a:off x="3381581" y="4668303"/>
            <a:ext cx="5727796" cy="2047978"/>
            <a:chOff x="7686174" y="4377347"/>
            <a:chExt cx="4460046" cy="2366484"/>
          </a:xfrm>
        </p:grpSpPr>
        <p:sp>
          <p:nvSpPr>
            <p:cNvPr id="24590" name="Cube 24589">
              <a:extLst>
                <a:ext uri="{FF2B5EF4-FFF2-40B4-BE49-F238E27FC236}">
                  <a16:creationId xmlns:a16="http://schemas.microsoft.com/office/drawing/2014/main" id="{2E668BEC-65A3-9245-80B1-5A6192E1CE2A}"/>
                </a:ext>
              </a:extLst>
            </p:cNvPr>
            <p:cNvSpPr/>
            <p:nvPr/>
          </p:nvSpPr>
          <p:spPr>
            <a:xfrm>
              <a:off x="7686174" y="4377347"/>
              <a:ext cx="4460046" cy="2366484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591" name="Group 24590">
              <a:extLst>
                <a:ext uri="{FF2B5EF4-FFF2-40B4-BE49-F238E27FC236}">
                  <a16:creationId xmlns:a16="http://schemas.microsoft.com/office/drawing/2014/main" id="{381355B1-6034-161D-533F-AEAB80BE6E57}"/>
                </a:ext>
              </a:extLst>
            </p:cNvPr>
            <p:cNvGrpSpPr/>
            <p:nvPr/>
          </p:nvGrpSpPr>
          <p:grpSpPr>
            <a:xfrm>
              <a:off x="7686174" y="4381500"/>
              <a:ext cx="4460046" cy="2360069"/>
              <a:chOff x="9259012" y="4381500"/>
              <a:chExt cx="2887208" cy="1527789"/>
            </a:xfrm>
          </p:grpSpPr>
          <p:cxnSp>
            <p:nvCxnSpPr>
              <p:cNvPr id="24592" name="Straight Connector 24591">
                <a:extLst>
                  <a:ext uri="{FF2B5EF4-FFF2-40B4-BE49-F238E27FC236}">
                    <a16:creationId xmlns:a16="http://schemas.microsoft.com/office/drawing/2014/main" id="{FB8845A7-8B0A-8D09-3502-8A4AA537679D}"/>
                  </a:ext>
                </a:extLst>
              </p:cNvPr>
              <p:cNvCxnSpPr/>
              <p:nvPr/>
            </p:nvCxnSpPr>
            <p:spPr>
              <a:xfrm>
                <a:off x="9677400" y="4381500"/>
                <a:ext cx="0" cy="1109401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3" name="Straight Connector 24592">
                <a:extLst>
                  <a:ext uri="{FF2B5EF4-FFF2-40B4-BE49-F238E27FC236}">
                    <a16:creationId xmlns:a16="http://schemas.microsoft.com/office/drawing/2014/main" id="{1F013C31-DBBB-67AE-9AC4-47C82E6A7DA4}"/>
                  </a:ext>
                </a:extLst>
              </p:cNvPr>
              <p:cNvCxnSpPr/>
              <p:nvPr/>
            </p:nvCxnSpPr>
            <p:spPr>
              <a:xfrm flipV="1">
                <a:off x="9259012" y="5490901"/>
                <a:ext cx="418388" cy="418388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94" name="Straight Connector 24593">
                <a:extLst>
                  <a:ext uri="{FF2B5EF4-FFF2-40B4-BE49-F238E27FC236}">
                    <a16:creationId xmlns:a16="http://schemas.microsoft.com/office/drawing/2014/main" id="{5E7EE4D9-C31B-D692-E403-D39E451947E8}"/>
                  </a:ext>
                </a:extLst>
              </p:cNvPr>
              <p:cNvCxnSpPr/>
              <p:nvPr/>
            </p:nvCxnSpPr>
            <p:spPr>
              <a:xfrm>
                <a:off x="9677400" y="5490901"/>
                <a:ext cx="2468820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4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23581 0.2914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84" y="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00677 0.2162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85185E-6 L -0.20313 0.2261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56" y="1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4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48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24581" grpId="0"/>
      <p:bldP spid="245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64;p7">
            <a:extLst>
              <a:ext uri="{FF2B5EF4-FFF2-40B4-BE49-F238E27FC236}">
                <a16:creationId xmlns:a16="http://schemas.microsoft.com/office/drawing/2014/main" id="{3E76D471-BFC9-2435-C1B0-840E6C284C7D}"/>
              </a:ext>
            </a:extLst>
          </p:cNvPr>
          <p:cNvSpPr txBox="1"/>
          <p:nvPr/>
        </p:nvSpPr>
        <p:spPr>
          <a:xfrm>
            <a:off x="1815512" y="200035"/>
            <a:ext cx="10010456" cy="13233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hạng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tổng,em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lập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4000" b="1" dirty="0">
              <a:solidFill>
                <a:schemeClr val="bg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Google Shape;4252;p7">
            <a:extLst>
              <a:ext uri="{FF2B5EF4-FFF2-40B4-BE49-F238E27FC236}">
                <a16:creationId xmlns:a16="http://schemas.microsoft.com/office/drawing/2014/main" id="{B35D446D-AFDA-33AA-6443-F4799281EADB}"/>
              </a:ext>
            </a:extLst>
          </p:cNvPr>
          <p:cNvSpPr/>
          <p:nvPr/>
        </p:nvSpPr>
        <p:spPr>
          <a:xfrm>
            <a:off x="736705" y="1830748"/>
            <a:ext cx="2870998" cy="926870"/>
          </a:xfrm>
          <a:prstGeom prst="roundRect">
            <a:avLst>
              <a:gd name="adj" fmla="val 16667"/>
            </a:avLst>
          </a:prstGeom>
          <a:solidFill>
            <a:srgbClr val="6DCFF6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Google Shape;4253;p7">
            <a:extLst>
              <a:ext uri="{FF2B5EF4-FFF2-40B4-BE49-F238E27FC236}">
                <a16:creationId xmlns:a16="http://schemas.microsoft.com/office/drawing/2014/main" id="{A3DCF953-839A-E03B-E32F-D94DE5F4071D}"/>
              </a:ext>
            </a:extLst>
          </p:cNvPr>
          <p:cNvSpPr/>
          <p:nvPr/>
        </p:nvSpPr>
        <p:spPr>
          <a:xfrm>
            <a:off x="4694544" y="1888337"/>
            <a:ext cx="2870998" cy="970681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Google Shape;4254;p7">
            <a:extLst>
              <a:ext uri="{FF2B5EF4-FFF2-40B4-BE49-F238E27FC236}">
                <a16:creationId xmlns:a16="http://schemas.microsoft.com/office/drawing/2014/main" id="{829593A4-24CC-B948-C168-090D86E243FE}"/>
              </a:ext>
            </a:extLst>
          </p:cNvPr>
          <p:cNvSpPr/>
          <p:nvPr/>
        </p:nvSpPr>
        <p:spPr>
          <a:xfrm>
            <a:off x="8648700" y="1784759"/>
            <a:ext cx="2492148" cy="970680"/>
          </a:xfrm>
          <a:prstGeom prst="roundRect">
            <a:avLst>
              <a:gd name="adj" fmla="val 16667"/>
            </a:avLst>
          </a:prstGeom>
          <a:solidFill>
            <a:srgbClr val="B7E47C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Tổng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3" name="Google Shape;4259;p7">
            <a:extLst>
              <a:ext uri="{FF2B5EF4-FFF2-40B4-BE49-F238E27FC236}">
                <a16:creationId xmlns:a16="http://schemas.microsoft.com/office/drawing/2014/main" id="{D24629A0-FE4C-B711-5889-C29CF89C88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2941" b="25127"/>
          <a:stretch/>
        </p:blipFill>
        <p:spPr>
          <a:xfrm>
            <a:off x="4538721" y="2978828"/>
            <a:ext cx="1648471" cy="162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260;p7">
            <a:extLst>
              <a:ext uri="{FF2B5EF4-FFF2-40B4-BE49-F238E27FC236}">
                <a16:creationId xmlns:a16="http://schemas.microsoft.com/office/drawing/2014/main" id="{F176218B-B323-0861-2800-10189B1DD9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35" r="53418" b="23219"/>
          <a:stretch/>
        </p:blipFill>
        <p:spPr>
          <a:xfrm>
            <a:off x="8648700" y="2633673"/>
            <a:ext cx="1600200" cy="1901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258;p7">
            <a:extLst>
              <a:ext uri="{FF2B5EF4-FFF2-40B4-BE49-F238E27FC236}">
                <a16:creationId xmlns:a16="http://schemas.microsoft.com/office/drawing/2014/main" id="{9E846DBA-24A2-2796-5D3C-E71A825A1D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37" r="56666"/>
          <a:stretch/>
        </p:blipFill>
        <p:spPr>
          <a:xfrm>
            <a:off x="518604" y="2725732"/>
            <a:ext cx="1426724" cy="18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258;p7">
            <a:extLst>
              <a:ext uri="{FF2B5EF4-FFF2-40B4-BE49-F238E27FC236}">
                <a16:creationId xmlns:a16="http://schemas.microsoft.com/office/drawing/2014/main" id="{1FC7B6A8-AD1C-0FAE-AF4E-3F9633349C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6114"/>
          <a:stretch/>
        </p:blipFill>
        <p:spPr>
          <a:xfrm>
            <a:off x="2245406" y="2493624"/>
            <a:ext cx="1480280" cy="1870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259;p7">
            <a:extLst>
              <a:ext uri="{FF2B5EF4-FFF2-40B4-BE49-F238E27FC236}">
                <a16:creationId xmlns:a16="http://schemas.microsoft.com/office/drawing/2014/main" id="{5BFEA9A0-8EC0-1C9C-0904-E47038396B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234" t="26524"/>
          <a:stretch/>
        </p:blipFill>
        <p:spPr>
          <a:xfrm>
            <a:off x="6187192" y="2993944"/>
            <a:ext cx="1778311" cy="159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60;p7">
            <a:extLst>
              <a:ext uri="{FF2B5EF4-FFF2-40B4-BE49-F238E27FC236}">
                <a16:creationId xmlns:a16="http://schemas.microsoft.com/office/drawing/2014/main" id="{C27E3BA6-93C0-AB3C-AE15-5A9BFF1D6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736" t="21915" r="9695"/>
          <a:stretch/>
        </p:blipFill>
        <p:spPr>
          <a:xfrm>
            <a:off x="10191111" y="2668124"/>
            <a:ext cx="1524000" cy="193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图片 13">
            <a:extLst>
              <a:ext uri="{FF2B5EF4-FFF2-40B4-BE49-F238E27FC236}">
                <a16:creationId xmlns:a16="http://schemas.microsoft.com/office/drawing/2014/main" id="{E40B6FF3-D425-247A-9E4F-8F1F4A56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04097" y="5483393"/>
            <a:ext cx="2362219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6EAD1-3707-4415-D26E-F5BF8DEE10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288" y="-193660"/>
            <a:ext cx="1865597" cy="187075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ACA1FD2-0286-038E-2A1E-E29B08A2EA89}"/>
              </a:ext>
            </a:extLst>
          </p:cNvPr>
          <p:cNvGrpSpPr/>
          <p:nvPr/>
        </p:nvGrpSpPr>
        <p:grpSpPr>
          <a:xfrm>
            <a:off x="2886804" y="4550594"/>
            <a:ext cx="6508430" cy="2148030"/>
            <a:chOff x="5400001" y="974727"/>
            <a:chExt cx="6508430" cy="214803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DEAAAD-BD97-BC79-476E-DE30C9F494AC}"/>
                </a:ext>
              </a:extLst>
            </p:cNvPr>
            <p:cNvGrpSpPr/>
            <p:nvPr/>
          </p:nvGrpSpPr>
          <p:grpSpPr>
            <a:xfrm>
              <a:off x="5400001" y="974727"/>
              <a:ext cx="6360296" cy="2148030"/>
              <a:chOff x="6833620" y="885340"/>
              <a:chExt cx="3825701" cy="3605768"/>
            </a:xfrm>
          </p:grpSpPr>
          <p:sp>
            <p:nvSpPr>
              <p:cNvPr id="5" name="Rectangle 30">
                <a:extLst>
                  <a:ext uri="{FF2B5EF4-FFF2-40B4-BE49-F238E27FC236}">
                    <a16:creationId xmlns:a16="http://schemas.microsoft.com/office/drawing/2014/main" id="{3960C4D0-2500-FF02-508B-6222DE14A5ED}"/>
                  </a:ext>
                </a:extLst>
              </p:cNvPr>
              <p:cNvSpPr/>
              <p:nvPr/>
            </p:nvSpPr>
            <p:spPr>
              <a:xfrm>
                <a:off x="6833620" y="885340"/>
                <a:ext cx="3684104" cy="3605768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564641 w 3321420"/>
                  <a:gd name="connsiteY1" fmla="*/ 0 h 3650306"/>
                  <a:gd name="connsiteX2" fmla="*/ 1129283 w 3321420"/>
                  <a:gd name="connsiteY2" fmla="*/ 0 h 3650306"/>
                  <a:gd name="connsiteX3" fmla="*/ 1793567 w 3321420"/>
                  <a:gd name="connsiteY3" fmla="*/ 0 h 3650306"/>
                  <a:gd name="connsiteX4" fmla="*/ 2358208 w 3321420"/>
                  <a:gd name="connsiteY4" fmla="*/ 0 h 3650306"/>
                  <a:gd name="connsiteX5" fmla="*/ 3321420 w 3321420"/>
                  <a:gd name="connsiteY5" fmla="*/ 0 h 3650306"/>
                  <a:gd name="connsiteX6" fmla="*/ 3321420 w 3321420"/>
                  <a:gd name="connsiteY6" fmla="*/ 535378 h 3650306"/>
                  <a:gd name="connsiteX7" fmla="*/ 3321420 w 3321420"/>
                  <a:gd name="connsiteY7" fmla="*/ 1070756 h 3650306"/>
                  <a:gd name="connsiteX8" fmla="*/ 3321420 w 3321420"/>
                  <a:gd name="connsiteY8" fmla="*/ 1715644 h 3650306"/>
                  <a:gd name="connsiteX9" fmla="*/ 3321420 w 3321420"/>
                  <a:gd name="connsiteY9" fmla="*/ 2214519 h 3650306"/>
                  <a:gd name="connsiteX10" fmla="*/ 3321420 w 3321420"/>
                  <a:gd name="connsiteY10" fmla="*/ 2822903 h 3650306"/>
                  <a:gd name="connsiteX11" fmla="*/ 3321420 w 3321420"/>
                  <a:gd name="connsiteY11" fmla="*/ 3650306 h 3650306"/>
                  <a:gd name="connsiteX12" fmla="*/ 2590708 w 3321420"/>
                  <a:gd name="connsiteY12" fmla="*/ 3650306 h 3650306"/>
                  <a:gd name="connsiteX13" fmla="*/ 1859995 w 3321420"/>
                  <a:gd name="connsiteY13" fmla="*/ 3650306 h 3650306"/>
                  <a:gd name="connsiteX14" fmla="*/ 1295354 w 3321420"/>
                  <a:gd name="connsiteY14" fmla="*/ 3650306 h 3650306"/>
                  <a:gd name="connsiteX15" fmla="*/ 664284 w 3321420"/>
                  <a:gd name="connsiteY15" fmla="*/ 3650306 h 3650306"/>
                  <a:gd name="connsiteX16" fmla="*/ 0 w 3321420"/>
                  <a:gd name="connsiteY16" fmla="*/ 3650306 h 3650306"/>
                  <a:gd name="connsiteX17" fmla="*/ 0 w 3321420"/>
                  <a:gd name="connsiteY17" fmla="*/ 3078425 h 3650306"/>
                  <a:gd name="connsiteX18" fmla="*/ 0 w 3321420"/>
                  <a:gd name="connsiteY18" fmla="*/ 2397034 h 3650306"/>
                  <a:gd name="connsiteX19" fmla="*/ 0 w 3321420"/>
                  <a:gd name="connsiteY19" fmla="*/ 1715644 h 3650306"/>
                  <a:gd name="connsiteX20" fmla="*/ 0 w 3321420"/>
                  <a:gd name="connsiteY20" fmla="*/ 1070756 h 3650306"/>
                  <a:gd name="connsiteX21" fmla="*/ 0 w 3321420"/>
                  <a:gd name="connsiteY21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193367" y="24616"/>
                      <a:pt x="401962" y="-16517"/>
                      <a:pt x="564641" y="0"/>
                    </a:cubicBezTo>
                    <a:cubicBezTo>
                      <a:pt x="727320" y="16517"/>
                      <a:pt x="955231" y="4311"/>
                      <a:pt x="1129283" y="0"/>
                    </a:cubicBezTo>
                    <a:cubicBezTo>
                      <a:pt x="1303335" y="-4311"/>
                      <a:pt x="1568445" y="-10374"/>
                      <a:pt x="1793567" y="0"/>
                    </a:cubicBezTo>
                    <a:cubicBezTo>
                      <a:pt x="2018689" y="10374"/>
                      <a:pt x="2107616" y="-2195"/>
                      <a:pt x="2358208" y="0"/>
                    </a:cubicBezTo>
                    <a:cubicBezTo>
                      <a:pt x="2608800" y="2195"/>
                      <a:pt x="3052899" y="-7359"/>
                      <a:pt x="3321420" y="0"/>
                    </a:cubicBezTo>
                    <a:cubicBezTo>
                      <a:pt x="3318523" y="178540"/>
                      <a:pt x="3344597" y="404183"/>
                      <a:pt x="3321420" y="535378"/>
                    </a:cubicBezTo>
                    <a:cubicBezTo>
                      <a:pt x="3298243" y="666573"/>
                      <a:pt x="3339035" y="808659"/>
                      <a:pt x="3321420" y="1070756"/>
                    </a:cubicBezTo>
                    <a:cubicBezTo>
                      <a:pt x="3303805" y="1332853"/>
                      <a:pt x="3337976" y="1446141"/>
                      <a:pt x="3321420" y="1715644"/>
                    </a:cubicBezTo>
                    <a:cubicBezTo>
                      <a:pt x="3304864" y="1985147"/>
                      <a:pt x="3309765" y="2014470"/>
                      <a:pt x="3321420" y="2214519"/>
                    </a:cubicBezTo>
                    <a:cubicBezTo>
                      <a:pt x="3333075" y="2414568"/>
                      <a:pt x="3294221" y="2657655"/>
                      <a:pt x="3321420" y="2822903"/>
                    </a:cubicBezTo>
                    <a:cubicBezTo>
                      <a:pt x="3348619" y="2988151"/>
                      <a:pt x="3300305" y="3391133"/>
                      <a:pt x="3321420" y="3650306"/>
                    </a:cubicBezTo>
                    <a:cubicBezTo>
                      <a:pt x="3026824" y="3664067"/>
                      <a:pt x="2868889" y="3652193"/>
                      <a:pt x="2590708" y="3650306"/>
                    </a:cubicBezTo>
                    <a:cubicBezTo>
                      <a:pt x="2312527" y="3648419"/>
                      <a:pt x="2221982" y="3679002"/>
                      <a:pt x="1859995" y="3650306"/>
                    </a:cubicBezTo>
                    <a:cubicBezTo>
                      <a:pt x="1498008" y="3621610"/>
                      <a:pt x="1512935" y="3657730"/>
                      <a:pt x="1295354" y="3650306"/>
                    </a:cubicBezTo>
                    <a:cubicBezTo>
                      <a:pt x="1077773" y="3642882"/>
                      <a:pt x="964826" y="3680083"/>
                      <a:pt x="664284" y="3650306"/>
                    </a:cubicBezTo>
                    <a:cubicBezTo>
                      <a:pt x="363742" y="3620530"/>
                      <a:pt x="326508" y="3656157"/>
                      <a:pt x="0" y="3650306"/>
                    </a:cubicBezTo>
                    <a:cubicBezTo>
                      <a:pt x="-14184" y="3530571"/>
                      <a:pt x="23790" y="3308327"/>
                      <a:pt x="0" y="3078425"/>
                    </a:cubicBezTo>
                    <a:cubicBezTo>
                      <a:pt x="-23790" y="2848523"/>
                      <a:pt x="1801" y="2674046"/>
                      <a:pt x="0" y="2397034"/>
                    </a:cubicBezTo>
                    <a:cubicBezTo>
                      <a:pt x="-1801" y="2120022"/>
                      <a:pt x="789" y="1899917"/>
                      <a:pt x="0" y="1715644"/>
                    </a:cubicBezTo>
                    <a:cubicBezTo>
                      <a:pt x="-789" y="1531371"/>
                      <a:pt x="2143" y="1286655"/>
                      <a:pt x="0" y="1070756"/>
                    </a:cubicBezTo>
                    <a:cubicBezTo>
                      <a:pt x="-2143" y="854857"/>
                      <a:pt x="30142" y="398951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340557" y="-22370"/>
                      <a:pt x="507679" y="22217"/>
                      <a:pt x="730712" y="0"/>
                    </a:cubicBezTo>
                    <a:cubicBezTo>
                      <a:pt x="953745" y="-22217"/>
                      <a:pt x="1057094" y="11048"/>
                      <a:pt x="1295354" y="0"/>
                    </a:cubicBezTo>
                    <a:cubicBezTo>
                      <a:pt x="1533614" y="-11048"/>
                      <a:pt x="1754531" y="194"/>
                      <a:pt x="1926424" y="0"/>
                    </a:cubicBezTo>
                    <a:cubicBezTo>
                      <a:pt x="2098317" y="-194"/>
                      <a:pt x="2247776" y="-14239"/>
                      <a:pt x="2524279" y="0"/>
                    </a:cubicBezTo>
                    <a:cubicBezTo>
                      <a:pt x="2800783" y="14239"/>
                      <a:pt x="2944064" y="3874"/>
                      <a:pt x="3321420" y="0"/>
                    </a:cubicBezTo>
                    <a:cubicBezTo>
                      <a:pt x="3297339" y="247784"/>
                      <a:pt x="3338682" y="410841"/>
                      <a:pt x="3321420" y="644887"/>
                    </a:cubicBezTo>
                    <a:cubicBezTo>
                      <a:pt x="3304158" y="878933"/>
                      <a:pt x="3346714" y="958676"/>
                      <a:pt x="3321420" y="1180266"/>
                    </a:cubicBezTo>
                    <a:cubicBezTo>
                      <a:pt x="3296126" y="1401856"/>
                      <a:pt x="3335609" y="1611093"/>
                      <a:pt x="3321420" y="1825153"/>
                    </a:cubicBezTo>
                    <a:cubicBezTo>
                      <a:pt x="3307231" y="2039213"/>
                      <a:pt x="3305669" y="2137349"/>
                      <a:pt x="3321420" y="2324028"/>
                    </a:cubicBezTo>
                    <a:cubicBezTo>
                      <a:pt x="3337171" y="2510707"/>
                      <a:pt x="3295879" y="2805078"/>
                      <a:pt x="3321420" y="2968916"/>
                    </a:cubicBezTo>
                    <a:cubicBezTo>
                      <a:pt x="3346961" y="3132754"/>
                      <a:pt x="3295190" y="3483522"/>
                      <a:pt x="3321420" y="3650306"/>
                    </a:cubicBezTo>
                    <a:cubicBezTo>
                      <a:pt x="3184653" y="3662182"/>
                      <a:pt x="2979174" y="3638212"/>
                      <a:pt x="2723564" y="3650306"/>
                    </a:cubicBezTo>
                    <a:cubicBezTo>
                      <a:pt x="2467954" y="3662400"/>
                      <a:pt x="2276661" y="3624148"/>
                      <a:pt x="2158923" y="3650306"/>
                    </a:cubicBezTo>
                    <a:cubicBezTo>
                      <a:pt x="2041185" y="3676464"/>
                      <a:pt x="1699746" y="3657154"/>
                      <a:pt x="1561067" y="3650306"/>
                    </a:cubicBezTo>
                    <a:cubicBezTo>
                      <a:pt x="1422388" y="3643458"/>
                      <a:pt x="1101194" y="3663957"/>
                      <a:pt x="830355" y="3650306"/>
                    </a:cubicBezTo>
                    <a:cubicBezTo>
                      <a:pt x="559516" y="3636655"/>
                      <a:pt x="366802" y="3679626"/>
                      <a:pt x="0" y="3650306"/>
                    </a:cubicBezTo>
                    <a:cubicBezTo>
                      <a:pt x="21421" y="3463778"/>
                      <a:pt x="-15145" y="3287657"/>
                      <a:pt x="0" y="3151431"/>
                    </a:cubicBezTo>
                    <a:cubicBezTo>
                      <a:pt x="15145" y="3015205"/>
                      <a:pt x="33595" y="2788788"/>
                      <a:pt x="0" y="2470040"/>
                    </a:cubicBezTo>
                    <a:cubicBezTo>
                      <a:pt x="-33595" y="2151292"/>
                      <a:pt x="-28483" y="1993087"/>
                      <a:pt x="0" y="1825153"/>
                    </a:cubicBezTo>
                    <a:cubicBezTo>
                      <a:pt x="28483" y="1657219"/>
                      <a:pt x="30155" y="1420939"/>
                      <a:pt x="0" y="1216769"/>
                    </a:cubicBezTo>
                    <a:cubicBezTo>
                      <a:pt x="-30155" y="1012599"/>
                      <a:pt x="-17436" y="853027"/>
                      <a:pt x="0" y="717894"/>
                    </a:cubicBezTo>
                    <a:cubicBezTo>
                      <a:pt x="17436" y="582762"/>
                      <a:pt x="10132" y="320032"/>
                      <a:pt x="0" y="0"/>
                    </a:cubicBezTo>
                    <a:close/>
                  </a:path>
                </a:pathLst>
              </a:custGeom>
              <a:solidFill>
                <a:srgbClr val="EBF2DE">
                  <a:alpha val="88000"/>
                </a:srgbClr>
              </a:solidFill>
              <a:ln>
                <a:solidFill>
                  <a:srgbClr val="EBF2D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1" name="Rectangle 31">
                <a:extLst>
                  <a:ext uri="{FF2B5EF4-FFF2-40B4-BE49-F238E27FC236}">
                    <a16:creationId xmlns:a16="http://schemas.microsoft.com/office/drawing/2014/main" id="{BE3EBACC-A79B-BA47-247B-5F820B61BA99}"/>
                  </a:ext>
                </a:extLst>
              </p:cNvPr>
              <p:cNvSpPr/>
              <p:nvPr/>
            </p:nvSpPr>
            <p:spPr>
              <a:xfrm>
                <a:off x="6975217" y="1195268"/>
                <a:ext cx="3684104" cy="2853224"/>
              </a:xfrm>
              <a:custGeom>
                <a:avLst/>
                <a:gdLst>
                  <a:gd name="connsiteX0" fmla="*/ 0 w 3321420"/>
                  <a:gd name="connsiteY0" fmla="*/ 0 h 3650306"/>
                  <a:gd name="connsiteX1" fmla="*/ 3321420 w 3321420"/>
                  <a:gd name="connsiteY1" fmla="*/ 0 h 3650306"/>
                  <a:gd name="connsiteX2" fmla="*/ 3321420 w 3321420"/>
                  <a:gd name="connsiteY2" fmla="*/ 3650306 h 3650306"/>
                  <a:gd name="connsiteX3" fmla="*/ 0 w 3321420"/>
                  <a:gd name="connsiteY3" fmla="*/ 3650306 h 3650306"/>
                  <a:gd name="connsiteX4" fmla="*/ 0 w 3321420"/>
                  <a:gd name="connsiteY4" fmla="*/ 0 h 36503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21420" h="3650306" fill="none" extrusionOk="0">
                    <a:moveTo>
                      <a:pt x="0" y="0"/>
                    </a:moveTo>
                    <a:cubicBezTo>
                      <a:pt x="453979" y="106216"/>
                      <a:pt x="1936865" y="-142119"/>
                      <a:pt x="3321420" y="0"/>
                    </a:cubicBezTo>
                    <a:cubicBezTo>
                      <a:pt x="3320909" y="1813123"/>
                      <a:pt x="3320650" y="2771284"/>
                      <a:pt x="3321420" y="3650306"/>
                    </a:cubicBezTo>
                    <a:cubicBezTo>
                      <a:pt x="2512743" y="3621078"/>
                      <a:pt x="700533" y="3634612"/>
                      <a:pt x="0" y="3650306"/>
                    </a:cubicBezTo>
                    <a:cubicBezTo>
                      <a:pt x="-56229" y="2884595"/>
                      <a:pt x="-65128" y="1337974"/>
                      <a:pt x="0" y="0"/>
                    </a:cubicBezTo>
                    <a:close/>
                  </a:path>
                  <a:path w="3321420" h="3650306" stroke="0" extrusionOk="0">
                    <a:moveTo>
                      <a:pt x="0" y="0"/>
                    </a:moveTo>
                    <a:cubicBezTo>
                      <a:pt x="891725" y="-71603"/>
                      <a:pt x="1977199" y="126493"/>
                      <a:pt x="3321420" y="0"/>
                    </a:cubicBezTo>
                    <a:cubicBezTo>
                      <a:pt x="3232230" y="1130472"/>
                      <a:pt x="3477204" y="2576448"/>
                      <a:pt x="3321420" y="3650306"/>
                    </a:cubicBezTo>
                    <a:cubicBezTo>
                      <a:pt x="1702779" y="3695150"/>
                      <a:pt x="547223" y="3493419"/>
                      <a:pt x="0" y="3650306"/>
                    </a:cubicBezTo>
                    <a:cubicBezTo>
                      <a:pt x="-31925" y="2871978"/>
                      <a:pt x="67210" y="1574476"/>
                      <a:pt x="0" y="0"/>
                    </a:cubicBezTo>
                    <a:close/>
                  </a:path>
                </a:pathLst>
              </a:cu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DCC61FA-2145-81EE-1AB4-B13286EAB966}"/>
                  </a:ext>
                </a:extLst>
              </p:cNvPr>
              <p:cNvSpPr/>
              <p:nvPr/>
            </p:nvSpPr>
            <p:spPr>
              <a:xfrm>
                <a:off x="7447721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068DBEAF-9A74-0771-BE93-EF34409CDFB3}"/>
                  </a:ext>
                </a:extLst>
              </p:cNvPr>
              <p:cNvSpPr/>
              <p:nvPr/>
            </p:nvSpPr>
            <p:spPr>
              <a:xfrm>
                <a:off x="8169967" y="1205950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B2B1BE4-F284-8075-5EBF-833A72810581}"/>
                  </a:ext>
                </a:extLst>
              </p:cNvPr>
              <p:cNvSpPr/>
              <p:nvPr/>
            </p:nvSpPr>
            <p:spPr>
              <a:xfrm>
                <a:off x="8905463" y="1172819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0F2F1573-F495-9562-BB22-1E15385E58A1}"/>
                  </a:ext>
                </a:extLst>
              </p:cNvPr>
              <p:cNvSpPr/>
              <p:nvPr/>
            </p:nvSpPr>
            <p:spPr>
              <a:xfrm>
                <a:off x="9574697" y="1152943"/>
                <a:ext cx="225287" cy="225287"/>
              </a:xfrm>
              <a:prstGeom prst="ellipse">
                <a:avLst/>
              </a:prstGeom>
              <a:solidFill>
                <a:schemeClr val="bg1">
                  <a:lumMod val="85000"/>
                  <a:alpha val="7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B7D63795-2EBD-063E-9141-52D3239B92BC}"/>
                  </a:ext>
                </a:extLst>
              </p:cNvPr>
              <p:cNvSpPr/>
              <p:nvPr/>
            </p:nvSpPr>
            <p:spPr>
              <a:xfrm>
                <a:off x="7411581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6508B3BA-2E1C-9C80-D9A7-BA6D463EDE46}"/>
                  </a:ext>
                </a:extLst>
              </p:cNvPr>
              <p:cNvSpPr/>
              <p:nvPr/>
            </p:nvSpPr>
            <p:spPr>
              <a:xfrm>
                <a:off x="8133827" y="1249322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D4D8DA9-561C-010A-695F-9782F24E1464}"/>
                  </a:ext>
                </a:extLst>
              </p:cNvPr>
              <p:cNvSpPr/>
              <p:nvPr/>
            </p:nvSpPr>
            <p:spPr>
              <a:xfrm>
                <a:off x="8869323" y="1216191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E1440F0-E706-2E1C-C64E-DFF50FA22239}"/>
                  </a:ext>
                </a:extLst>
              </p:cNvPr>
              <p:cNvSpPr/>
              <p:nvPr/>
            </p:nvSpPr>
            <p:spPr>
              <a:xfrm>
                <a:off x="9538557" y="1196315"/>
                <a:ext cx="204806" cy="20480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 b="1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D29FAD-7B1F-D249-B1F4-5E8BEE531B90}"/>
                </a:ext>
              </a:extLst>
            </p:cNvPr>
            <p:cNvSpPr txBox="1"/>
            <p:nvPr/>
          </p:nvSpPr>
          <p:spPr>
            <a:xfrm>
              <a:off x="5635409" y="1186554"/>
              <a:ext cx="627302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Bây giờ hãy hỗ trợ Doraemon lấy thức ăn cho các chú cá nhé!</a:t>
              </a:r>
              <a:endParaRPr lang="en-US" sz="3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10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264;p7">
            <a:extLst>
              <a:ext uri="{FF2B5EF4-FFF2-40B4-BE49-F238E27FC236}">
                <a16:creationId xmlns:a16="http://schemas.microsoft.com/office/drawing/2014/main" id="{3E76D471-BFC9-2435-C1B0-840E6C284C7D}"/>
              </a:ext>
            </a:extLst>
          </p:cNvPr>
          <p:cNvSpPr txBox="1"/>
          <p:nvPr/>
        </p:nvSpPr>
        <p:spPr>
          <a:xfrm>
            <a:off x="1815512" y="200035"/>
            <a:ext cx="10010456" cy="1323399"/>
          </a:xfrm>
          <a:prstGeom prst="rect">
            <a:avLst/>
          </a:prstGeom>
          <a:solidFill>
            <a:srgbClr val="00B0F0"/>
          </a:solidFill>
          <a:ln>
            <a:solidFill>
              <a:srgbClr val="002060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Từ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hạng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và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tổng,em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hãy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lập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phép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cộng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thích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hợp</a:t>
            </a:r>
            <a:r>
              <a:rPr lang="en-US" sz="4000" b="1" dirty="0">
                <a:solidFill>
                  <a:schemeClr val="bg1"/>
                </a:solidFill>
                <a:latin typeface="UTM Avo" panose="02040603050506020204" pitchFamily="18" charset="0"/>
                <a:sym typeface="Arial"/>
              </a:rPr>
              <a:t>. </a:t>
            </a:r>
            <a:endParaRPr sz="4000" b="1" dirty="0">
              <a:solidFill>
                <a:schemeClr val="bg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7" name="Google Shape;4252;p7">
            <a:extLst>
              <a:ext uri="{FF2B5EF4-FFF2-40B4-BE49-F238E27FC236}">
                <a16:creationId xmlns:a16="http://schemas.microsoft.com/office/drawing/2014/main" id="{B35D446D-AFDA-33AA-6443-F4799281EADB}"/>
              </a:ext>
            </a:extLst>
          </p:cNvPr>
          <p:cNvSpPr/>
          <p:nvPr/>
        </p:nvSpPr>
        <p:spPr>
          <a:xfrm>
            <a:off x="736705" y="1830748"/>
            <a:ext cx="2870998" cy="926870"/>
          </a:xfrm>
          <a:prstGeom prst="roundRect">
            <a:avLst>
              <a:gd name="adj" fmla="val 16667"/>
            </a:avLst>
          </a:prstGeom>
          <a:solidFill>
            <a:srgbClr val="6DCFF6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8" name="Google Shape;4253;p7">
            <a:extLst>
              <a:ext uri="{FF2B5EF4-FFF2-40B4-BE49-F238E27FC236}">
                <a16:creationId xmlns:a16="http://schemas.microsoft.com/office/drawing/2014/main" id="{A3DCF953-839A-E03B-E32F-D94DE5F4071D}"/>
              </a:ext>
            </a:extLst>
          </p:cNvPr>
          <p:cNvSpPr/>
          <p:nvPr/>
        </p:nvSpPr>
        <p:spPr>
          <a:xfrm>
            <a:off x="4694544" y="1888337"/>
            <a:ext cx="2870998" cy="970681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Số</a:t>
            </a:r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hạng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" name="Google Shape;4254;p7">
            <a:extLst>
              <a:ext uri="{FF2B5EF4-FFF2-40B4-BE49-F238E27FC236}">
                <a16:creationId xmlns:a16="http://schemas.microsoft.com/office/drawing/2014/main" id="{829593A4-24CC-B948-C168-090D86E243FE}"/>
              </a:ext>
            </a:extLst>
          </p:cNvPr>
          <p:cNvSpPr/>
          <p:nvPr/>
        </p:nvSpPr>
        <p:spPr>
          <a:xfrm>
            <a:off x="8648700" y="1784759"/>
            <a:ext cx="2492148" cy="970680"/>
          </a:xfrm>
          <a:prstGeom prst="roundRect">
            <a:avLst>
              <a:gd name="adj" fmla="val 16667"/>
            </a:avLst>
          </a:prstGeom>
          <a:solidFill>
            <a:srgbClr val="B7E47C"/>
          </a:solidFill>
          <a:ln w="28575" cap="flat" cmpd="sng">
            <a:solidFill>
              <a:srgbClr val="395E89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8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Tổng</a:t>
            </a:r>
            <a:endParaRPr sz="48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pic>
        <p:nvPicPr>
          <p:cNvPr id="13" name="Google Shape;4259;p7">
            <a:extLst>
              <a:ext uri="{FF2B5EF4-FFF2-40B4-BE49-F238E27FC236}">
                <a16:creationId xmlns:a16="http://schemas.microsoft.com/office/drawing/2014/main" id="{D24629A0-FE4C-B711-5889-C29CF89C883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52941" b="25127"/>
          <a:stretch/>
        </p:blipFill>
        <p:spPr>
          <a:xfrm>
            <a:off x="4538721" y="2978828"/>
            <a:ext cx="1600201" cy="1385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4260;p7">
            <a:extLst>
              <a:ext uri="{FF2B5EF4-FFF2-40B4-BE49-F238E27FC236}">
                <a16:creationId xmlns:a16="http://schemas.microsoft.com/office/drawing/2014/main" id="{F176218B-B323-0861-2800-10189B1DD99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35" r="53418" b="23219"/>
          <a:stretch/>
        </p:blipFill>
        <p:spPr>
          <a:xfrm>
            <a:off x="8648700" y="2824568"/>
            <a:ext cx="1600200" cy="150535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4271;p7">
            <a:extLst>
              <a:ext uri="{FF2B5EF4-FFF2-40B4-BE49-F238E27FC236}">
                <a16:creationId xmlns:a16="http://schemas.microsoft.com/office/drawing/2014/main" id="{4E56804E-B806-70C6-9610-AA226BFC0615}"/>
              </a:ext>
            </a:extLst>
          </p:cNvPr>
          <p:cNvSpPr txBox="1"/>
          <p:nvPr/>
        </p:nvSpPr>
        <p:spPr>
          <a:xfrm>
            <a:off x="2061176" y="4366246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+</a:t>
            </a:r>
            <a:endParaRPr sz="8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6" name="Google Shape;4272;p7">
            <a:extLst>
              <a:ext uri="{FF2B5EF4-FFF2-40B4-BE49-F238E27FC236}">
                <a16:creationId xmlns:a16="http://schemas.microsoft.com/office/drawing/2014/main" id="{5033FC36-DC16-8D89-3EBF-485D193CABC7}"/>
              </a:ext>
            </a:extLst>
          </p:cNvPr>
          <p:cNvSpPr txBox="1"/>
          <p:nvPr/>
        </p:nvSpPr>
        <p:spPr>
          <a:xfrm>
            <a:off x="5333645" y="4427191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=</a:t>
            </a:r>
            <a:endParaRPr sz="8000" b="1" kern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7" name="Google Shape;4273;p7">
            <a:extLst>
              <a:ext uri="{FF2B5EF4-FFF2-40B4-BE49-F238E27FC236}">
                <a16:creationId xmlns:a16="http://schemas.microsoft.com/office/drawing/2014/main" id="{CA4F82A8-B43A-781A-27F5-E1F25FD3913D}"/>
              </a:ext>
            </a:extLst>
          </p:cNvPr>
          <p:cNvSpPr txBox="1"/>
          <p:nvPr/>
        </p:nvSpPr>
        <p:spPr>
          <a:xfrm>
            <a:off x="2061176" y="5534601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+</a:t>
            </a:r>
            <a:endParaRPr sz="8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8" name="Google Shape;4274;p7">
            <a:extLst>
              <a:ext uri="{FF2B5EF4-FFF2-40B4-BE49-F238E27FC236}">
                <a16:creationId xmlns:a16="http://schemas.microsoft.com/office/drawing/2014/main" id="{CEF2930B-F4D6-35CE-FCCC-5CCFB054FD72}"/>
              </a:ext>
            </a:extLst>
          </p:cNvPr>
          <p:cNvSpPr txBox="1"/>
          <p:nvPr/>
        </p:nvSpPr>
        <p:spPr>
          <a:xfrm>
            <a:off x="5362956" y="5534601"/>
            <a:ext cx="1171575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8000" b="1" kern="0" dirty="0">
                <a:solidFill>
                  <a:srgbClr val="000000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=</a:t>
            </a:r>
            <a:endParaRPr sz="8000" b="1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2" name="Google Shape;4258;p7">
            <a:extLst>
              <a:ext uri="{FF2B5EF4-FFF2-40B4-BE49-F238E27FC236}">
                <a16:creationId xmlns:a16="http://schemas.microsoft.com/office/drawing/2014/main" id="{9E846DBA-24A2-2796-5D3C-E71A825A1D4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037" r="56666"/>
          <a:stretch/>
        </p:blipFill>
        <p:spPr>
          <a:xfrm>
            <a:off x="594965" y="2668035"/>
            <a:ext cx="1623955" cy="175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4258;p7">
            <a:extLst>
              <a:ext uri="{FF2B5EF4-FFF2-40B4-BE49-F238E27FC236}">
                <a16:creationId xmlns:a16="http://schemas.microsoft.com/office/drawing/2014/main" id="{1FC7B6A8-AD1C-0FAE-AF4E-3F9633349CB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6114"/>
          <a:stretch/>
        </p:blipFill>
        <p:spPr>
          <a:xfrm>
            <a:off x="2298961" y="2493624"/>
            <a:ext cx="1600199" cy="1707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4259;p7">
            <a:extLst>
              <a:ext uri="{FF2B5EF4-FFF2-40B4-BE49-F238E27FC236}">
                <a16:creationId xmlns:a16="http://schemas.microsoft.com/office/drawing/2014/main" id="{5BFEA9A0-8EC0-1C9C-0904-E47038396B0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9234" t="26524"/>
          <a:stretch/>
        </p:blipFill>
        <p:spPr>
          <a:xfrm>
            <a:off x="6187193" y="2993944"/>
            <a:ext cx="1795098" cy="1433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4260;p7">
            <a:extLst>
              <a:ext uri="{FF2B5EF4-FFF2-40B4-BE49-F238E27FC236}">
                <a16:creationId xmlns:a16="http://schemas.microsoft.com/office/drawing/2014/main" id="{C27E3BA6-93C0-AB3C-AE15-5A9BFF1D63A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0736" t="21915" r="9695"/>
          <a:stretch/>
        </p:blipFill>
        <p:spPr>
          <a:xfrm>
            <a:off x="10191111" y="2859018"/>
            <a:ext cx="1524000" cy="150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0A7521-6528-ED37-3184-8F8CBEB25E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39" b="25694" l="23125" r="4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62" r="52526" b="73366"/>
          <a:stretch/>
        </p:blipFill>
        <p:spPr>
          <a:xfrm>
            <a:off x="9169277" y="5545593"/>
            <a:ext cx="1839706" cy="133655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3F124FE-89D7-4426-F374-F7FB72EC8C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968" b="74276" l="54487" r="76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705" t="50305" r="20474" b="23061"/>
          <a:stretch/>
        </p:blipFill>
        <p:spPr>
          <a:xfrm>
            <a:off x="8893171" y="4535478"/>
            <a:ext cx="2301826" cy="1239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96EAD1-3707-4415-D26E-F5BF8DEE10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9288" y="-193660"/>
            <a:ext cx="1865597" cy="1870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0442 0.2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22222E-6 L -0.24115 0.1930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57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5443 0.18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96296E-6 L -0.14323 0.391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1" y="1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10625 0.3634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26693 0.36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18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AC7D30-8DA6-9219-1895-95CC99872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785" y="2666249"/>
            <a:ext cx="4670215" cy="410067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0997CCE-D9FE-4B48-AF2D-44BD75A83D5E}"/>
              </a:ext>
            </a:extLst>
          </p:cNvPr>
          <p:cNvGrpSpPr/>
          <p:nvPr/>
        </p:nvGrpSpPr>
        <p:grpSpPr>
          <a:xfrm>
            <a:off x="987028" y="3029877"/>
            <a:ext cx="6434127" cy="3937883"/>
            <a:chOff x="1053289" y="3255164"/>
            <a:chExt cx="6434127" cy="3937883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392838A-2066-8CD9-834B-F7E7C1B79B82}"/>
                </a:ext>
              </a:extLst>
            </p:cNvPr>
            <p:cNvGrpSpPr/>
            <p:nvPr/>
          </p:nvGrpSpPr>
          <p:grpSpPr>
            <a:xfrm>
              <a:off x="1053289" y="3255164"/>
              <a:ext cx="6434127" cy="3312711"/>
              <a:chOff x="7686174" y="4377347"/>
              <a:chExt cx="4460046" cy="2366484"/>
            </a:xfrm>
          </p:grpSpPr>
          <p:sp>
            <p:nvSpPr>
              <p:cNvPr id="4" name="Cube 3">
                <a:extLst>
                  <a:ext uri="{FF2B5EF4-FFF2-40B4-BE49-F238E27FC236}">
                    <a16:creationId xmlns:a16="http://schemas.microsoft.com/office/drawing/2014/main" id="{D64DC3F5-A981-1BAE-7929-B513C493EEB0}"/>
                  </a:ext>
                </a:extLst>
              </p:cNvPr>
              <p:cNvSpPr/>
              <p:nvPr/>
            </p:nvSpPr>
            <p:spPr>
              <a:xfrm>
                <a:off x="7686174" y="4377347"/>
                <a:ext cx="4460046" cy="2366484"/>
              </a:xfrm>
              <a:prstGeom prst="cub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07E1BFD7-23E1-3D40-E8FC-502A296617B8}"/>
                  </a:ext>
                </a:extLst>
              </p:cNvPr>
              <p:cNvGrpSpPr/>
              <p:nvPr/>
            </p:nvGrpSpPr>
            <p:grpSpPr>
              <a:xfrm>
                <a:off x="7686174" y="4381500"/>
                <a:ext cx="4460046" cy="2360069"/>
                <a:chOff x="9259012" y="4381500"/>
                <a:chExt cx="2887208" cy="1527789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A7F69A23-64C4-D4FB-4AE0-303CC0C47F85}"/>
                    </a:ext>
                  </a:extLst>
                </p:cNvPr>
                <p:cNvCxnSpPr/>
                <p:nvPr/>
              </p:nvCxnSpPr>
              <p:spPr>
                <a:xfrm>
                  <a:off x="9677400" y="4381500"/>
                  <a:ext cx="0" cy="1109401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EF31DBEE-7A94-1228-1512-786245E8488A}"/>
                    </a:ext>
                  </a:extLst>
                </p:cNvPr>
                <p:cNvCxnSpPr/>
                <p:nvPr/>
              </p:nvCxnSpPr>
              <p:spPr>
                <a:xfrm flipV="1">
                  <a:off x="9259012" y="5490901"/>
                  <a:ext cx="418388" cy="418388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C21C7741-8716-D0B5-2F5F-36036B36EA6B}"/>
                    </a:ext>
                  </a:extLst>
                </p:cNvPr>
                <p:cNvCxnSpPr/>
                <p:nvPr/>
              </p:nvCxnSpPr>
              <p:spPr>
                <a:xfrm>
                  <a:off x="9677400" y="5490901"/>
                  <a:ext cx="2468820" cy="0"/>
                </a:xfrm>
                <a:prstGeom prst="line">
                  <a:avLst/>
                </a:prstGeom>
                <a:ln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9" name="Picture 2" descr="C:\Users\ADMIN\Desktop\Doremon cau ca ( trac nghiem )\historieta-tropical-de-los-pescados-45745897 (2).jpg">
              <a:extLst>
                <a:ext uri="{FF2B5EF4-FFF2-40B4-BE49-F238E27FC236}">
                  <a16:creationId xmlns:a16="http://schemas.microsoft.com/office/drawing/2014/main" id="{D2890080-5B5E-AEDC-8D29-F67C4F7D10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267713" y="4383279"/>
              <a:ext cx="1580482" cy="11001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Users\ADMIN\Desktop\Doremon cau ca ( trac nghiem )\pc58yB99i.png">
              <a:extLst>
                <a:ext uri="{FF2B5EF4-FFF2-40B4-BE49-F238E27FC236}">
                  <a16:creationId xmlns:a16="http://schemas.microsoft.com/office/drawing/2014/main" id="{C9EED956-E4F7-2C4C-6352-A06B7FFDD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38366" flipH="1">
              <a:off x="5360110" y="4673062"/>
              <a:ext cx="1102868" cy="7802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ADMIN\Desktop\Doremon cau ca ( trac nghiem )\depositphotos_151226446-stock-illustration-cartoon-tropical-fish-collection-set (2).jpg">
              <a:extLst>
                <a:ext uri="{FF2B5EF4-FFF2-40B4-BE49-F238E27FC236}">
                  <a16:creationId xmlns:a16="http://schemas.microsoft.com/office/drawing/2014/main" id="{8D58CEC1-32B9-5452-33D9-3BF935A856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85638" y1="47899" x2="15160" y2="48739"/>
                          <a14:foregroundMark x1="74734" y1="42017" x2="61968" y2="51261"/>
                          <a14:foregroundMark x1="43351" y1="28151" x2="47074" y2="63866"/>
                          <a14:foregroundMark x1="45479" y1="26050" x2="61702" y2="58403"/>
                          <a14:foregroundMark x1="43351" y1="29412" x2="14894" y2="59664"/>
                          <a14:foregroundMark x1="17819" y1="36975" x2="23936" y2="65966"/>
                          <a14:foregroundMark x1="53191" y1="63445" x2="34840" y2="71008"/>
                          <a14:foregroundMark x1="13830" y1="46218" x2="24734" y2="33193"/>
                          <a14:foregroundMark x1="21277" y1="31513" x2="11702" y2="39496"/>
                          <a14:foregroundMark x1="54255" y1="38235" x2="82979" y2="44118"/>
                          <a14:foregroundMark x1="84309" y1="55462" x2="59840" y2="55462"/>
                          <a14:foregroundMark x1="63032" y1="15966" x2="71809" y2="23109"/>
                          <a14:foregroundMark x1="88830" y1="28151" x2="98936" y2="43277"/>
                          <a14:foregroundMark x1="97606" y1="50000" x2="90957" y2="65126"/>
                          <a14:foregroundMark x1="67819" y1="62185" x2="66755" y2="69748"/>
                          <a14:foregroundMark x1="65957" y1="73109" x2="62500" y2="7479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64700" flipH="1">
              <a:off x="1631987" y="4680691"/>
              <a:ext cx="1273995" cy="871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533C4C6-F5BB-270A-3F22-F8405B82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250" y="4737370"/>
              <a:ext cx="3507160" cy="20295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A8CA32D-0248-2C58-623B-5B6766DC7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5335" y="4845997"/>
              <a:ext cx="2807390" cy="216702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5720063-F555-29CE-C85A-379322399D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4432" y="4448713"/>
              <a:ext cx="2486720" cy="2744334"/>
            </a:xfrm>
            <a:prstGeom prst="rect">
              <a:avLst/>
            </a:prstGeom>
          </p:spPr>
        </p:pic>
      </p:grpSp>
      <p:sp>
        <p:nvSpPr>
          <p:cNvPr id="16" name="Google Shape;4264;p7">
            <a:extLst>
              <a:ext uri="{FF2B5EF4-FFF2-40B4-BE49-F238E27FC236}">
                <a16:creationId xmlns:a16="http://schemas.microsoft.com/office/drawing/2014/main" id="{D6E364C5-6202-63CE-F093-13EC1B334DC3}"/>
              </a:ext>
            </a:extLst>
          </p:cNvPr>
          <p:cNvSpPr txBox="1"/>
          <p:nvPr/>
        </p:nvSpPr>
        <p:spPr>
          <a:xfrm>
            <a:off x="789075" y="639867"/>
            <a:ext cx="7192506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Cảm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ơn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bạn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vì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đã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giúp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mình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tạo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nên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một</a:t>
            </a: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4400" b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bể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tuyệt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vời</a:t>
            </a:r>
            <a:r>
              <a:rPr lang="en-US" sz="4400" b="1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!</a:t>
            </a:r>
            <a:endParaRPr sz="4400" b="1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6" y="4248507"/>
            <a:ext cx="24726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03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943786" y="-76745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Vận dụng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48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6" y="4248507"/>
            <a:ext cx="24726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01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943786" y="-76745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KHỞI ĐỘNG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62;p28">
            <a:extLst>
              <a:ext uri="{FF2B5EF4-FFF2-40B4-BE49-F238E27FC236}">
                <a16:creationId xmlns:a16="http://schemas.microsoft.com/office/drawing/2014/main" id="{31E2E222-E922-418E-8B8B-D86474045F94}"/>
              </a:ext>
            </a:extLst>
          </p:cNvPr>
          <p:cNvSpPr txBox="1"/>
          <p:nvPr/>
        </p:nvSpPr>
        <p:spPr>
          <a:xfrm>
            <a:off x="663405" y="0"/>
            <a:ext cx="9794733" cy="13993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Đúng ghi </a:t>
            </a: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r>
              <a:rPr kumimoji="0" lang="en" sz="5400" b="1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        </a:t>
            </a:r>
            <a:r>
              <a:rPr kumimoji="0" lang="en" sz="4400" b="1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VF Mussica Swash" panose="04000000000000000000" pitchFamily="82" charset="0"/>
                <a:ea typeface="Pompiere"/>
                <a:cs typeface="Pompiere"/>
                <a:sym typeface="Pompiere"/>
              </a:rPr>
              <a:t>Sai ghi </a:t>
            </a: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kumimoji="0" sz="7200" b="1" i="0" u="none" strike="noStrike" kern="0" cap="none" spc="0" normalizeH="0" baseline="0" noProof="0">
              <a:ln>
                <a:noFill/>
              </a:ln>
              <a:solidFill>
                <a:srgbClr val="D42C68"/>
              </a:solidFill>
              <a:effectLst>
                <a:glow rad="63500">
                  <a:srgbClr val="0000FF">
                    <a:alpha val="40000"/>
                  </a:srgbClr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UTM Ambrose" panose="02040603050506020204" pitchFamily="18" charset="0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DCC80-5AB1-4218-925B-4B82D771BBB5}"/>
              </a:ext>
            </a:extLst>
          </p:cNvPr>
          <p:cNvSpPr txBox="1"/>
          <p:nvPr/>
        </p:nvSpPr>
        <p:spPr>
          <a:xfrm>
            <a:off x="538808" y="3307924"/>
            <a:ext cx="8821689" cy="1323439"/>
          </a:xfrm>
          <a:custGeom>
            <a:avLst/>
            <a:gdLst>
              <a:gd name="connsiteX0" fmla="*/ 0 w 8821689"/>
              <a:gd name="connsiteY0" fmla="*/ 0 h 1323439"/>
              <a:gd name="connsiteX1" fmla="*/ 499896 w 8821689"/>
              <a:gd name="connsiteY1" fmla="*/ 0 h 1323439"/>
              <a:gd name="connsiteX2" fmla="*/ 999791 w 8821689"/>
              <a:gd name="connsiteY2" fmla="*/ 0 h 1323439"/>
              <a:gd name="connsiteX3" fmla="*/ 1587904 w 8821689"/>
              <a:gd name="connsiteY3" fmla="*/ 0 h 1323439"/>
              <a:gd name="connsiteX4" fmla="*/ 2176017 w 8821689"/>
              <a:gd name="connsiteY4" fmla="*/ 0 h 1323439"/>
              <a:gd name="connsiteX5" fmla="*/ 2764129 w 8821689"/>
              <a:gd name="connsiteY5" fmla="*/ 0 h 1323439"/>
              <a:gd name="connsiteX6" fmla="*/ 3528676 w 8821689"/>
              <a:gd name="connsiteY6" fmla="*/ 0 h 1323439"/>
              <a:gd name="connsiteX7" fmla="*/ 4293222 w 8821689"/>
              <a:gd name="connsiteY7" fmla="*/ 0 h 1323439"/>
              <a:gd name="connsiteX8" fmla="*/ 4881335 w 8821689"/>
              <a:gd name="connsiteY8" fmla="*/ 0 h 1323439"/>
              <a:gd name="connsiteX9" fmla="*/ 5557664 w 8821689"/>
              <a:gd name="connsiteY9" fmla="*/ 0 h 1323439"/>
              <a:gd name="connsiteX10" fmla="*/ 6145777 w 8821689"/>
              <a:gd name="connsiteY10" fmla="*/ 0 h 1323439"/>
              <a:gd name="connsiteX11" fmla="*/ 6822106 w 8821689"/>
              <a:gd name="connsiteY11" fmla="*/ 0 h 1323439"/>
              <a:gd name="connsiteX12" fmla="*/ 7145568 w 8821689"/>
              <a:gd name="connsiteY12" fmla="*/ 0 h 1323439"/>
              <a:gd name="connsiteX13" fmla="*/ 7557247 w 8821689"/>
              <a:gd name="connsiteY13" fmla="*/ 0 h 1323439"/>
              <a:gd name="connsiteX14" fmla="*/ 8233576 w 8821689"/>
              <a:gd name="connsiteY14" fmla="*/ 0 h 1323439"/>
              <a:gd name="connsiteX15" fmla="*/ 8821689 w 8821689"/>
              <a:gd name="connsiteY15" fmla="*/ 0 h 1323439"/>
              <a:gd name="connsiteX16" fmla="*/ 8821689 w 8821689"/>
              <a:gd name="connsiteY16" fmla="*/ 454381 h 1323439"/>
              <a:gd name="connsiteX17" fmla="*/ 8821689 w 8821689"/>
              <a:gd name="connsiteY17" fmla="*/ 895527 h 1323439"/>
              <a:gd name="connsiteX18" fmla="*/ 8821689 w 8821689"/>
              <a:gd name="connsiteY18" fmla="*/ 1323439 h 1323439"/>
              <a:gd name="connsiteX19" fmla="*/ 8145360 w 8821689"/>
              <a:gd name="connsiteY19" fmla="*/ 1323439 h 1323439"/>
              <a:gd name="connsiteX20" fmla="*/ 7557247 w 8821689"/>
              <a:gd name="connsiteY20" fmla="*/ 1323439 h 1323439"/>
              <a:gd name="connsiteX21" fmla="*/ 7145568 w 8821689"/>
              <a:gd name="connsiteY21" fmla="*/ 1323439 h 1323439"/>
              <a:gd name="connsiteX22" fmla="*/ 6645672 w 8821689"/>
              <a:gd name="connsiteY22" fmla="*/ 1323439 h 1323439"/>
              <a:gd name="connsiteX23" fmla="*/ 6145777 w 8821689"/>
              <a:gd name="connsiteY23" fmla="*/ 1323439 h 1323439"/>
              <a:gd name="connsiteX24" fmla="*/ 5469447 w 8821689"/>
              <a:gd name="connsiteY24" fmla="*/ 1323439 h 1323439"/>
              <a:gd name="connsiteX25" fmla="*/ 5145985 w 8821689"/>
              <a:gd name="connsiteY25" fmla="*/ 1323439 h 1323439"/>
              <a:gd name="connsiteX26" fmla="*/ 4734306 w 8821689"/>
              <a:gd name="connsiteY26" fmla="*/ 1323439 h 1323439"/>
              <a:gd name="connsiteX27" fmla="*/ 4057977 w 8821689"/>
              <a:gd name="connsiteY27" fmla="*/ 1323439 h 1323439"/>
              <a:gd name="connsiteX28" fmla="*/ 3469864 w 8821689"/>
              <a:gd name="connsiteY28" fmla="*/ 1323439 h 1323439"/>
              <a:gd name="connsiteX29" fmla="*/ 2881752 w 8821689"/>
              <a:gd name="connsiteY29" fmla="*/ 1323439 h 1323439"/>
              <a:gd name="connsiteX30" fmla="*/ 2117205 w 8821689"/>
              <a:gd name="connsiteY30" fmla="*/ 1323439 h 1323439"/>
              <a:gd name="connsiteX31" fmla="*/ 1440876 w 8821689"/>
              <a:gd name="connsiteY31" fmla="*/ 1323439 h 1323439"/>
              <a:gd name="connsiteX32" fmla="*/ 676329 w 8821689"/>
              <a:gd name="connsiteY32" fmla="*/ 1323439 h 1323439"/>
              <a:gd name="connsiteX33" fmla="*/ 0 w 8821689"/>
              <a:gd name="connsiteY33" fmla="*/ 1323439 h 1323439"/>
              <a:gd name="connsiteX34" fmla="*/ 0 w 8821689"/>
              <a:gd name="connsiteY34" fmla="*/ 895527 h 1323439"/>
              <a:gd name="connsiteX35" fmla="*/ 0 w 8821689"/>
              <a:gd name="connsiteY35" fmla="*/ 467615 h 1323439"/>
              <a:gd name="connsiteX36" fmla="*/ 0 w 8821689"/>
              <a:gd name="connsiteY3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21689" h="1323439" fill="none" extrusionOk="0">
                <a:moveTo>
                  <a:pt x="0" y="0"/>
                </a:moveTo>
                <a:cubicBezTo>
                  <a:pt x="248516" y="-14355"/>
                  <a:pt x="258361" y="42016"/>
                  <a:pt x="499896" y="0"/>
                </a:cubicBezTo>
                <a:cubicBezTo>
                  <a:pt x="741431" y="-42016"/>
                  <a:pt x="791268" y="4087"/>
                  <a:pt x="999791" y="0"/>
                </a:cubicBezTo>
                <a:cubicBezTo>
                  <a:pt x="1208315" y="-4087"/>
                  <a:pt x="1371673" y="32494"/>
                  <a:pt x="1587904" y="0"/>
                </a:cubicBezTo>
                <a:cubicBezTo>
                  <a:pt x="1804135" y="-32494"/>
                  <a:pt x="1895033" y="25555"/>
                  <a:pt x="2176017" y="0"/>
                </a:cubicBezTo>
                <a:cubicBezTo>
                  <a:pt x="2457001" y="-25555"/>
                  <a:pt x="2646341" y="38931"/>
                  <a:pt x="2764129" y="0"/>
                </a:cubicBezTo>
                <a:cubicBezTo>
                  <a:pt x="2881917" y="-38931"/>
                  <a:pt x="3375565" y="68387"/>
                  <a:pt x="3528676" y="0"/>
                </a:cubicBezTo>
                <a:cubicBezTo>
                  <a:pt x="3681787" y="-68387"/>
                  <a:pt x="4060483" y="32151"/>
                  <a:pt x="4293222" y="0"/>
                </a:cubicBezTo>
                <a:cubicBezTo>
                  <a:pt x="4525961" y="-32151"/>
                  <a:pt x="4700931" y="5944"/>
                  <a:pt x="4881335" y="0"/>
                </a:cubicBezTo>
                <a:cubicBezTo>
                  <a:pt x="5061739" y="-5944"/>
                  <a:pt x="5334784" y="27751"/>
                  <a:pt x="5557664" y="0"/>
                </a:cubicBezTo>
                <a:cubicBezTo>
                  <a:pt x="5780544" y="-27751"/>
                  <a:pt x="5974852" y="20558"/>
                  <a:pt x="6145777" y="0"/>
                </a:cubicBezTo>
                <a:cubicBezTo>
                  <a:pt x="6316702" y="-20558"/>
                  <a:pt x="6669992" y="25997"/>
                  <a:pt x="6822106" y="0"/>
                </a:cubicBezTo>
                <a:cubicBezTo>
                  <a:pt x="6974220" y="-25997"/>
                  <a:pt x="7024996" y="23143"/>
                  <a:pt x="7145568" y="0"/>
                </a:cubicBezTo>
                <a:cubicBezTo>
                  <a:pt x="7266140" y="-23143"/>
                  <a:pt x="7419968" y="11070"/>
                  <a:pt x="7557247" y="0"/>
                </a:cubicBezTo>
                <a:cubicBezTo>
                  <a:pt x="7694526" y="-11070"/>
                  <a:pt x="7937838" y="24257"/>
                  <a:pt x="8233576" y="0"/>
                </a:cubicBezTo>
                <a:cubicBezTo>
                  <a:pt x="8529314" y="-24257"/>
                  <a:pt x="8550118" y="64436"/>
                  <a:pt x="8821689" y="0"/>
                </a:cubicBezTo>
                <a:cubicBezTo>
                  <a:pt x="8862165" y="217395"/>
                  <a:pt x="8800668" y="252851"/>
                  <a:pt x="8821689" y="454381"/>
                </a:cubicBezTo>
                <a:cubicBezTo>
                  <a:pt x="8842710" y="655911"/>
                  <a:pt x="8781624" y="718129"/>
                  <a:pt x="8821689" y="895527"/>
                </a:cubicBezTo>
                <a:cubicBezTo>
                  <a:pt x="8861754" y="1072925"/>
                  <a:pt x="8809492" y="1156051"/>
                  <a:pt x="8821689" y="1323439"/>
                </a:cubicBezTo>
                <a:cubicBezTo>
                  <a:pt x="8612070" y="1395453"/>
                  <a:pt x="8381619" y="1314810"/>
                  <a:pt x="8145360" y="1323439"/>
                </a:cubicBezTo>
                <a:cubicBezTo>
                  <a:pt x="7909101" y="1332068"/>
                  <a:pt x="7800441" y="1312612"/>
                  <a:pt x="7557247" y="1323439"/>
                </a:cubicBezTo>
                <a:cubicBezTo>
                  <a:pt x="7314053" y="1334266"/>
                  <a:pt x="7335266" y="1275093"/>
                  <a:pt x="7145568" y="1323439"/>
                </a:cubicBezTo>
                <a:cubicBezTo>
                  <a:pt x="6955870" y="1371785"/>
                  <a:pt x="6818880" y="1277876"/>
                  <a:pt x="6645672" y="1323439"/>
                </a:cubicBezTo>
                <a:cubicBezTo>
                  <a:pt x="6472464" y="1369002"/>
                  <a:pt x="6290306" y="1298594"/>
                  <a:pt x="6145777" y="1323439"/>
                </a:cubicBezTo>
                <a:cubicBezTo>
                  <a:pt x="6001249" y="1348284"/>
                  <a:pt x="5805190" y="1309133"/>
                  <a:pt x="5469447" y="1323439"/>
                </a:cubicBezTo>
                <a:cubicBezTo>
                  <a:pt x="5133704" y="1337745"/>
                  <a:pt x="5289157" y="1292543"/>
                  <a:pt x="5145985" y="1323439"/>
                </a:cubicBezTo>
                <a:cubicBezTo>
                  <a:pt x="5002813" y="1354335"/>
                  <a:pt x="4886565" y="1317925"/>
                  <a:pt x="4734306" y="1323439"/>
                </a:cubicBezTo>
                <a:cubicBezTo>
                  <a:pt x="4582047" y="1328953"/>
                  <a:pt x="4220835" y="1276371"/>
                  <a:pt x="4057977" y="1323439"/>
                </a:cubicBezTo>
                <a:cubicBezTo>
                  <a:pt x="3895119" y="1370507"/>
                  <a:pt x="3612043" y="1302724"/>
                  <a:pt x="3469864" y="1323439"/>
                </a:cubicBezTo>
                <a:cubicBezTo>
                  <a:pt x="3327685" y="1344154"/>
                  <a:pt x="3151176" y="1300118"/>
                  <a:pt x="2881752" y="1323439"/>
                </a:cubicBezTo>
                <a:cubicBezTo>
                  <a:pt x="2612328" y="1346760"/>
                  <a:pt x="2348764" y="1285578"/>
                  <a:pt x="2117205" y="1323439"/>
                </a:cubicBezTo>
                <a:cubicBezTo>
                  <a:pt x="1885646" y="1361300"/>
                  <a:pt x="1581707" y="1319816"/>
                  <a:pt x="1440876" y="1323439"/>
                </a:cubicBezTo>
                <a:cubicBezTo>
                  <a:pt x="1300045" y="1327062"/>
                  <a:pt x="916872" y="1313206"/>
                  <a:pt x="676329" y="1323439"/>
                </a:cubicBezTo>
                <a:cubicBezTo>
                  <a:pt x="435786" y="1333672"/>
                  <a:pt x="165934" y="1273140"/>
                  <a:pt x="0" y="1323439"/>
                </a:cubicBezTo>
                <a:cubicBezTo>
                  <a:pt x="-30982" y="1217710"/>
                  <a:pt x="13296" y="1000902"/>
                  <a:pt x="0" y="895527"/>
                </a:cubicBezTo>
                <a:cubicBezTo>
                  <a:pt x="-13296" y="790152"/>
                  <a:pt x="27490" y="586051"/>
                  <a:pt x="0" y="467615"/>
                </a:cubicBezTo>
                <a:cubicBezTo>
                  <a:pt x="-27490" y="349179"/>
                  <a:pt x="5919" y="180573"/>
                  <a:pt x="0" y="0"/>
                </a:cubicBezTo>
                <a:close/>
              </a:path>
              <a:path w="8821689" h="1323439" stroke="0" extrusionOk="0">
                <a:moveTo>
                  <a:pt x="0" y="0"/>
                </a:moveTo>
                <a:cubicBezTo>
                  <a:pt x="111229" y="-34319"/>
                  <a:pt x="245780" y="15182"/>
                  <a:pt x="411679" y="0"/>
                </a:cubicBezTo>
                <a:cubicBezTo>
                  <a:pt x="577578" y="-15182"/>
                  <a:pt x="799502" y="56611"/>
                  <a:pt x="1176225" y="0"/>
                </a:cubicBezTo>
                <a:cubicBezTo>
                  <a:pt x="1552948" y="-56611"/>
                  <a:pt x="1599092" y="28461"/>
                  <a:pt x="1764338" y="0"/>
                </a:cubicBezTo>
                <a:cubicBezTo>
                  <a:pt x="1929584" y="-28461"/>
                  <a:pt x="2094846" y="28367"/>
                  <a:pt x="2264234" y="0"/>
                </a:cubicBezTo>
                <a:cubicBezTo>
                  <a:pt x="2433622" y="-28367"/>
                  <a:pt x="2869806" y="37410"/>
                  <a:pt x="3028780" y="0"/>
                </a:cubicBezTo>
                <a:cubicBezTo>
                  <a:pt x="3187754" y="-37410"/>
                  <a:pt x="3553390" y="72351"/>
                  <a:pt x="3705109" y="0"/>
                </a:cubicBezTo>
                <a:cubicBezTo>
                  <a:pt x="3856828" y="-72351"/>
                  <a:pt x="4256615" y="16507"/>
                  <a:pt x="4469656" y="0"/>
                </a:cubicBezTo>
                <a:cubicBezTo>
                  <a:pt x="4682697" y="-16507"/>
                  <a:pt x="4709503" y="14194"/>
                  <a:pt x="4793118" y="0"/>
                </a:cubicBezTo>
                <a:cubicBezTo>
                  <a:pt x="4876733" y="-14194"/>
                  <a:pt x="5069661" y="33505"/>
                  <a:pt x="5204797" y="0"/>
                </a:cubicBezTo>
                <a:cubicBezTo>
                  <a:pt x="5339933" y="-33505"/>
                  <a:pt x="5462302" y="38122"/>
                  <a:pt x="5616475" y="0"/>
                </a:cubicBezTo>
                <a:cubicBezTo>
                  <a:pt x="5770648" y="-38122"/>
                  <a:pt x="5919200" y="24178"/>
                  <a:pt x="6116371" y="0"/>
                </a:cubicBezTo>
                <a:cubicBezTo>
                  <a:pt x="6313542" y="-24178"/>
                  <a:pt x="6595434" y="56085"/>
                  <a:pt x="6880917" y="0"/>
                </a:cubicBezTo>
                <a:cubicBezTo>
                  <a:pt x="7166400" y="-56085"/>
                  <a:pt x="7319454" y="35035"/>
                  <a:pt x="7645464" y="0"/>
                </a:cubicBezTo>
                <a:cubicBezTo>
                  <a:pt x="7971474" y="-35035"/>
                  <a:pt x="7875757" y="15646"/>
                  <a:pt x="7968926" y="0"/>
                </a:cubicBezTo>
                <a:cubicBezTo>
                  <a:pt x="8062095" y="-15646"/>
                  <a:pt x="8512937" y="65914"/>
                  <a:pt x="8821689" y="0"/>
                </a:cubicBezTo>
                <a:cubicBezTo>
                  <a:pt x="8824588" y="147130"/>
                  <a:pt x="8788729" y="278136"/>
                  <a:pt x="8821689" y="441146"/>
                </a:cubicBezTo>
                <a:cubicBezTo>
                  <a:pt x="8854649" y="604156"/>
                  <a:pt x="8814889" y="750450"/>
                  <a:pt x="8821689" y="882293"/>
                </a:cubicBezTo>
                <a:cubicBezTo>
                  <a:pt x="8828489" y="1014136"/>
                  <a:pt x="8791239" y="1115853"/>
                  <a:pt x="8821689" y="1323439"/>
                </a:cubicBezTo>
                <a:cubicBezTo>
                  <a:pt x="8735233" y="1358209"/>
                  <a:pt x="8568052" y="1308494"/>
                  <a:pt x="8498227" y="1323439"/>
                </a:cubicBezTo>
                <a:cubicBezTo>
                  <a:pt x="8428402" y="1338384"/>
                  <a:pt x="8192105" y="1288893"/>
                  <a:pt x="8086548" y="1323439"/>
                </a:cubicBezTo>
                <a:cubicBezTo>
                  <a:pt x="7980991" y="1357985"/>
                  <a:pt x="7899683" y="1309418"/>
                  <a:pt x="7763086" y="1323439"/>
                </a:cubicBezTo>
                <a:cubicBezTo>
                  <a:pt x="7626489" y="1337460"/>
                  <a:pt x="7235695" y="1291833"/>
                  <a:pt x="7086757" y="1323439"/>
                </a:cubicBezTo>
                <a:cubicBezTo>
                  <a:pt x="6937819" y="1355045"/>
                  <a:pt x="6688004" y="1273322"/>
                  <a:pt x="6586861" y="1323439"/>
                </a:cubicBezTo>
                <a:cubicBezTo>
                  <a:pt x="6485718" y="1373556"/>
                  <a:pt x="6279759" y="1291793"/>
                  <a:pt x="5998749" y="1323439"/>
                </a:cubicBezTo>
                <a:cubicBezTo>
                  <a:pt x="5717739" y="1355085"/>
                  <a:pt x="5606929" y="1258382"/>
                  <a:pt x="5322419" y="1323439"/>
                </a:cubicBezTo>
                <a:cubicBezTo>
                  <a:pt x="5037909" y="1388496"/>
                  <a:pt x="5028155" y="1309827"/>
                  <a:pt x="4734306" y="1323439"/>
                </a:cubicBezTo>
                <a:cubicBezTo>
                  <a:pt x="4440457" y="1337051"/>
                  <a:pt x="4498802" y="1291536"/>
                  <a:pt x="4410845" y="1323439"/>
                </a:cubicBezTo>
                <a:cubicBezTo>
                  <a:pt x="4322888" y="1355342"/>
                  <a:pt x="4026568" y="1303240"/>
                  <a:pt x="3822732" y="1323439"/>
                </a:cubicBezTo>
                <a:cubicBezTo>
                  <a:pt x="3618896" y="1343638"/>
                  <a:pt x="3229212" y="1268097"/>
                  <a:pt x="3058186" y="1323439"/>
                </a:cubicBezTo>
                <a:cubicBezTo>
                  <a:pt x="2887160" y="1378781"/>
                  <a:pt x="2683172" y="1292103"/>
                  <a:pt x="2470073" y="1323439"/>
                </a:cubicBezTo>
                <a:cubicBezTo>
                  <a:pt x="2256974" y="1354775"/>
                  <a:pt x="2202801" y="1310955"/>
                  <a:pt x="2058394" y="1323439"/>
                </a:cubicBezTo>
                <a:cubicBezTo>
                  <a:pt x="1913987" y="1335923"/>
                  <a:pt x="1742527" y="1294058"/>
                  <a:pt x="1646715" y="1323439"/>
                </a:cubicBezTo>
                <a:cubicBezTo>
                  <a:pt x="1550903" y="1352820"/>
                  <a:pt x="1132978" y="1263817"/>
                  <a:pt x="970386" y="1323439"/>
                </a:cubicBezTo>
                <a:cubicBezTo>
                  <a:pt x="807794" y="1383061"/>
                  <a:pt x="358951" y="1261787"/>
                  <a:pt x="0" y="1323439"/>
                </a:cubicBezTo>
                <a:cubicBezTo>
                  <a:pt x="-30601" y="1175680"/>
                  <a:pt x="30389" y="1089770"/>
                  <a:pt x="0" y="908761"/>
                </a:cubicBezTo>
                <a:cubicBezTo>
                  <a:pt x="-30389" y="727752"/>
                  <a:pt x="7171" y="602732"/>
                  <a:pt x="0" y="507318"/>
                </a:cubicBezTo>
                <a:cubicBezTo>
                  <a:pt x="-7171" y="411904"/>
                  <a:pt x="54559" y="10983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17</a:t>
            </a:r>
            <a:r>
              <a:rPr kumimoji="0" lang="en-US" sz="8000" b="1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 + 70 = 87</a:t>
            </a:r>
            <a:endParaRPr kumimoji="0" lang="en-US" sz="8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4DBCC3-B2D4-4670-AE22-4E7AFD1EACF0}"/>
              </a:ext>
            </a:extLst>
          </p:cNvPr>
          <p:cNvSpPr txBox="1"/>
          <p:nvPr/>
        </p:nvSpPr>
        <p:spPr>
          <a:xfrm>
            <a:off x="524688" y="1793262"/>
            <a:ext cx="8821689" cy="1323439"/>
          </a:xfrm>
          <a:custGeom>
            <a:avLst/>
            <a:gdLst>
              <a:gd name="connsiteX0" fmla="*/ 0 w 8821689"/>
              <a:gd name="connsiteY0" fmla="*/ 0 h 1323439"/>
              <a:gd name="connsiteX1" fmla="*/ 499896 w 8821689"/>
              <a:gd name="connsiteY1" fmla="*/ 0 h 1323439"/>
              <a:gd name="connsiteX2" fmla="*/ 999791 w 8821689"/>
              <a:gd name="connsiteY2" fmla="*/ 0 h 1323439"/>
              <a:gd name="connsiteX3" fmla="*/ 1587904 w 8821689"/>
              <a:gd name="connsiteY3" fmla="*/ 0 h 1323439"/>
              <a:gd name="connsiteX4" fmla="*/ 2176017 w 8821689"/>
              <a:gd name="connsiteY4" fmla="*/ 0 h 1323439"/>
              <a:gd name="connsiteX5" fmla="*/ 2764129 w 8821689"/>
              <a:gd name="connsiteY5" fmla="*/ 0 h 1323439"/>
              <a:gd name="connsiteX6" fmla="*/ 3528676 w 8821689"/>
              <a:gd name="connsiteY6" fmla="*/ 0 h 1323439"/>
              <a:gd name="connsiteX7" fmla="*/ 4293222 w 8821689"/>
              <a:gd name="connsiteY7" fmla="*/ 0 h 1323439"/>
              <a:gd name="connsiteX8" fmla="*/ 4881335 w 8821689"/>
              <a:gd name="connsiteY8" fmla="*/ 0 h 1323439"/>
              <a:gd name="connsiteX9" fmla="*/ 5557664 w 8821689"/>
              <a:gd name="connsiteY9" fmla="*/ 0 h 1323439"/>
              <a:gd name="connsiteX10" fmla="*/ 6145777 w 8821689"/>
              <a:gd name="connsiteY10" fmla="*/ 0 h 1323439"/>
              <a:gd name="connsiteX11" fmla="*/ 6822106 w 8821689"/>
              <a:gd name="connsiteY11" fmla="*/ 0 h 1323439"/>
              <a:gd name="connsiteX12" fmla="*/ 7145568 w 8821689"/>
              <a:gd name="connsiteY12" fmla="*/ 0 h 1323439"/>
              <a:gd name="connsiteX13" fmla="*/ 7557247 w 8821689"/>
              <a:gd name="connsiteY13" fmla="*/ 0 h 1323439"/>
              <a:gd name="connsiteX14" fmla="*/ 8233576 w 8821689"/>
              <a:gd name="connsiteY14" fmla="*/ 0 h 1323439"/>
              <a:gd name="connsiteX15" fmla="*/ 8821689 w 8821689"/>
              <a:gd name="connsiteY15" fmla="*/ 0 h 1323439"/>
              <a:gd name="connsiteX16" fmla="*/ 8821689 w 8821689"/>
              <a:gd name="connsiteY16" fmla="*/ 454381 h 1323439"/>
              <a:gd name="connsiteX17" fmla="*/ 8821689 w 8821689"/>
              <a:gd name="connsiteY17" fmla="*/ 895527 h 1323439"/>
              <a:gd name="connsiteX18" fmla="*/ 8821689 w 8821689"/>
              <a:gd name="connsiteY18" fmla="*/ 1323439 h 1323439"/>
              <a:gd name="connsiteX19" fmla="*/ 8145360 w 8821689"/>
              <a:gd name="connsiteY19" fmla="*/ 1323439 h 1323439"/>
              <a:gd name="connsiteX20" fmla="*/ 7557247 w 8821689"/>
              <a:gd name="connsiteY20" fmla="*/ 1323439 h 1323439"/>
              <a:gd name="connsiteX21" fmla="*/ 7145568 w 8821689"/>
              <a:gd name="connsiteY21" fmla="*/ 1323439 h 1323439"/>
              <a:gd name="connsiteX22" fmla="*/ 6645672 w 8821689"/>
              <a:gd name="connsiteY22" fmla="*/ 1323439 h 1323439"/>
              <a:gd name="connsiteX23" fmla="*/ 6145777 w 8821689"/>
              <a:gd name="connsiteY23" fmla="*/ 1323439 h 1323439"/>
              <a:gd name="connsiteX24" fmla="*/ 5469447 w 8821689"/>
              <a:gd name="connsiteY24" fmla="*/ 1323439 h 1323439"/>
              <a:gd name="connsiteX25" fmla="*/ 5145985 w 8821689"/>
              <a:gd name="connsiteY25" fmla="*/ 1323439 h 1323439"/>
              <a:gd name="connsiteX26" fmla="*/ 4734306 w 8821689"/>
              <a:gd name="connsiteY26" fmla="*/ 1323439 h 1323439"/>
              <a:gd name="connsiteX27" fmla="*/ 4057977 w 8821689"/>
              <a:gd name="connsiteY27" fmla="*/ 1323439 h 1323439"/>
              <a:gd name="connsiteX28" fmla="*/ 3469864 w 8821689"/>
              <a:gd name="connsiteY28" fmla="*/ 1323439 h 1323439"/>
              <a:gd name="connsiteX29" fmla="*/ 2881752 w 8821689"/>
              <a:gd name="connsiteY29" fmla="*/ 1323439 h 1323439"/>
              <a:gd name="connsiteX30" fmla="*/ 2117205 w 8821689"/>
              <a:gd name="connsiteY30" fmla="*/ 1323439 h 1323439"/>
              <a:gd name="connsiteX31" fmla="*/ 1440876 w 8821689"/>
              <a:gd name="connsiteY31" fmla="*/ 1323439 h 1323439"/>
              <a:gd name="connsiteX32" fmla="*/ 676329 w 8821689"/>
              <a:gd name="connsiteY32" fmla="*/ 1323439 h 1323439"/>
              <a:gd name="connsiteX33" fmla="*/ 0 w 8821689"/>
              <a:gd name="connsiteY33" fmla="*/ 1323439 h 1323439"/>
              <a:gd name="connsiteX34" fmla="*/ 0 w 8821689"/>
              <a:gd name="connsiteY34" fmla="*/ 895527 h 1323439"/>
              <a:gd name="connsiteX35" fmla="*/ 0 w 8821689"/>
              <a:gd name="connsiteY35" fmla="*/ 467615 h 1323439"/>
              <a:gd name="connsiteX36" fmla="*/ 0 w 8821689"/>
              <a:gd name="connsiteY36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21689" h="1323439" fill="none" extrusionOk="0">
                <a:moveTo>
                  <a:pt x="0" y="0"/>
                </a:moveTo>
                <a:cubicBezTo>
                  <a:pt x="248516" y="-14355"/>
                  <a:pt x="258361" y="42016"/>
                  <a:pt x="499896" y="0"/>
                </a:cubicBezTo>
                <a:cubicBezTo>
                  <a:pt x="741431" y="-42016"/>
                  <a:pt x="791268" y="4087"/>
                  <a:pt x="999791" y="0"/>
                </a:cubicBezTo>
                <a:cubicBezTo>
                  <a:pt x="1208315" y="-4087"/>
                  <a:pt x="1371673" y="32494"/>
                  <a:pt x="1587904" y="0"/>
                </a:cubicBezTo>
                <a:cubicBezTo>
                  <a:pt x="1804135" y="-32494"/>
                  <a:pt x="1895033" y="25555"/>
                  <a:pt x="2176017" y="0"/>
                </a:cubicBezTo>
                <a:cubicBezTo>
                  <a:pt x="2457001" y="-25555"/>
                  <a:pt x="2646341" y="38931"/>
                  <a:pt x="2764129" y="0"/>
                </a:cubicBezTo>
                <a:cubicBezTo>
                  <a:pt x="2881917" y="-38931"/>
                  <a:pt x="3375565" y="68387"/>
                  <a:pt x="3528676" y="0"/>
                </a:cubicBezTo>
                <a:cubicBezTo>
                  <a:pt x="3681787" y="-68387"/>
                  <a:pt x="4060483" y="32151"/>
                  <a:pt x="4293222" y="0"/>
                </a:cubicBezTo>
                <a:cubicBezTo>
                  <a:pt x="4525961" y="-32151"/>
                  <a:pt x="4700931" y="5944"/>
                  <a:pt x="4881335" y="0"/>
                </a:cubicBezTo>
                <a:cubicBezTo>
                  <a:pt x="5061739" y="-5944"/>
                  <a:pt x="5334784" y="27751"/>
                  <a:pt x="5557664" y="0"/>
                </a:cubicBezTo>
                <a:cubicBezTo>
                  <a:pt x="5780544" y="-27751"/>
                  <a:pt x="5974852" y="20558"/>
                  <a:pt x="6145777" y="0"/>
                </a:cubicBezTo>
                <a:cubicBezTo>
                  <a:pt x="6316702" y="-20558"/>
                  <a:pt x="6669992" y="25997"/>
                  <a:pt x="6822106" y="0"/>
                </a:cubicBezTo>
                <a:cubicBezTo>
                  <a:pt x="6974220" y="-25997"/>
                  <a:pt x="7024996" y="23143"/>
                  <a:pt x="7145568" y="0"/>
                </a:cubicBezTo>
                <a:cubicBezTo>
                  <a:pt x="7266140" y="-23143"/>
                  <a:pt x="7419968" y="11070"/>
                  <a:pt x="7557247" y="0"/>
                </a:cubicBezTo>
                <a:cubicBezTo>
                  <a:pt x="7694526" y="-11070"/>
                  <a:pt x="7937838" y="24257"/>
                  <a:pt x="8233576" y="0"/>
                </a:cubicBezTo>
                <a:cubicBezTo>
                  <a:pt x="8529314" y="-24257"/>
                  <a:pt x="8550118" y="64436"/>
                  <a:pt x="8821689" y="0"/>
                </a:cubicBezTo>
                <a:cubicBezTo>
                  <a:pt x="8862165" y="217395"/>
                  <a:pt x="8800668" y="252851"/>
                  <a:pt x="8821689" y="454381"/>
                </a:cubicBezTo>
                <a:cubicBezTo>
                  <a:pt x="8842710" y="655911"/>
                  <a:pt x="8781624" y="718129"/>
                  <a:pt x="8821689" y="895527"/>
                </a:cubicBezTo>
                <a:cubicBezTo>
                  <a:pt x="8861754" y="1072925"/>
                  <a:pt x="8809492" y="1156051"/>
                  <a:pt x="8821689" y="1323439"/>
                </a:cubicBezTo>
                <a:cubicBezTo>
                  <a:pt x="8612070" y="1395453"/>
                  <a:pt x="8381619" y="1314810"/>
                  <a:pt x="8145360" y="1323439"/>
                </a:cubicBezTo>
                <a:cubicBezTo>
                  <a:pt x="7909101" y="1332068"/>
                  <a:pt x="7800441" y="1312612"/>
                  <a:pt x="7557247" y="1323439"/>
                </a:cubicBezTo>
                <a:cubicBezTo>
                  <a:pt x="7314053" y="1334266"/>
                  <a:pt x="7335266" y="1275093"/>
                  <a:pt x="7145568" y="1323439"/>
                </a:cubicBezTo>
                <a:cubicBezTo>
                  <a:pt x="6955870" y="1371785"/>
                  <a:pt x="6818880" y="1277876"/>
                  <a:pt x="6645672" y="1323439"/>
                </a:cubicBezTo>
                <a:cubicBezTo>
                  <a:pt x="6472464" y="1369002"/>
                  <a:pt x="6290306" y="1298594"/>
                  <a:pt x="6145777" y="1323439"/>
                </a:cubicBezTo>
                <a:cubicBezTo>
                  <a:pt x="6001249" y="1348284"/>
                  <a:pt x="5805190" y="1309133"/>
                  <a:pt x="5469447" y="1323439"/>
                </a:cubicBezTo>
                <a:cubicBezTo>
                  <a:pt x="5133704" y="1337745"/>
                  <a:pt x="5289157" y="1292543"/>
                  <a:pt x="5145985" y="1323439"/>
                </a:cubicBezTo>
                <a:cubicBezTo>
                  <a:pt x="5002813" y="1354335"/>
                  <a:pt x="4886565" y="1317925"/>
                  <a:pt x="4734306" y="1323439"/>
                </a:cubicBezTo>
                <a:cubicBezTo>
                  <a:pt x="4582047" y="1328953"/>
                  <a:pt x="4220835" y="1276371"/>
                  <a:pt x="4057977" y="1323439"/>
                </a:cubicBezTo>
                <a:cubicBezTo>
                  <a:pt x="3895119" y="1370507"/>
                  <a:pt x="3612043" y="1302724"/>
                  <a:pt x="3469864" y="1323439"/>
                </a:cubicBezTo>
                <a:cubicBezTo>
                  <a:pt x="3327685" y="1344154"/>
                  <a:pt x="3151176" y="1300118"/>
                  <a:pt x="2881752" y="1323439"/>
                </a:cubicBezTo>
                <a:cubicBezTo>
                  <a:pt x="2612328" y="1346760"/>
                  <a:pt x="2348764" y="1285578"/>
                  <a:pt x="2117205" y="1323439"/>
                </a:cubicBezTo>
                <a:cubicBezTo>
                  <a:pt x="1885646" y="1361300"/>
                  <a:pt x="1581707" y="1319816"/>
                  <a:pt x="1440876" y="1323439"/>
                </a:cubicBezTo>
                <a:cubicBezTo>
                  <a:pt x="1300045" y="1327062"/>
                  <a:pt x="916872" y="1313206"/>
                  <a:pt x="676329" y="1323439"/>
                </a:cubicBezTo>
                <a:cubicBezTo>
                  <a:pt x="435786" y="1333672"/>
                  <a:pt x="165934" y="1273140"/>
                  <a:pt x="0" y="1323439"/>
                </a:cubicBezTo>
                <a:cubicBezTo>
                  <a:pt x="-30982" y="1217710"/>
                  <a:pt x="13296" y="1000902"/>
                  <a:pt x="0" y="895527"/>
                </a:cubicBezTo>
                <a:cubicBezTo>
                  <a:pt x="-13296" y="790152"/>
                  <a:pt x="27490" y="586051"/>
                  <a:pt x="0" y="467615"/>
                </a:cubicBezTo>
                <a:cubicBezTo>
                  <a:pt x="-27490" y="349179"/>
                  <a:pt x="5919" y="180573"/>
                  <a:pt x="0" y="0"/>
                </a:cubicBezTo>
                <a:close/>
              </a:path>
              <a:path w="8821689" h="1323439" stroke="0" extrusionOk="0">
                <a:moveTo>
                  <a:pt x="0" y="0"/>
                </a:moveTo>
                <a:cubicBezTo>
                  <a:pt x="111229" y="-34319"/>
                  <a:pt x="245780" y="15182"/>
                  <a:pt x="411679" y="0"/>
                </a:cubicBezTo>
                <a:cubicBezTo>
                  <a:pt x="577578" y="-15182"/>
                  <a:pt x="799502" y="56611"/>
                  <a:pt x="1176225" y="0"/>
                </a:cubicBezTo>
                <a:cubicBezTo>
                  <a:pt x="1552948" y="-56611"/>
                  <a:pt x="1599092" y="28461"/>
                  <a:pt x="1764338" y="0"/>
                </a:cubicBezTo>
                <a:cubicBezTo>
                  <a:pt x="1929584" y="-28461"/>
                  <a:pt x="2094846" y="28367"/>
                  <a:pt x="2264234" y="0"/>
                </a:cubicBezTo>
                <a:cubicBezTo>
                  <a:pt x="2433622" y="-28367"/>
                  <a:pt x="2869806" y="37410"/>
                  <a:pt x="3028780" y="0"/>
                </a:cubicBezTo>
                <a:cubicBezTo>
                  <a:pt x="3187754" y="-37410"/>
                  <a:pt x="3553390" y="72351"/>
                  <a:pt x="3705109" y="0"/>
                </a:cubicBezTo>
                <a:cubicBezTo>
                  <a:pt x="3856828" y="-72351"/>
                  <a:pt x="4256615" y="16507"/>
                  <a:pt x="4469656" y="0"/>
                </a:cubicBezTo>
                <a:cubicBezTo>
                  <a:pt x="4682697" y="-16507"/>
                  <a:pt x="4709503" y="14194"/>
                  <a:pt x="4793118" y="0"/>
                </a:cubicBezTo>
                <a:cubicBezTo>
                  <a:pt x="4876733" y="-14194"/>
                  <a:pt x="5069661" y="33505"/>
                  <a:pt x="5204797" y="0"/>
                </a:cubicBezTo>
                <a:cubicBezTo>
                  <a:pt x="5339933" y="-33505"/>
                  <a:pt x="5462302" y="38122"/>
                  <a:pt x="5616475" y="0"/>
                </a:cubicBezTo>
                <a:cubicBezTo>
                  <a:pt x="5770648" y="-38122"/>
                  <a:pt x="5919200" y="24178"/>
                  <a:pt x="6116371" y="0"/>
                </a:cubicBezTo>
                <a:cubicBezTo>
                  <a:pt x="6313542" y="-24178"/>
                  <a:pt x="6595434" y="56085"/>
                  <a:pt x="6880917" y="0"/>
                </a:cubicBezTo>
                <a:cubicBezTo>
                  <a:pt x="7166400" y="-56085"/>
                  <a:pt x="7319454" y="35035"/>
                  <a:pt x="7645464" y="0"/>
                </a:cubicBezTo>
                <a:cubicBezTo>
                  <a:pt x="7971474" y="-35035"/>
                  <a:pt x="7875757" y="15646"/>
                  <a:pt x="7968926" y="0"/>
                </a:cubicBezTo>
                <a:cubicBezTo>
                  <a:pt x="8062095" y="-15646"/>
                  <a:pt x="8512937" y="65914"/>
                  <a:pt x="8821689" y="0"/>
                </a:cubicBezTo>
                <a:cubicBezTo>
                  <a:pt x="8824588" y="147130"/>
                  <a:pt x="8788729" y="278136"/>
                  <a:pt x="8821689" y="441146"/>
                </a:cubicBezTo>
                <a:cubicBezTo>
                  <a:pt x="8854649" y="604156"/>
                  <a:pt x="8814889" y="750450"/>
                  <a:pt x="8821689" y="882293"/>
                </a:cubicBezTo>
                <a:cubicBezTo>
                  <a:pt x="8828489" y="1014136"/>
                  <a:pt x="8791239" y="1115853"/>
                  <a:pt x="8821689" y="1323439"/>
                </a:cubicBezTo>
                <a:cubicBezTo>
                  <a:pt x="8735233" y="1358209"/>
                  <a:pt x="8568052" y="1308494"/>
                  <a:pt x="8498227" y="1323439"/>
                </a:cubicBezTo>
                <a:cubicBezTo>
                  <a:pt x="8428402" y="1338384"/>
                  <a:pt x="8192105" y="1288893"/>
                  <a:pt x="8086548" y="1323439"/>
                </a:cubicBezTo>
                <a:cubicBezTo>
                  <a:pt x="7980991" y="1357985"/>
                  <a:pt x="7899683" y="1309418"/>
                  <a:pt x="7763086" y="1323439"/>
                </a:cubicBezTo>
                <a:cubicBezTo>
                  <a:pt x="7626489" y="1337460"/>
                  <a:pt x="7235695" y="1291833"/>
                  <a:pt x="7086757" y="1323439"/>
                </a:cubicBezTo>
                <a:cubicBezTo>
                  <a:pt x="6937819" y="1355045"/>
                  <a:pt x="6688004" y="1273322"/>
                  <a:pt x="6586861" y="1323439"/>
                </a:cubicBezTo>
                <a:cubicBezTo>
                  <a:pt x="6485718" y="1373556"/>
                  <a:pt x="6279759" y="1291793"/>
                  <a:pt x="5998749" y="1323439"/>
                </a:cubicBezTo>
                <a:cubicBezTo>
                  <a:pt x="5717739" y="1355085"/>
                  <a:pt x="5606929" y="1258382"/>
                  <a:pt x="5322419" y="1323439"/>
                </a:cubicBezTo>
                <a:cubicBezTo>
                  <a:pt x="5037909" y="1388496"/>
                  <a:pt x="5028155" y="1309827"/>
                  <a:pt x="4734306" y="1323439"/>
                </a:cubicBezTo>
                <a:cubicBezTo>
                  <a:pt x="4440457" y="1337051"/>
                  <a:pt x="4498802" y="1291536"/>
                  <a:pt x="4410845" y="1323439"/>
                </a:cubicBezTo>
                <a:cubicBezTo>
                  <a:pt x="4322888" y="1355342"/>
                  <a:pt x="4026568" y="1303240"/>
                  <a:pt x="3822732" y="1323439"/>
                </a:cubicBezTo>
                <a:cubicBezTo>
                  <a:pt x="3618896" y="1343638"/>
                  <a:pt x="3229212" y="1268097"/>
                  <a:pt x="3058186" y="1323439"/>
                </a:cubicBezTo>
                <a:cubicBezTo>
                  <a:pt x="2887160" y="1378781"/>
                  <a:pt x="2683172" y="1292103"/>
                  <a:pt x="2470073" y="1323439"/>
                </a:cubicBezTo>
                <a:cubicBezTo>
                  <a:pt x="2256974" y="1354775"/>
                  <a:pt x="2202801" y="1310955"/>
                  <a:pt x="2058394" y="1323439"/>
                </a:cubicBezTo>
                <a:cubicBezTo>
                  <a:pt x="1913987" y="1335923"/>
                  <a:pt x="1742527" y="1294058"/>
                  <a:pt x="1646715" y="1323439"/>
                </a:cubicBezTo>
                <a:cubicBezTo>
                  <a:pt x="1550903" y="1352820"/>
                  <a:pt x="1132978" y="1263817"/>
                  <a:pt x="970386" y="1323439"/>
                </a:cubicBezTo>
                <a:cubicBezTo>
                  <a:pt x="807794" y="1383061"/>
                  <a:pt x="358951" y="1261787"/>
                  <a:pt x="0" y="1323439"/>
                </a:cubicBezTo>
                <a:cubicBezTo>
                  <a:pt x="-30601" y="1175680"/>
                  <a:pt x="30389" y="1089770"/>
                  <a:pt x="0" y="908761"/>
                </a:cubicBezTo>
                <a:cubicBezTo>
                  <a:pt x="-30389" y="727752"/>
                  <a:pt x="7171" y="602732"/>
                  <a:pt x="0" y="507318"/>
                </a:cubicBezTo>
                <a:cubicBezTo>
                  <a:pt x="-7171" y="411904"/>
                  <a:pt x="54559" y="109835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35 + 44 = 70</a:t>
            </a:r>
            <a:endParaRPr kumimoji="0" lang="en-US" sz="8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843C0B9-AB80-416C-858B-7FBC22B3496F}"/>
              </a:ext>
            </a:extLst>
          </p:cNvPr>
          <p:cNvSpPr txBox="1"/>
          <p:nvPr/>
        </p:nvSpPr>
        <p:spPr>
          <a:xfrm>
            <a:off x="524688" y="4840661"/>
            <a:ext cx="8821689" cy="1699311"/>
          </a:xfrm>
          <a:custGeom>
            <a:avLst/>
            <a:gdLst>
              <a:gd name="connsiteX0" fmla="*/ 0 w 8821689"/>
              <a:gd name="connsiteY0" fmla="*/ 0 h 1699311"/>
              <a:gd name="connsiteX1" fmla="*/ 499896 w 8821689"/>
              <a:gd name="connsiteY1" fmla="*/ 0 h 1699311"/>
              <a:gd name="connsiteX2" fmla="*/ 999791 w 8821689"/>
              <a:gd name="connsiteY2" fmla="*/ 0 h 1699311"/>
              <a:gd name="connsiteX3" fmla="*/ 1587904 w 8821689"/>
              <a:gd name="connsiteY3" fmla="*/ 0 h 1699311"/>
              <a:gd name="connsiteX4" fmla="*/ 2176017 w 8821689"/>
              <a:gd name="connsiteY4" fmla="*/ 0 h 1699311"/>
              <a:gd name="connsiteX5" fmla="*/ 2764129 w 8821689"/>
              <a:gd name="connsiteY5" fmla="*/ 0 h 1699311"/>
              <a:gd name="connsiteX6" fmla="*/ 3528676 w 8821689"/>
              <a:gd name="connsiteY6" fmla="*/ 0 h 1699311"/>
              <a:gd name="connsiteX7" fmla="*/ 4293222 w 8821689"/>
              <a:gd name="connsiteY7" fmla="*/ 0 h 1699311"/>
              <a:gd name="connsiteX8" fmla="*/ 4881335 w 8821689"/>
              <a:gd name="connsiteY8" fmla="*/ 0 h 1699311"/>
              <a:gd name="connsiteX9" fmla="*/ 5557664 w 8821689"/>
              <a:gd name="connsiteY9" fmla="*/ 0 h 1699311"/>
              <a:gd name="connsiteX10" fmla="*/ 6145777 w 8821689"/>
              <a:gd name="connsiteY10" fmla="*/ 0 h 1699311"/>
              <a:gd name="connsiteX11" fmla="*/ 6822106 w 8821689"/>
              <a:gd name="connsiteY11" fmla="*/ 0 h 1699311"/>
              <a:gd name="connsiteX12" fmla="*/ 7145568 w 8821689"/>
              <a:gd name="connsiteY12" fmla="*/ 0 h 1699311"/>
              <a:gd name="connsiteX13" fmla="*/ 7557247 w 8821689"/>
              <a:gd name="connsiteY13" fmla="*/ 0 h 1699311"/>
              <a:gd name="connsiteX14" fmla="*/ 8233576 w 8821689"/>
              <a:gd name="connsiteY14" fmla="*/ 0 h 1699311"/>
              <a:gd name="connsiteX15" fmla="*/ 8821689 w 8821689"/>
              <a:gd name="connsiteY15" fmla="*/ 0 h 1699311"/>
              <a:gd name="connsiteX16" fmla="*/ 8821689 w 8821689"/>
              <a:gd name="connsiteY16" fmla="*/ 583430 h 1699311"/>
              <a:gd name="connsiteX17" fmla="*/ 8821689 w 8821689"/>
              <a:gd name="connsiteY17" fmla="*/ 1149867 h 1699311"/>
              <a:gd name="connsiteX18" fmla="*/ 8821689 w 8821689"/>
              <a:gd name="connsiteY18" fmla="*/ 1699311 h 1699311"/>
              <a:gd name="connsiteX19" fmla="*/ 8145360 w 8821689"/>
              <a:gd name="connsiteY19" fmla="*/ 1699311 h 1699311"/>
              <a:gd name="connsiteX20" fmla="*/ 7557247 w 8821689"/>
              <a:gd name="connsiteY20" fmla="*/ 1699311 h 1699311"/>
              <a:gd name="connsiteX21" fmla="*/ 7145568 w 8821689"/>
              <a:gd name="connsiteY21" fmla="*/ 1699311 h 1699311"/>
              <a:gd name="connsiteX22" fmla="*/ 6645672 w 8821689"/>
              <a:gd name="connsiteY22" fmla="*/ 1699311 h 1699311"/>
              <a:gd name="connsiteX23" fmla="*/ 6145777 w 8821689"/>
              <a:gd name="connsiteY23" fmla="*/ 1699311 h 1699311"/>
              <a:gd name="connsiteX24" fmla="*/ 5469447 w 8821689"/>
              <a:gd name="connsiteY24" fmla="*/ 1699311 h 1699311"/>
              <a:gd name="connsiteX25" fmla="*/ 5145985 w 8821689"/>
              <a:gd name="connsiteY25" fmla="*/ 1699311 h 1699311"/>
              <a:gd name="connsiteX26" fmla="*/ 4734306 w 8821689"/>
              <a:gd name="connsiteY26" fmla="*/ 1699311 h 1699311"/>
              <a:gd name="connsiteX27" fmla="*/ 4057977 w 8821689"/>
              <a:gd name="connsiteY27" fmla="*/ 1699311 h 1699311"/>
              <a:gd name="connsiteX28" fmla="*/ 3469864 w 8821689"/>
              <a:gd name="connsiteY28" fmla="*/ 1699311 h 1699311"/>
              <a:gd name="connsiteX29" fmla="*/ 2881752 w 8821689"/>
              <a:gd name="connsiteY29" fmla="*/ 1699311 h 1699311"/>
              <a:gd name="connsiteX30" fmla="*/ 2117205 w 8821689"/>
              <a:gd name="connsiteY30" fmla="*/ 1699311 h 1699311"/>
              <a:gd name="connsiteX31" fmla="*/ 1440876 w 8821689"/>
              <a:gd name="connsiteY31" fmla="*/ 1699311 h 1699311"/>
              <a:gd name="connsiteX32" fmla="*/ 676329 w 8821689"/>
              <a:gd name="connsiteY32" fmla="*/ 1699311 h 1699311"/>
              <a:gd name="connsiteX33" fmla="*/ 0 w 8821689"/>
              <a:gd name="connsiteY33" fmla="*/ 1699311 h 1699311"/>
              <a:gd name="connsiteX34" fmla="*/ 0 w 8821689"/>
              <a:gd name="connsiteY34" fmla="*/ 1149867 h 1699311"/>
              <a:gd name="connsiteX35" fmla="*/ 0 w 8821689"/>
              <a:gd name="connsiteY35" fmla="*/ 600423 h 1699311"/>
              <a:gd name="connsiteX36" fmla="*/ 0 w 8821689"/>
              <a:gd name="connsiteY36" fmla="*/ 0 h 1699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821689" h="1699311" fill="none" extrusionOk="0">
                <a:moveTo>
                  <a:pt x="0" y="0"/>
                </a:moveTo>
                <a:cubicBezTo>
                  <a:pt x="248516" y="-14355"/>
                  <a:pt x="258361" y="42016"/>
                  <a:pt x="499896" y="0"/>
                </a:cubicBezTo>
                <a:cubicBezTo>
                  <a:pt x="741431" y="-42016"/>
                  <a:pt x="791268" y="4087"/>
                  <a:pt x="999791" y="0"/>
                </a:cubicBezTo>
                <a:cubicBezTo>
                  <a:pt x="1208315" y="-4087"/>
                  <a:pt x="1371673" y="32494"/>
                  <a:pt x="1587904" y="0"/>
                </a:cubicBezTo>
                <a:cubicBezTo>
                  <a:pt x="1804135" y="-32494"/>
                  <a:pt x="1895033" y="25555"/>
                  <a:pt x="2176017" y="0"/>
                </a:cubicBezTo>
                <a:cubicBezTo>
                  <a:pt x="2457001" y="-25555"/>
                  <a:pt x="2646341" y="38931"/>
                  <a:pt x="2764129" y="0"/>
                </a:cubicBezTo>
                <a:cubicBezTo>
                  <a:pt x="2881917" y="-38931"/>
                  <a:pt x="3375565" y="68387"/>
                  <a:pt x="3528676" y="0"/>
                </a:cubicBezTo>
                <a:cubicBezTo>
                  <a:pt x="3681787" y="-68387"/>
                  <a:pt x="4060483" y="32151"/>
                  <a:pt x="4293222" y="0"/>
                </a:cubicBezTo>
                <a:cubicBezTo>
                  <a:pt x="4525961" y="-32151"/>
                  <a:pt x="4700931" y="5944"/>
                  <a:pt x="4881335" y="0"/>
                </a:cubicBezTo>
                <a:cubicBezTo>
                  <a:pt x="5061739" y="-5944"/>
                  <a:pt x="5334784" y="27751"/>
                  <a:pt x="5557664" y="0"/>
                </a:cubicBezTo>
                <a:cubicBezTo>
                  <a:pt x="5780544" y="-27751"/>
                  <a:pt x="5974852" y="20558"/>
                  <a:pt x="6145777" y="0"/>
                </a:cubicBezTo>
                <a:cubicBezTo>
                  <a:pt x="6316702" y="-20558"/>
                  <a:pt x="6669992" y="25997"/>
                  <a:pt x="6822106" y="0"/>
                </a:cubicBezTo>
                <a:cubicBezTo>
                  <a:pt x="6974220" y="-25997"/>
                  <a:pt x="7024996" y="23143"/>
                  <a:pt x="7145568" y="0"/>
                </a:cubicBezTo>
                <a:cubicBezTo>
                  <a:pt x="7266140" y="-23143"/>
                  <a:pt x="7419968" y="11070"/>
                  <a:pt x="7557247" y="0"/>
                </a:cubicBezTo>
                <a:cubicBezTo>
                  <a:pt x="7694526" y="-11070"/>
                  <a:pt x="7937838" y="24257"/>
                  <a:pt x="8233576" y="0"/>
                </a:cubicBezTo>
                <a:cubicBezTo>
                  <a:pt x="8529314" y="-24257"/>
                  <a:pt x="8550118" y="64436"/>
                  <a:pt x="8821689" y="0"/>
                </a:cubicBezTo>
                <a:cubicBezTo>
                  <a:pt x="8885347" y="156248"/>
                  <a:pt x="8796864" y="376740"/>
                  <a:pt x="8821689" y="583430"/>
                </a:cubicBezTo>
                <a:cubicBezTo>
                  <a:pt x="8846514" y="790120"/>
                  <a:pt x="8818848" y="895616"/>
                  <a:pt x="8821689" y="1149867"/>
                </a:cubicBezTo>
                <a:cubicBezTo>
                  <a:pt x="8824530" y="1404118"/>
                  <a:pt x="8793017" y="1570668"/>
                  <a:pt x="8821689" y="1699311"/>
                </a:cubicBezTo>
                <a:cubicBezTo>
                  <a:pt x="8612070" y="1771325"/>
                  <a:pt x="8381619" y="1690682"/>
                  <a:pt x="8145360" y="1699311"/>
                </a:cubicBezTo>
                <a:cubicBezTo>
                  <a:pt x="7909101" y="1707940"/>
                  <a:pt x="7800441" y="1688484"/>
                  <a:pt x="7557247" y="1699311"/>
                </a:cubicBezTo>
                <a:cubicBezTo>
                  <a:pt x="7314053" y="1710138"/>
                  <a:pt x="7335266" y="1650965"/>
                  <a:pt x="7145568" y="1699311"/>
                </a:cubicBezTo>
                <a:cubicBezTo>
                  <a:pt x="6955870" y="1747657"/>
                  <a:pt x="6818880" y="1653748"/>
                  <a:pt x="6645672" y="1699311"/>
                </a:cubicBezTo>
                <a:cubicBezTo>
                  <a:pt x="6472464" y="1744874"/>
                  <a:pt x="6290306" y="1674466"/>
                  <a:pt x="6145777" y="1699311"/>
                </a:cubicBezTo>
                <a:cubicBezTo>
                  <a:pt x="6001249" y="1724156"/>
                  <a:pt x="5805190" y="1685005"/>
                  <a:pt x="5469447" y="1699311"/>
                </a:cubicBezTo>
                <a:cubicBezTo>
                  <a:pt x="5133704" y="1713617"/>
                  <a:pt x="5289157" y="1668415"/>
                  <a:pt x="5145985" y="1699311"/>
                </a:cubicBezTo>
                <a:cubicBezTo>
                  <a:pt x="5002813" y="1730207"/>
                  <a:pt x="4886565" y="1693797"/>
                  <a:pt x="4734306" y="1699311"/>
                </a:cubicBezTo>
                <a:cubicBezTo>
                  <a:pt x="4582047" y="1704825"/>
                  <a:pt x="4220835" y="1652243"/>
                  <a:pt x="4057977" y="1699311"/>
                </a:cubicBezTo>
                <a:cubicBezTo>
                  <a:pt x="3895119" y="1746379"/>
                  <a:pt x="3612043" y="1678596"/>
                  <a:pt x="3469864" y="1699311"/>
                </a:cubicBezTo>
                <a:cubicBezTo>
                  <a:pt x="3327685" y="1720026"/>
                  <a:pt x="3151176" y="1675990"/>
                  <a:pt x="2881752" y="1699311"/>
                </a:cubicBezTo>
                <a:cubicBezTo>
                  <a:pt x="2612328" y="1722632"/>
                  <a:pt x="2348764" y="1661450"/>
                  <a:pt x="2117205" y="1699311"/>
                </a:cubicBezTo>
                <a:cubicBezTo>
                  <a:pt x="1885646" y="1737172"/>
                  <a:pt x="1581707" y="1695688"/>
                  <a:pt x="1440876" y="1699311"/>
                </a:cubicBezTo>
                <a:cubicBezTo>
                  <a:pt x="1300045" y="1702934"/>
                  <a:pt x="916872" y="1689078"/>
                  <a:pt x="676329" y="1699311"/>
                </a:cubicBezTo>
                <a:cubicBezTo>
                  <a:pt x="435786" y="1709544"/>
                  <a:pt x="165934" y="1649012"/>
                  <a:pt x="0" y="1699311"/>
                </a:cubicBezTo>
                <a:cubicBezTo>
                  <a:pt x="-33021" y="1505551"/>
                  <a:pt x="65697" y="1410215"/>
                  <a:pt x="0" y="1149867"/>
                </a:cubicBezTo>
                <a:cubicBezTo>
                  <a:pt x="-65697" y="889519"/>
                  <a:pt x="58445" y="814860"/>
                  <a:pt x="0" y="600423"/>
                </a:cubicBezTo>
                <a:cubicBezTo>
                  <a:pt x="-58445" y="385986"/>
                  <a:pt x="3839" y="172769"/>
                  <a:pt x="0" y="0"/>
                </a:cubicBezTo>
                <a:close/>
              </a:path>
              <a:path w="8821689" h="1699311" stroke="0" extrusionOk="0">
                <a:moveTo>
                  <a:pt x="0" y="0"/>
                </a:moveTo>
                <a:cubicBezTo>
                  <a:pt x="111229" y="-34319"/>
                  <a:pt x="245780" y="15182"/>
                  <a:pt x="411679" y="0"/>
                </a:cubicBezTo>
                <a:cubicBezTo>
                  <a:pt x="577578" y="-15182"/>
                  <a:pt x="799502" y="56611"/>
                  <a:pt x="1176225" y="0"/>
                </a:cubicBezTo>
                <a:cubicBezTo>
                  <a:pt x="1552948" y="-56611"/>
                  <a:pt x="1599092" y="28461"/>
                  <a:pt x="1764338" y="0"/>
                </a:cubicBezTo>
                <a:cubicBezTo>
                  <a:pt x="1929584" y="-28461"/>
                  <a:pt x="2094846" y="28367"/>
                  <a:pt x="2264234" y="0"/>
                </a:cubicBezTo>
                <a:cubicBezTo>
                  <a:pt x="2433622" y="-28367"/>
                  <a:pt x="2869806" y="37410"/>
                  <a:pt x="3028780" y="0"/>
                </a:cubicBezTo>
                <a:cubicBezTo>
                  <a:pt x="3187754" y="-37410"/>
                  <a:pt x="3553390" y="72351"/>
                  <a:pt x="3705109" y="0"/>
                </a:cubicBezTo>
                <a:cubicBezTo>
                  <a:pt x="3856828" y="-72351"/>
                  <a:pt x="4256615" y="16507"/>
                  <a:pt x="4469656" y="0"/>
                </a:cubicBezTo>
                <a:cubicBezTo>
                  <a:pt x="4682697" y="-16507"/>
                  <a:pt x="4709503" y="14194"/>
                  <a:pt x="4793118" y="0"/>
                </a:cubicBezTo>
                <a:cubicBezTo>
                  <a:pt x="4876733" y="-14194"/>
                  <a:pt x="5069661" y="33505"/>
                  <a:pt x="5204797" y="0"/>
                </a:cubicBezTo>
                <a:cubicBezTo>
                  <a:pt x="5339933" y="-33505"/>
                  <a:pt x="5462302" y="38122"/>
                  <a:pt x="5616475" y="0"/>
                </a:cubicBezTo>
                <a:cubicBezTo>
                  <a:pt x="5770648" y="-38122"/>
                  <a:pt x="5919200" y="24178"/>
                  <a:pt x="6116371" y="0"/>
                </a:cubicBezTo>
                <a:cubicBezTo>
                  <a:pt x="6313542" y="-24178"/>
                  <a:pt x="6595434" y="56085"/>
                  <a:pt x="6880917" y="0"/>
                </a:cubicBezTo>
                <a:cubicBezTo>
                  <a:pt x="7166400" y="-56085"/>
                  <a:pt x="7319454" y="35035"/>
                  <a:pt x="7645464" y="0"/>
                </a:cubicBezTo>
                <a:cubicBezTo>
                  <a:pt x="7971474" y="-35035"/>
                  <a:pt x="7875757" y="15646"/>
                  <a:pt x="7968926" y="0"/>
                </a:cubicBezTo>
                <a:cubicBezTo>
                  <a:pt x="8062095" y="-15646"/>
                  <a:pt x="8512937" y="65914"/>
                  <a:pt x="8821689" y="0"/>
                </a:cubicBezTo>
                <a:cubicBezTo>
                  <a:pt x="8865185" y="187580"/>
                  <a:pt x="8797746" y="356910"/>
                  <a:pt x="8821689" y="566437"/>
                </a:cubicBezTo>
                <a:cubicBezTo>
                  <a:pt x="8845632" y="775964"/>
                  <a:pt x="8775231" y="981674"/>
                  <a:pt x="8821689" y="1132874"/>
                </a:cubicBezTo>
                <a:cubicBezTo>
                  <a:pt x="8868147" y="1284074"/>
                  <a:pt x="8784286" y="1513013"/>
                  <a:pt x="8821689" y="1699311"/>
                </a:cubicBezTo>
                <a:cubicBezTo>
                  <a:pt x="8735233" y="1734081"/>
                  <a:pt x="8568052" y="1684366"/>
                  <a:pt x="8498227" y="1699311"/>
                </a:cubicBezTo>
                <a:cubicBezTo>
                  <a:pt x="8428402" y="1714256"/>
                  <a:pt x="8192105" y="1664765"/>
                  <a:pt x="8086548" y="1699311"/>
                </a:cubicBezTo>
                <a:cubicBezTo>
                  <a:pt x="7980991" y="1733857"/>
                  <a:pt x="7899683" y="1685290"/>
                  <a:pt x="7763086" y="1699311"/>
                </a:cubicBezTo>
                <a:cubicBezTo>
                  <a:pt x="7626489" y="1713332"/>
                  <a:pt x="7235695" y="1667705"/>
                  <a:pt x="7086757" y="1699311"/>
                </a:cubicBezTo>
                <a:cubicBezTo>
                  <a:pt x="6937819" y="1730917"/>
                  <a:pt x="6688004" y="1649194"/>
                  <a:pt x="6586861" y="1699311"/>
                </a:cubicBezTo>
                <a:cubicBezTo>
                  <a:pt x="6485718" y="1749428"/>
                  <a:pt x="6279759" y="1667665"/>
                  <a:pt x="5998749" y="1699311"/>
                </a:cubicBezTo>
                <a:cubicBezTo>
                  <a:pt x="5717739" y="1730957"/>
                  <a:pt x="5606929" y="1634254"/>
                  <a:pt x="5322419" y="1699311"/>
                </a:cubicBezTo>
                <a:cubicBezTo>
                  <a:pt x="5037909" y="1764368"/>
                  <a:pt x="5028155" y="1685699"/>
                  <a:pt x="4734306" y="1699311"/>
                </a:cubicBezTo>
                <a:cubicBezTo>
                  <a:pt x="4440457" y="1712923"/>
                  <a:pt x="4498802" y="1667408"/>
                  <a:pt x="4410845" y="1699311"/>
                </a:cubicBezTo>
                <a:cubicBezTo>
                  <a:pt x="4322888" y="1731214"/>
                  <a:pt x="4026568" y="1679112"/>
                  <a:pt x="3822732" y="1699311"/>
                </a:cubicBezTo>
                <a:cubicBezTo>
                  <a:pt x="3618896" y="1719510"/>
                  <a:pt x="3229212" y="1643969"/>
                  <a:pt x="3058186" y="1699311"/>
                </a:cubicBezTo>
                <a:cubicBezTo>
                  <a:pt x="2887160" y="1754653"/>
                  <a:pt x="2683172" y="1667975"/>
                  <a:pt x="2470073" y="1699311"/>
                </a:cubicBezTo>
                <a:cubicBezTo>
                  <a:pt x="2256974" y="1730647"/>
                  <a:pt x="2202801" y="1686827"/>
                  <a:pt x="2058394" y="1699311"/>
                </a:cubicBezTo>
                <a:cubicBezTo>
                  <a:pt x="1913987" y="1711795"/>
                  <a:pt x="1742527" y="1669930"/>
                  <a:pt x="1646715" y="1699311"/>
                </a:cubicBezTo>
                <a:cubicBezTo>
                  <a:pt x="1550903" y="1728692"/>
                  <a:pt x="1132978" y="1639689"/>
                  <a:pt x="970386" y="1699311"/>
                </a:cubicBezTo>
                <a:cubicBezTo>
                  <a:pt x="807794" y="1758933"/>
                  <a:pt x="358951" y="1637659"/>
                  <a:pt x="0" y="1699311"/>
                </a:cubicBezTo>
                <a:cubicBezTo>
                  <a:pt x="-51693" y="1583666"/>
                  <a:pt x="12854" y="1288661"/>
                  <a:pt x="0" y="1166860"/>
                </a:cubicBezTo>
                <a:cubicBezTo>
                  <a:pt x="-12854" y="1045059"/>
                  <a:pt x="636" y="779384"/>
                  <a:pt x="0" y="651403"/>
                </a:cubicBezTo>
                <a:cubicBezTo>
                  <a:pt x="-636" y="523422"/>
                  <a:pt x="49061" y="31881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5715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883523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15</a:t>
            </a:r>
            <a:r>
              <a:rPr kumimoji="0" lang="en-US" altLang="en-US" sz="8000" b="1" i="0" u="none" strike="noStrike" kern="1200" cap="none" spc="0" normalizeH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  <a:sym typeface="Arial"/>
              </a:rPr>
              <a:t> + 35 = 40 </a:t>
            </a:r>
            <a:endParaRPr kumimoji="0" lang="en-US" altLang="en-US" sz="8000" b="1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9F3D777-657D-4F0A-AB24-7AEA9F55901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2" y="261470"/>
            <a:ext cx="1396721" cy="1416086"/>
          </a:xfrm>
          <a:prstGeom prst="rect">
            <a:avLst/>
          </a:prstGeom>
        </p:spPr>
      </p:pic>
      <p:grpSp>
        <p:nvGrpSpPr>
          <p:cNvPr id="20" name="Google Shape;766;p25">
            <a:extLst>
              <a:ext uri="{FF2B5EF4-FFF2-40B4-BE49-F238E27FC236}">
                <a16:creationId xmlns:a16="http://schemas.microsoft.com/office/drawing/2014/main" id="{5C195B5C-1DAC-4ABD-8D90-9914C0213E1C}"/>
              </a:ext>
            </a:extLst>
          </p:cNvPr>
          <p:cNvGrpSpPr/>
          <p:nvPr/>
        </p:nvGrpSpPr>
        <p:grpSpPr>
          <a:xfrm>
            <a:off x="9430658" y="1140662"/>
            <a:ext cx="1847219" cy="1777737"/>
            <a:chOff x="3688121" y="2981594"/>
            <a:chExt cx="3319085" cy="3319078"/>
          </a:xfrm>
        </p:grpSpPr>
        <p:sp>
          <p:nvSpPr>
            <p:cNvPr id="21" name="Google Shape;767;p25">
              <a:extLst>
                <a:ext uri="{FF2B5EF4-FFF2-40B4-BE49-F238E27FC236}">
                  <a16:creationId xmlns:a16="http://schemas.microsoft.com/office/drawing/2014/main" id="{0F707313-BBE0-4F0F-833E-B5AC27F018C8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768;p25">
              <a:extLst>
                <a:ext uri="{FF2B5EF4-FFF2-40B4-BE49-F238E27FC236}">
                  <a16:creationId xmlns:a16="http://schemas.microsoft.com/office/drawing/2014/main" id="{3A9DAF4E-DAA2-469B-9DC4-0346D1689B36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3" name="Google Shape;769;p25">
              <a:extLst>
                <a:ext uri="{FF2B5EF4-FFF2-40B4-BE49-F238E27FC236}">
                  <a16:creationId xmlns:a16="http://schemas.microsoft.com/office/drawing/2014/main" id="{ABE3E266-1A3C-49BF-866E-771C19D626BC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31" name="Google Shape;770;p25">
                <a:extLst>
                  <a:ext uri="{FF2B5EF4-FFF2-40B4-BE49-F238E27FC236}">
                    <a16:creationId xmlns:a16="http://schemas.microsoft.com/office/drawing/2014/main" id="{8B6812BC-7ABF-42D8-9F12-B6C628BE7104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771;p25">
                <a:extLst>
                  <a:ext uri="{FF2B5EF4-FFF2-40B4-BE49-F238E27FC236}">
                    <a16:creationId xmlns:a16="http://schemas.microsoft.com/office/drawing/2014/main" id="{819EAD15-E7EC-4F56-A434-9D08D3F2AF43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" name="Google Shape;772;p25">
              <a:extLst>
                <a:ext uri="{FF2B5EF4-FFF2-40B4-BE49-F238E27FC236}">
                  <a16:creationId xmlns:a16="http://schemas.microsoft.com/office/drawing/2014/main" id="{270E273A-CE1B-4D9D-A34A-AED002E32D74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29" name="Google Shape;773;p25">
                <a:extLst>
                  <a:ext uri="{FF2B5EF4-FFF2-40B4-BE49-F238E27FC236}">
                    <a16:creationId xmlns:a16="http://schemas.microsoft.com/office/drawing/2014/main" id="{0648B2D1-12A9-418B-B7FA-778040AEA50E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74;p25">
                <a:extLst>
                  <a:ext uri="{FF2B5EF4-FFF2-40B4-BE49-F238E27FC236}">
                    <a16:creationId xmlns:a16="http://schemas.microsoft.com/office/drawing/2014/main" id="{991ACF58-7C3A-4704-A0F0-A1CD13993B46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775;p25">
              <a:extLst>
                <a:ext uri="{FF2B5EF4-FFF2-40B4-BE49-F238E27FC236}">
                  <a16:creationId xmlns:a16="http://schemas.microsoft.com/office/drawing/2014/main" id="{93F8E3C1-2DC0-43A3-9B1A-EBC02FA0060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776;p25">
              <a:extLst>
                <a:ext uri="{FF2B5EF4-FFF2-40B4-BE49-F238E27FC236}">
                  <a16:creationId xmlns:a16="http://schemas.microsoft.com/office/drawing/2014/main" id="{2F651CAF-0576-4106-8ACC-80D9D6F8E241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777;p25">
              <a:extLst>
                <a:ext uri="{FF2B5EF4-FFF2-40B4-BE49-F238E27FC236}">
                  <a16:creationId xmlns:a16="http://schemas.microsoft.com/office/drawing/2014/main" id="{7E30B4AD-F2B1-4189-A929-5FF64D4B2469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778;p25">
              <a:extLst>
                <a:ext uri="{FF2B5EF4-FFF2-40B4-BE49-F238E27FC236}">
                  <a16:creationId xmlns:a16="http://schemas.microsoft.com/office/drawing/2014/main" id="{C35ADA6E-2578-42DC-AB92-6189B9428F7F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" name="Google Shape;766;p25">
            <a:extLst>
              <a:ext uri="{FF2B5EF4-FFF2-40B4-BE49-F238E27FC236}">
                <a16:creationId xmlns:a16="http://schemas.microsoft.com/office/drawing/2014/main" id="{9F51B0E7-47FD-4273-8E21-F8D6E997F8FD}"/>
              </a:ext>
            </a:extLst>
          </p:cNvPr>
          <p:cNvGrpSpPr/>
          <p:nvPr/>
        </p:nvGrpSpPr>
        <p:grpSpPr>
          <a:xfrm>
            <a:off x="9517195" y="3093299"/>
            <a:ext cx="1717198" cy="1615674"/>
            <a:chOff x="3688121" y="2981594"/>
            <a:chExt cx="3319085" cy="3319078"/>
          </a:xfrm>
        </p:grpSpPr>
        <p:sp>
          <p:nvSpPr>
            <p:cNvPr id="34" name="Google Shape;767;p25">
              <a:extLst>
                <a:ext uri="{FF2B5EF4-FFF2-40B4-BE49-F238E27FC236}">
                  <a16:creationId xmlns:a16="http://schemas.microsoft.com/office/drawing/2014/main" id="{0DE42E56-DB97-46FD-BFBD-6A1B8E856CCE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768;p25">
              <a:extLst>
                <a:ext uri="{FF2B5EF4-FFF2-40B4-BE49-F238E27FC236}">
                  <a16:creationId xmlns:a16="http://schemas.microsoft.com/office/drawing/2014/main" id="{D986C289-AEA4-44DE-8D00-4E60CDD62E8E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6" name="Google Shape;769;p25">
              <a:extLst>
                <a:ext uri="{FF2B5EF4-FFF2-40B4-BE49-F238E27FC236}">
                  <a16:creationId xmlns:a16="http://schemas.microsoft.com/office/drawing/2014/main" id="{A3AAD211-E72D-45BF-94A3-B050BB5448E8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44" name="Google Shape;770;p25">
                <a:extLst>
                  <a:ext uri="{FF2B5EF4-FFF2-40B4-BE49-F238E27FC236}">
                    <a16:creationId xmlns:a16="http://schemas.microsoft.com/office/drawing/2014/main" id="{4103B5E3-FA95-4B02-ACF5-58F5B45F254C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771;p25">
                <a:extLst>
                  <a:ext uri="{FF2B5EF4-FFF2-40B4-BE49-F238E27FC236}">
                    <a16:creationId xmlns:a16="http://schemas.microsoft.com/office/drawing/2014/main" id="{52A2DFBB-7423-40F2-AC5A-D076D630A452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7" name="Google Shape;772;p25">
              <a:extLst>
                <a:ext uri="{FF2B5EF4-FFF2-40B4-BE49-F238E27FC236}">
                  <a16:creationId xmlns:a16="http://schemas.microsoft.com/office/drawing/2014/main" id="{78271776-DF0F-4304-9B3B-F7139E82DEC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42" name="Google Shape;773;p25">
                <a:extLst>
                  <a:ext uri="{FF2B5EF4-FFF2-40B4-BE49-F238E27FC236}">
                    <a16:creationId xmlns:a16="http://schemas.microsoft.com/office/drawing/2014/main" id="{E119A956-0D01-4777-B40F-4533916C1761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774;p25">
                <a:extLst>
                  <a:ext uri="{FF2B5EF4-FFF2-40B4-BE49-F238E27FC236}">
                    <a16:creationId xmlns:a16="http://schemas.microsoft.com/office/drawing/2014/main" id="{65D15D1C-BB81-41AA-9340-A271AB6B6903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" name="Google Shape;775;p25">
              <a:extLst>
                <a:ext uri="{FF2B5EF4-FFF2-40B4-BE49-F238E27FC236}">
                  <a16:creationId xmlns:a16="http://schemas.microsoft.com/office/drawing/2014/main" id="{463529E4-A1E0-4AE0-8F3F-1C81C5FB491B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776;p25">
              <a:extLst>
                <a:ext uri="{FF2B5EF4-FFF2-40B4-BE49-F238E27FC236}">
                  <a16:creationId xmlns:a16="http://schemas.microsoft.com/office/drawing/2014/main" id="{6C84335C-BE72-4F00-AE39-DE20669C7CAE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777;p25">
              <a:extLst>
                <a:ext uri="{FF2B5EF4-FFF2-40B4-BE49-F238E27FC236}">
                  <a16:creationId xmlns:a16="http://schemas.microsoft.com/office/drawing/2014/main" id="{C27046E2-ACBB-43F8-A8F4-DCB89A582884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778;p25">
              <a:extLst>
                <a:ext uri="{FF2B5EF4-FFF2-40B4-BE49-F238E27FC236}">
                  <a16:creationId xmlns:a16="http://schemas.microsoft.com/office/drawing/2014/main" id="{E26CA2F1-69A4-4FC2-8886-DB0256B79289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766;p25">
            <a:extLst>
              <a:ext uri="{FF2B5EF4-FFF2-40B4-BE49-F238E27FC236}">
                <a16:creationId xmlns:a16="http://schemas.microsoft.com/office/drawing/2014/main" id="{267D386F-3A59-49EC-BF42-8EB14F42B8B0}"/>
              </a:ext>
            </a:extLst>
          </p:cNvPr>
          <p:cNvGrpSpPr/>
          <p:nvPr/>
        </p:nvGrpSpPr>
        <p:grpSpPr>
          <a:xfrm>
            <a:off x="9505357" y="4986168"/>
            <a:ext cx="1847219" cy="1730838"/>
            <a:chOff x="3688121" y="2981594"/>
            <a:chExt cx="3319085" cy="3319078"/>
          </a:xfrm>
        </p:grpSpPr>
        <p:sp>
          <p:nvSpPr>
            <p:cNvPr id="87" name="Google Shape;767;p25">
              <a:extLst>
                <a:ext uri="{FF2B5EF4-FFF2-40B4-BE49-F238E27FC236}">
                  <a16:creationId xmlns:a16="http://schemas.microsoft.com/office/drawing/2014/main" id="{DD63EC73-4F18-40D4-8A12-E4E228B84210}"/>
                </a:ext>
              </a:extLst>
            </p:cNvPr>
            <p:cNvSpPr/>
            <p:nvPr/>
          </p:nvSpPr>
          <p:spPr>
            <a:xfrm>
              <a:off x="3688121" y="2981594"/>
              <a:ext cx="3319085" cy="3319078"/>
            </a:xfrm>
            <a:custGeom>
              <a:avLst/>
              <a:gdLst/>
              <a:ahLst/>
              <a:cxnLst/>
              <a:rect l="l" t="t" r="r" b="b"/>
              <a:pathLst>
                <a:path w="3319081" h="3319081" extrusionOk="0">
                  <a:moveTo>
                    <a:pt x="1659541" y="0"/>
                  </a:moveTo>
                  <a:cubicBezTo>
                    <a:pt x="2576036" y="0"/>
                    <a:pt x="3319082" y="742950"/>
                    <a:pt x="3319082" y="1659541"/>
                  </a:cubicBezTo>
                  <a:cubicBezTo>
                    <a:pt x="3319082" y="2576132"/>
                    <a:pt x="2576132" y="3319082"/>
                    <a:pt x="1659541" y="3319082"/>
                  </a:cubicBezTo>
                  <a:cubicBezTo>
                    <a:pt x="742950" y="3319082"/>
                    <a:pt x="0" y="2576036"/>
                    <a:pt x="0" y="1659541"/>
                  </a:cubicBezTo>
                  <a:cubicBezTo>
                    <a:pt x="0" y="743045"/>
                    <a:pt x="742950" y="0"/>
                    <a:pt x="1659541" y="0"/>
                  </a:cubicBezTo>
                  <a:lnTo>
                    <a:pt x="1659541" y="0"/>
                  </a:lnTo>
                  <a:close/>
                  <a:moveTo>
                    <a:pt x="1659541" y="689038"/>
                  </a:moveTo>
                  <a:cubicBezTo>
                    <a:pt x="1123569" y="689038"/>
                    <a:pt x="689039" y="1123569"/>
                    <a:pt x="689039" y="1659541"/>
                  </a:cubicBezTo>
                  <a:cubicBezTo>
                    <a:pt x="689039" y="2195513"/>
                    <a:pt x="1123569" y="2630043"/>
                    <a:pt x="1659541" y="2630043"/>
                  </a:cubicBezTo>
                  <a:cubicBezTo>
                    <a:pt x="2195513" y="2630043"/>
                    <a:pt x="2630043" y="2195513"/>
                    <a:pt x="2630043" y="1659541"/>
                  </a:cubicBezTo>
                  <a:cubicBezTo>
                    <a:pt x="2630043" y="1123569"/>
                    <a:pt x="2195513" y="689038"/>
                    <a:pt x="1659541" y="689038"/>
                  </a:cubicBezTo>
                  <a:close/>
                </a:path>
              </a:pathLst>
            </a:custGeom>
            <a:solidFill>
              <a:srgbClr val="D6531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768;p25">
              <a:extLst>
                <a:ext uri="{FF2B5EF4-FFF2-40B4-BE49-F238E27FC236}">
                  <a16:creationId xmlns:a16="http://schemas.microsoft.com/office/drawing/2014/main" id="{CB8F7CB1-80E9-4B40-8E17-568DE3B8EB5C}"/>
                </a:ext>
              </a:extLst>
            </p:cNvPr>
            <p:cNvSpPr/>
            <p:nvPr/>
          </p:nvSpPr>
          <p:spPr>
            <a:xfrm>
              <a:off x="4075598" y="3472226"/>
              <a:ext cx="2544128" cy="2544129"/>
            </a:xfrm>
            <a:custGeom>
              <a:avLst/>
              <a:gdLst/>
              <a:ahLst/>
              <a:cxnLst/>
              <a:rect l="l" t="t" r="r" b="b"/>
              <a:pathLst>
                <a:path w="2544127" h="2544127" extrusionOk="0">
                  <a:moveTo>
                    <a:pt x="1272064" y="0"/>
                  </a:moveTo>
                  <a:cubicBezTo>
                    <a:pt x="1974628" y="0"/>
                    <a:pt x="2544128" y="569500"/>
                    <a:pt x="2544128" y="1272064"/>
                  </a:cubicBezTo>
                  <a:cubicBezTo>
                    <a:pt x="2544128" y="1974628"/>
                    <a:pt x="1974628" y="2544128"/>
                    <a:pt x="1272064" y="2544128"/>
                  </a:cubicBezTo>
                  <a:cubicBezTo>
                    <a:pt x="569500" y="2544128"/>
                    <a:pt x="0" y="1974628"/>
                    <a:pt x="0" y="1272064"/>
                  </a:cubicBezTo>
                  <a:cubicBezTo>
                    <a:pt x="0" y="569500"/>
                    <a:pt x="569500" y="0"/>
                    <a:pt x="1272064" y="0"/>
                  </a:cubicBezTo>
                  <a:lnTo>
                    <a:pt x="1272064" y="0"/>
                  </a:lnTo>
                  <a:close/>
                  <a:moveTo>
                    <a:pt x="1272064" y="198406"/>
                  </a:moveTo>
                  <a:cubicBezTo>
                    <a:pt x="736092" y="198406"/>
                    <a:pt x="301562" y="632936"/>
                    <a:pt x="301562" y="1168908"/>
                  </a:cubicBezTo>
                  <a:cubicBezTo>
                    <a:pt x="301562" y="1704880"/>
                    <a:pt x="736092" y="2139410"/>
                    <a:pt x="1272064" y="2139410"/>
                  </a:cubicBezTo>
                  <a:cubicBezTo>
                    <a:pt x="1808036" y="2139410"/>
                    <a:pt x="2242566" y="1704880"/>
                    <a:pt x="2242566" y="1168908"/>
                  </a:cubicBezTo>
                  <a:cubicBezTo>
                    <a:pt x="2242566" y="632936"/>
                    <a:pt x="1808036" y="198406"/>
                    <a:pt x="1272064" y="198406"/>
                  </a:cubicBezTo>
                  <a:close/>
                </a:path>
              </a:pathLst>
            </a:custGeom>
            <a:solidFill>
              <a:srgbClr val="FFFFFF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9" name="Google Shape;769;p25">
              <a:extLst>
                <a:ext uri="{FF2B5EF4-FFF2-40B4-BE49-F238E27FC236}">
                  <a16:creationId xmlns:a16="http://schemas.microsoft.com/office/drawing/2014/main" id="{ED344411-AEA9-4FD4-9C06-FB3B80CC63A3}"/>
                </a:ext>
              </a:extLst>
            </p:cNvPr>
            <p:cNvGrpSpPr/>
            <p:nvPr/>
          </p:nvGrpSpPr>
          <p:grpSpPr>
            <a:xfrm>
              <a:off x="3772727" y="3222908"/>
              <a:ext cx="1113024" cy="1160787"/>
              <a:chOff x="6515927" y="3100079"/>
              <a:chExt cx="1113024" cy="1160787"/>
            </a:xfrm>
          </p:grpSpPr>
          <p:sp>
            <p:nvSpPr>
              <p:cNvPr id="97" name="Google Shape;770;p25">
                <a:extLst>
                  <a:ext uri="{FF2B5EF4-FFF2-40B4-BE49-F238E27FC236}">
                    <a16:creationId xmlns:a16="http://schemas.microsoft.com/office/drawing/2014/main" id="{A3F726EC-AD11-4824-A50F-385A01846DA0}"/>
                  </a:ext>
                </a:extLst>
              </p:cNvPr>
              <p:cNvSpPr/>
              <p:nvPr/>
            </p:nvSpPr>
            <p:spPr>
              <a:xfrm>
                <a:off x="6515927" y="3100079"/>
                <a:ext cx="1112982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2982" h="1160787" extrusionOk="0">
                    <a:moveTo>
                      <a:pt x="2449" y="871396"/>
                    </a:moveTo>
                    <a:cubicBezTo>
                      <a:pt x="129036" y="511066"/>
                      <a:pt x="375067" y="206933"/>
                      <a:pt x="693011" y="6622"/>
                    </a:cubicBezTo>
                    <a:cubicBezTo>
                      <a:pt x="817598" y="-64721"/>
                      <a:pt x="1221363" y="461250"/>
                      <a:pt x="1085346" y="583742"/>
                    </a:cubicBezTo>
                    <a:cubicBezTo>
                      <a:pt x="884845" y="703090"/>
                      <a:pt x="730349" y="891780"/>
                      <a:pt x="655292" y="1116856"/>
                    </a:cubicBezTo>
                    <a:cubicBezTo>
                      <a:pt x="619859" y="1256492"/>
                      <a:pt x="-45271" y="1032750"/>
                      <a:pt x="2449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771;p25">
                <a:extLst>
                  <a:ext uri="{FF2B5EF4-FFF2-40B4-BE49-F238E27FC236}">
                    <a16:creationId xmlns:a16="http://schemas.microsoft.com/office/drawing/2014/main" id="{7B8B2994-2735-4BEB-90AA-39B329DDD131}"/>
                  </a:ext>
                </a:extLst>
              </p:cNvPr>
              <p:cNvSpPr/>
              <p:nvPr/>
            </p:nvSpPr>
            <p:spPr>
              <a:xfrm>
                <a:off x="6880707" y="3454744"/>
                <a:ext cx="748244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4" h="806077" extrusionOk="0">
                    <a:moveTo>
                      <a:pt x="0" y="773906"/>
                    </a:moveTo>
                    <a:cubicBezTo>
                      <a:pt x="112681" y="426434"/>
                      <a:pt x="370904" y="144494"/>
                      <a:pt x="702659" y="0"/>
                    </a:cubicBezTo>
                    <a:cubicBezTo>
                      <a:pt x="747522" y="91154"/>
                      <a:pt x="765238" y="176117"/>
                      <a:pt x="728281" y="220980"/>
                    </a:cubicBezTo>
                    <a:cubicBezTo>
                      <a:pt x="516636" y="342329"/>
                      <a:pt x="354997" y="541115"/>
                      <a:pt x="282130" y="778669"/>
                    </a:cubicBezTo>
                    <a:cubicBezTo>
                      <a:pt x="247745" y="820579"/>
                      <a:pt x="127540" y="810768"/>
                      <a:pt x="0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" name="Google Shape;772;p25">
              <a:extLst>
                <a:ext uri="{FF2B5EF4-FFF2-40B4-BE49-F238E27FC236}">
                  <a16:creationId xmlns:a16="http://schemas.microsoft.com/office/drawing/2014/main" id="{77960ADD-2AA9-481A-8025-C42430EA902F}"/>
                </a:ext>
              </a:extLst>
            </p:cNvPr>
            <p:cNvGrpSpPr/>
            <p:nvPr/>
          </p:nvGrpSpPr>
          <p:grpSpPr>
            <a:xfrm>
              <a:off x="5805957" y="3222908"/>
              <a:ext cx="1113021" cy="1160787"/>
              <a:chOff x="8549157" y="3100079"/>
              <a:chExt cx="1113021" cy="1160787"/>
            </a:xfrm>
          </p:grpSpPr>
          <p:sp>
            <p:nvSpPr>
              <p:cNvPr id="95" name="Google Shape;773;p25">
                <a:extLst>
                  <a:ext uri="{FF2B5EF4-FFF2-40B4-BE49-F238E27FC236}">
                    <a16:creationId xmlns:a16="http://schemas.microsoft.com/office/drawing/2014/main" id="{2177C15D-0577-4AB0-BF68-81C8BD386AA3}"/>
                  </a:ext>
                </a:extLst>
              </p:cNvPr>
              <p:cNvSpPr/>
              <p:nvPr/>
            </p:nvSpPr>
            <p:spPr>
              <a:xfrm>
                <a:off x="8549157" y="3100079"/>
                <a:ext cx="1113021" cy="1160787"/>
              </a:xfrm>
              <a:custGeom>
                <a:avLst/>
                <a:gdLst/>
                <a:ahLst/>
                <a:cxnLst/>
                <a:rect l="l" t="t" r="r" b="b"/>
                <a:pathLst>
                  <a:path w="1113021" h="1160787" extrusionOk="0">
                    <a:moveTo>
                      <a:pt x="1110564" y="871396"/>
                    </a:moveTo>
                    <a:cubicBezTo>
                      <a:pt x="983976" y="511066"/>
                      <a:pt x="737946" y="206933"/>
                      <a:pt x="420001" y="6622"/>
                    </a:cubicBezTo>
                    <a:cubicBezTo>
                      <a:pt x="295414" y="-64721"/>
                      <a:pt x="-108446" y="461250"/>
                      <a:pt x="27667" y="583742"/>
                    </a:cubicBezTo>
                    <a:cubicBezTo>
                      <a:pt x="228168" y="703090"/>
                      <a:pt x="382663" y="891780"/>
                      <a:pt x="457720" y="1116856"/>
                    </a:cubicBezTo>
                    <a:cubicBezTo>
                      <a:pt x="493153" y="1256492"/>
                      <a:pt x="1158379" y="1032750"/>
                      <a:pt x="1110564" y="871396"/>
                    </a:cubicBezTo>
                    <a:close/>
                  </a:path>
                </a:pathLst>
              </a:custGeom>
              <a:solidFill>
                <a:srgbClr val="EDD4C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774;p25">
                <a:extLst>
                  <a:ext uri="{FF2B5EF4-FFF2-40B4-BE49-F238E27FC236}">
                    <a16:creationId xmlns:a16="http://schemas.microsoft.com/office/drawing/2014/main" id="{200C2AC4-E106-4116-B8D5-05823ECD329F}"/>
                  </a:ext>
                </a:extLst>
              </p:cNvPr>
              <p:cNvSpPr/>
              <p:nvPr/>
            </p:nvSpPr>
            <p:spPr>
              <a:xfrm>
                <a:off x="8549240" y="3454744"/>
                <a:ext cx="748245" cy="806077"/>
              </a:xfrm>
              <a:custGeom>
                <a:avLst/>
                <a:gdLst/>
                <a:ahLst/>
                <a:cxnLst/>
                <a:rect l="l" t="t" r="r" b="b"/>
                <a:pathLst>
                  <a:path w="748245" h="806077" extrusionOk="0">
                    <a:moveTo>
                      <a:pt x="748245" y="773906"/>
                    </a:moveTo>
                    <a:cubicBezTo>
                      <a:pt x="635564" y="426434"/>
                      <a:pt x="377342" y="144494"/>
                      <a:pt x="45586" y="0"/>
                    </a:cubicBezTo>
                    <a:cubicBezTo>
                      <a:pt x="723" y="91154"/>
                      <a:pt x="-16994" y="176117"/>
                      <a:pt x="19963" y="220980"/>
                    </a:cubicBezTo>
                    <a:cubicBezTo>
                      <a:pt x="231609" y="342329"/>
                      <a:pt x="393248" y="541115"/>
                      <a:pt x="466114" y="778669"/>
                    </a:cubicBezTo>
                    <a:cubicBezTo>
                      <a:pt x="500500" y="820579"/>
                      <a:pt x="620610" y="810768"/>
                      <a:pt x="748245" y="773906"/>
                    </a:cubicBezTo>
                    <a:close/>
                  </a:path>
                </a:pathLst>
              </a:custGeom>
              <a:solidFill>
                <a:srgbClr val="FFEBE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600" b="0" i="0" u="none" strike="noStrike" kern="0" cap="none" spc="0" normalizeH="0" baseline="0" noProof="0">
                  <a:ln>
                    <a:solidFill>
                      <a:srgbClr val="00FFFF"/>
                    </a:solidFill>
                  </a:ln>
                  <a:solidFill>
                    <a:srgbClr val="FFFBF8"/>
                  </a:solidFill>
                  <a:effectLst>
                    <a:glow rad="63500">
                      <a:srgbClr val="0000FF">
                        <a:alpha val="40000"/>
                      </a:srgbClr>
                    </a:glow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  <a:reflection blurRad="6350" stA="60000" endA="900" endPos="58000" dir="5400000" sy="-100000" algn="bl" rotWithShape="0"/>
                  </a:effectLst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1" name="Google Shape;775;p25">
              <a:extLst>
                <a:ext uri="{FF2B5EF4-FFF2-40B4-BE49-F238E27FC236}">
                  <a16:creationId xmlns:a16="http://schemas.microsoft.com/office/drawing/2014/main" id="{464715E8-29A9-4A03-99A8-BC6C7C3523F2}"/>
                </a:ext>
              </a:extLst>
            </p:cNvPr>
            <p:cNvSpPr/>
            <p:nvPr/>
          </p:nvSpPr>
          <p:spPr>
            <a:xfrm>
              <a:off x="3772727" y="4905386"/>
              <a:ext cx="1112982" cy="1160737"/>
            </a:xfrm>
            <a:custGeom>
              <a:avLst/>
              <a:gdLst/>
              <a:ahLst/>
              <a:cxnLst/>
              <a:rect l="l" t="t" r="r" b="b"/>
              <a:pathLst>
                <a:path w="1112982" h="1160737" extrusionOk="0">
                  <a:moveTo>
                    <a:pt x="2449" y="289341"/>
                  </a:moveTo>
                  <a:cubicBezTo>
                    <a:pt x="129036" y="649672"/>
                    <a:pt x="375067" y="953806"/>
                    <a:pt x="693011" y="1154116"/>
                  </a:cubicBezTo>
                  <a:cubicBezTo>
                    <a:pt x="817598" y="1225458"/>
                    <a:pt x="1221363" y="699488"/>
                    <a:pt x="1085346" y="576997"/>
                  </a:cubicBezTo>
                  <a:cubicBezTo>
                    <a:pt x="884845" y="457648"/>
                    <a:pt x="730349" y="268958"/>
                    <a:pt x="655292" y="43882"/>
                  </a:cubicBezTo>
                  <a:cubicBezTo>
                    <a:pt x="619859" y="-95659"/>
                    <a:pt x="-45271" y="128083"/>
                    <a:pt x="2449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776;p25">
              <a:extLst>
                <a:ext uri="{FF2B5EF4-FFF2-40B4-BE49-F238E27FC236}">
                  <a16:creationId xmlns:a16="http://schemas.microsoft.com/office/drawing/2014/main" id="{3EBB1C60-80CC-41F2-AF91-B73918B67E87}"/>
                </a:ext>
              </a:extLst>
            </p:cNvPr>
            <p:cNvSpPr/>
            <p:nvPr/>
          </p:nvSpPr>
          <p:spPr>
            <a:xfrm>
              <a:off x="4092454" y="4905561"/>
              <a:ext cx="793337" cy="958869"/>
            </a:xfrm>
            <a:custGeom>
              <a:avLst/>
              <a:gdLst/>
              <a:ahLst/>
              <a:cxnLst/>
              <a:rect l="l" t="t" r="r" b="b"/>
              <a:pathLst>
                <a:path w="793337" h="958869" extrusionOk="0">
                  <a:moveTo>
                    <a:pt x="651891" y="958870"/>
                  </a:moveTo>
                  <a:cubicBezTo>
                    <a:pt x="759619" y="816947"/>
                    <a:pt x="837152" y="641306"/>
                    <a:pt x="765715" y="576917"/>
                  </a:cubicBezTo>
                  <a:cubicBezTo>
                    <a:pt x="654653" y="510814"/>
                    <a:pt x="557689" y="423374"/>
                    <a:pt x="480536" y="320314"/>
                  </a:cubicBezTo>
                  <a:cubicBezTo>
                    <a:pt x="415766" y="234589"/>
                    <a:pt x="364903" y="137720"/>
                    <a:pt x="331184" y="33230"/>
                  </a:cubicBezTo>
                  <a:cubicBezTo>
                    <a:pt x="300038" y="-20776"/>
                    <a:pt x="148876" y="-3536"/>
                    <a:pt x="0" y="46184"/>
                  </a:cubicBezTo>
                  <a:cubicBezTo>
                    <a:pt x="64865" y="441281"/>
                    <a:pt x="311753" y="775323"/>
                    <a:pt x="651891" y="958870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777;p25">
              <a:extLst>
                <a:ext uri="{FF2B5EF4-FFF2-40B4-BE49-F238E27FC236}">
                  <a16:creationId xmlns:a16="http://schemas.microsoft.com/office/drawing/2014/main" id="{C5AA300E-23E8-4A39-BFE6-61D1C0AE69CF}"/>
                </a:ext>
              </a:extLst>
            </p:cNvPr>
            <p:cNvSpPr/>
            <p:nvPr/>
          </p:nvSpPr>
          <p:spPr>
            <a:xfrm>
              <a:off x="5805957" y="4905386"/>
              <a:ext cx="1113021" cy="1160737"/>
            </a:xfrm>
            <a:custGeom>
              <a:avLst/>
              <a:gdLst/>
              <a:ahLst/>
              <a:cxnLst/>
              <a:rect l="l" t="t" r="r" b="b"/>
              <a:pathLst>
                <a:path w="1113021" h="1160737" extrusionOk="0">
                  <a:moveTo>
                    <a:pt x="1110564" y="289341"/>
                  </a:moveTo>
                  <a:cubicBezTo>
                    <a:pt x="983976" y="649672"/>
                    <a:pt x="737946" y="953806"/>
                    <a:pt x="420001" y="1154116"/>
                  </a:cubicBezTo>
                  <a:cubicBezTo>
                    <a:pt x="295414" y="1225458"/>
                    <a:pt x="-108446" y="699488"/>
                    <a:pt x="27667" y="576997"/>
                  </a:cubicBezTo>
                  <a:cubicBezTo>
                    <a:pt x="228168" y="457648"/>
                    <a:pt x="382663" y="268958"/>
                    <a:pt x="457720" y="43882"/>
                  </a:cubicBezTo>
                  <a:cubicBezTo>
                    <a:pt x="493153" y="-95659"/>
                    <a:pt x="1158379" y="128083"/>
                    <a:pt x="1110564" y="289341"/>
                  </a:cubicBezTo>
                  <a:close/>
                </a:path>
              </a:pathLst>
            </a:custGeom>
            <a:solidFill>
              <a:srgbClr val="EDD4C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778;p25">
              <a:extLst>
                <a:ext uri="{FF2B5EF4-FFF2-40B4-BE49-F238E27FC236}">
                  <a16:creationId xmlns:a16="http://schemas.microsoft.com/office/drawing/2014/main" id="{2E46F45B-5219-415B-9530-17BC162BA607}"/>
                </a:ext>
              </a:extLst>
            </p:cNvPr>
            <p:cNvSpPr/>
            <p:nvPr/>
          </p:nvSpPr>
          <p:spPr>
            <a:xfrm>
              <a:off x="5806014" y="4905425"/>
              <a:ext cx="796658" cy="960243"/>
            </a:xfrm>
            <a:custGeom>
              <a:avLst/>
              <a:gdLst/>
              <a:ahLst/>
              <a:cxnLst/>
              <a:rect l="l" t="t" r="r" b="b"/>
              <a:pathLst>
                <a:path w="796658" h="960243" extrusionOk="0">
                  <a:moveTo>
                    <a:pt x="796658" y="47273"/>
                  </a:moveTo>
                  <a:cubicBezTo>
                    <a:pt x="731412" y="443036"/>
                    <a:pt x="483572" y="777173"/>
                    <a:pt x="142481" y="960244"/>
                  </a:cubicBezTo>
                  <a:cubicBezTo>
                    <a:pt x="34182" y="818036"/>
                    <a:pt x="-44018" y="641537"/>
                    <a:pt x="27610" y="576958"/>
                  </a:cubicBezTo>
                  <a:cubicBezTo>
                    <a:pt x="50660" y="563242"/>
                    <a:pt x="73044" y="548573"/>
                    <a:pt x="94856" y="533143"/>
                  </a:cubicBezTo>
                  <a:cubicBezTo>
                    <a:pt x="270116" y="411318"/>
                    <a:pt x="403371" y="233201"/>
                    <a:pt x="468332" y="24984"/>
                  </a:cubicBezTo>
                  <a:cubicBezTo>
                    <a:pt x="510146" y="-19117"/>
                    <a:pt x="654831" y="-543"/>
                    <a:pt x="796658" y="47273"/>
                  </a:cubicBezTo>
                  <a:close/>
                </a:path>
              </a:pathLst>
            </a:custGeom>
            <a:solidFill>
              <a:srgbClr val="FFEB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600" b="0" i="0" u="none" strike="noStrike" kern="0" cap="none" spc="0" normalizeH="0" baseline="0" noProof="0">
                <a:ln>
                  <a:solidFill>
                    <a:srgbClr val="00FFFF"/>
                  </a:solidFill>
                </a:ln>
                <a:solidFill>
                  <a:srgbClr val="FFFBF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5C84B0B9-1257-43D7-99CC-08FD945F195C}"/>
              </a:ext>
            </a:extLst>
          </p:cNvPr>
          <p:cNvSpPr txBox="1"/>
          <p:nvPr/>
        </p:nvSpPr>
        <p:spPr>
          <a:xfrm>
            <a:off x="12317900" y="3349799"/>
            <a:ext cx="8490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Đ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E932AD-96E7-465C-9018-063BAFBFA9C8}"/>
              </a:ext>
            </a:extLst>
          </p:cNvPr>
          <p:cNvSpPr txBox="1"/>
          <p:nvPr/>
        </p:nvSpPr>
        <p:spPr>
          <a:xfrm>
            <a:off x="12317900" y="1331937"/>
            <a:ext cx="424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FBFEFDD-D134-411E-A8B3-C7292885D6FA}"/>
              </a:ext>
            </a:extLst>
          </p:cNvPr>
          <p:cNvSpPr txBox="1"/>
          <p:nvPr/>
        </p:nvSpPr>
        <p:spPr>
          <a:xfrm>
            <a:off x="12409480" y="5227744"/>
            <a:ext cx="4245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7200" b="1" i="0" u="none" strike="noStrike" kern="0" cap="none" spc="0" normalizeH="0" baseline="0" noProof="0">
                <a:ln>
                  <a:noFill/>
                </a:ln>
                <a:solidFill>
                  <a:srgbClr val="D42C68"/>
                </a:solidFill>
                <a:effectLst>
                  <a:glow rad="63500">
                    <a:srgbClr val="0000FF">
                      <a:alpha val="4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UTM Ambrose" panose="02040603050506020204" pitchFamily="18" charset="0"/>
                <a:ea typeface="Pompiere"/>
                <a:cs typeface="Pompiere"/>
                <a:sym typeface="Pompiere"/>
              </a:rPr>
              <a:t>S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18424 0.0020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4.07407E-6 L -0.19609 -0.0013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0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48148E-6 L -0.18737 -0.00139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75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7" grpId="0" animBg="1"/>
      <p:bldP spid="100" grpId="0"/>
      <p:bldP spid="102" grpId="0"/>
      <p:bldP spid="10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5" y="4248507"/>
            <a:ext cx="3184817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04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2180108" y="666670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Dặn dò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064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CD42DDE6-FE47-34FB-914B-5F6C7116B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-86805"/>
            <a:ext cx="12192000" cy="523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9929C8-D079-A0C1-0E58-E5B4990E2A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59847"/>
            <a:ext cx="12192000" cy="389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1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8CD940-4DD7-6FAD-14B6-15D0511E6455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88EB6557-86E8-0123-4ABE-9702AD5A311A}"/>
              </a:ext>
            </a:extLst>
          </p:cNvPr>
          <p:cNvSpPr/>
          <p:nvPr/>
        </p:nvSpPr>
        <p:spPr>
          <a:xfrm>
            <a:off x="252918" y="382540"/>
            <a:ext cx="9280188" cy="5155659"/>
          </a:xfrm>
          <a:prstGeom prst="cloud">
            <a:avLst/>
          </a:prstGeom>
          <a:solidFill>
            <a:schemeClr val="bg1"/>
          </a:solidFill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Hãy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giúp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Doraemon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thu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err="1">
                <a:solidFill>
                  <a:srgbClr val="002060"/>
                </a:solidFill>
                <a:latin typeface="UTM Avo" panose="02040603050506020204" pitchFamily="18" charset="0"/>
              </a:rPr>
              <a:t>thập</a:t>
            </a:r>
            <a:r>
              <a:rPr lang="en-US" sz="4500" b="1">
                <a:solidFill>
                  <a:srgbClr val="002060"/>
                </a:solidFill>
                <a:latin typeface="UTM Avo" panose="02040603050506020204" pitchFamily="18" charset="0"/>
              </a:rPr>
              <a:t> dụng cụ để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bằng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cách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trả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lời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đúng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các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câu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hỏi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sau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45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nhé</a:t>
            </a:r>
            <a:r>
              <a:rPr lang="en-US" sz="4500" b="1" dirty="0">
                <a:solidFill>
                  <a:srgbClr val="002060"/>
                </a:solidFill>
                <a:latin typeface="UTM Avo" panose="02040603050506020204" pitchFamily="18" charset="0"/>
              </a:rPr>
              <a:t>!!! </a:t>
            </a:r>
          </a:p>
        </p:txBody>
      </p:sp>
      <p:pic>
        <p:nvPicPr>
          <p:cNvPr id="9" name="Picture 10" descr="Tổng hợp ảnh Doremon PNG đẹp nhất | Doraemon, Doraemon wallpapers, Doraemon  cartoon">
            <a:extLst>
              <a:ext uri="{FF2B5EF4-FFF2-40B4-BE49-F238E27FC236}">
                <a16:creationId xmlns:a16="http://schemas.microsoft.com/office/drawing/2014/main" id="{D7EA3A5A-9926-DF35-928B-3616C1832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330" y="1946456"/>
            <a:ext cx="5451502" cy="5005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79A82EA-76BB-9A4A-C32E-38CD709AA95A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218E1D-18FA-E56B-6D9E-689AB44BCB5D}"/>
              </a:ext>
            </a:extLst>
          </p:cNvPr>
          <p:cNvSpPr/>
          <p:nvPr/>
        </p:nvSpPr>
        <p:spPr>
          <a:xfrm>
            <a:off x="742611" y="626777"/>
            <a:ext cx="10706777" cy="86177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Kết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quả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của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phép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50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tính</a:t>
            </a:r>
            <a:r>
              <a:rPr lang="en-US" sz="5000" b="1" dirty="0">
                <a:solidFill>
                  <a:srgbClr val="DF3980"/>
                </a:solidFill>
                <a:latin typeface="UTM Avo" panose="02040603050506020204" pitchFamily="18" charset="0"/>
              </a:rPr>
              <a:t>: 9 + 8 = ?</a:t>
            </a:r>
          </a:p>
        </p:txBody>
      </p:sp>
      <p:sp>
        <p:nvSpPr>
          <p:cNvPr id="4" name="Rounded Rectangle 11">
            <a:extLst>
              <a:ext uri="{FF2B5EF4-FFF2-40B4-BE49-F238E27FC236}">
                <a16:creationId xmlns:a16="http://schemas.microsoft.com/office/drawing/2014/main" id="{3017ABD5-416C-9B8A-9040-A80BC5044972}"/>
              </a:ext>
            </a:extLst>
          </p:cNvPr>
          <p:cNvSpPr/>
          <p:nvPr/>
        </p:nvSpPr>
        <p:spPr>
          <a:xfrm>
            <a:off x="2600085" y="2334658"/>
            <a:ext cx="4317743" cy="1034121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B15253F-240F-3E18-1C2F-067831A5FC19}"/>
              </a:ext>
            </a:extLst>
          </p:cNvPr>
          <p:cNvSpPr/>
          <p:nvPr/>
        </p:nvSpPr>
        <p:spPr>
          <a:xfrm>
            <a:off x="1370987" y="2189890"/>
            <a:ext cx="1561835" cy="143337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FF622EAF-77EB-A4D0-370B-654D86921989}"/>
              </a:ext>
            </a:extLst>
          </p:cNvPr>
          <p:cNvSpPr/>
          <p:nvPr/>
        </p:nvSpPr>
        <p:spPr>
          <a:xfrm>
            <a:off x="2565304" y="4251181"/>
            <a:ext cx="4352524" cy="1070562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17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7EC9C73-8688-F261-578E-E380E2E5E9AE}"/>
              </a:ext>
            </a:extLst>
          </p:cNvPr>
          <p:cNvSpPr/>
          <p:nvPr/>
        </p:nvSpPr>
        <p:spPr>
          <a:xfrm>
            <a:off x="1493336" y="4176950"/>
            <a:ext cx="1561835" cy="150459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6813E6E-AB23-4681-82A5-203B0BA4E5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81" y="2520220"/>
            <a:ext cx="4317743" cy="4317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6172CE-231B-5810-7605-966074916D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25" b="97500" l="10000" r="90000">
                        <a14:foregroundMark x1="72778" y1="17917" x2="73222" y2="64583"/>
                        <a14:foregroundMark x1="75556" y1="72083" x2="75556" y2="720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8176" y="2636090"/>
            <a:ext cx="5125048" cy="2733359"/>
          </a:xfrm>
          <a:prstGeom prst="rect">
            <a:avLst/>
          </a:prstGeom>
        </p:spPr>
      </p:pic>
      <p:pic>
        <p:nvPicPr>
          <p:cNvPr id="10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E739AAE7-4872-A66D-951D-1EB9896B58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558580" y="2813686"/>
            <a:ext cx="609600" cy="609600"/>
          </a:xfrm>
          <a:prstGeom prst="rect">
            <a:avLst/>
          </a:prstGeom>
        </p:spPr>
      </p:pic>
      <p:pic>
        <p:nvPicPr>
          <p:cNvPr id="11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0322484F-E1E1-BC03-B007-E6399C9E48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86885" y="46790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6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808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51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A6F41A-0603-E299-FB55-10D315518AB7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B9294BCA-36E8-ED72-C19E-C49CDFC31035}"/>
              </a:ext>
            </a:extLst>
          </p:cNvPr>
          <p:cNvSpPr/>
          <p:nvPr/>
        </p:nvSpPr>
        <p:spPr>
          <a:xfrm>
            <a:off x="7017164" y="2163726"/>
            <a:ext cx="3909707" cy="1143000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38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6D3CC0-078F-CE54-3C75-AD52DFB28D56}"/>
              </a:ext>
            </a:extLst>
          </p:cNvPr>
          <p:cNvSpPr/>
          <p:nvPr/>
        </p:nvSpPr>
        <p:spPr>
          <a:xfrm>
            <a:off x="5685136" y="1968115"/>
            <a:ext cx="1590700" cy="15866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0095A5B9-1235-5125-91E6-5B8FC9D45775}"/>
              </a:ext>
            </a:extLst>
          </p:cNvPr>
          <p:cNvSpPr/>
          <p:nvPr/>
        </p:nvSpPr>
        <p:spPr>
          <a:xfrm>
            <a:off x="6963207" y="4578050"/>
            <a:ext cx="3963663" cy="1070562"/>
          </a:xfrm>
          <a:prstGeom prst="roundRect">
            <a:avLst/>
          </a:prstGeom>
          <a:ln w="38100">
            <a:solidFill>
              <a:srgbClr val="002060"/>
            </a:solidFill>
            <a:prstDash val="lgDash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48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FF5760-71B5-AC98-6648-B44364B2DE68}"/>
              </a:ext>
            </a:extLst>
          </p:cNvPr>
          <p:cNvSpPr/>
          <p:nvPr/>
        </p:nvSpPr>
        <p:spPr>
          <a:xfrm>
            <a:off x="5822284" y="4315069"/>
            <a:ext cx="1485088" cy="158664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500" b="1" dirty="0">
                <a:solidFill>
                  <a:srgbClr val="002060"/>
                </a:solidFill>
                <a:latin typeface="UTM Avo" panose="02040603050506020204" pitchFamily="18" charset="0"/>
              </a:rPr>
              <a:t>B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90C550-DB41-1C99-9323-BB7429E83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15167"/>
            <a:ext cx="4916166" cy="4916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460B4-7C71-0665-B1B1-D971DEE42D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6" y="2014010"/>
            <a:ext cx="3002447" cy="17347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343B0A9-5090-7AD7-D628-A236783B960C}"/>
              </a:ext>
            </a:extLst>
          </p:cNvPr>
          <p:cNvSpPr/>
          <p:nvPr/>
        </p:nvSpPr>
        <p:spPr>
          <a:xfrm>
            <a:off x="573241" y="513686"/>
            <a:ext cx="11241569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Kết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quả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của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phép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DF3980"/>
                </a:solidFill>
                <a:latin typeface="UTM Avo" panose="02040603050506020204" pitchFamily="18" charset="0"/>
              </a:rPr>
              <a:t>tính</a:t>
            </a:r>
            <a:r>
              <a:rPr lang="en-US" sz="4800" b="1" dirty="0">
                <a:solidFill>
                  <a:srgbClr val="DF3980"/>
                </a:solidFill>
                <a:latin typeface="UTM Avo" panose="02040603050506020204" pitchFamily="18" charset="0"/>
              </a:rPr>
              <a:t>:  10 + 28 = ?</a:t>
            </a:r>
          </a:p>
        </p:txBody>
      </p:sp>
      <p:pic>
        <p:nvPicPr>
          <p:cNvPr id="9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BAF8A0A7-8111-BA21-7CD8-7AD66112FD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51589" y="3968450"/>
            <a:ext cx="609600" cy="609600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8A5236D-6049-4033-59FD-8FBA2FB5966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651589" y="5513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9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80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38953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1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A0B8D5-E3FA-1299-129D-F3D67A3EF942}"/>
              </a:ext>
            </a:extLst>
          </p:cNvPr>
          <p:cNvSpPr/>
          <p:nvPr/>
        </p:nvSpPr>
        <p:spPr>
          <a:xfrm>
            <a:off x="610148" y="255739"/>
            <a:ext cx="7097036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50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7"/>
          <a:stretch>
            <a:fillRect/>
          </a:stretch>
        </p:blipFill>
        <p:spPr bwMode="auto">
          <a:xfrm>
            <a:off x="7945765" y="1583602"/>
            <a:ext cx="4246235" cy="523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37" y="-69975"/>
            <a:ext cx="2314246" cy="137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616BFDEB-C653-D4AF-A349-7AF46B3DF1C4}"/>
              </a:ext>
            </a:extLst>
          </p:cNvPr>
          <p:cNvGrpSpPr/>
          <p:nvPr/>
        </p:nvGrpSpPr>
        <p:grpSpPr>
          <a:xfrm>
            <a:off x="3144994" y="403814"/>
            <a:ext cx="8678636" cy="1449274"/>
            <a:chOff x="2598693" y="-158547"/>
            <a:chExt cx="12132484" cy="26640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4841D7D-1138-3213-8FB9-4ED44A96E576}"/>
                </a:ext>
              </a:extLst>
            </p:cNvPr>
            <p:cNvSpPr txBox="1"/>
            <p:nvPr/>
          </p:nvSpPr>
          <p:spPr>
            <a:xfrm>
              <a:off x="9825001" y="38227"/>
              <a:ext cx="4906176" cy="24672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 dirty="0" err="1">
                  <a:solidFill>
                    <a:srgbClr val="00B0F0"/>
                  </a:solidFill>
                  <a:latin typeface="Cooper Black" panose="0208090404030B020404" pitchFamily="18" charset="0"/>
                </a:rPr>
                <a:t>Bài</a:t>
              </a:r>
              <a:r>
                <a:rPr lang="en-US" sz="8000" dirty="0">
                  <a:solidFill>
                    <a:srgbClr val="00B0F0"/>
                  </a:solidFill>
                  <a:latin typeface="Cooper Black" panose="0208090404030B020404" pitchFamily="18" charset="0"/>
                </a:rPr>
                <a:t> 3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568343-4172-0C3B-1D9B-56C97CD020EB}"/>
                </a:ext>
              </a:extLst>
            </p:cNvPr>
            <p:cNvSpPr txBox="1"/>
            <p:nvPr/>
          </p:nvSpPr>
          <p:spPr>
            <a:xfrm>
              <a:off x="2598693" y="-158547"/>
              <a:ext cx="5768690" cy="24544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08"/>
                </a:lnSpc>
              </a:pPr>
              <a:r>
                <a:rPr lang="en-US" sz="8000">
                  <a:solidFill>
                    <a:schemeClr val="accent5">
                      <a:lumMod val="50000"/>
                    </a:schemeClr>
                  </a:solidFill>
                  <a:latin typeface="SVN-Revolution" panose="02040603050506020204" pitchFamily="18" charset="0"/>
                </a:rPr>
                <a:t>Tiết 1</a:t>
              </a:r>
              <a:endParaRPr lang="en-US" sz="8000" dirty="0">
                <a:solidFill>
                  <a:schemeClr val="accent5">
                    <a:lumMod val="50000"/>
                  </a:schemeClr>
                </a:solidFill>
                <a:latin typeface="SVN-Revolution" panose="0204060305050602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69F965-0704-1527-7179-E1D3799F4A93}"/>
              </a:ext>
            </a:extLst>
          </p:cNvPr>
          <p:cNvGrpSpPr/>
          <p:nvPr/>
        </p:nvGrpSpPr>
        <p:grpSpPr>
          <a:xfrm>
            <a:off x="-895144" y="1616281"/>
            <a:ext cx="14357248" cy="4985980"/>
            <a:chOff x="-895144" y="1616281"/>
            <a:chExt cx="14357248" cy="498598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0EA674-0285-E1A1-E64E-8BAAE41211F2}"/>
                </a:ext>
              </a:extLst>
            </p:cNvPr>
            <p:cNvSpPr txBox="1"/>
            <p:nvPr/>
          </p:nvSpPr>
          <p:spPr>
            <a:xfrm>
              <a:off x="-895144" y="1616281"/>
              <a:ext cx="96774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0" b="1">
                  <a:ln w="76200"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5 Miss Le Gatees" panose="00000400000000000000" pitchFamily="2" charset="0"/>
                </a:rPr>
                <a:t>Số hạng</a:t>
              </a:r>
              <a:endParaRPr lang="en-US" sz="20000" b="1" dirty="0">
                <a:ln w="762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Miss Le Gatees" panose="000004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3B5C331-C4C2-6C45-4D9F-DD5BDEC24DC6}"/>
                </a:ext>
              </a:extLst>
            </p:cNvPr>
            <p:cNvSpPr/>
            <p:nvPr/>
          </p:nvSpPr>
          <p:spPr>
            <a:xfrm>
              <a:off x="2550675" y="4201604"/>
              <a:ext cx="10911429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5000">
                  <a:ln w="57150">
                    <a:noFill/>
                  </a:ln>
                  <a:solidFill>
                    <a:srgbClr val="DF39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Billo" panose="00000400000000000000" pitchFamily="2" charset="0"/>
                </a:rPr>
                <a:t>Tổng</a:t>
              </a:r>
              <a:endParaRPr lang="en-US" sz="15000" dirty="0">
                <a:ln w="57150">
                  <a:noFill/>
                </a:ln>
                <a:solidFill>
                  <a:srgbClr val="DF39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Billo" panose="000004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730B1BC-D238-CC3C-D85D-6BEECDB0BBD1}"/>
              </a:ext>
            </a:extLst>
          </p:cNvPr>
          <p:cNvSpPr/>
          <p:nvPr/>
        </p:nvSpPr>
        <p:spPr>
          <a:xfrm>
            <a:off x="377190" y="274321"/>
            <a:ext cx="11561892" cy="6297930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7063F4-C7E0-3524-6EFE-D9FC82B5927E}"/>
              </a:ext>
            </a:extLst>
          </p:cNvPr>
          <p:cNvSpPr txBox="1"/>
          <p:nvPr/>
        </p:nvSpPr>
        <p:spPr>
          <a:xfrm>
            <a:off x="0" y="1271855"/>
            <a:ext cx="12192000" cy="5586145"/>
          </a:xfrm>
          <a:custGeom>
            <a:avLst/>
            <a:gdLst>
              <a:gd name="connsiteX0" fmla="*/ 0 w 12192000"/>
              <a:gd name="connsiteY0" fmla="*/ 0 h 5586145"/>
              <a:gd name="connsiteX1" fmla="*/ 580571 w 12192000"/>
              <a:gd name="connsiteY1" fmla="*/ 0 h 5586145"/>
              <a:gd name="connsiteX2" fmla="*/ 1404983 w 12192000"/>
              <a:gd name="connsiteY2" fmla="*/ 0 h 5586145"/>
              <a:gd name="connsiteX3" fmla="*/ 1863634 w 12192000"/>
              <a:gd name="connsiteY3" fmla="*/ 0 h 5586145"/>
              <a:gd name="connsiteX4" fmla="*/ 2200366 w 12192000"/>
              <a:gd name="connsiteY4" fmla="*/ 0 h 5586145"/>
              <a:gd name="connsiteX5" fmla="*/ 3024777 w 12192000"/>
              <a:gd name="connsiteY5" fmla="*/ 0 h 5586145"/>
              <a:gd name="connsiteX6" fmla="*/ 3361509 w 12192000"/>
              <a:gd name="connsiteY6" fmla="*/ 0 h 5586145"/>
              <a:gd name="connsiteX7" fmla="*/ 3698240 w 12192000"/>
              <a:gd name="connsiteY7" fmla="*/ 0 h 5586145"/>
              <a:gd name="connsiteX8" fmla="*/ 4156891 w 12192000"/>
              <a:gd name="connsiteY8" fmla="*/ 0 h 5586145"/>
              <a:gd name="connsiteX9" fmla="*/ 4859383 w 12192000"/>
              <a:gd name="connsiteY9" fmla="*/ 0 h 5586145"/>
              <a:gd name="connsiteX10" fmla="*/ 5561874 w 12192000"/>
              <a:gd name="connsiteY10" fmla="*/ 0 h 5586145"/>
              <a:gd name="connsiteX11" fmla="*/ 5898606 w 12192000"/>
              <a:gd name="connsiteY11" fmla="*/ 0 h 5586145"/>
              <a:gd name="connsiteX12" fmla="*/ 6479177 w 12192000"/>
              <a:gd name="connsiteY12" fmla="*/ 0 h 5586145"/>
              <a:gd name="connsiteX13" fmla="*/ 7181669 w 12192000"/>
              <a:gd name="connsiteY13" fmla="*/ 0 h 5586145"/>
              <a:gd name="connsiteX14" fmla="*/ 7518400 w 12192000"/>
              <a:gd name="connsiteY14" fmla="*/ 0 h 5586145"/>
              <a:gd name="connsiteX15" fmla="*/ 8098971 w 12192000"/>
              <a:gd name="connsiteY15" fmla="*/ 0 h 5586145"/>
              <a:gd name="connsiteX16" fmla="*/ 8801463 w 12192000"/>
              <a:gd name="connsiteY16" fmla="*/ 0 h 5586145"/>
              <a:gd name="connsiteX17" fmla="*/ 9016274 w 12192000"/>
              <a:gd name="connsiteY17" fmla="*/ 0 h 5586145"/>
              <a:gd name="connsiteX18" fmla="*/ 9231086 w 12192000"/>
              <a:gd name="connsiteY18" fmla="*/ 0 h 5586145"/>
              <a:gd name="connsiteX19" fmla="*/ 9933577 w 12192000"/>
              <a:gd name="connsiteY19" fmla="*/ 0 h 5586145"/>
              <a:gd name="connsiteX20" fmla="*/ 10270309 w 12192000"/>
              <a:gd name="connsiteY20" fmla="*/ 0 h 5586145"/>
              <a:gd name="connsiteX21" fmla="*/ 10728960 w 12192000"/>
              <a:gd name="connsiteY21" fmla="*/ 0 h 5586145"/>
              <a:gd name="connsiteX22" fmla="*/ 11065691 w 12192000"/>
              <a:gd name="connsiteY22" fmla="*/ 0 h 5586145"/>
              <a:gd name="connsiteX23" fmla="*/ 11280503 w 12192000"/>
              <a:gd name="connsiteY23" fmla="*/ 0 h 5586145"/>
              <a:gd name="connsiteX24" fmla="*/ 11617234 w 12192000"/>
              <a:gd name="connsiteY24" fmla="*/ 0 h 5586145"/>
              <a:gd name="connsiteX25" fmla="*/ 12192000 w 12192000"/>
              <a:gd name="connsiteY25" fmla="*/ 0 h 5586145"/>
              <a:gd name="connsiteX26" fmla="*/ 12192000 w 12192000"/>
              <a:gd name="connsiteY26" fmla="*/ 502753 h 5586145"/>
              <a:gd name="connsiteX27" fmla="*/ 12192000 w 12192000"/>
              <a:gd name="connsiteY27" fmla="*/ 1005506 h 5586145"/>
              <a:gd name="connsiteX28" fmla="*/ 12192000 w 12192000"/>
              <a:gd name="connsiteY28" fmla="*/ 1452398 h 5586145"/>
              <a:gd name="connsiteX29" fmla="*/ 12192000 w 12192000"/>
              <a:gd name="connsiteY29" fmla="*/ 2066874 h 5586145"/>
              <a:gd name="connsiteX30" fmla="*/ 12192000 w 12192000"/>
              <a:gd name="connsiteY30" fmla="*/ 2457904 h 5586145"/>
              <a:gd name="connsiteX31" fmla="*/ 12192000 w 12192000"/>
              <a:gd name="connsiteY31" fmla="*/ 3016518 h 5586145"/>
              <a:gd name="connsiteX32" fmla="*/ 12192000 w 12192000"/>
              <a:gd name="connsiteY32" fmla="*/ 3519271 h 5586145"/>
              <a:gd name="connsiteX33" fmla="*/ 12192000 w 12192000"/>
              <a:gd name="connsiteY33" fmla="*/ 4133747 h 5586145"/>
              <a:gd name="connsiteX34" fmla="*/ 12192000 w 12192000"/>
              <a:gd name="connsiteY34" fmla="*/ 4524777 h 5586145"/>
              <a:gd name="connsiteX35" fmla="*/ 12192000 w 12192000"/>
              <a:gd name="connsiteY35" fmla="*/ 5586145 h 5586145"/>
              <a:gd name="connsiteX36" fmla="*/ 11977189 w 12192000"/>
              <a:gd name="connsiteY36" fmla="*/ 5586145 h 5586145"/>
              <a:gd name="connsiteX37" fmla="*/ 11152777 w 12192000"/>
              <a:gd name="connsiteY37" fmla="*/ 5586145 h 5586145"/>
              <a:gd name="connsiteX38" fmla="*/ 10694126 w 12192000"/>
              <a:gd name="connsiteY38" fmla="*/ 5586145 h 5586145"/>
              <a:gd name="connsiteX39" fmla="*/ 9869714 w 12192000"/>
              <a:gd name="connsiteY39" fmla="*/ 5586145 h 5586145"/>
              <a:gd name="connsiteX40" fmla="*/ 9045303 w 12192000"/>
              <a:gd name="connsiteY40" fmla="*/ 5586145 h 5586145"/>
              <a:gd name="connsiteX41" fmla="*/ 8586651 w 12192000"/>
              <a:gd name="connsiteY41" fmla="*/ 5586145 h 5586145"/>
              <a:gd name="connsiteX42" fmla="*/ 8006080 w 12192000"/>
              <a:gd name="connsiteY42" fmla="*/ 5586145 h 5586145"/>
              <a:gd name="connsiteX43" fmla="*/ 7547429 w 12192000"/>
              <a:gd name="connsiteY43" fmla="*/ 5586145 h 5586145"/>
              <a:gd name="connsiteX44" fmla="*/ 7210697 w 12192000"/>
              <a:gd name="connsiteY44" fmla="*/ 5586145 h 5586145"/>
              <a:gd name="connsiteX45" fmla="*/ 6386286 w 12192000"/>
              <a:gd name="connsiteY45" fmla="*/ 5586145 h 5586145"/>
              <a:gd name="connsiteX46" fmla="*/ 6171474 w 12192000"/>
              <a:gd name="connsiteY46" fmla="*/ 5586145 h 5586145"/>
              <a:gd name="connsiteX47" fmla="*/ 5834743 w 12192000"/>
              <a:gd name="connsiteY47" fmla="*/ 5586145 h 5586145"/>
              <a:gd name="connsiteX48" fmla="*/ 5254171 w 12192000"/>
              <a:gd name="connsiteY48" fmla="*/ 5586145 h 5586145"/>
              <a:gd name="connsiteX49" fmla="*/ 4429760 w 12192000"/>
              <a:gd name="connsiteY49" fmla="*/ 5586145 h 5586145"/>
              <a:gd name="connsiteX50" fmla="*/ 3971109 w 12192000"/>
              <a:gd name="connsiteY50" fmla="*/ 5586145 h 5586145"/>
              <a:gd name="connsiteX51" fmla="*/ 3146697 w 12192000"/>
              <a:gd name="connsiteY51" fmla="*/ 5586145 h 5586145"/>
              <a:gd name="connsiteX52" fmla="*/ 2444206 w 12192000"/>
              <a:gd name="connsiteY52" fmla="*/ 5586145 h 5586145"/>
              <a:gd name="connsiteX53" fmla="*/ 1619794 w 12192000"/>
              <a:gd name="connsiteY53" fmla="*/ 5586145 h 5586145"/>
              <a:gd name="connsiteX54" fmla="*/ 917303 w 12192000"/>
              <a:gd name="connsiteY54" fmla="*/ 5586145 h 5586145"/>
              <a:gd name="connsiteX55" fmla="*/ 0 w 12192000"/>
              <a:gd name="connsiteY55" fmla="*/ 5586145 h 5586145"/>
              <a:gd name="connsiteX56" fmla="*/ 0 w 12192000"/>
              <a:gd name="connsiteY56" fmla="*/ 5139253 h 5586145"/>
              <a:gd name="connsiteX57" fmla="*/ 0 w 12192000"/>
              <a:gd name="connsiteY57" fmla="*/ 4580639 h 5586145"/>
              <a:gd name="connsiteX58" fmla="*/ 0 w 12192000"/>
              <a:gd name="connsiteY58" fmla="*/ 4077886 h 5586145"/>
              <a:gd name="connsiteX59" fmla="*/ 0 w 12192000"/>
              <a:gd name="connsiteY59" fmla="*/ 3519271 h 5586145"/>
              <a:gd name="connsiteX60" fmla="*/ 0 w 12192000"/>
              <a:gd name="connsiteY60" fmla="*/ 2904795 h 5586145"/>
              <a:gd name="connsiteX61" fmla="*/ 0 w 12192000"/>
              <a:gd name="connsiteY61" fmla="*/ 2402042 h 5586145"/>
              <a:gd name="connsiteX62" fmla="*/ 0 w 12192000"/>
              <a:gd name="connsiteY62" fmla="*/ 1731705 h 5586145"/>
              <a:gd name="connsiteX63" fmla="*/ 0 w 12192000"/>
              <a:gd name="connsiteY63" fmla="*/ 1340675 h 5586145"/>
              <a:gd name="connsiteX64" fmla="*/ 0 w 12192000"/>
              <a:gd name="connsiteY64" fmla="*/ 670337 h 5586145"/>
              <a:gd name="connsiteX65" fmla="*/ 0 w 12192000"/>
              <a:gd name="connsiteY65" fmla="*/ 0 h 5586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192000" h="5586145" fill="none" extrusionOk="0">
                <a:moveTo>
                  <a:pt x="0" y="0"/>
                </a:moveTo>
                <a:cubicBezTo>
                  <a:pt x="171222" y="-8823"/>
                  <a:pt x="394210" y="44074"/>
                  <a:pt x="580571" y="0"/>
                </a:cubicBezTo>
                <a:cubicBezTo>
                  <a:pt x="766932" y="-44074"/>
                  <a:pt x="1046391" y="85978"/>
                  <a:pt x="1404983" y="0"/>
                </a:cubicBezTo>
                <a:cubicBezTo>
                  <a:pt x="1763575" y="-85978"/>
                  <a:pt x="1767436" y="25500"/>
                  <a:pt x="1863634" y="0"/>
                </a:cubicBezTo>
                <a:cubicBezTo>
                  <a:pt x="1959832" y="-25500"/>
                  <a:pt x="2055580" y="37400"/>
                  <a:pt x="2200366" y="0"/>
                </a:cubicBezTo>
                <a:cubicBezTo>
                  <a:pt x="2345152" y="-37400"/>
                  <a:pt x="2727966" y="27565"/>
                  <a:pt x="3024777" y="0"/>
                </a:cubicBezTo>
                <a:cubicBezTo>
                  <a:pt x="3321588" y="-27565"/>
                  <a:pt x="3272210" y="7942"/>
                  <a:pt x="3361509" y="0"/>
                </a:cubicBezTo>
                <a:cubicBezTo>
                  <a:pt x="3450808" y="-7942"/>
                  <a:pt x="3555586" y="38803"/>
                  <a:pt x="3698240" y="0"/>
                </a:cubicBezTo>
                <a:cubicBezTo>
                  <a:pt x="3840894" y="-38803"/>
                  <a:pt x="3933432" y="52923"/>
                  <a:pt x="4156891" y="0"/>
                </a:cubicBezTo>
                <a:cubicBezTo>
                  <a:pt x="4380350" y="-52923"/>
                  <a:pt x="4688003" y="80209"/>
                  <a:pt x="4859383" y="0"/>
                </a:cubicBezTo>
                <a:cubicBezTo>
                  <a:pt x="5030763" y="-80209"/>
                  <a:pt x="5315943" y="61998"/>
                  <a:pt x="5561874" y="0"/>
                </a:cubicBezTo>
                <a:cubicBezTo>
                  <a:pt x="5807805" y="-61998"/>
                  <a:pt x="5791024" y="36446"/>
                  <a:pt x="5898606" y="0"/>
                </a:cubicBezTo>
                <a:cubicBezTo>
                  <a:pt x="6006188" y="-36446"/>
                  <a:pt x="6260900" y="65127"/>
                  <a:pt x="6479177" y="0"/>
                </a:cubicBezTo>
                <a:cubicBezTo>
                  <a:pt x="6697454" y="-65127"/>
                  <a:pt x="6940340" y="70585"/>
                  <a:pt x="7181669" y="0"/>
                </a:cubicBezTo>
                <a:cubicBezTo>
                  <a:pt x="7422998" y="-70585"/>
                  <a:pt x="7352987" y="37019"/>
                  <a:pt x="7518400" y="0"/>
                </a:cubicBezTo>
                <a:cubicBezTo>
                  <a:pt x="7683813" y="-37019"/>
                  <a:pt x="7925103" y="35888"/>
                  <a:pt x="8098971" y="0"/>
                </a:cubicBezTo>
                <a:cubicBezTo>
                  <a:pt x="8272839" y="-35888"/>
                  <a:pt x="8570500" y="49627"/>
                  <a:pt x="8801463" y="0"/>
                </a:cubicBezTo>
                <a:cubicBezTo>
                  <a:pt x="9032426" y="-49627"/>
                  <a:pt x="8949516" y="1697"/>
                  <a:pt x="9016274" y="0"/>
                </a:cubicBezTo>
                <a:cubicBezTo>
                  <a:pt x="9083032" y="-1697"/>
                  <a:pt x="9172407" y="5418"/>
                  <a:pt x="9231086" y="0"/>
                </a:cubicBezTo>
                <a:cubicBezTo>
                  <a:pt x="9289765" y="-5418"/>
                  <a:pt x="9605413" y="36702"/>
                  <a:pt x="9933577" y="0"/>
                </a:cubicBezTo>
                <a:cubicBezTo>
                  <a:pt x="10261741" y="-36702"/>
                  <a:pt x="10177146" y="19495"/>
                  <a:pt x="10270309" y="0"/>
                </a:cubicBezTo>
                <a:cubicBezTo>
                  <a:pt x="10363472" y="-19495"/>
                  <a:pt x="10529238" y="32197"/>
                  <a:pt x="10728960" y="0"/>
                </a:cubicBezTo>
                <a:cubicBezTo>
                  <a:pt x="10928682" y="-32197"/>
                  <a:pt x="10998117" y="14998"/>
                  <a:pt x="11065691" y="0"/>
                </a:cubicBezTo>
                <a:cubicBezTo>
                  <a:pt x="11133265" y="-14998"/>
                  <a:pt x="11196649" y="1915"/>
                  <a:pt x="11280503" y="0"/>
                </a:cubicBezTo>
                <a:cubicBezTo>
                  <a:pt x="11364357" y="-1915"/>
                  <a:pt x="11476882" y="1563"/>
                  <a:pt x="11617234" y="0"/>
                </a:cubicBezTo>
                <a:cubicBezTo>
                  <a:pt x="11757586" y="-1563"/>
                  <a:pt x="12073829" y="32326"/>
                  <a:pt x="12192000" y="0"/>
                </a:cubicBezTo>
                <a:cubicBezTo>
                  <a:pt x="12211581" y="106247"/>
                  <a:pt x="12182096" y="351136"/>
                  <a:pt x="12192000" y="502753"/>
                </a:cubicBezTo>
                <a:cubicBezTo>
                  <a:pt x="12201904" y="654370"/>
                  <a:pt x="12156705" y="820651"/>
                  <a:pt x="12192000" y="1005506"/>
                </a:cubicBezTo>
                <a:cubicBezTo>
                  <a:pt x="12227295" y="1190361"/>
                  <a:pt x="12142129" y="1239512"/>
                  <a:pt x="12192000" y="1452398"/>
                </a:cubicBezTo>
                <a:cubicBezTo>
                  <a:pt x="12241871" y="1665284"/>
                  <a:pt x="12171524" y="1860654"/>
                  <a:pt x="12192000" y="2066874"/>
                </a:cubicBezTo>
                <a:cubicBezTo>
                  <a:pt x="12212476" y="2273094"/>
                  <a:pt x="12161906" y="2375216"/>
                  <a:pt x="12192000" y="2457904"/>
                </a:cubicBezTo>
                <a:cubicBezTo>
                  <a:pt x="12222094" y="2540592"/>
                  <a:pt x="12136885" y="2810658"/>
                  <a:pt x="12192000" y="3016518"/>
                </a:cubicBezTo>
                <a:cubicBezTo>
                  <a:pt x="12247115" y="3222378"/>
                  <a:pt x="12160830" y="3319218"/>
                  <a:pt x="12192000" y="3519271"/>
                </a:cubicBezTo>
                <a:cubicBezTo>
                  <a:pt x="12223170" y="3719324"/>
                  <a:pt x="12181610" y="3968863"/>
                  <a:pt x="12192000" y="4133747"/>
                </a:cubicBezTo>
                <a:cubicBezTo>
                  <a:pt x="12202390" y="4298631"/>
                  <a:pt x="12159485" y="4398548"/>
                  <a:pt x="12192000" y="4524777"/>
                </a:cubicBezTo>
                <a:cubicBezTo>
                  <a:pt x="12224515" y="4651006"/>
                  <a:pt x="12065027" y="5167359"/>
                  <a:pt x="12192000" y="5586145"/>
                </a:cubicBezTo>
                <a:cubicBezTo>
                  <a:pt x="12095035" y="5590633"/>
                  <a:pt x="12039615" y="5583395"/>
                  <a:pt x="11977189" y="5586145"/>
                </a:cubicBezTo>
                <a:cubicBezTo>
                  <a:pt x="11914763" y="5588895"/>
                  <a:pt x="11404924" y="5549362"/>
                  <a:pt x="11152777" y="5586145"/>
                </a:cubicBezTo>
                <a:cubicBezTo>
                  <a:pt x="10900630" y="5622928"/>
                  <a:pt x="10855446" y="5537474"/>
                  <a:pt x="10694126" y="5586145"/>
                </a:cubicBezTo>
                <a:cubicBezTo>
                  <a:pt x="10532806" y="5634816"/>
                  <a:pt x="10264128" y="5550224"/>
                  <a:pt x="9869714" y="5586145"/>
                </a:cubicBezTo>
                <a:cubicBezTo>
                  <a:pt x="9475300" y="5622066"/>
                  <a:pt x="9441353" y="5528047"/>
                  <a:pt x="9045303" y="5586145"/>
                </a:cubicBezTo>
                <a:cubicBezTo>
                  <a:pt x="8649253" y="5644243"/>
                  <a:pt x="8686847" y="5584445"/>
                  <a:pt x="8586651" y="5586145"/>
                </a:cubicBezTo>
                <a:cubicBezTo>
                  <a:pt x="8486455" y="5587845"/>
                  <a:pt x="8157362" y="5542586"/>
                  <a:pt x="8006080" y="5586145"/>
                </a:cubicBezTo>
                <a:cubicBezTo>
                  <a:pt x="7854798" y="5629704"/>
                  <a:pt x="7773267" y="5551823"/>
                  <a:pt x="7547429" y="5586145"/>
                </a:cubicBezTo>
                <a:cubicBezTo>
                  <a:pt x="7321591" y="5620467"/>
                  <a:pt x="7350357" y="5572844"/>
                  <a:pt x="7210697" y="5586145"/>
                </a:cubicBezTo>
                <a:cubicBezTo>
                  <a:pt x="7071037" y="5599446"/>
                  <a:pt x="6647821" y="5554189"/>
                  <a:pt x="6386286" y="5586145"/>
                </a:cubicBezTo>
                <a:cubicBezTo>
                  <a:pt x="6124751" y="5618101"/>
                  <a:pt x="6267182" y="5571973"/>
                  <a:pt x="6171474" y="5586145"/>
                </a:cubicBezTo>
                <a:cubicBezTo>
                  <a:pt x="6075766" y="5600317"/>
                  <a:pt x="5945584" y="5568697"/>
                  <a:pt x="5834743" y="5586145"/>
                </a:cubicBezTo>
                <a:cubicBezTo>
                  <a:pt x="5723902" y="5603593"/>
                  <a:pt x="5483862" y="5544482"/>
                  <a:pt x="5254171" y="5586145"/>
                </a:cubicBezTo>
                <a:cubicBezTo>
                  <a:pt x="5024480" y="5627808"/>
                  <a:pt x="4771989" y="5512321"/>
                  <a:pt x="4429760" y="5586145"/>
                </a:cubicBezTo>
                <a:cubicBezTo>
                  <a:pt x="4087531" y="5659969"/>
                  <a:pt x="4128487" y="5580977"/>
                  <a:pt x="3971109" y="5586145"/>
                </a:cubicBezTo>
                <a:cubicBezTo>
                  <a:pt x="3813731" y="5591313"/>
                  <a:pt x="3326735" y="5552345"/>
                  <a:pt x="3146697" y="5586145"/>
                </a:cubicBezTo>
                <a:cubicBezTo>
                  <a:pt x="2966659" y="5619945"/>
                  <a:pt x="2597514" y="5560435"/>
                  <a:pt x="2444206" y="5586145"/>
                </a:cubicBezTo>
                <a:cubicBezTo>
                  <a:pt x="2290898" y="5611855"/>
                  <a:pt x="1948177" y="5555997"/>
                  <a:pt x="1619794" y="5586145"/>
                </a:cubicBezTo>
                <a:cubicBezTo>
                  <a:pt x="1291411" y="5616293"/>
                  <a:pt x="1140980" y="5536909"/>
                  <a:pt x="917303" y="5586145"/>
                </a:cubicBezTo>
                <a:cubicBezTo>
                  <a:pt x="693626" y="5635381"/>
                  <a:pt x="294557" y="5551653"/>
                  <a:pt x="0" y="5586145"/>
                </a:cubicBezTo>
                <a:cubicBezTo>
                  <a:pt x="-9198" y="5429422"/>
                  <a:pt x="50503" y="5229241"/>
                  <a:pt x="0" y="5139253"/>
                </a:cubicBezTo>
                <a:cubicBezTo>
                  <a:pt x="-50503" y="5049265"/>
                  <a:pt x="14862" y="4782429"/>
                  <a:pt x="0" y="4580639"/>
                </a:cubicBezTo>
                <a:cubicBezTo>
                  <a:pt x="-14862" y="4378849"/>
                  <a:pt x="51996" y="4303480"/>
                  <a:pt x="0" y="4077886"/>
                </a:cubicBezTo>
                <a:cubicBezTo>
                  <a:pt x="-51996" y="3852292"/>
                  <a:pt x="21993" y="3764663"/>
                  <a:pt x="0" y="3519271"/>
                </a:cubicBezTo>
                <a:cubicBezTo>
                  <a:pt x="-21993" y="3273879"/>
                  <a:pt x="55512" y="3166102"/>
                  <a:pt x="0" y="2904795"/>
                </a:cubicBezTo>
                <a:cubicBezTo>
                  <a:pt x="-55512" y="2643488"/>
                  <a:pt x="16880" y="2637928"/>
                  <a:pt x="0" y="2402042"/>
                </a:cubicBezTo>
                <a:cubicBezTo>
                  <a:pt x="-16880" y="2166156"/>
                  <a:pt x="28957" y="1931347"/>
                  <a:pt x="0" y="1731705"/>
                </a:cubicBezTo>
                <a:cubicBezTo>
                  <a:pt x="-28957" y="1532063"/>
                  <a:pt x="8270" y="1468738"/>
                  <a:pt x="0" y="1340675"/>
                </a:cubicBezTo>
                <a:cubicBezTo>
                  <a:pt x="-8270" y="1212612"/>
                  <a:pt x="73661" y="826695"/>
                  <a:pt x="0" y="670337"/>
                </a:cubicBezTo>
                <a:cubicBezTo>
                  <a:pt x="-73661" y="513979"/>
                  <a:pt x="69944" y="138993"/>
                  <a:pt x="0" y="0"/>
                </a:cubicBezTo>
                <a:close/>
              </a:path>
              <a:path w="12192000" h="5586145" stroke="0" extrusionOk="0">
                <a:moveTo>
                  <a:pt x="0" y="0"/>
                </a:moveTo>
                <a:cubicBezTo>
                  <a:pt x="82926" y="-13828"/>
                  <a:pt x="222037" y="30053"/>
                  <a:pt x="336731" y="0"/>
                </a:cubicBezTo>
                <a:cubicBezTo>
                  <a:pt x="451425" y="-30053"/>
                  <a:pt x="792353" y="31146"/>
                  <a:pt x="1161143" y="0"/>
                </a:cubicBezTo>
                <a:cubicBezTo>
                  <a:pt x="1529933" y="-31146"/>
                  <a:pt x="1380155" y="27841"/>
                  <a:pt x="1497874" y="0"/>
                </a:cubicBezTo>
                <a:cubicBezTo>
                  <a:pt x="1615593" y="-27841"/>
                  <a:pt x="1762813" y="28974"/>
                  <a:pt x="1834606" y="0"/>
                </a:cubicBezTo>
                <a:cubicBezTo>
                  <a:pt x="1906399" y="-28974"/>
                  <a:pt x="1945389" y="7679"/>
                  <a:pt x="2049417" y="0"/>
                </a:cubicBezTo>
                <a:cubicBezTo>
                  <a:pt x="2153445" y="-7679"/>
                  <a:pt x="2399216" y="34830"/>
                  <a:pt x="2629989" y="0"/>
                </a:cubicBezTo>
                <a:cubicBezTo>
                  <a:pt x="2860762" y="-34830"/>
                  <a:pt x="3051353" y="13436"/>
                  <a:pt x="3332480" y="0"/>
                </a:cubicBezTo>
                <a:cubicBezTo>
                  <a:pt x="3613607" y="-13436"/>
                  <a:pt x="3500629" y="12638"/>
                  <a:pt x="3547291" y="0"/>
                </a:cubicBezTo>
                <a:cubicBezTo>
                  <a:pt x="3593953" y="-12638"/>
                  <a:pt x="3696060" y="9805"/>
                  <a:pt x="3762103" y="0"/>
                </a:cubicBezTo>
                <a:cubicBezTo>
                  <a:pt x="3828146" y="-9805"/>
                  <a:pt x="4333152" y="19714"/>
                  <a:pt x="4586514" y="0"/>
                </a:cubicBezTo>
                <a:cubicBezTo>
                  <a:pt x="4839876" y="-19714"/>
                  <a:pt x="4778466" y="16296"/>
                  <a:pt x="4923246" y="0"/>
                </a:cubicBezTo>
                <a:cubicBezTo>
                  <a:pt x="5068026" y="-16296"/>
                  <a:pt x="5476726" y="24282"/>
                  <a:pt x="5625737" y="0"/>
                </a:cubicBezTo>
                <a:cubicBezTo>
                  <a:pt x="5774748" y="-24282"/>
                  <a:pt x="6095973" y="32066"/>
                  <a:pt x="6328229" y="0"/>
                </a:cubicBezTo>
                <a:cubicBezTo>
                  <a:pt x="6560485" y="-32066"/>
                  <a:pt x="6760599" y="25390"/>
                  <a:pt x="7152640" y="0"/>
                </a:cubicBezTo>
                <a:cubicBezTo>
                  <a:pt x="7544681" y="-25390"/>
                  <a:pt x="7403169" y="405"/>
                  <a:pt x="7611291" y="0"/>
                </a:cubicBezTo>
                <a:cubicBezTo>
                  <a:pt x="7819413" y="-405"/>
                  <a:pt x="7999785" y="63056"/>
                  <a:pt x="8191863" y="0"/>
                </a:cubicBezTo>
                <a:cubicBezTo>
                  <a:pt x="8383941" y="-63056"/>
                  <a:pt x="8377526" y="27155"/>
                  <a:pt x="8528594" y="0"/>
                </a:cubicBezTo>
                <a:cubicBezTo>
                  <a:pt x="8679662" y="-27155"/>
                  <a:pt x="8649243" y="18485"/>
                  <a:pt x="8743406" y="0"/>
                </a:cubicBezTo>
                <a:cubicBezTo>
                  <a:pt x="8837569" y="-18485"/>
                  <a:pt x="9084306" y="38324"/>
                  <a:pt x="9202057" y="0"/>
                </a:cubicBezTo>
                <a:cubicBezTo>
                  <a:pt x="9319808" y="-38324"/>
                  <a:pt x="9747452" y="84329"/>
                  <a:pt x="10026469" y="0"/>
                </a:cubicBezTo>
                <a:cubicBezTo>
                  <a:pt x="10305486" y="-84329"/>
                  <a:pt x="10180889" y="6652"/>
                  <a:pt x="10241280" y="0"/>
                </a:cubicBezTo>
                <a:cubicBezTo>
                  <a:pt x="10301671" y="-6652"/>
                  <a:pt x="10490750" y="20308"/>
                  <a:pt x="10578011" y="0"/>
                </a:cubicBezTo>
                <a:cubicBezTo>
                  <a:pt x="10665272" y="-20308"/>
                  <a:pt x="10933188" y="3517"/>
                  <a:pt x="11158583" y="0"/>
                </a:cubicBezTo>
                <a:cubicBezTo>
                  <a:pt x="11383978" y="-3517"/>
                  <a:pt x="11417079" y="15645"/>
                  <a:pt x="11617234" y="0"/>
                </a:cubicBezTo>
                <a:cubicBezTo>
                  <a:pt x="11817389" y="-15645"/>
                  <a:pt x="11945628" y="36022"/>
                  <a:pt x="12192000" y="0"/>
                </a:cubicBezTo>
                <a:cubicBezTo>
                  <a:pt x="12245570" y="175531"/>
                  <a:pt x="12183062" y="282250"/>
                  <a:pt x="12192000" y="558615"/>
                </a:cubicBezTo>
                <a:cubicBezTo>
                  <a:pt x="12200938" y="834980"/>
                  <a:pt x="12173698" y="961405"/>
                  <a:pt x="12192000" y="1173090"/>
                </a:cubicBezTo>
                <a:cubicBezTo>
                  <a:pt x="12210302" y="1384775"/>
                  <a:pt x="12159672" y="1677546"/>
                  <a:pt x="12192000" y="1843428"/>
                </a:cubicBezTo>
                <a:cubicBezTo>
                  <a:pt x="12224328" y="2009310"/>
                  <a:pt x="12157295" y="2112290"/>
                  <a:pt x="12192000" y="2234458"/>
                </a:cubicBezTo>
                <a:cubicBezTo>
                  <a:pt x="12226705" y="2356626"/>
                  <a:pt x="12169869" y="2574946"/>
                  <a:pt x="12192000" y="2737211"/>
                </a:cubicBezTo>
                <a:cubicBezTo>
                  <a:pt x="12214131" y="2899476"/>
                  <a:pt x="12141893" y="3190765"/>
                  <a:pt x="12192000" y="3351687"/>
                </a:cubicBezTo>
                <a:cubicBezTo>
                  <a:pt x="12242107" y="3512609"/>
                  <a:pt x="12183695" y="3865051"/>
                  <a:pt x="12192000" y="4022024"/>
                </a:cubicBezTo>
                <a:cubicBezTo>
                  <a:pt x="12200305" y="4178997"/>
                  <a:pt x="12155377" y="4219914"/>
                  <a:pt x="12192000" y="4413055"/>
                </a:cubicBezTo>
                <a:cubicBezTo>
                  <a:pt x="12228623" y="4606196"/>
                  <a:pt x="12190352" y="4721859"/>
                  <a:pt x="12192000" y="5027531"/>
                </a:cubicBezTo>
                <a:cubicBezTo>
                  <a:pt x="12193648" y="5333203"/>
                  <a:pt x="12145364" y="5467692"/>
                  <a:pt x="12192000" y="5586145"/>
                </a:cubicBezTo>
                <a:cubicBezTo>
                  <a:pt x="11950694" y="5647928"/>
                  <a:pt x="11730515" y="5577661"/>
                  <a:pt x="11489509" y="5586145"/>
                </a:cubicBezTo>
                <a:cubicBezTo>
                  <a:pt x="11248503" y="5594629"/>
                  <a:pt x="11030012" y="5579911"/>
                  <a:pt x="10908937" y="5586145"/>
                </a:cubicBezTo>
                <a:cubicBezTo>
                  <a:pt x="10787862" y="5592379"/>
                  <a:pt x="10715440" y="5558608"/>
                  <a:pt x="10572206" y="5586145"/>
                </a:cubicBezTo>
                <a:cubicBezTo>
                  <a:pt x="10428972" y="5613682"/>
                  <a:pt x="10443227" y="5579870"/>
                  <a:pt x="10357394" y="5586145"/>
                </a:cubicBezTo>
                <a:cubicBezTo>
                  <a:pt x="10271561" y="5592420"/>
                  <a:pt x="10032299" y="5563772"/>
                  <a:pt x="9898743" y="5586145"/>
                </a:cubicBezTo>
                <a:cubicBezTo>
                  <a:pt x="9765187" y="5608518"/>
                  <a:pt x="9622194" y="5537191"/>
                  <a:pt x="9440091" y="5586145"/>
                </a:cubicBezTo>
                <a:cubicBezTo>
                  <a:pt x="9257988" y="5635099"/>
                  <a:pt x="9233996" y="5561082"/>
                  <a:pt x="9103360" y="5586145"/>
                </a:cubicBezTo>
                <a:cubicBezTo>
                  <a:pt x="8972724" y="5611208"/>
                  <a:pt x="8853905" y="5559604"/>
                  <a:pt x="8766629" y="5586145"/>
                </a:cubicBezTo>
                <a:cubicBezTo>
                  <a:pt x="8679353" y="5612686"/>
                  <a:pt x="8593306" y="5553005"/>
                  <a:pt x="8429897" y="5586145"/>
                </a:cubicBezTo>
                <a:cubicBezTo>
                  <a:pt x="8266488" y="5619285"/>
                  <a:pt x="8281675" y="5563773"/>
                  <a:pt x="8215086" y="5586145"/>
                </a:cubicBezTo>
                <a:cubicBezTo>
                  <a:pt x="8148497" y="5608517"/>
                  <a:pt x="7987737" y="5568634"/>
                  <a:pt x="7878354" y="5586145"/>
                </a:cubicBezTo>
                <a:cubicBezTo>
                  <a:pt x="7768971" y="5603656"/>
                  <a:pt x="7658869" y="5558088"/>
                  <a:pt x="7541623" y="5586145"/>
                </a:cubicBezTo>
                <a:cubicBezTo>
                  <a:pt x="7424377" y="5614202"/>
                  <a:pt x="7266616" y="5562007"/>
                  <a:pt x="7082971" y="5586145"/>
                </a:cubicBezTo>
                <a:cubicBezTo>
                  <a:pt x="6899326" y="5610283"/>
                  <a:pt x="6820911" y="5580076"/>
                  <a:pt x="6746240" y="5586145"/>
                </a:cubicBezTo>
                <a:cubicBezTo>
                  <a:pt x="6671569" y="5592214"/>
                  <a:pt x="6557033" y="5547938"/>
                  <a:pt x="6409509" y="5586145"/>
                </a:cubicBezTo>
                <a:cubicBezTo>
                  <a:pt x="6261985" y="5624352"/>
                  <a:pt x="6202417" y="5586118"/>
                  <a:pt x="6072777" y="5586145"/>
                </a:cubicBezTo>
                <a:cubicBezTo>
                  <a:pt x="5943137" y="5586172"/>
                  <a:pt x="5668052" y="5539251"/>
                  <a:pt x="5370286" y="5586145"/>
                </a:cubicBezTo>
                <a:cubicBezTo>
                  <a:pt x="5072520" y="5633039"/>
                  <a:pt x="5226139" y="5580296"/>
                  <a:pt x="5155474" y="5586145"/>
                </a:cubicBezTo>
                <a:cubicBezTo>
                  <a:pt x="5084809" y="5591994"/>
                  <a:pt x="4956319" y="5569255"/>
                  <a:pt x="4818743" y="5586145"/>
                </a:cubicBezTo>
                <a:cubicBezTo>
                  <a:pt x="4681167" y="5603035"/>
                  <a:pt x="4487191" y="5552750"/>
                  <a:pt x="4360091" y="5586145"/>
                </a:cubicBezTo>
                <a:cubicBezTo>
                  <a:pt x="4232991" y="5619540"/>
                  <a:pt x="4037995" y="5583731"/>
                  <a:pt x="3779520" y="5586145"/>
                </a:cubicBezTo>
                <a:cubicBezTo>
                  <a:pt x="3521045" y="5588559"/>
                  <a:pt x="3333918" y="5562094"/>
                  <a:pt x="2955109" y="5586145"/>
                </a:cubicBezTo>
                <a:cubicBezTo>
                  <a:pt x="2576300" y="5610196"/>
                  <a:pt x="2798239" y="5582940"/>
                  <a:pt x="2740297" y="5586145"/>
                </a:cubicBezTo>
                <a:cubicBezTo>
                  <a:pt x="2682355" y="5589350"/>
                  <a:pt x="2309497" y="5503662"/>
                  <a:pt x="2037806" y="5586145"/>
                </a:cubicBezTo>
                <a:cubicBezTo>
                  <a:pt x="1766115" y="5668628"/>
                  <a:pt x="1689924" y="5554797"/>
                  <a:pt x="1579154" y="5586145"/>
                </a:cubicBezTo>
                <a:cubicBezTo>
                  <a:pt x="1468384" y="5617493"/>
                  <a:pt x="1138564" y="5535931"/>
                  <a:pt x="876663" y="5586145"/>
                </a:cubicBezTo>
                <a:cubicBezTo>
                  <a:pt x="614762" y="5636359"/>
                  <a:pt x="284723" y="5575498"/>
                  <a:pt x="0" y="5586145"/>
                </a:cubicBezTo>
                <a:cubicBezTo>
                  <a:pt x="-1600" y="5450229"/>
                  <a:pt x="3725" y="5327970"/>
                  <a:pt x="0" y="5195115"/>
                </a:cubicBezTo>
                <a:cubicBezTo>
                  <a:pt x="-3725" y="5062260"/>
                  <a:pt x="22232" y="4991108"/>
                  <a:pt x="0" y="4804085"/>
                </a:cubicBezTo>
                <a:cubicBezTo>
                  <a:pt x="-22232" y="4617062"/>
                  <a:pt x="58668" y="4466426"/>
                  <a:pt x="0" y="4245470"/>
                </a:cubicBezTo>
                <a:cubicBezTo>
                  <a:pt x="-58668" y="4024515"/>
                  <a:pt x="10714" y="3986944"/>
                  <a:pt x="0" y="3798579"/>
                </a:cubicBezTo>
                <a:cubicBezTo>
                  <a:pt x="-10714" y="3610214"/>
                  <a:pt x="743" y="3586636"/>
                  <a:pt x="0" y="3407548"/>
                </a:cubicBezTo>
                <a:cubicBezTo>
                  <a:pt x="-743" y="3228460"/>
                  <a:pt x="5535" y="3130449"/>
                  <a:pt x="0" y="2904795"/>
                </a:cubicBezTo>
                <a:cubicBezTo>
                  <a:pt x="-5535" y="2679141"/>
                  <a:pt x="22379" y="2607551"/>
                  <a:pt x="0" y="2513765"/>
                </a:cubicBezTo>
                <a:cubicBezTo>
                  <a:pt x="-22379" y="2419979"/>
                  <a:pt x="3703" y="2211594"/>
                  <a:pt x="0" y="2011012"/>
                </a:cubicBezTo>
                <a:cubicBezTo>
                  <a:pt x="-3703" y="1810430"/>
                  <a:pt x="2843" y="1701987"/>
                  <a:pt x="0" y="1452398"/>
                </a:cubicBezTo>
                <a:cubicBezTo>
                  <a:pt x="-2843" y="1202809"/>
                  <a:pt x="25181" y="1008020"/>
                  <a:pt x="0" y="893783"/>
                </a:cubicBezTo>
                <a:cubicBezTo>
                  <a:pt x="-25181" y="779547"/>
                  <a:pt x="13166" y="652667"/>
                  <a:pt x="0" y="502753"/>
                </a:cubicBezTo>
                <a:cubicBezTo>
                  <a:pt x="-13166" y="352839"/>
                  <a:pt x="14025" y="222867"/>
                  <a:pt x="0" y="0"/>
                </a:cubicBezTo>
                <a:close/>
              </a:path>
            </a:pathLst>
          </a:custGeom>
          <a:ln>
            <a:noFill/>
            <a:extLst>
              <a:ext uri="{C807C97D-BFC1-408E-A445-0C87EB9F89A2}">
                <ask:lineSketchStyleProps xmlns:ask="http://schemas.microsoft.com/office/drawing/2018/sketchyshapes" sd="392047013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en-US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đặc</a:t>
            </a:r>
            <a:r>
              <a:rPr lang="en-US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thù</a:t>
            </a:r>
            <a:r>
              <a:rPr lang="en-US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fr-FR" sz="21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Nhận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phép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cộng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tổng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khi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biết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hạng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Thông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qua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khám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quan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nêu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chiếm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lĩnh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mới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GV, HS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được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triển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Qua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nl-NL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“quy </a:t>
            </a:r>
            <a:r>
              <a:rPr lang="nl-NL" sz="21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tắc”(tìm </a:t>
            </a:r>
            <a:r>
              <a:rPr lang="nl-NL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tổng khi biết các số hàng, tìm hiệu khi biết số bị trừ và số trừ), HS được phát triển năng lực mô hình hóa toán học.</a:t>
            </a:r>
            <a:endParaRPr lang="en-US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2.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chung</a:t>
            </a:r>
            <a:endParaRPr lang="fr-FR" sz="2100" b="1" dirty="0">
              <a:solidFill>
                <a:srgbClr val="DF398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Năng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chủ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lắng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lời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hỏi</a:t>
            </a:r>
            <a:endParaRPr lang="fr-FR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vấn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đề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tham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endParaRPr lang="fr-FR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Năng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giao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tiếp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hợp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hoạt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động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nhóm</a:t>
            </a:r>
            <a:endParaRPr lang="fr-FR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3.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Phẩm</a:t>
            </a:r>
            <a:r>
              <a:rPr lang="fr-FR" sz="2100" b="1" dirty="0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DF398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chất</a:t>
            </a:r>
            <a:endParaRPr lang="fr-FR" sz="2100" b="1" dirty="0">
              <a:solidFill>
                <a:srgbClr val="DF398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Rèn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luyện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cần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thận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chính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Chăm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chỉ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tích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xây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dựng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ý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lắng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dụng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kiến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thức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thực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tiễn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dưới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sự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hướng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dẫn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giáo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viên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en-US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-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môn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học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sáng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tạo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niềm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hứng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thú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say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mê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giải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quyết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dirty="0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fr-FR" sz="2100" b="1" dirty="0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fr-FR" sz="2100" b="1" err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toán</a:t>
            </a:r>
            <a:r>
              <a:rPr lang="fr-FR" sz="2100" b="1">
                <a:solidFill>
                  <a:srgbClr val="00206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fr-FR" sz="2100" b="1" dirty="0">
              <a:solidFill>
                <a:srgbClr val="00206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77CF8-75EC-F6A9-A0A3-1D5438473433}"/>
              </a:ext>
            </a:extLst>
          </p:cNvPr>
          <p:cNvSpPr txBox="1"/>
          <p:nvPr/>
        </p:nvSpPr>
        <p:spPr>
          <a:xfrm>
            <a:off x="1101183" y="175458"/>
            <a:ext cx="98270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ln w="76200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Miss Le Gatees" panose="00000400000000000000" pitchFamily="2" charset="0"/>
              </a:rPr>
              <a:t>Mục tiêu cần đạt</a:t>
            </a:r>
            <a:endParaRPr lang="en-US" sz="8000" b="1" dirty="0">
              <a:ln w="76200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Miss Le Gatees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直角三角形 9"/>
          <p:cNvSpPr>
            <a:spLocks noChangeArrowheads="1"/>
          </p:cNvSpPr>
          <p:nvPr/>
        </p:nvSpPr>
        <p:spPr bwMode="auto">
          <a:xfrm>
            <a:off x="0" y="1847850"/>
            <a:ext cx="7639050" cy="5010150"/>
          </a:xfrm>
          <a:prstGeom prst="rtTriangle">
            <a:avLst/>
          </a:prstGeom>
          <a:solidFill>
            <a:srgbClr val="0A6F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5" name="文本框 10"/>
          <p:cNvSpPr txBox="1">
            <a:spLocks noChangeArrowheads="1"/>
          </p:cNvSpPr>
          <p:nvPr/>
        </p:nvSpPr>
        <p:spPr bwMode="auto">
          <a:xfrm>
            <a:off x="943786" y="4248507"/>
            <a:ext cx="2472644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1500" b="1">
                <a:solidFill>
                  <a:schemeClr val="bg1"/>
                </a:solidFill>
                <a:latin typeface="#9Slide07 Stormtrooper" panose="020B0500000000000000" pitchFamily="34" charset="0"/>
                <a:ea typeface="微软雅黑" panose="020B0503020204020204" pitchFamily="34" charset="-122"/>
              </a:rPr>
              <a:t>02</a:t>
            </a:r>
            <a:endParaRPr lang="zh-CN" altLang="en-US" sz="11500" b="1">
              <a:solidFill>
                <a:schemeClr val="bg1"/>
              </a:solidFill>
              <a:latin typeface="#9Slide07 Stormtrooper" panose="020B0500000000000000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矩形 11"/>
          <p:cNvSpPr>
            <a:spLocks noChangeArrowheads="1"/>
          </p:cNvSpPr>
          <p:nvPr/>
        </p:nvSpPr>
        <p:spPr bwMode="auto">
          <a:xfrm rot="-3425054">
            <a:off x="4576763" y="3143250"/>
            <a:ext cx="342900" cy="3571875"/>
          </a:xfrm>
          <a:prstGeom prst="rect">
            <a:avLst/>
          </a:prstGeom>
          <a:solidFill>
            <a:srgbClr val="4040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437" name="文本框 12"/>
          <p:cNvSpPr txBox="1">
            <a:spLocks noChangeArrowheads="1"/>
          </p:cNvSpPr>
          <p:nvPr/>
        </p:nvSpPr>
        <p:spPr bwMode="auto">
          <a:xfrm>
            <a:off x="943786" y="-76745"/>
            <a:ext cx="1017271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15000">
                <a:solidFill>
                  <a:srgbClr val="DF3980"/>
                </a:solidFill>
                <a:latin typeface="SVN-Billo" panose="00000400000000000000" pitchFamily="2" charset="0"/>
                <a:ea typeface="微软雅黑" panose="020B0503020204020204" pitchFamily="34" charset="-122"/>
              </a:rPr>
              <a:t>Luyện tập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B9B777-6783-AE65-57AF-D24961960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1470" y="2283754"/>
            <a:ext cx="4279196" cy="450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5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A1C50BCB-924A-D5A4-2455-0DA0F1A2A437}"/>
              </a:ext>
            </a:extLst>
          </p:cNvPr>
          <p:cNvSpPr/>
          <p:nvPr/>
        </p:nvSpPr>
        <p:spPr>
          <a:xfrm>
            <a:off x="315054" y="4570110"/>
            <a:ext cx="11561892" cy="2000251"/>
          </a:xfrm>
          <a:prstGeom prst="rect">
            <a:avLst/>
          </a:prstGeom>
          <a:solidFill>
            <a:srgbClr val="8BD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481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77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CD64A2-D885-F3E4-43F2-9F3AFA7D9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saturation sat="300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341389" y="980790"/>
            <a:ext cx="7295087" cy="3589319"/>
          </a:xfrm>
          <a:prstGeom prst="rect">
            <a:avLst/>
          </a:prstGeom>
        </p:spPr>
      </p:pic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BA93011B-AA9E-3C34-EAF0-9ACFD7254CEF}"/>
              </a:ext>
            </a:extLst>
          </p:cNvPr>
          <p:cNvSpPr/>
          <p:nvPr/>
        </p:nvSpPr>
        <p:spPr>
          <a:xfrm>
            <a:off x="7364405" y="456448"/>
            <a:ext cx="4512541" cy="2401997"/>
          </a:xfrm>
          <a:prstGeom prst="wedgeEllipseCallout">
            <a:avLst>
              <a:gd name="adj1" fmla="val 7103"/>
              <a:gd name="adj2" fmla="val 58960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defTabSz="1371600"/>
            <a:r>
              <a:rPr lang="x-none" sz="3500" b="1" dirty="0">
                <a:solidFill>
                  <a:srgbClr val="002060"/>
                </a:solidFill>
                <a:latin typeface="UTM Avo" panose="02040603050506020204" pitchFamily="18" charset="0"/>
              </a:rPr>
              <a:t>Có tất cả bao nhiêu con cá?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7A2806-B4D1-B7C9-A2A6-352DF6EB13E4}"/>
              </a:ext>
            </a:extLst>
          </p:cNvPr>
          <p:cNvSpPr/>
          <p:nvPr/>
        </p:nvSpPr>
        <p:spPr>
          <a:xfrm>
            <a:off x="666786" y="4693073"/>
            <a:ext cx="79340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/>
            <a:r>
              <a:rPr lang="x-none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6 + 3 = 9</a:t>
            </a:r>
          </a:p>
          <a:p>
            <a:pPr algn="ctr" defTabSz="1371600"/>
            <a:r>
              <a:rPr lang="x-none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Có tất cả </a:t>
            </a:r>
            <a:r>
              <a:rPr lang="x-none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9</a:t>
            </a:r>
            <a:r>
              <a:rPr lang="x-none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 con cá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</a:rPr>
              <a:t>.</a:t>
            </a:r>
            <a:endParaRPr lang="x-none" sz="5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7" name="图片 13">
            <a:extLst>
              <a:ext uri="{FF2B5EF4-FFF2-40B4-BE49-F238E27FC236}">
                <a16:creationId xmlns:a16="http://schemas.microsoft.com/office/drawing/2014/main" id="{AD974939-FE4A-1183-D5C3-21AB40E29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55228" y="3313043"/>
            <a:ext cx="3069985" cy="325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/>
    </p:bldLst>
  </p:timing>
</p:sld>
</file>

<file path=ppt/theme/theme1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44546A"/>
        </a:dk2>
        <a:lt2>
          <a:srgbClr val="E7E6E6"/>
        </a:lt2>
        <a:accent1>
          <a:srgbClr val="5B9BD5"/>
        </a:accent1>
        <a:accent2>
          <a:srgbClr val="ED7D31"/>
        </a:accent2>
        <a:accent3>
          <a:srgbClr val="FFFFFF"/>
        </a:accent3>
        <a:accent4>
          <a:srgbClr val="000000"/>
        </a:accent4>
        <a:accent5>
          <a:srgbClr val="B5CBE7"/>
        </a:accent5>
        <a:accent6>
          <a:srgbClr val="D7712B"/>
        </a:accent6>
        <a:hlink>
          <a:srgbClr val="0563C1"/>
        </a:hlink>
        <a:folHlink>
          <a:srgbClr val="954F7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2_Office 主题">
  <a:themeElements>
    <a:clrScheme name="12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3_Office 主题">
  <a:themeElements>
    <a:clrScheme name="1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4_Office 主题">
  <a:themeElements>
    <a:clrScheme name="1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5_Office 主题">
  <a:themeElements>
    <a:clrScheme name="1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SlidesMania">
  <a:themeElements>
    <a:clrScheme name="Simple Light">
      <a:dk1>
        <a:srgbClr val="FFFBF8"/>
      </a:dk1>
      <a:lt1>
        <a:srgbClr val="FCD19B"/>
      </a:lt1>
      <a:dk2>
        <a:srgbClr val="434343"/>
      </a:dk2>
      <a:lt2>
        <a:srgbClr val="4DADE2"/>
      </a:lt2>
      <a:accent1>
        <a:srgbClr val="3B9ACF"/>
      </a:accent1>
      <a:accent2>
        <a:srgbClr val="9900FF"/>
      </a:accent2>
      <a:accent3>
        <a:srgbClr val="00FFFF"/>
      </a:accent3>
      <a:accent4>
        <a:srgbClr val="00FF00"/>
      </a:accent4>
      <a:accent5>
        <a:srgbClr val="FFFF00"/>
      </a:accent5>
      <a:accent6>
        <a:srgbClr val="0000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Pages>0</Pages>
  <Words>641</Words>
  <Characters>0</Characters>
  <Application>Microsoft Office PowerPoint</Application>
  <PresentationFormat>Màn hình rộng</PresentationFormat>
  <Lines>0</Lines>
  <Paragraphs>133</Paragraphs>
  <Slides>22</Slides>
  <Notes>3</Notes>
  <HiddenSlides>0</HiddenSlides>
  <MMClips>7</MMClips>
  <ScaleCrop>false</ScaleCrop>
  <HeadingPairs>
    <vt:vector size="6" baseType="variant">
      <vt:variant>
        <vt:lpstr>Phông được Dùng</vt:lpstr>
      </vt:variant>
      <vt:variant>
        <vt:i4>24</vt:i4>
      </vt:variant>
      <vt:variant>
        <vt:lpstr>Chủ đề</vt:lpstr>
      </vt:variant>
      <vt:variant>
        <vt:i4>14</vt:i4>
      </vt:variant>
      <vt:variant>
        <vt:lpstr>Tiêu đề Bản chiếu</vt:lpstr>
      </vt:variant>
      <vt:variant>
        <vt:i4>22</vt:i4>
      </vt:variant>
    </vt:vector>
  </HeadingPairs>
  <TitlesOfParts>
    <vt:vector size="60" baseType="lpstr">
      <vt:lpstr>#9Slide05 Aphrodite Pro</vt:lpstr>
      <vt:lpstr>#9Slide05 Miss Le Gatees</vt:lpstr>
      <vt:lpstr>#9Slide05 SVNEgregio Script</vt:lpstr>
      <vt:lpstr>#9Slide07 Altus</vt:lpstr>
      <vt:lpstr>#9Slide07 HoneyCream</vt:lpstr>
      <vt:lpstr>#9Slide07 Stormtrooper</vt:lpstr>
      <vt:lpstr>#9Slide07 SVNZiclets</vt:lpstr>
      <vt:lpstr>Abril Fatface</vt:lpstr>
      <vt:lpstr>Aldrich</vt:lpstr>
      <vt:lpstr>Arial</vt:lpstr>
      <vt:lpstr>Calibri</vt:lpstr>
      <vt:lpstr>Calibri Light</vt:lpstr>
      <vt:lpstr>Cambria</vt:lpstr>
      <vt:lpstr>Concert One</vt:lpstr>
      <vt:lpstr>Cooper Black</vt:lpstr>
      <vt:lpstr>Delius</vt:lpstr>
      <vt:lpstr>DM Sans</vt:lpstr>
      <vt:lpstr>SVN-Billo</vt:lpstr>
      <vt:lpstr>SVN-Newton</vt:lpstr>
      <vt:lpstr>SVN-Revolution</vt:lpstr>
      <vt:lpstr>Times New Roman</vt:lpstr>
      <vt:lpstr>UTM Ambrose</vt:lpstr>
      <vt:lpstr>UTM Avo</vt:lpstr>
      <vt:lpstr>UVF Mussica Swash</vt:lpstr>
      <vt:lpstr>Office 主题</vt:lpstr>
      <vt:lpstr>3_Office 主题</vt:lpstr>
      <vt:lpstr>4_Office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12_Office 主题</vt:lpstr>
      <vt:lpstr>13_Office 主题</vt:lpstr>
      <vt:lpstr>14_Office 主题</vt:lpstr>
      <vt:lpstr>15_Office 主题</vt:lpstr>
      <vt:lpstr>SlidesMania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Company/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Diệu Hiền MNT</dc:creator>
  <cp:keywords>MĂNG NON TEAM</cp:keywords>
  <dc:description/>
  <cp:lastModifiedBy>VU THI KIEU OANH</cp:lastModifiedBy>
  <cp:revision>83</cp:revision>
  <dcterms:created xsi:type="dcterms:W3CDTF">2015-06-11T08:15:09Z</dcterms:created>
  <dcterms:modified xsi:type="dcterms:W3CDTF">2025-09-30T03:50:45Z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2052-10.1.0.5745</vt:lpwstr>
  </property>
</Properties>
</file>