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7" r:id="rId3"/>
  </p:sldMasterIdLst>
  <p:notesMasterIdLst>
    <p:notesMasterId r:id="rId36"/>
  </p:notesMasterIdLst>
  <p:sldIdLst>
    <p:sldId id="5177" r:id="rId4"/>
    <p:sldId id="5178" r:id="rId5"/>
    <p:sldId id="271" r:id="rId6"/>
    <p:sldId id="5148" r:id="rId7"/>
    <p:sldId id="5176" r:id="rId8"/>
    <p:sldId id="5152" r:id="rId9"/>
    <p:sldId id="256" r:id="rId10"/>
    <p:sldId id="5150" r:id="rId11"/>
    <p:sldId id="5156" r:id="rId12"/>
    <p:sldId id="5157" r:id="rId13"/>
    <p:sldId id="5160" r:id="rId14"/>
    <p:sldId id="5163" r:id="rId15"/>
    <p:sldId id="5161" r:id="rId16"/>
    <p:sldId id="5180" r:id="rId17"/>
    <p:sldId id="5181" r:id="rId18"/>
    <p:sldId id="5162" r:id="rId19"/>
    <p:sldId id="5179" r:id="rId20"/>
    <p:sldId id="5155" r:id="rId21"/>
    <p:sldId id="267" r:id="rId22"/>
    <p:sldId id="5164" r:id="rId23"/>
    <p:sldId id="5165" r:id="rId24"/>
    <p:sldId id="5167" r:id="rId25"/>
    <p:sldId id="5168" r:id="rId26"/>
    <p:sldId id="5175" r:id="rId27"/>
    <p:sldId id="5171" r:id="rId28"/>
    <p:sldId id="5174" r:id="rId29"/>
    <p:sldId id="5153" r:id="rId30"/>
    <p:sldId id="5170" r:id="rId31"/>
    <p:sldId id="5173" r:id="rId32"/>
    <p:sldId id="268" r:id="rId33"/>
    <p:sldId id="5149" r:id="rId34"/>
    <p:sldId id="285" r:id="rId35"/>
  </p:sldIdLst>
  <p:sldSz cx="12192000" cy="6858000"/>
  <p:notesSz cx="6858000" cy="9144000"/>
  <p:embeddedFontLst>
    <p:embeddedFont>
      <p:font typeface="#9Slide07 HoneyCream" pitchFamily="2" charset="0"/>
      <p:regular r:id="rId37"/>
    </p:embeddedFont>
    <p:embeddedFont>
      <p:font typeface="Cambria" panose="02040503050406030204" pitchFamily="18" charset="0"/>
      <p:regular r:id="rId38"/>
      <p:bold r:id="rId39"/>
      <p:italic r:id="rId40"/>
      <p:boldItalic r:id="rId41"/>
    </p:embeddedFont>
    <p:embeddedFont>
      <p:font typeface="DengXian" panose="02010600030101010101" pitchFamily="2" charset="-122"/>
      <p:regular r:id="rId42"/>
      <p:bold r:id="rId43"/>
    </p:embeddedFont>
    <p:embeddedFont>
      <p:font typeface="VNtimpani" panose="020B7200000000000000"/>
      <p:regular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A18"/>
    <a:srgbClr val="E36B52"/>
    <a:srgbClr val="579B1B"/>
    <a:srgbClr val="FEDADA"/>
    <a:srgbClr val="E36A51"/>
    <a:srgbClr val="F89192"/>
    <a:srgbClr val="FDFEFE"/>
    <a:srgbClr val="E0F0FF"/>
    <a:srgbClr val="E5F1C5"/>
    <a:srgbClr val="ACD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0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7063D-789F-4EAB-B678-A1B597689332}"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D8108-E59B-42A9-942C-D41F9C30438A}" type="slidenum">
              <a:rPr lang="en-US" smtClean="0"/>
              <a:t>‹#›</a:t>
            </a:fld>
            <a:endParaRPr lang="en-US"/>
          </a:p>
        </p:txBody>
      </p:sp>
    </p:spTree>
    <p:extLst>
      <p:ext uri="{BB962C8B-B14F-4D97-AF65-F5344CB8AC3E}">
        <p14:creationId xmlns:p14="http://schemas.microsoft.com/office/powerpoint/2010/main" val="381215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D70C9-F656-6CAC-263E-C416791A91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427F18-A5E5-9745-99E2-D55632FA705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97A373-2243-18E1-4BF5-184072340CC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FC0EA48-D438-273C-A90B-A3B42B304B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63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D8108-E59B-42A9-942C-D41F9C30438A}" type="slidenum">
              <a:rPr lang="en-US" smtClean="0"/>
              <a:t>7</a:t>
            </a:fld>
            <a:endParaRPr lang="en-US"/>
          </a:p>
        </p:txBody>
      </p:sp>
    </p:spTree>
    <p:extLst>
      <p:ext uri="{BB962C8B-B14F-4D97-AF65-F5344CB8AC3E}">
        <p14:creationId xmlns:p14="http://schemas.microsoft.com/office/powerpoint/2010/main" val="180767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D8108-E59B-42A9-942C-D41F9C30438A}" type="slidenum">
              <a:rPr lang="en-US" smtClean="0"/>
              <a:t>13</a:t>
            </a:fld>
            <a:endParaRPr lang="en-US"/>
          </a:p>
        </p:txBody>
      </p:sp>
    </p:spTree>
    <p:extLst>
      <p:ext uri="{BB962C8B-B14F-4D97-AF65-F5344CB8AC3E}">
        <p14:creationId xmlns:p14="http://schemas.microsoft.com/office/powerpoint/2010/main" val="130359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03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224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39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A21C-F76E-8B86-0666-2F382FA4F3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4F7B13-91B5-CD62-758C-8B8F5E6D67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4336C2-A5C6-B597-7AC5-33C6E41D395D}"/>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3B31F943-9B44-2866-A0D4-57FB61A50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F3FCD-6430-1556-B452-AF766013DB76}"/>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2477521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1A2E-252C-6042-8BE6-1D896D0984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64CFC-449F-6691-7002-31AD43110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71024-19A1-7863-4589-D3CD60F9C616}"/>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3E79BDC9-0BCF-1165-4BF8-09A7D7A27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95E72-06B1-4263-1291-642E30A49B65}"/>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57384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46D7CE-201C-FCCC-BD7A-03C6A68CD3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D088A9-A691-E1DF-89DE-642E247D2F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9B0A6-E836-6008-AE73-61630557D5A6}"/>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6E7E40C5-2A9B-0A54-41FB-D37B6EBEE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A5FD7-9C83-7457-ED4E-1FB483F41225}"/>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3643192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69165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244886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116258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679752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793363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176555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82920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533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C1F6C-C6DC-175F-CF67-DC0732CC8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0ADA5-E74E-0395-3E14-E719F087FC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EDC0C-45AF-A708-7E49-C324DE047E7D}"/>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D04CB3B9-491A-92AE-5312-893007A249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C2C55-AECF-0732-E71B-D903E726E063}"/>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4269106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3284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62462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2025/9/29</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445802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28422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790985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9C28-37DB-C3C9-DF64-58EAEDF4F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79DE6-AF80-4C43-5ACB-FE847A01E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42B969-E913-3683-5B4C-C57D0F57AC5D}"/>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C89B881A-097F-65AD-FABE-1ED7BAA11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63320-CA23-6300-60C8-A7E3A10B283E}"/>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410171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AE6E1-E7A9-1031-3090-8E1BE2657D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93B9E-3BE4-17F3-5180-A5A60D3F63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B23AA2-4529-1CD0-AE71-3C967AF223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C894FA-0CC0-C9B0-7E35-3101BFE473E9}"/>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6" name="Footer Placeholder 5">
            <a:extLst>
              <a:ext uri="{FF2B5EF4-FFF2-40B4-BE49-F238E27FC236}">
                <a16:creationId xmlns:a16="http://schemas.microsoft.com/office/drawing/2014/main" id="{4AC1A122-D980-D6C7-2478-937B7063FC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5195AF-DCD7-7680-FFCE-1609B8E4BE92}"/>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3739972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0FECF-28B3-55E8-B47E-BF82FC2C90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DE46D9-4B50-86E4-BB8F-AEBD2697B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BD9CE2-4C3E-D832-2858-346E3FA722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D6E7C5-FCE9-FA64-6E5B-F46BD0186A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6B34E7-5854-5981-260F-1CCEE9A4E2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926AD6-CDD7-424B-AD90-B57136F4F682}"/>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8" name="Footer Placeholder 7">
            <a:extLst>
              <a:ext uri="{FF2B5EF4-FFF2-40B4-BE49-F238E27FC236}">
                <a16:creationId xmlns:a16="http://schemas.microsoft.com/office/drawing/2014/main" id="{53492658-DD16-1A6D-88B3-EF70727E78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964624-B4D7-5FED-7C17-2F71D3A38BD3}"/>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283944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79DBB-B30E-4937-647A-9A442F8EA6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18A3B8-2C26-B296-C8DE-284675B4935A}"/>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4" name="Footer Placeholder 3">
            <a:extLst>
              <a:ext uri="{FF2B5EF4-FFF2-40B4-BE49-F238E27FC236}">
                <a16:creationId xmlns:a16="http://schemas.microsoft.com/office/drawing/2014/main" id="{D9BA34EB-9856-EA2A-64CF-3F4323F25B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3F8522-5807-A6C6-01F8-A7657E29A1C9}"/>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131128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67D2BB-6D64-1FE8-AD81-4121BE3ED0F5}"/>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3" name="Footer Placeholder 2">
            <a:extLst>
              <a:ext uri="{FF2B5EF4-FFF2-40B4-BE49-F238E27FC236}">
                <a16:creationId xmlns:a16="http://schemas.microsoft.com/office/drawing/2014/main" id="{0F9E2826-31D6-0744-6598-6516AA0FC6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C41F1D-0C39-8FC3-F081-2A105DC40358}"/>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394271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F62E-BBDA-9CFB-9DF7-0034FE419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A99542-2FEA-C90D-815D-96248E2938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76F9F6-9796-7BBC-EA55-ABAC22BFEC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783D35-0C61-F219-4E5A-15979A69FCC2}"/>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6" name="Footer Placeholder 5">
            <a:extLst>
              <a:ext uri="{FF2B5EF4-FFF2-40B4-BE49-F238E27FC236}">
                <a16:creationId xmlns:a16="http://schemas.microsoft.com/office/drawing/2014/main" id="{052ACCBD-7101-0B7B-F7B4-03DE5EB3C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06D95-D930-1839-AAAC-C62453E0BE83}"/>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5854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EB597-1956-07F1-074A-D88F91E97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9DB7D-D7F3-F223-2A1C-094B54EF73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77B8C4-44C0-A6DE-501B-56BF39D54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6BFF6-8950-F3CB-FC38-22B6BCF6CFDF}"/>
              </a:ext>
            </a:extLst>
          </p:cNvPr>
          <p:cNvSpPr>
            <a:spLocks noGrp="1"/>
          </p:cNvSpPr>
          <p:nvPr>
            <p:ph type="dt" sz="half" idx="10"/>
          </p:nvPr>
        </p:nvSpPr>
        <p:spPr/>
        <p:txBody>
          <a:bodyPr/>
          <a:lstStyle/>
          <a:p>
            <a:fld id="{78214194-D303-4BC8-BBA8-0E3DB60F6307}" type="datetimeFigureOut">
              <a:rPr lang="en-US" smtClean="0"/>
              <a:t>9/29/2025</a:t>
            </a:fld>
            <a:endParaRPr lang="en-US"/>
          </a:p>
        </p:txBody>
      </p:sp>
      <p:sp>
        <p:nvSpPr>
          <p:cNvPr id="6" name="Footer Placeholder 5">
            <a:extLst>
              <a:ext uri="{FF2B5EF4-FFF2-40B4-BE49-F238E27FC236}">
                <a16:creationId xmlns:a16="http://schemas.microsoft.com/office/drawing/2014/main" id="{610B2660-49B6-0534-917B-F9903CAF1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33295-BB23-65D9-2DEA-4E9A2380AB19}"/>
              </a:ext>
            </a:extLst>
          </p:cNvPr>
          <p:cNvSpPr>
            <a:spLocks noGrp="1"/>
          </p:cNvSpPr>
          <p:nvPr>
            <p:ph type="sldNum" sz="quarter" idx="12"/>
          </p:nvPr>
        </p:nvSpPr>
        <p:spPr/>
        <p:txBody>
          <a:bodyPr/>
          <a:lstStyle/>
          <a:p>
            <a:fld id="{9246FF1F-B5C1-4317-943D-0FD99076D834}" type="slidenum">
              <a:rPr lang="en-US" smtClean="0"/>
              <a:t>‹#›</a:t>
            </a:fld>
            <a:endParaRPr lang="en-US"/>
          </a:p>
        </p:txBody>
      </p:sp>
    </p:spTree>
    <p:extLst>
      <p:ext uri="{BB962C8B-B14F-4D97-AF65-F5344CB8AC3E}">
        <p14:creationId xmlns:p14="http://schemas.microsoft.com/office/powerpoint/2010/main" val="10490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20186C-3733-7967-A61A-BF32A3DB0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78BD5E-0216-0CEA-B1DC-BAB4CAEB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BD78F5-3EFF-69CB-5D7B-3618FDF43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4194-D303-4BC8-BBA8-0E3DB60F6307}" type="datetimeFigureOut">
              <a:rPr lang="en-US" smtClean="0"/>
              <a:t>9/29/2025</a:t>
            </a:fld>
            <a:endParaRPr lang="en-US"/>
          </a:p>
        </p:txBody>
      </p:sp>
      <p:sp>
        <p:nvSpPr>
          <p:cNvPr id="5" name="Footer Placeholder 4">
            <a:extLst>
              <a:ext uri="{FF2B5EF4-FFF2-40B4-BE49-F238E27FC236}">
                <a16:creationId xmlns:a16="http://schemas.microsoft.com/office/drawing/2014/main" id="{B97347B1-2914-CD35-1E1E-D5105FD6A3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8655A9-8556-46A8-BC0A-D648E7CD9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6FF1F-B5C1-4317-943D-0FD99076D834}" type="slidenum">
              <a:rPr lang="en-US" smtClean="0"/>
              <a:t>‹#›</a:t>
            </a:fld>
            <a:endParaRPr lang="en-US"/>
          </a:p>
        </p:txBody>
      </p:sp>
      <p:sp>
        <p:nvSpPr>
          <p:cNvPr id="7" name="TextBox 3">
            <a:extLst>
              <a:ext uri="{FF2B5EF4-FFF2-40B4-BE49-F238E27FC236}">
                <a16:creationId xmlns:a16="http://schemas.microsoft.com/office/drawing/2014/main" id="{4A0122C8-44AE-D5DB-ED73-6AF7DFFB60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5532075-E76A-77F2-A805-0630F616AFA4}"/>
              </a:ext>
            </a:extLst>
          </p:cNvPr>
          <p:cNvSpPr txBox="1">
            <a:spLocks/>
          </p:cNvSpPr>
          <p:nvPr userDrawn="1"/>
        </p:nvSpPr>
        <p:spPr>
          <a:xfrm>
            <a:off x="10842788"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D8AC43F6-7EA9-ED83-FB64-861B79C14AE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3CD47D2D-EBCC-FFE4-DBE3-946505C8310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958E8CD9-B46B-3E79-FAB2-C8C51DBA0D3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DCAF95B0-BE64-CE56-6F3B-B335ED45A8B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DCB364B-41D6-80A1-7230-0E420811E6CF}"/>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93C5BBD6-04A5-C91F-F30C-1BC78F193EAE}"/>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A1BDB7E9-8437-06EC-F07A-624B06C9FC47}"/>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F9702053-64E2-247C-5F1D-5F374E2FBA6B}"/>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611113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
        <p:nvSpPr>
          <p:cNvPr id="2" name="TextBox 3">
            <a:extLst>
              <a:ext uri="{FF2B5EF4-FFF2-40B4-BE49-F238E27FC236}">
                <a16:creationId xmlns:a16="http://schemas.microsoft.com/office/drawing/2014/main" id="{5850CC52-D60C-53A6-F1BC-43675484FC78}"/>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B7A05C1-B86E-7CA7-8836-422F0ACF68BE}"/>
              </a:ext>
            </a:extLst>
          </p:cNvPr>
          <p:cNvSpPr txBox="1">
            <a:spLocks/>
          </p:cNvSpPr>
          <p:nvPr userDrawn="1"/>
        </p:nvSpPr>
        <p:spPr>
          <a:xfrm>
            <a:off x="1097660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56A18"/>
                </a:solidFill>
                <a:latin typeface="#9Slide07 HoneyCream" pitchFamily="2" charset="0"/>
              </a:rPr>
              <a:t>Măng</a:t>
            </a:r>
            <a:r>
              <a:rPr lang="en-US" sz="2000" b="0" dirty="0">
                <a:solidFill>
                  <a:srgbClr val="456A18"/>
                </a:solidFill>
                <a:latin typeface="#9Slide07 HoneyCream" pitchFamily="2" charset="0"/>
              </a:rPr>
              <a:t> Non</a:t>
            </a:r>
          </a:p>
        </p:txBody>
      </p:sp>
      <p:pic>
        <p:nvPicPr>
          <p:cNvPr id="4" name="Picture 3">
            <a:extLst>
              <a:ext uri="{FF2B5EF4-FFF2-40B4-BE49-F238E27FC236}">
                <a16:creationId xmlns:a16="http://schemas.microsoft.com/office/drawing/2014/main" id="{10AB535A-D188-B18A-907D-745B03DBB95C}"/>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F344966A-B7AD-09FE-C0AD-A6A0E9B9677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95090D6-58D9-89FB-B6FB-A80A30C4F8D5}"/>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BD86F3BA-66DB-1B2D-EF07-1394AFAFC5CA}"/>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E4BEBF64-6FB3-C6E6-F5D1-BA668BF32C1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4C914018-24D3-BAA5-CD28-C72675B56D1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1"/>
                </a:solidFill>
                <a:latin typeface="#9Slide07 HoneyCream" pitchFamily="2" charset="0"/>
              </a:rPr>
              <a:t>Măng</a:t>
            </a:r>
            <a:r>
              <a:rPr lang="en-US" sz="1800" b="0" dirty="0">
                <a:solidFill>
                  <a:schemeClr val="bg1"/>
                </a:solidFill>
                <a:latin typeface="#9Slide07 HoneyCream" pitchFamily="2" charset="0"/>
              </a:rPr>
              <a:t> Non</a:t>
            </a:r>
          </a:p>
        </p:txBody>
      </p:sp>
      <p:pic>
        <p:nvPicPr>
          <p:cNvPr id="13" name="Picture 12">
            <a:extLst>
              <a:ext uri="{FF2B5EF4-FFF2-40B4-BE49-F238E27FC236}">
                <a16:creationId xmlns:a16="http://schemas.microsoft.com/office/drawing/2014/main" id="{77CDA110-D5FD-BDE2-FB54-E3603C3B2266}"/>
              </a:ext>
            </a:extLst>
          </p:cNvPr>
          <p:cNvPicPr>
            <a:picLocks noChangeAspect="1"/>
          </p:cNvPicPr>
          <p:nvPr userDrawn="1"/>
        </p:nvPicPr>
        <p:blipFill>
          <a:blip r:embed="rId19"/>
          <a:stretch>
            <a:fillRect/>
          </a:stretch>
        </p:blipFill>
        <p:spPr>
          <a:xfrm>
            <a:off x="523006" y="7903349"/>
            <a:ext cx="2188654" cy="2658086"/>
          </a:xfrm>
          <a:prstGeom prst="rect">
            <a:avLst/>
          </a:prstGeom>
        </p:spPr>
      </p:pic>
      <p:pic>
        <p:nvPicPr>
          <p:cNvPr id="14" name="Picture 13">
            <a:extLst>
              <a:ext uri="{FF2B5EF4-FFF2-40B4-BE49-F238E27FC236}">
                <a16:creationId xmlns:a16="http://schemas.microsoft.com/office/drawing/2014/main" id="{ECBC6F74-8C2F-3711-4AEB-1AE4A6187D30}"/>
              </a:ext>
            </a:extLst>
          </p:cNvPr>
          <p:cNvPicPr>
            <a:picLocks noChangeAspect="1"/>
          </p:cNvPicPr>
          <p:nvPr userDrawn="1"/>
        </p:nvPicPr>
        <p:blipFill>
          <a:blip r:embed="rId1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3227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5659025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SVN-Whimsy" panose="02040603050506020204" pitchFamily="18" charset="0"/>
                <a:cs typeface="Times New Roman" panose="02020603050405020304" pitchFamily="18" charset="0"/>
              </a:rPr>
              <a:t>CÂY XẤU HỔ</a:t>
            </a:r>
          </a:p>
        </p:txBody>
      </p:sp>
      <p:sp>
        <p:nvSpPr>
          <p:cNvPr id="4" name="TextBox 3"/>
          <p:cNvSpPr txBox="1"/>
          <p:nvPr/>
        </p:nvSpPr>
        <p:spPr>
          <a:xfrm>
            <a:off x="559558" y="859806"/>
            <a:ext cx="11150221"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vo"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Bỗng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dưng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gió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ào</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ào</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nổi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tiếng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động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gì</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lắm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Những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chiếc</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lá</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khô</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xạt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lướt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trên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cỏ</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Cây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xấu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hổ</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rúm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mình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bỗng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thấy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xung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quanh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xôn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xao</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lang="vi-VN" sz="2800" dirty="0">
                <a:solidFill>
                  <a:prstClr val="black"/>
                </a:solidFill>
                <a:latin typeface="UTM Aptima" panose="02040603050506020204" pitchFamily="18" charset="0"/>
              </a:rPr>
              <a:t>Nó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hé</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mắt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nhìn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gì</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cả</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Bấy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vi-VN" sz="2800" b="0" i="0" u="none" strike="noStrike" kern="1200" cap="none" spc="0" normalizeH="0" baseline="0" noProof="0" dirty="0">
                <a:ln>
                  <a:noFill/>
                </a:ln>
                <a:solidFill>
                  <a:prstClr val="black"/>
                </a:solidFill>
                <a:effectLst/>
                <a:uLnTx/>
                <a:uFillTx/>
                <a:latin typeface="UTM Aptima" panose="02040603050506020204" pitchFamily="18" charset="0"/>
                <a:cs typeface="+mn-cs"/>
              </a:rPr>
              <a:t>giờ,</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mới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mở</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bừng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những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mắt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lá</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Quả</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vi-VN" sz="2800" b="0" i="0" u="none" strike="noStrike" kern="1200" cap="none" spc="0" normalizeH="0" baseline="0" noProof="0" dirty="0">
                <a:ln>
                  <a:noFill/>
                </a:ln>
                <a:solidFill>
                  <a:prstClr val="black"/>
                </a:solidFill>
                <a:effectLst/>
                <a:uLnTx/>
                <a:uFillTx/>
                <a:latin typeface="UTM Aptima" panose="02040603050506020204" pitchFamily="18" charset="0"/>
                <a:cs typeface="+mn-cs"/>
              </a:rPr>
              <a:t>nhiên,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gì</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thật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Nhưng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vi-VN" sz="2800" b="0" i="0" u="none" strike="noStrike" kern="1200" cap="none" spc="0" normalizeH="0" baseline="0" noProof="0" dirty="0">
                <a:ln>
                  <a:noFill/>
                </a:ln>
                <a:solidFill>
                  <a:prstClr val="black"/>
                </a:solidFill>
                <a:effectLst/>
                <a:uLnTx/>
                <a:uFillTx/>
                <a:latin typeface="UTM Aptima" panose="02040603050506020204" pitchFamily="18" charset="0"/>
                <a:cs typeface="+mn-cs"/>
              </a:rPr>
              <a:t>những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cây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cỏ</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xung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quanh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vẫn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cứ</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xôn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xao</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Thì</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ra</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vừa</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chim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xanh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biếc</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toàn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thân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lóng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lánh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như</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tự</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tỏa</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sáng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từ</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đâu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bay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tới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Chim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đậu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một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thoáng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trên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cành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thanh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mai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rồi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vội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bay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Các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cây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cỏ</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xuýt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xoa</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bao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nhiêu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chim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đã</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bay qua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đây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chưa</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có</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nào</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đẹp</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đến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vi-VN" sz="2800" b="0" i="0" u="none" strike="noStrike" kern="1200" cap="none" spc="0" normalizeH="0" baseline="0" noProof="0" dirty="0">
                <a:ln>
                  <a:noFill/>
                </a:ln>
                <a:solidFill>
                  <a:prstClr val="black"/>
                </a:solidFill>
                <a:effectLst/>
                <a:uLnTx/>
                <a:uFillTx/>
                <a:latin typeface="UTM Aptima" panose="02040603050506020204" pitchFamily="18" charset="0"/>
                <a:cs typeface="+mn-cs"/>
              </a:rPr>
              <a:t>thế.</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Càng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nghe</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bạn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bè</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trầm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trồ</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cây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xấu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hổ</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càng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tiếc</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Không</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biết</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bao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giờ</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con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chim</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xanh</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huyền</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diệu</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ấy</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quay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trở</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UTM Aptima" panose="02040603050506020204" pitchFamily="18" charset="0"/>
                <a:cs typeface="+mn-cs"/>
              </a:rPr>
              <a:t>lại</a:t>
            </a:r>
            <a:r>
              <a:rPr kumimoji="0" lang="en-US" sz="2800" b="0" i="0" u="none" strike="noStrike" kern="1200" cap="none" spc="0" normalizeH="0" baseline="0" noProof="0" dirty="0">
                <a:ln>
                  <a:noFill/>
                </a:ln>
                <a:solidFill>
                  <a:prstClr val="black"/>
                </a:solidFill>
                <a:effectLst/>
                <a:uLnTx/>
                <a:uFillTx/>
                <a:latin typeface="UTM Aptima" panose="02040603050506020204" pitchFamily="18" charset="0"/>
                <a:cs typeface="+mn-cs"/>
              </a:rPr>
              <a:t> ?</a:t>
            </a:r>
          </a:p>
        </p:txBody>
      </p:sp>
      <p:sp>
        <p:nvSpPr>
          <p:cNvPr id="6" name="TextBox 5"/>
          <p:cNvSpPr txBox="1"/>
          <p:nvPr/>
        </p:nvSpPr>
        <p:spPr>
          <a:xfrm>
            <a:off x="7956645" y="6054545"/>
            <a:ext cx="37531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a:t>
            </a:r>
            <a:r>
              <a:rPr kumimoji="0" lang="en-US" sz="2400" b="0" i="1" u="none" strike="noStrike" kern="1200" cap="none" spc="0" normalizeH="0" baseline="0" noProof="0">
                <a:ln>
                  <a:noFill/>
                </a:ln>
                <a:solidFill>
                  <a:prstClr val="black"/>
                </a:solidFill>
                <a:effectLst/>
                <a:uLnTx/>
                <a:uFillTx/>
                <a:latin typeface="UTM Avo" panose="02040603050506020204" pitchFamily="18" charset="0"/>
                <a:cs typeface="+mn-cs"/>
              </a:rPr>
              <a:t>Theo</a:t>
            </a:r>
            <a:r>
              <a:rPr kumimoji="0" lang="en-US" sz="2400" b="0" i="0" u="none" strike="noStrike" kern="1200" cap="none" spc="0" normalizeH="0" baseline="0" noProof="0">
                <a:ln>
                  <a:noFill/>
                </a:ln>
                <a:solidFill>
                  <a:prstClr val="black"/>
                </a:solidFill>
                <a:effectLst/>
                <a:uLnTx/>
                <a:uFillTx/>
                <a:latin typeface="UTM Avo" panose="02040603050506020204" pitchFamily="18" charset="0"/>
                <a:cs typeface="+mn-cs"/>
              </a:rPr>
              <a:t> Trần Hoài Dương)</a:t>
            </a:r>
          </a:p>
        </p:txBody>
      </p:sp>
    </p:spTree>
    <p:extLst>
      <p:ext uri="{BB962C8B-B14F-4D97-AF65-F5344CB8AC3E}">
        <p14:creationId xmlns:p14="http://schemas.microsoft.com/office/powerpoint/2010/main" val="76008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B6A01A7-8695-BD19-5A3A-A5F138B77EE1}"/>
              </a:ext>
            </a:extLst>
          </p:cNvPr>
          <p:cNvGrpSpPr/>
          <p:nvPr/>
        </p:nvGrpSpPr>
        <p:grpSpPr>
          <a:xfrm>
            <a:off x="1987720" y="2175978"/>
            <a:ext cx="2829698" cy="902057"/>
            <a:chOff x="1987720" y="2175978"/>
            <a:chExt cx="2829698" cy="902057"/>
          </a:xfrm>
        </p:grpSpPr>
        <p:sp>
          <p:nvSpPr>
            <p:cNvPr id="5" name="TextBox 4">
              <a:extLst>
                <a:ext uri="{FF2B5EF4-FFF2-40B4-BE49-F238E27FC236}">
                  <a16:creationId xmlns:a16="http://schemas.microsoft.com/office/drawing/2014/main" id="{226899F5-22E5-6DBC-9F5F-EED1CC587DFE}"/>
                </a:ext>
              </a:extLst>
            </p:cNvPr>
            <p:cNvSpPr txBox="1"/>
            <p:nvPr/>
          </p:nvSpPr>
          <p:spPr>
            <a:xfrm>
              <a:off x="2117599" y="2175978"/>
              <a:ext cx="2699819" cy="769441"/>
            </a:xfrm>
            <a:prstGeom prst="rect">
              <a:avLst/>
            </a:prstGeom>
            <a:noFill/>
          </p:spPr>
          <p:txBody>
            <a:bodyPr wrap="square">
              <a:spAutoFit/>
            </a:bodyPr>
            <a:lstStyle/>
            <a:p>
              <a:pPr algn="just"/>
              <a:r>
                <a:rPr lang="en-US" sz="4400" b="1" i="0" dirty="0" err="1">
                  <a:solidFill>
                    <a:srgbClr val="222222"/>
                  </a:solidFill>
                  <a:effectLst/>
                  <a:latin typeface="Cambria" panose="02040503050406030204" pitchFamily="18" charset="0"/>
                </a:rPr>
                <a:t>l</a:t>
              </a:r>
              <a:r>
                <a:rPr lang="en-US" sz="4400" b="1" i="0" dirty="0" err="1">
                  <a:solidFill>
                    <a:srgbClr val="FF0000"/>
                  </a:solidFill>
                  <a:effectLst/>
                  <a:latin typeface="Cambria" panose="02040503050406030204" pitchFamily="18" charset="0"/>
                </a:rPr>
                <a:t>uyện</a:t>
              </a:r>
              <a:r>
                <a:rPr lang="en-US" sz="4400" b="1" i="0" dirty="0">
                  <a:solidFill>
                    <a:srgbClr val="222222"/>
                  </a:solidFill>
                  <a:effectLst/>
                  <a:latin typeface="Cambria" panose="02040503050406030204" pitchFamily="18" charset="0"/>
                </a:rPr>
                <a:t> </a:t>
              </a:r>
              <a:r>
                <a:rPr lang="en-US" sz="4400" b="1" i="0" dirty="0" err="1">
                  <a:solidFill>
                    <a:srgbClr val="222222"/>
                  </a:solidFill>
                  <a:effectLst/>
                  <a:latin typeface="Cambria" panose="02040503050406030204" pitchFamily="18" charset="0"/>
                </a:rPr>
                <a:t>tập</a:t>
              </a:r>
              <a:endParaRPr lang="vi-VN" sz="4400" b="1" i="0" dirty="0">
                <a:solidFill>
                  <a:srgbClr val="222222"/>
                </a:solidFill>
                <a:effectLst/>
                <a:latin typeface="Cambria" panose="02040503050406030204" pitchFamily="18" charset="0"/>
              </a:endParaRPr>
            </a:p>
          </p:txBody>
        </p:sp>
        <p:sp>
          <p:nvSpPr>
            <p:cNvPr id="9" name="Rectangle: Rounded Corners 8">
              <a:extLst>
                <a:ext uri="{FF2B5EF4-FFF2-40B4-BE49-F238E27FC236}">
                  <a16:creationId xmlns:a16="http://schemas.microsoft.com/office/drawing/2014/main"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98B333B7-9BE8-6ADA-EBFD-BA69DD141C4C}"/>
              </a:ext>
            </a:extLst>
          </p:cNvPr>
          <p:cNvGrpSpPr/>
          <p:nvPr/>
        </p:nvGrpSpPr>
        <p:grpSpPr>
          <a:xfrm>
            <a:off x="1987720" y="3473883"/>
            <a:ext cx="2829698" cy="902057"/>
            <a:chOff x="1987720" y="3283616"/>
            <a:chExt cx="2829698" cy="902057"/>
          </a:xfrm>
        </p:grpSpPr>
        <p:sp>
          <p:nvSpPr>
            <p:cNvPr id="7" name="TextBox 6">
              <a:extLst>
                <a:ext uri="{FF2B5EF4-FFF2-40B4-BE49-F238E27FC236}">
                  <a16:creationId xmlns:a16="http://schemas.microsoft.com/office/drawing/2014/main" id="{D95E1E09-8682-505D-A2A5-D7F30A2B189E}"/>
                </a:ext>
              </a:extLst>
            </p:cNvPr>
            <p:cNvSpPr txBox="1"/>
            <p:nvPr/>
          </p:nvSpPr>
          <p:spPr>
            <a:xfrm>
              <a:off x="2656557" y="3316176"/>
              <a:ext cx="1396460" cy="769441"/>
            </a:xfrm>
            <a:prstGeom prst="rect">
              <a:avLst/>
            </a:prstGeom>
            <a:noFill/>
          </p:spPr>
          <p:txBody>
            <a:bodyPr wrap="square">
              <a:spAutoFit/>
            </a:bodyPr>
            <a:lstStyle/>
            <a:p>
              <a:pPr algn="just"/>
              <a:r>
                <a:rPr lang="en-US" sz="4400" b="1" i="0" dirty="0" err="1">
                  <a:effectLst/>
                  <a:latin typeface="Cambria" panose="02040503050406030204" pitchFamily="18" charset="0"/>
                </a:rPr>
                <a:t>h</a:t>
              </a:r>
              <a:r>
                <a:rPr lang="en-US" sz="4400" b="1" i="0" dirty="0" err="1">
                  <a:solidFill>
                    <a:srgbClr val="FF0000"/>
                  </a:solidFill>
                  <a:effectLst/>
                  <a:latin typeface="Cambria" panose="02040503050406030204" pitchFamily="18" charset="0"/>
                </a:rPr>
                <a:t>iệp</a:t>
              </a:r>
              <a:endParaRPr lang="vi-VN" sz="4400" b="1" i="0" dirty="0">
                <a:solidFill>
                  <a:srgbClr val="FF0000"/>
                </a:solidFill>
                <a:effectLst/>
                <a:latin typeface="Cambria" panose="02040503050406030204" pitchFamily="18" charset="0"/>
              </a:endParaRPr>
            </a:p>
          </p:txBody>
        </p:sp>
        <p:sp>
          <p:nvSpPr>
            <p:cNvPr id="10" name="Rectangle: Rounded Corners 9">
              <a:extLst>
                <a:ext uri="{FF2B5EF4-FFF2-40B4-BE49-F238E27FC236}">
                  <a16:creationId xmlns:a16="http://schemas.microsoft.com/office/drawing/2014/main"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C3621C0-1E7D-C9AF-24EE-16F183F864D5}"/>
              </a:ext>
            </a:extLst>
          </p:cNvPr>
          <p:cNvGrpSpPr/>
          <p:nvPr/>
        </p:nvGrpSpPr>
        <p:grpSpPr>
          <a:xfrm>
            <a:off x="6815459" y="2175978"/>
            <a:ext cx="3327613" cy="902057"/>
            <a:chOff x="6743144" y="2175977"/>
            <a:chExt cx="3327613" cy="902057"/>
          </a:xfrm>
        </p:grpSpPr>
        <p:sp>
          <p:nvSpPr>
            <p:cNvPr id="6" name="TextBox 5">
              <a:extLst>
                <a:ext uri="{FF2B5EF4-FFF2-40B4-BE49-F238E27FC236}">
                  <a16:creationId xmlns:a16="http://schemas.microsoft.com/office/drawing/2014/main" id="{931E56F5-C0BF-1F72-3EDC-FEDDEF126E1C}"/>
                </a:ext>
              </a:extLst>
            </p:cNvPr>
            <p:cNvSpPr txBox="1"/>
            <p:nvPr/>
          </p:nvSpPr>
          <p:spPr>
            <a:xfrm>
              <a:off x="6743144" y="2175978"/>
              <a:ext cx="3327613" cy="769441"/>
            </a:xfrm>
            <a:prstGeom prst="rect">
              <a:avLst/>
            </a:prstGeom>
            <a:noFill/>
          </p:spPr>
          <p:txBody>
            <a:bodyPr wrap="square">
              <a:spAutoFit/>
            </a:bodyPr>
            <a:lstStyle/>
            <a:p>
              <a:pPr algn="just"/>
              <a:r>
                <a:rPr lang="en-US" sz="4400" b="1" i="0" dirty="0" err="1">
                  <a:solidFill>
                    <a:srgbClr val="222222"/>
                  </a:solidFill>
                  <a:effectLst/>
                  <a:latin typeface="Cambria" panose="02040503050406030204" pitchFamily="18" charset="0"/>
                </a:rPr>
                <a:t>ng</a:t>
              </a:r>
              <a:r>
                <a:rPr lang="en-US" sz="4400" b="1" i="0" dirty="0" err="1">
                  <a:solidFill>
                    <a:srgbClr val="FF0000"/>
                  </a:solidFill>
                  <a:effectLst/>
                  <a:latin typeface="Cambria" panose="02040503050406030204" pitchFamily="18" charset="0"/>
                </a:rPr>
                <a:t>ạc</a:t>
              </a:r>
              <a:r>
                <a:rPr lang="en-US" sz="4400" b="1" i="0" dirty="0">
                  <a:solidFill>
                    <a:srgbClr val="222222"/>
                  </a:solidFill>
                  <a:effectLst/>
                  <a:latin typeface="Cambria" panose="02040503050406030204" pitchFamily="18" charset="0"/>
                </a:rPr>
                <a:t> </a:t>
              </a:r>
              <a:r>
                <a:rPr lang="en-US" sz="4400" b="1" i="0" dirty="0" err="1">
                  <a:solidFill>
                    <a:srgbClr val="222222"/>
                  </a:solidFill>
                  <a:effectLst/>
                  <a:latin typeface="Cambria" panose="02040503050406030204" pitchFamily="18" charset="0"/>
                </a:rPr>
                <a:t>nhiên</a:t>
              </a:r>
              <a:endParaRPr lang="vi-VN" sz="4400" b="1" i="0" dirty="0">
                <a:solidFill>
                  <a:srgbClr val="222222"/>
                </a:solidFill>
                <a:effectLst/>
                <a:latin typeface="Cambria" panose="02040503050406030204" pitchFamily="18" charset="0"/>
              </a:endParaRPr>
            </a:p>
          </p:txBody>
        </p:sp>
        <p:sp>
          <p:nvSpPr>
            <p:cNvPr id="11" name="Rectangle: Rounded Corners 10">
              <a:extLst>
                <a:ext uri="{FF2B5EF4-FFF2-40B4-BE49-F238E27FC236}">
                  <a16:creationId xmlns:a16="http://schemas.microsoft.com/office/drawing/2014/main"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688D471-53F5-3E9F-E32C-4A3CF00B0A76}"/>
              </a:ext>
            </a:extLst>
          </p:cNvPr>
          <p:cNvGrpSpPr/>
          <p:nvPr/>
        </p:nvGrpSpPr>
        <p:grpSpPr>
          <a:xfrm>
            <a:off x="6815459" y="3429000"/>
            <a:ext cx="2829698" cy="902057"/>
            <a:chOff x="6809192" y="3283616"/>
            <a:chExt cx="2829698" cy="902057"/>
          </a:xfrm>
        </p:grpSpPr>
        <p:sp>
          <p:nvSpPr>
            <p:cNvPr id="8" name="TextBox 7">
              <a:extLst>
                <a:ext uri="{FF2B5EF4-FFF2-40B4-BE49-F238E27FC236}">
                  <a16:creationId xmlns:a16="http://schemas.microsoft.com/office/drawing/2014/main" id="{ACA3E415-E274-C6FE-53CA-BE69FDC0D7DE}"/>
                </a:ext>
              </a:extLst>
            </p:cNvPr>
            <p:cNvSpPr txBox="1"/>
            <p:nvPr/>
          </p:nvSpPr>
          <p:spPr>
            <a:xfrm>
              <a:off x="7480265" y="3349923"/>
              <a:ext cx="1985466" cy="769441"/>
            </a:xfrm>
            <a:prstGeom prst="rect">
              <a:avLst/>
            </a:prstGeom>
            <a:noFill/>
          </p:spPr>
          <p:txBody>
            <a:bodyPr wrap="square">
              <a:spAutoFit/>
            </a:bodyPr>
            <a:lstStyle/>
            <a:p>
              <a:pPr algn="just"/>
              <a:r>
                <a:rPr lang="en-US" sz="4400" b="1" i="0" dirty="0" err="1">
                  <a:solidFill>
                    <a:srgbClr val="222222"/>
                  </a:solidFill>
                  <a:effectLst/>
                  <a:latin typeface="Cambria" panose="02040503050406030204" pitchFamily="18" charset="0"/>
                </a:rPr>
                <a:t>nh</a:t>
              </a:r>
              <a:r>
                <a:rPr lang="en-US" sz="4400" b="1" i="0" dirty="0" err="1">
                  <a:solidFill>
                    <a:srgbClr val="FF0000"/>
                  </a:solidFill>
                  <a:effectLst/>
                  <a:latin typeface="Cambria" panose="02040503050406030204" pitchFamily="18" charset="0"/>
                </a:rPr>
                <a:t>ặt</a:t>
              </a:r>
              <a:endParaRPr lang="vi-VN" sz="4400" b="1" i="0" dirty="0">
                <a:solidFill>
                  <a:srgbClr val="FF0000"/>
                </a:solidFill>
                <a:effectLst/>
                <a:latin typeface="Cambria" panose="02040503050406030204" pitchFamily="18" charset="0"/>
              </a:endParaRPr>
            </a:p>
          </p:txBody>
        </p:sp>
        <p:sp>
          <p:nvSpPr>
            <p:cNvPr id="12" name="Rectangle: Rounded Corners 11">
              <a:extLst>
                <a:ext uri="{FF2B5EF4-FFF2-40B4-BE49-F238E27FC236}">
                  <a16:creationId xmlns:a16="http://schemas.microsoft.com/office/drawing/2014/main"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a:extLst>
              <a:ext uri="{FF2B5EF4-FFF2-40B4-BE49-F238E27FC236}">
                <a16:creationId xmlns:a16="http://schemas.microsoft.com/office/drawing/2014/main" id="{2FF83C6C-1284-F24E-CA99-F90F700A3B52}"/>
              </a:ext>
            </a:extLst>
          </p:cNvPr>
          <p:cNvPicPr>
            <a:picLocks noChangeAspect="1"/>
          </p:cNvPicPr>
          <p:nvPr/>
        </p:nvPicPr>
        <p:blipFill>
          <a:blip r:embed="rId2"/>
          <a:stretch>
            <a:fillRect/>
          </a:stretch>
        </p:blipFill>
        <p:spPr>
          <a:xfrm>
            <a:off x="1911612" y="303997"/>
            <a:ext cx="7809653" cy="2139881"/>
          </a:xfrm>
          <a:prstGeom prst="rect">
            <a:avLst/>
          </a:prstGeom>
        </p:spPr>
      </p:pic>
      <p:sp>
        <p:nvSpPr>
          <p:cNvPr id="2" name="Hộp Văn bản 1">
            <a:extLst>
              <a:ext uri="{FF2B5EF4-FFF2-40B4-BE49-F238E27FC236}">
                <a16:creationId xmlns:a16="http://schemas.microsoft.com/office/drawing/2014/main" id="{46C417AD-4A08-1E37-CFC3-9AE419DEBD53}"/>
              </a:ext>
            </a:extLst>
          </p:cNvPr>
          <p:cNvSpPr txBox="1"/>
          <p:nvPr/>
        </p:nvSpPr>
        <p:spPr>
          <a:xfrm>
            <a:off x="2988399" y="2279150"/>
            <a:ext cx="828339" cy="830997"/>
          </a:xfrm>
          <a:prstGeom prst="rect">
            <a:avLst/>
          </a:prstGeom>
          <a:noFill/>
        </p:spPr>
        <p:txBody>
          <a:bodyPr wrap="square" rtlCol="0">
            <a:spAutoFit/>
          </a:bodyPr>
          <a:lstStyle/>
          <a:p>
            <a:r>
              <a:rPr lang="vi-VN" sz="4800" dirty="0"/>
              <a:t>.</a:t>
            </a:r>
            <a:endParaRPr lang="en-US" sz="4800" dirty="0"/>
          </a:p>
        </p:txBody>
      </p:sp>
      <p:sp>
        <p:nvSpPr>
          <p:cNvPr id="3" name="Hộp Văn bản 2">
            <a:extLst>
              <a:ext uri="{FF2B5EF4-FFF2-40B4-BE49-F238E27FC236}">
                <a16:creationId xmlns:a16="http://schemas.microsoft.com/office/drawing/2014/main" id="{1EA85042-AB50-1CB0-FD24-26FB1C86FE86}"/>
              </a:ext>
            </a:extLst>
          </p:cNvPr>
          <p:cNvSpPr txBox="1"/>
          <p:nvPr/>
        </p:nvSpPr>
        <p:spPr>
          <a:xfrm>
            <a:off x="7486532" y="2271341"/>
            <a:ext cx="828339" cy="830997"/>
          </a:xfrm>
          <a:prstGeom prst="rect">
            <a:avLst/>
          </a:prstGeom>
          <a:noFill/>
        </p:spPr>
        <p:txBody>
          <a:bodyPr wrap="square" rtlCol="0">
            <a:spAutoFit/>
          </a:bodyPr>
          <a:lstStyle/>
          <a:p>
            <a:r>
              <a:rPr lang="vi-VN" sz="4800" dirty="0"/>
              <a:t>.</a:t>
            </a:r>
            <a:endParaRPr lang="en-US" sz="4800" dirty="0"/>
          </a:p>
        </p:txBody>
      </p:sp>
      <p:sp>
        <p:nvSpPr>
          <p:cNvPr id="4" name="Hộp Văn bản 3">
            <a:extLst>
              <a:ext uri="{FF2B5EF4-FFF2-40B4-BE49-F238E27FC236}">
                <a16:creationId xmlns:a16="http://schemas.microsoft.com/office/drawing/2014/main" id="{2DFB4CCA-056C-BD14-7EC6-37B0DBF6D20A}"/>
              </a:ext>
            </a:extLst>
          </p:cNvPr>
          <p:cNvSpPr txBox="1"/>
          <p:nvPr/>
        </p:nvSpPr>
        <p:spPr>
          <a:xfrm>
            <a:off x="3224678" y="3594971"/>
            <a:ext cx="828339" cy="830997"/>
          </a:xfrm>
          <a:prstGeom prst="rect">
            <a:avLst/>
          </a:prstGeom>
          <a:noFill/>
        </p:spPr>
        <p:txBody>
          <a:bodyPr wrap="square" rtlCol="0">
            <a:spAutoFit/>
          </a:bodyPr>
          <a:lstStyle/>
          <a:p>
            <a:r>
              <a:rPr lang="vi-VN" sz="4800" dirty="0"/>
              <a:t>.</a:t>
            </a:r>
            <a:endParaRPr lang="en-US" sz="4800" dirty="0"/>
          </a:p>
        </p:txBody>
      </p:sp>
      <p:sp>
        <p:nvSpPr>
          <p:cNvPr id="18" name="Hộp Văn bản 17">
            <a:extLst>
              <a:ext uri="{FF2B5EF4-FFF2-40B4-BE49-F238E27FC236}">
                <a16:creationId xmlns:a16="http://schemas.microsoft.com/office/drawing/2014/main" id="{B086E0B1-BA0F-88C5-3051-B8ABF21612CB}"/>
              </a:ext>
            </a:extLst>
          </p:cNvPr>
          <p:cNvSpPr txBox="1"/>
          <p:nvPr/>
        </p:nvSpPr>
        <p:spPr>
          <a:xfrm>
            <a:off x="8217324" y="3594971"/>
            <a:ext cx="828339" cy="830997"/>
          </a:xfrm>
          <a:prstGeom prst="rect">
            <a:avLst/>
          </a:prstGeom>
          <a:noFill/>
        </p:spPr>
        <p:txBody>
          <a:bodyPr wrap="square" rtlCol="0">
            <a:spAutoFit/>
          </a:bodyPr>
          <a:lstStyle/>
          <a:p>
            <a:r>
              <a:rPr lang="vi-VN" sz="4800" dirty="0"/>
              <a:t>.</a:t>
            </a:r>
            <a:endParaRPr lang="en-US" sz="4800" dirty="0"/>
          </a:p>
        </p:txBody>
      </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strVal val="#ppt_w*0.70"/>
                                          </p:val>
                                        </p:tav>
                                        <p:tav tm="100000">
                                          <p:val>
                                            <p:strVal val="#ppt_w"/>
                                          </p:val>
                                        </p:tav>
                                      </p:tavLst>
                                    </p:anim>
                                    <p:anim calcmode="lin" valueType="num">
                                      <p:cBhvr>
                                        <p:cTn id="26" dur="1000" fill="hold"/>
                                        <p:tgtEl>
                                          <p:spTgt spid="16"/>
                                        </p:tgtEl>
                                        <p:attrNameLst>
                                          <p:attrName>ppt_h</p:attrName>
                                        </p:attrNameLst>
                                      </p:cBhvr>
                                      <p:tavLst>
                                        <p:tav tm="0">
                                          <p:val>
                                            <p:strVal val="#ppt_h"/>
                                          </p:val>
                                        </p:tav>
                                        <p:tav tm="100000">
                                          <p:val>
                                            <p:strVal val="#ppt_h"/>
                                          </p:val>
                                        </p:tav>
                                      </p:tavLst>
                                    </p:anim>
                                    <p:animEffect transition="in" filter="fade">
                                      <p:cBhvr>
                                        <p:cTn id="27" dur="100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058143E-3029-465B-4A42-16F286012A2F}"/>
              </a:ext>
            </a:extLst>
          </p:cNvPr>
          <p:cNvGrpSpPr/>
          <p:nvPr/>
        </p:nvGrpSpPr>
        <p:grpSpPr>
          <a:xfrm>
            <a:off x="561783" y="2170356"/>
            <a:ext cx="11314781" cy="2027596"/>
            <a:chOff x="327867" y="2053398"/>
            <a:chExt cx="11314781" cy="2027596"/>
          </a:xfrm>
        </p:grpSpPr>
        <p:sp>
          <p:nvSpPr>
            <p:cNvPr id="7" name="Rectangle: Rounded Corners 6">
              <a:extLst>
                <a:ext uri="{FF2B5EF4-FFF2-40B4-BE49-F238E27FC236}">
                  <a16:creationId xmlns:a16="http://schemas.microsoft.com/office/drawing/2014/main" id="{5F6ABE96-A8B4-32F5-7C64-16EE5D4E3E3C}"/>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3A493FE-0003-E1E0-BAE2-8E786A8291A2}"/>
                </a:ext>
              </a:extLst>
            </p:cNvPr>
            <p:cNvSpPr txBox="1"/>
            <p:nvPr/>
          </p:nvSpPr>
          <p:spPr>
            <a:xfrm>
              <a:off x="333760" y="2352766"/>
              <a:ext cx="11062541" cy="1200329"/>
            </a:xfrm>
            <a:prstGeom prst="rect">
              <a:avLst/>
            </a:prstGeom>
            <a:noFill/>
          </p:spPr>
          <p:txBody>
            <a:bodyPr wrap="square">
              <a:spAutoFit/>
            </a:bodyPr>
            <a:lstStyle/>
            <a:p>
              <a:pPr algn="just">
                <a:defRPr/>
              </a:pPr>
              <a:r>
                <a:rPr kumimoji="0" lang="en-US"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lang="vi-VN" sz="3600" dirty="0">
                  <a:solidFill>
                    <a:srgbClr val="222222"/>
                  </a:solidFill>
                  <a:latin typeface="Cambria" panose="02040503050406030204" pitchFamily="18" charset="0"/>
                </a:rPr>
                <a:t>Nhưng thấy gấu con có vẻ chậm chạp và đá bóng không tốt nên chưa đội nào muốn nhận cậu.</a:t>
              </a:r>
            </a:p>
          </p:txBody>
        </p:sp>
      </p:grpSp>
      <p:cxnSp>
        <p:nvCxnSpPr>
          <p:cNvPr id="11" name="Straight Connector 10">
            <a:extLst>
              <a:ext uri="{FF2B5EF4-FFF2-40B4-BE49-F238E27FC236}">
                <a16:creationId xmlns:a16="http://schemas.microsoft.com/office/drawing/2014/main" id="{6ADCDDC7-64ED-935C-FAB9-401F2043C7B3}"/>
              </a:ext>
            </a:extLst>
          </p:cNvPr>
          <p:cNvCxnSpPr>
            <a:cxnSpLocks/>
          </p:cNvCxnSpPr>
          <p:nvPr/>
        </p:nvCxnSpPr>
        <p:spPr>
          <a:xfrm flipH="1">
            <a:off x="9026247" y="2469724"/>
            <a:ext cx="195354" cy="5004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AF4E36E-B80A-5B9B-2AC7-3558D55089A8}"/>
              </a:ext>
            </a:extLst>
          </p:cNvPr>
          <p:cNvCxnSpPr>
            <a:cxnSpLocks/>
          </p:cNvCxnSpPr>
          <p:nvPr/>
        </p:nvCxnSpPr>
        <p:spPr>
          <a:xfrm flipH="1">
            <a:off x="9221601" y="3107283"/>
            <a:ext cx="195354" cy="5004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F8C879-D70D-8689-7D6D-C89306E055B2}"/>
              </a:ext>
            </a:extLst>
          </p:cNvPr>
          <p:cNvCxnSpPr>
            <a:cxnSpLocks/>
          </p:cNvCxnSpPr>
          <p:nvPr/>
        </p:nvCxnSpPr>
        <p:spPr>
          <a:xfrm flipH="1">
            <a:off x="9334175" y="3104594"/>
            <a:ext cx="195354" cy="5004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277FE72-CFBA-00F9-C139-4B1D76A10BBB}"/>
              </a:ext>
            </a:extLst>
          </p:cNvPr>
          <p:cNvPicPr>
            <a:picLocks noChangeAspect="1"/>
          </p:cNvPicPr>
          <p:nvPr/>
        </p:nvPicPr>
        <p:blipFill>
          <a:blip r:embed="rId2"/>
          <a:stretch>
            <a:fillRect/>
          </a:stretch>
        </p:blipFill>
        <p:spPr>
          <a:xfrm>
            <a:off x="1804344" y="287561"/>
            <a:ext cx="8260796" cy="2139881"/>
          </a:xfrm>
          <a:prstGeom prst="rect">
            <a:avLst/>
          </a:prstGeom>
        </p:spPr>
      </p:pic>
    </p:spTree>
    <p:extLst>
      <p:ext uri="{BB962C8B-B14F-4D97-AF65-F5344CB8AC3E}">
        <p14:creationId xmlns:p14="http://schemas.microsoft.com/office/powerpoint/2010/main" val="265682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EF08E4-2E27-6879-6B5B-2FA58214F299}"/>
              </a:ext>
            </a:extLst>
          </p:cNvPr>
          <p:cNvGrpSpPr/>
          <p:nvPr/>
        </p:nvGrpSpPr>
        <p:grpSpPr>
          <a:xfrm>
            <a:off x="3055433" y="1702696"/>
            <a:ext cx="8006575" cy="1447523"/>
            <a:chOff x="3445726" y="2042809"/>
            <a:chExt cx="8006575" cy="1447523"/>
          </a:xfrm>
        </p:grpSpPr>
        <p:sp>
          <p:nvSpPr>
            <p:cNvPr id="5" name="任意多边形: 形状 5">
              <a:extLst>
                <a:ext uri="{FF2B5EF4-FFF2-40B4-BE49-F238E27FC236}">
                  <a16:creationId xmlns:a16="http://schemas.microsoft.com/office/drawing/2014/main"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sym typeface="字魂70号-灵悦黑体" panose="00000500000000000000" pitchFamily="2" charset="-122"/>
              </a:endParaRPr>
            </a:p>
          </p:txBody>
        </p:sp>
        <p:sp>
          <p:nvSpPr>
            <p:cNvPr id="7" name="TextBox 6">
              <a:extLst>
                <a:ext uri="{FF2B5EF4-FFF2-40B4-BE49-F238E27FC236}">
                  <a16:creationId xmlns:a16="http://schemas.microsoft.com/office/drawing/2014/main" id="{E387105B-EA82-28FD-64C1-E8EA8DCFD666}"/>
                </a:ext>
              </a:extLst>
            </p:cNvPr>
            <p:cNvSpPr txBox="1"/>
            <p:nvPr/>
          </p:nvSpPr>
          <p:spPr>
            <a:xfrm>
              <a:off x="3638780" y="2227961"/>
              <a:ext cx="7620465" cy="1077218"/>
            </a:xfrm>
            <a:prstGeom prst="rect">
              <a:avLst/>
            </a:prstGeom>
            <a:noFill/>
          </p:spPr>
          <p:txBody>
            <a:bodyPr wrap="square">
              <a:spAutoFit/>
            </a:bodyPr>
            <a:lstStyle/>
            <a:p>
              <a:pPr algn="ctr"/>
              <a:r>
                <a:rPr lang="vi-VN" sz="3200" b="0" i="0" dirty="0">
                  <a:solidFill>
                    <a:srgbClr val="456A18"/>
                  </a:solidFill>
                  <a:effectLst/>
                  <a:latin typeface="Cambria" panose="02040503050406030204" pitchFamily="18" charset="0"/>
                </a:rPr>
                <a:t>chưa phải là thành viên chính thức, nhưng có thể thay thế hoặc bổ sung khi cần.</a:t>
              </a:r>
              <a:endParaRPr lang="en-US" sz="3200" dirty="0">
                <a:solidFill>
                  <a:srgbClr val="456A18"/>
                </a:solidFill>
                <a:latin typeface="Cambria" panose="02040503050406030204" pitchFamily="18" charset="0"/>
              </a:endParaRPr>
            </a:p>
          </p:txBody>
        </p:sp>
      </p:grpSp>
      <p:sp>
        <p:nvSpPr>
          <p:cNvPr id="9" name="TextBox 8">
            <a:extLst>
              <a:ext uri="{FF2B5EF4-FFF2-40B4-BE49-F238E27FC236}">
                <a16:creationId xmlns:a16="http://schemas.microsoft.com/office/drawing/2014/main" id="{D95ACD58-BE69-7DD9-A1E5-12994592540E}"/>
              </a:ext>
            </a:extLst>
          </p:cNvPr>
          <p:cNvSpPr txBox="1"/>
          <p:nvPr/>
        </p:nvSpPr>
        <p:spPr>
          <a:xfrm>
            <a:off x="1185629" y="1887848"/>
            <a:ext cx="1773277" cy="707886"/>
          </a:xfrm>
          <a:prstGeom prst="rect">
            <a:avLst/>
          </a:prstGeom>
          <a:noFill/>
        </p:spPr>
        <p:txBody>
          <a:bodyPr wrap="square">
            <a:spAutoFit/>
          </a:bodyPr>
          <a:lstStyle/>
          <a:p>
            <a:pPr algn="ctr"/>
            <a:r>
              <a:rPr lang="en-US" sz="4000" b="1" i="0" dirty="0" err="1">
                <a:solidFill>
                  <a:srgbClr val="456A18"/>
                </a:solidFill>
                <a:effectLst/>
                <a:latin typeface="Cambria" panose="02040503050406030204" pitchFamily="18" charset="0"/>
              </a:rPr>
              <a:t>Dự</a:t>
            </a:r>
            <a:r>
              <a:rPr lang="en-US" sz="4000" b="1" i="0" dirty="0">
                <a:solidFill>
                  <a:srgbClr val="456A18"/>
                </a:solidFill>
                <a:effectLst/>
                <a:latin typeface="Cambria" panose="02040503050406030204" pitchFamily="18" charset="0"/>
              </a:rPr>
              <a:t> </a:t>
            </a:r>
            <a:r>
              <a:rPr lang="en-US" sz="4000" b="1" i="0" dirty="0" err="1">
                <a:solidFill>
                  <a:srgbClr val="456A18"/>
                </a:solidFill>
                <a:effectLst/>
                <a:latin typeface="Cambria" panose="02040503050406030204" pitchFamily="18" charset="0"/>
              </a:rPr>
              <a:t>bị</a:t>
            </a:r>
            <a:r>
              <a:rPr lang="en-US" sz="4000" b="1" i="0" dirty="0">
                <a:solidFill>
                  <a:srgbClr val="456A18"/>
                </a:solidFill>
                <a:effectLst/>
                <a:latin typeface="Cambria" panose="02040503050406030204" pitchFamily="18" charset="0"/>
              </a:rPr>
              <a:t>:</a:t>
            </a:r>
            <a:endParaRPr lang="en-US" sz="4000" b="1" dirty="0">
              <a:solidFill>
                <a:srgbClr val="456A18"/>
              </a:solidFill>
              <a:latin typeface="Cambria" panose="02040503050406030204" pitchFamily="18" charset="0"/>
            </a:endParaRPr>
          </a:p>
        </p:txBody>
      </p:sp>
      <p:pic>
        <p:nvPicPr>
          <p:cNvPr id="10" name="Picture 9">
            <a:extLst>
              <a:ext uri="{FF2B5EF4-FFF2-40B4-BE49-F238E27FC236}">
                <a16:creationId xmlns:a16="http://schemas.microsoft.com/office/drawing/2014/main" id="{79AB8EE7-FEDB-9BDD-C3BC-5DFF2FCF8403}"/>
              </a:ext>
            </a:extLst>
          </p:cNvPr>
          <p:cNvPicPr>
            <a:picLocks noChangeAspect="1"/>
          </p:cNvPicPr>
          <p:nvPr/>
        </p:nvPicPr>
        <p:blipFill>
          <a:blip r:embed="rId2"/>
          <a:stretch>
            <a:fillRect/>
          </a:stretch>
        </p:blipFill>
        <p:spPr>
          <a:xfrm>
            <a:off x="2899544" y="3198263"/>
            <a:ext cx="6020679" cy="3232998"/>
          </a:xfrm>
          <a:prstGeom prst="rect">
            <a:avLst/>
          </a:prstGeom>
        </p:spPr>
      </p:pic>
      <p:pic>
        <p:nvPicPr>
          <p:cNvPr id="6" name="Picture 5">
            <a:extLst>
              <a:ext uri="{FF2B5EF4-FFF2-40B4-BE49-F238E27FC236}">
                <a16:creationId xmlns:a16="http://schemas.microsoft.com/office/drawing/2014/main" id="{0E651987-A775-37AF-FFF7-A56AEDA7D1A3}"/>
              </a:ext>
            </a:extLst>
          </p:cNvPr>
          <p:cNvPicPr>
            <a:picLocks noChangeAspect="1"/>
          </p:cNvPicPr>
          <p:nvPr/>
        </p:nvPicPr>
        <p:blipFill>
          <a:blip r:embed="rId3"/>
          <a:stretch>
            <a:fillRect/>
          </a:stretch>
        </p:blipFill>
        <p:spPr>
          <a:xfrm>
            <a:off x="2958906" y="-35580"/>
            <a:ext cx="6389162" cy="2139881"/>
          </a:xfrm>
          <a:prstGeom prst="rect">
            <a:avLst/>
          </a:prstGeom>
        </p:spPr>
      </p:pic>
    </p:spTree>
    <p:extLst>
      <p:ext uri="{BB962C8B-B14F-4D97-AF65-F5344CB8AC3E}">
        <p14:creationId xmlns:p14="http://schemas.microsoft.com/office/powerpoint/2010/main" val="177481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96F682D-3058-E545-1D5F-FF860D3A51E2}"/>
              </a:ext>
            </a:extLst>
          </p:cNvPr>
          <p:cNvGrpSpPr/>
          <p:nvPr/>
        </p:nvGrpSpPr>
        <p:grpSpPr>
          <a:xfrm>
            <a:off x="414760" y="1401047"/>
            <a:ext cx="5257348" cy="3481748"/>
            <a:chOff x="32407" y="18536"/>
            <a:chExt cx="1976285" cy="1119782"/>
          </a:xfrm>
        </p:grpSpPr>
        <p:pic>
          <p:nvPicPr>
            <p:cNvPr id="3" name="Picture 2">
              <a:extLst>
                <a:ext uri="{FF2B5EF4-FFF2-40B4-BE49-F238E27FC236}">
                  <a16:creationId xmlns:a16="http://schemas.microsoft.com/office/drawing/2014/main" id="{3A66DA8A-2219-212A-3967-4472DF61371A}"/>
                </a:ext>
              </a:extLst>
            </p:cNvPr>
            <p:cNvPicPr>
              <a:picLocks noChangeAspect="1"/>
            </p:cNvPicPr>
            <p:nvPr/>
          </p:nvPicPr>
          <p:blipFill rotWithShape="1">
            <a:blip r:embed="rId3">
              <a:extLst>
                <a:ext uri="{28A0092B-C50C-407E-A947-70E740481C1C}">
                  <a14:useLocalDpi xmlns:a14="http://schemas.microsoft.com/office/drawing/2010/main" val="0"/>
                </a:ext>
              </a:extLst>
            </a:blip>
            <a:srcRect l="69979" t="33119" r="-818" b="45663"/>
            <a:stretch/>
          </p:blipFill>
          <p:spPr>
            <a:xfrm rot="21389527">
              <a:off x="32407" y="18536"/>
              <a:ext cx="1976285" cy="1119782"/>
            </a:xfrm>
            <a:prstGeom prst="rect">
              <a:avLst/>
            </a:prstGeom>
          </p:spPr>
        </p:pic>
        <p:sp>
          <p:nvSpPr>
            <p:cNvPr id="4" name="Rectangle 3">
              <a:extLst>
                <a:ext uri="{FF2B5EF4-FFF2-40B4-BE49-F238E27FC236}">
                  <a16:creationId xmlns:a16="http://schemas.microsoft.com/office/drawing/2014/main" id="{19AF030F-D5CA-5224-F8C5-505255B8F75B}"/>
                </a:ext>
              </a:extLst>
            </p:cNvPr>
            <p:cNvSpPr/>
            <p:nvPr/>
          </p:nvSpPr>
          <p:spPr>
            <a:xfrm>
              <a:off x="270880" y="207231"/>
              <a:ext cx="1499338" cy="74239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effectLst/>
                  <a:uLnTx/>
                  <a:uFillTx/>
                  <a:latin typeface="SVN-Dancing Script" panose="02040603050506020204" pitchFamily="18" charset="0"/>
                </a:rPr>
                <a:t>Bài</a:t>
              </a:r>
              <a:r>
                <a:rPr kumimoji="0" lang="en-US" sz="4800" b="1" i="0" u="none" strike="noStrike" kern="0" cap="none" spc="0" normalizeH="0" baseline="0" noProof="0" dirty="0">
                  <a:ln>
                    <a:noFill/>
                  </a:ln>
                  <a:effectLst/>
                  <a:uLnTx/>
                  <a:uFillTx/>
                  <a:latin typeface="SVN-Dancing Script" panose="02040603050506020204" pitchFamily="18" charset="0"/>
                </a:rPr>
                <a:t> </a:t>
              </a:r>
              <a:r>
                <a:rPr kumimoji="0" lang="en-US" sz="4800" b="1" i="0" u="none" strike="noStrike" kern="0" cap="none" spc="0" normalizeH="0" baseline="0" noProof="0" dirty="0" err="1">
                  <a:ln>
                    <a:noFill/>
                  </a:ln>
                  <a:effectLst/>
                  <a:uLnTx/>
                  <a:uFillTx/>
                  <a:latin typeface="SVN-Dancing Script" panose="02040603050506020204" pitchFamily="18" charset="0"/>
                </a:rPr>
                <a:t>đọc</a:t>
              </a:r>
              <a:r>
                <a:rPr kumimoji="0" lang="en-US" sz="4800" b="1" i="0" u="none" strike="noStrike" kern="0" cap="none" spc="0" normalizeH="0" baseline="0" noProof="0" dirty="0">
                  <a:ln>
                    <a:noFill/>
                  </a:ln>
                  <a:effectLst/>
                  <a:uLnTx/>
                  <a:uFillTx/>
                  <a:latin typeface="SVN-Dancing Script" panose="02040603050506020204" pitchFamily="18" charset="0"/>
                </a:rPr>
                <a:t> </a:t>
              </a:r>
              <a:r>
                <a:rPr kumimoji="0" lang="en-US" sz="4800" b="1" i="0" u="none" strike="noStrike" kern="0" cap="none" spc="0" normalizeH="0" baseline="0" noProof="0" dirty="0" err="1">
                  <a:ln>
                    <a:noFill/>
                  </a:ln>
                  <a:effectLst/>
                  <a:uLnTx/>
                  <a:uFillTx/>
                  <a:latin typeface="SVN-Dancing Script" panose="02040603050506020204" pitchFamily="18" charset="0"/>
                </a:rPr>
                <a:t>này</a:t>
              </a:r>
              <a:r>
                <a:rPr kumimoji="0" lang="en-US" sz="4800" b="1" i="0" u="none" strike="noStrike" kern="0" cap="none" spc="0" normalizeH="0" baseline="0" noProof="0" dirty="0">
                  <a:ln>
                    <a:noFill/>
                  </a:ln>
                  <a:effectLst/>
                  <a:uLnTx/>
                  <a:uFillTx/>
                  <a:latin typeface="SVN-Dancing Script" panose="02040603050506020204" pitchFamily="18" charset="0"/>
                </a:rPr>
                <a:t> </a:t>
              </a:r>
              <a:r>
                <a:rPr kumimoji="0" lang="en-US" sz="4800" b="1" i="0" u="none" strike="noStrike" kern="0" cap="none" spc="0" normalizeH="0" baseline="0" noProof="0" dirty="0" err="1">
                  <a:ln>
                    <a:noFill/>
                  </a:ln>
                  <a:effectLst/>
                  <a:uLnTx/>
                  <a:uFillTx/>
                  <a:latin typeface="SVN-Dancing Script" panose="02040603050506020204" pitchFamily="18" charset="0"/>
                </a:rPr>
                <a:t>được</a:t>
              </a:r>
              <a:r>
                <a:rPr kumimoji="0" lang="en-US" sz="4800" b="1" i="0" u="none" strike="noStrike" kern="0" cap="none" spc="0" normalizeH="0" baseline="0" noProof="0" dirty="0">
                  <a:ln>
                    <a:noFill/>
                  </a:ln>
                  <a:effectLst/>
                  <a:uLnTx/>
                  <a:uFillTx/>
                  <a:latin typeface="SVN-Dancing Script" panose="02040603050506020204" pitchFamily="18" charset="0"/>
                </a:rPr>
                <a:t> chia </a:t>
              </a:r>
              <a:r>
                <a:rPr kumimoji="0" lang="en-US" sz="4800" b="1" i="0" u="none" strike="noStrike" kern="0" cap="none" spc="0" normalizeH="0" baseline="0" noProof="0" dirty="0" err="1">
                  <a:ln>
                    <a:noFill/>
                  </a:ln>
                  <a:effectLst/>
                  <a:uLnTx/>
                  <a:uFillTx/>
                  <a:latin typeface="SVN-Dancing Script" panose="02040603050506020204" pitchFamily="18" charset="0"/>
                </a:rPr>
                <a:t>làm</a:t>
              </a:r>
              <a:r>
                <a:rPr kumimoji="0" lang="en-US" sz="4800" b="1" i="0" u="none" strike="noStrike" kern="0" cap="none" spc="0" normalizeH="0" baseline="0" noProof="0" dirty="0">
                  <a:ln>
                    <a:noFill/>
                  </a:ln>
                  <a:effectLst/>
                  <a:uLnTx/>
                  <a:uFillTx/>
                  <a:latin typeface="SVN-Dancing Script" panose="02040603050506020204" pitchFamily="18" charset="0"/>
                </a:rPr>
                <a:t> bao </a:t>
              </a:r>
              <a:r>
                <a:rPr kumimoji="0" lang="en-US" sz="4800" b="1" i="0" u="none" strike="noStrike" kern="0" cap="none" spc="0" normalizeH="0" baseline="0" noProof="0" dirty="0" err="1">
                  <a:ln>
                    <a:noFill/>
                  </a:ln>
                  <a:effectLst/>
                  <a:uLnTx/>
                  <a:uFillTx/>
                  <a:latin typeface="SVN-Dancing Script" panose="02040603050506020204" pitchFamily="18" charset="0"/>
                </a:rPr>
                <a:t>nhiêu</a:t>
              </a:r>
              <a:r>
                <a:rPr kumimoji="0" lang="en-US" sz="4800" b="1" i="0" u="none" strike="noStrike" kern="0" cap="none" spc="0" normalizeH="0" baseline="0" noProof="0" dirty="0">
                  <a:ln>
                    <a:noFill/>
                  </a:ln>
                  <a:effectLst/>
                  <a:uLnTx/>
                  <a:uFillTx/>
                  <a:latin typeface="SVN-Dancing Script" panose="02040603050506020204" pitchFamily="18" charset="0"/>
                </a:rPr>
                <a:t> </a:t>
              </a:r>
              <a:r>
                <a:rPr kumimoji="0" lang="en-US" sz="4800" b="1" i="0" u="none" strike="noStrike" kern="0" cap="none" spc="0" normalizeH="0" baseline="0" noProof="0" dirty="0" err="1">
                  <a:ln>
                    <a:noFill/>
                  </a:ln>
                  <a:effectLst/>
                  <a:uLnTx/>
                  <a:uFillTx/>
                  <a:latin typeface="SVN-Dancing Script" panose="02040603050506020204" pitchFamily="18" charset="0"/>
                </a:rPr>
                <a:t>đoạn</a:t>
              </a:r>
              <a:r>
                <a:rPr kumimoji="0" lang="en-US" sz="4800" b="1" i="0" u="none" strike="noStrike" kern="0" cap="none" spc="0" normalizeH="0" baseline="0" noProof="0" dirty="0">
                  <a:ln>
                    <a:noFill/>
                  </a:ln>
                  <a:effectLst/>
                  <a:uLnTx/>
                  <a:uFillTx/>
                  <a:latin typeface="SVN-Dancing Script" panose="02040603050506020204" pitchFamily="18" charset="0"/>
                </a:rPr>
                <a:t>?</a:t>
              </a:r>
            </a:p>
          </p:txBody>
        </p:sp>
      </p:grpSp>
      <p:grpSp>
        <p:nvGrpSpPr>
          <p:cNvPr id="5" name="Group 4">
            <a:extLst>
              <a:ext uri="{FF2B5EF4-FFF2-40B4-BE49-F238E27FC236}">
                <a16:creationId xmlns:a16="http://schemas.microsoft.com/office/drawing/2014/main" id="{6B13923F-011F-9B1D-C490-DF414A0641FE}"/>
              </a:ext>
            </a:extLst>
          </p:cNvPr>
          <p:cNvGrpSpPr/>
          <p:nvPr/>
        </p:nvGrpSpPr>
        <p:grpSpPr>
          <a:xfrm>
            <a:off x="5554056" y="1693377"/>
            <a:ext cx="1030014" cy="1016598"/>
            <a:chOff x="6589986" y="1158818"/>
            <a:chExt cx="1030014" cy="1016598"/>
          </a:xfrm>
        </p:grpSpPr>
        <p:pic>
          <p:nvPicPr>
            <p:cNvPr id="6" name="Picture 5">
              <a:extLst>
                <a:ext uri="{FF2B5EF4-FFF2-40B4-BE49-F238E27FC236}">
                  <a16:creationId xmlns:a16="http://schemas.microsoft.com/office/drawing/2014/main" id="{7C80EC46-995B-F00A-9627-DE850410841E}"/>
                </a:ext>
              </a:extLst>
            </p:cNvPr>
            <p:cNvPicPr>
              <a:picLocks noChangeAspect="1"/>
            </p:cNvPicPr>
            <p:nvPr/>
          </p:nvPicPr>
          <p:blipFill rotWithShape="1">
            <a:blip r:embed="rId3">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7" name="TextBox 6">
              <a:extLst>
                <a:ext uri="{FF2B5EF4-FFF2-40B4-BE49-F238E27FC236}">
                  <a16:creationId xmlns:a16="http://schemas.microsoft.com/office/drawing/2014/main" id="{75AC0DE4-84D5-FE2F-39A2-472D853DB071}"/>
                </a:ext>
              </a:extLst>
            </p:cNvPr>
            <p:cNvSpPr txBox="1"/>
            <p:nvPr/>
          </p:nvSpPr>
          <p:spPr>
            <a:xfrm>
              <a:off x="6854073" y="1313174"/>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1</a:t>
              </a:r>
              <a:endParaRPr lang="en-US" sz="3600" b="1" dirty="0"/>
            </a:p>
          </p:txBody>
        </p:sp>
      </p:grpSp>
      <p:grpSp>
        <p:nvGrpSpPr>
          <p:cNvPr id="8" name="Group 7">
            <a:extLst>
              <a:ext uri="{FF2B5EF4-FFF2-40B4-BE49-F238E27FC236}">
                <a16:creationId xmlns:a16="http://schemas.microsoft.com/office/drawing/2014/main" id="{FB9B9C2B-27A5-0621-0FF0-EF20A046B833}"/>
              </a:ext>
            </a:extLst>
          </p:cNvPr>
          <p:cNvGrpSpPr/>
          <p:nvPr/>
        </p:nvGrpSpPr>
        <p:grpSpPr>
          <a:xfrm>
            <a:off x="5564566" y="2802218"/>
            <a:ext cx="1030014" cy="1016598"/>
            <a:chOff x="6600496" y="2267659"/>
            <a:chExt cx="1030014" cy="1016598"/>
          </a:xfrm>
        </p:grpSpPr>
        <p:pic>
          <p:nvPicPr>
            <p:cNvPr id="9" name="Picture 8">
              <a:extLst>
                <a:ext uri="{FF2B5EF4-FFF2-40B4-BE49-F238E27FC236}">
                  <a16:creationId xmlns:a16="http://schemas.microsoft.com/office/drawing/2014/main" id="{3D7B511E-E858-8E30-790B-606D1B9863D2}"/>
                </a:ext>
              </a:extLst>
            </p:cNvPr>
            <p:cNvPicPr>
              <a:picLocks noChangeAspect="1"/>
            </p:cNvPicPr>
            <p:nvPr/>
          </p:nvPicPr>
          <p:blipFill rotWithShape="1">
            <a:blip r:embed="rId3">
              <a:extLst>
                <a:ext uri="{28A0092B-C50C-407E-A947-70E740481C1C}">
                  <a14:useLocalDpi xmlns:a14="http://schemas.microsoft.com/office/drawing/2010/main" val="0"/>
                </a:ext>
              </a:extLst>
            </a:blip>
            <a:srcRect l="34491" r="32099" b="64742"/>
            <a:stretch/>
          </p:blipFill>
          <p:spPr>
            <a:xfrm>
              <a:off x="6600496" y="2267659"/>
              <a:ext cx="1030014" cy="1016598"/>
            </a:xfrm>
            <a:prstGeom prst="rect">
              <a:avLst/>
            </a:prstGeom>
          </p:spPr>
        </p:pic>
        <p:sp>
          <p:nvSpPr>
            <p:cNvPr id="10" name="TextBox 9">
              <a:extLst>
                <a:ext uri="{FF2B5EF4-FFF2-40B4-BE49-F238E27FC236}">
                  <a16:creationId xmlns:a16="http://schemas.microsoft.com/office/drawing/2014/main" id="{07BD5A0A-F951-7858-3D51-89356FEC0BE4}"/>
                </a:ext>
              </a:extLst>
            </p:cNvPr>
            <p:cNvSpPr txBox="1"/>
            <p:nvPr/>
          </p:nvSpPr>
          <p:spPr>
            <a:xfrm>
              <a:off x="6875093" y="2422015"/>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2</a:t>
              </a:r>
              <a:endParaRPr lang="en-US" sz="3600" b="1" dirty="0"/>
            </a:p>
          </p:txBody>
        </p:sp>
      </p:grpSp>
      <p:grpSp>
        <p:nvGrpSpPr>
          <p:cNvPr id="11" name="Group 10">
            <a:extLst>
              <a:ext uri="{FF2B5EF4-FFF2-40B4-BE49-F238E27FC236}">
                <a16:creationId xmlns:a16="http://schemas.microsoft.com/office/drawing/2014/main" id="{7F472144-CB77-357C-1B54-1334992ADE0E}"/>
              </a:ext>
            </a:extLst>
          </p:cNvPr>
          <p:cNvGrpSpPr/>
          <p:nvPr/>
        </p:nvGrpSpPr>
        <p:grpSpPr>
          <a:xfrm>
            <a:off x="5564566" y="3981978"/>
            <a:ext cx="1030014" cy="1016598"/>
            <a:chOff x="6600496" y="3447419"/>
            <a:chExt cx="1030014" cy="1016598"/>
          </a:xfrm>
        </p:grpSpPr>
        <p:pic>
          <p:nvPicPr>
            <p:cNvPr id="12" name="Picture 11">
              <a:extLst>
                <a:ext uri="{FF2B5EF4-FFF2-40B4-BE49-F238E27FC236}">
                  <a16:creationId xmlns:a16="http://schemas.microsoft.com/office/drawing/2014/main" id="{7B6E3BEE-31B5-93FB-61B7-E3BE16183480}"/>
                </a:ext>
              </a:extLst>
            </p:cNvPr>
            <p:cNvPicPr>
              <a:picLocks noChangeAspect="1"/>
            </p:cNvPicPr>
            <p:nvPr/>
          </p:nvPicPr>
          <p:blipFill rotWithShape="1">
            <a:blip r:embed="rId3">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13" name="TextBox 12">
              <a:extLst>
                <a:ext uri="{FF2B5EF4-FFF2-40B4-BE49-F238E27FC236}">
                  <a16:creationId xmlns:a16="http://schemas.microsoft.com/office/drawing/2014/main" id="{888FD232-E993-6F87-0A7E-EA313691902E}"/>
                </a:ext>
              </a:extLst>
            </p:cNvPr>
            <p:cNvSpPr txBox="1"/>
            <p:nvPr/>
          </p:nvSpPr>
          <p:spPr>
            <a:xfrm>
              <a:off x="6875093" y="3566316"/>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3</a:t>
              </a:r>
              <a:endParaRPr lang="en-US" sz="3600" b="1" dirty="0"/>
            </a:p>
          </p:txBody>
        </p:sp>
      </p:grpSp>
      <p:sp>
        <p:nvSpPr>
          <p:cNvPr id="14" name="TextBox 13">
            <a:extLst>
              <a:ext uri="{FF2B5EF4-FFF2-40B4-BE49-F238E27FC236}">
                <a16:creationId xmlns:a16="http://schemas.microsoft.com/office/drawing/2014/main" id="{595EA74C-2314-A0AA-3D83-67011D53CCD2}"/>
              </a:ext>
            </a:extLst>
          </p:cNvPr>
          <p:cNvSpPr txBox="1"/>
          <p:nvPr/>
        </p:nvSpPr>
        <p:spPr>
          <a:xfrm>
            <a:off x="6619776" y="2018050"/>
            <a:ext cx="5205182" cy="553998"/>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nhận</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cậu</a:t>
            </a:r>
            <a:r>
              <a:rPr kumimoji="0" lang="en-US" sz="30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lang="en-US" sz="3000" b="1" i="1" dirty="0"/>
          </a:p>
        </p:txBody>
      </p:sp>
      <p:sp>
        <p:nvSpPr>
          <p:cNvPr id="15" name="TextBox 14">
            <a:extLst>
              <a:ext uri="{FF2B5EF4-FFF2-40B4-BE49-F238E27FC236}">
                <a16:creationId xmlns:a16="http://schemas.microsoft.com/office/drawing/2014/main" id="{5385436F-2029-8976-DB20-B60F3CA921C0}"/>
              </a:ext>
            </a:extLst>
          </p:cNvPr>
          <p:cNvSpPr txBox="1"/>
          <p:nvPr/>
        </p:nvSpPr>
        <p:spPr>
          <a:xfrm>
            <a:off x="6657092" y="3120345"/>
            <a:ext cx="5205182" cy="553998"/>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theo</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hờ</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lâu</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lang="en-US" sz="3000" b="1" i="1" dirty="0"/>
          </a:p>
        </p:txBody>
      </p:sp>
      <p:grpSp>
        <p:nvGrpSpPr>
          <p:cNvPr id="20" name="Group 19">
            <a:extLst>
              <a:ext uri="{FF2B5EF4-FFF2-40B4-BE49-F238E27FC236}">
                <a16:creationId xmlns:a16="http://schemas.microsoft.com/office/drawing/2014/main" id="{7876ED08-B174-37AD-7F30-F02989760989}"/>
              </a:ext>
            </a:extLst>
          </p:cNvPr>
          <p:cNvGrpSpPr/>
          <p:nvPr/>
        </p:nvGrpSpPr>
        <p:grpSpPr>
          <a:xfrm>
            <a:off x="5610782" y="5098755"/>
            <a:ext cx="1030014" cy="1016598"/>
            <a:chOff x="6600496" y="3447419"/>
            <a:chExt cx="1030014" cy="1016598"/>
          </a:xfrm>
        </p:grpSpPr>
        <p:pic>
          <p:nvPicPr>
            <p:cNvPr id="21" name="Picture 20">
              <a:extLst>
                <a:ext uri="{FF2B5EF4-FFF2-40B4-BE49-F238E27FC236}">
                  <a16:creationId xmlns:a16="http://schemas.microsoft.com/office/drawing/2014/main" id="{52B4BC6C-6985-5427-CA26-C90920EA7754}"/>
                </a:ext>
              </a:extLst>
            </p:cNvPr>
            <p:cNvPicPr>
              <a:picLocks noChangeAspect="1"/>
            </p:cNvPicPr>
            <p:nvPr/>
          </p:nvPicPr>
          <p:blipFill rotWithShape="1">
            <a:blip r:embed="rId3">
              <a:extLst>
                <a:ext uri="{28A0092B-C50C-407E-A947-70E740481C1C}">
                  <a14:useLocalDpi xmlns:a14="http://schemas.microsoft.com/office/drawing/2010/main" val="0"/>
                </a:ext>
              </a:extLst>
            </a:blip>
            <a:srcRect l="34491" r="32099" b="64742"/>
            <a:stretch/>
          </p:blipFill>
          <p:spPr>
            <a:xfrm>
              <a:off x="6600496" y="3447419"/>
              <a:ext cx="1030014" cy="1016598"/>
            </a:xfrm>
            <a:prstGeom prst="rect">
              <a:avLst/>
            </a:prstGeom>
          </p:spPr>
        </p:pic>
        <p:sp>
          <p:nvSpPr>
            <p:cNvPr id="22" name="TextBox 21">
              <a:extLst>
                <a:ext uri="{FF2B5EF4-FFF2-40B4-BE49-F238E27FC236}">
                  <a16:creationId xmlns:a16="http://schemas.microsoft.com/office/drawing/2014/main" id="{17E6B778-ACB5-65AE-9077-AABC7EFC44DE}"/>
                </a:ext>
              </a:extLst>
            </p:cNvPr>
            <p:cNvSpPr txBox="1"/>
            <p:nvPr/>
          </p:nvSpPr>
          <p:spPr>
            <a:xfrm>
              <a:off x="6875093" y="3566316"/>
              <a:ext cx="501839" cy="707886"/>
            </a:xfrm>
            <a:prstGeom prst="rect">
              <a:avLst/>
            </a:prstGeom>
            <a:noFill/>
          </p:spPr>
          <p:txBody>
            <a:bodyPr wrap="square">
              <a:spAutoFit/>
            </a:bodyPr>
            <a:lstStyle/>
            <a:p>
              <a:pPr algn="just"/>
              <a:r>
                <a:rPr lang="en-US" sz="4000" b="1" dirty="0">
                  <a:solidFill>
                    <a:prstClr val="black"/>
                  </a:solidFill>
                  <a:latin typeface="Cambria" panose="02040503050406030204" pitchFamily="18" charset="0"/>
                </a:rPr>
                <a:t>4</a:t>
              </a:r>
              <a:endParaRPr lang="en-US" sz="3600" b="1" dirty="0"/>
            </a:p>
          </p:txBody>
        </p:sp>
      </p:grpSp>
      <p:sp>
        <p:nvSpPr>
          <p:cNvPr id="23" name="TextBox 22">
            <a:extLst>
              <a:ext uri="{FF2B5EF4-FFF2-40B4-BE49-F238E27FC236}">
                <a16:creationId xmlns:a16="http://schemas.microsoft.com/office/drawing/2014/main" id="{04200D22-56B0-4A0E-2093-C408DBEA884B}"/>
              </a:ext>
            </a:extLst>
          </p:cNvPr>
          <p:cNvSpPr txBox="1"/>
          <p:nvPr/>
        </p:nvSpPr>
        <p:spPr>
          <a:xfrm>
            <a:off x="6661815" y="5320119"/>
            <a:ext cx="4727961" cy="553998"/>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Còn</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lại</a:t>
            </a:r>
            <a:r>
              <a:rPr kumimoji="0" lang="en-US" sz="30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lang="en-US" sz="3000" b="1" i="1" dirty="0"/>
          </a:p>
        </p:txBody>
      </p:sp>
      <p:sp>
        <p:nvSpPr>
          <p:cNvPr id="24" name="TextBox 23">
            <a:extLst>
              <a:ext uri="{FF2B5EF4-FFF2-40B4-BE49-F238E27FC236}">
                <a16:creationId xmlns:a16="http://schemas.microsoft.com/office/drawing/2014/main" id="{5C9AFB26-4A4F-9051-044E-5CA35B7337CF}"/>
              </a:ext>
            </a:extLst>
          </p:cNvPr>
          <p:cNvSpPr txBox="1"/>
          <p:nvPr/>
        </p:nvSpPr>
        <p:spPr>
          <a:xfrm>
            <a:off x="6660043" y="4199280"/>
            <a:ext cx="5205182" cy="553998"/>
          </a:xfrm>
          <a:prstGeom prst="rect">
            <a:avLst/>
          </a:prstGeom>
          <a:noFill/>
        </p:spPr>
        <p:txBody>
          <a:bodyPr wrap="square">
            <a:spAutoFit/>
          </a:bodyPr>
          <a:lstStyle/>
          <a:p>
            <a:pPr algn="just"/>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Tiếp</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theo</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đến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càng</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giỏi</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000" b="1" i="1" u="none" strike="noStrike" kern="1200" cap="none" spc="0" normalizeH="0" noProof="0" dirty="0" err="1">
                <a:ln>
                  <a:noFill/>
                </a:ln>
                <a:solidFill>
                  <a:prstClr val="black"/>
                </a:solidFill>
                <a:effectLst/>
                <a:uLnTx/>
                <a:uFillTx/>
                <a:latin typeface="Cambria" panose="02040503050406030204" pitchFamily="18" charset="0"/>
                <a:ea typeface="+mn-ea"/>
                <a:cs typeface="+mn-cs"/>
              </a:rPr>
              <a:t>hơn</a:t>
            </a:r>
            <a:r>
              <a:rPr kumimoji="0" lang="en-US" sz="3000" b="1" i="1"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lang="en-US" sz="3000" b="1" i="1" dirty="0"/>
          </a:p>
        </p:txBody>
      </p:sp>
      <p:pic>
        <p:nvPicPr>
          <p:cNvPr id="16" name="Picture 15">
            <a:extLst>
              <a:ext uri="{FF2B5EF4-FFF2-40B4-BE49-F238E27FC236}">
                <a16:creationId xmlns:a16="http://schemas.microsoft.com/office/drawing/2014/main" id="{DD33DFB0-D9E4-755F-30CD-67D126C54C87}"/>
              </a:ext>
            </a:extLst>
          </p:cNvPr>
          <p:cNvPicPr>
            <a:picLocks noChangeAspect="1"/>
          </p:cNvPicPr>
          <p:nvPr/>
        </p:nvPicPr>
        <p:blipFill>
          <a:blip r:embed="rId4"/>
          <a:stretch>
            <a:fillRect/>
          </a:stretch>
        </p:blipFill>
        <p:spPr>
          <a:xfrm>
            <a:off x="3331895" y="-103328"/>
            <a:ext cx="5608806" cy="2353260"/>
          </a:xfrm>
          <a:prstGeom prst="rect">
            <a:avLst/>
          </a:prstGeom>
        </p:spPr>
      </p:pic>
    </p:spTree>
    <p:extLst>
      <p:ext uri="{BB962C8B-B14F-4D97-AF65-F5344CB8AC3E}">
        <p14:creationId xmlns:p14="http://schemas.microsoft.com/office/powerpoint/2010/main" val="3860315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left)">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95BE-71A7-4178-489D-385FD0ACBAB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120895B-50EE-E52F-2C5E-84F13955CA68}"/>
              </a:ext>
            </a:extLst>
          </p:cNvPr>
          <p:cNvGrpSpPr/>
          <p:nvPr/>
        </p:nvGrpSpPr>
        <p:grpSpPr>
          <a:xfrm>
            <a:off x="200721" y="1170587"/>
            <a:ext cx="11480857" cy="5077858"/>
            <a:chOff x="200721" y="1170587"/>
            <a:chExt cx="11480857" cy="5077858"/>
          </a:xfrm>
        </p:grpSpPr>
        <p:sp>
          <p:nvSpPr>
            <p:cNvPr id="6" name="Rectangle: Rounded Corners 5">
              <a:extLst>
                <a:ext uri="{FF2B5EF4-FFF2-40B4-BE49-F238E27FC236}">
                  <a16:creationId xmlns:a16="http://schemas.microsoft.com/office/drawing/2014/main" id="{986D51B0-4818-FF20-3E14-C9A63458966A}"/>
                </a:ext>
              </a:extLst>
            </p:cNvPr>
            <p:cNvSpPr/>
            <p:nvPr/>
          </p:nvSpPr>
          <p:spPr>
            <a:xfrm>
              <a:off x="200721" y="1170587"/>
              <a:ext cx="11480857"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6F0E30D-7B02-FDCB-AB79-002E95FE8FBC}"/>
                </a:ext>
              </a:extLst>
            </p:cNvPr>
            <p:cNvSpPr txBox="1"/>
            <p:nvPr/>
          </p:nvSpPr>
          <p:spPr>
            <a:xfrm>
              <a:off x="574815" y="1324020"/>
              <a:ext cx="1086464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Hằng ngày, gấu đến sân bóng từ sớm để luyện tập. Gấu đá bóng ra xa, chạy đi nhặt rồi đá vào gôn, đã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Hiệp đầu cậu đá cho đội đỏ, hiệp sau cậu đã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Gấu vui vẻ gật đầu. Cậu nghĩ: “Hoá ra làm cầu thủ dự bị cũng hay nhỉ!”.</a:t>
              </a:r>
            </a:p>
          </p:txBody>
        </p:sp>
        <p:sp>
          <p:nvSpPr>
            <p:cNvPr id="8" name="TextBox 7">
              <a:extLst>
                <a:ext uri="{FF2B5EF4-FFF2-40B4-BE49-F238E27FC236}">
                  <a16:creationId xmlns:a16="http://schemas.microsoft.com/office/drawing/2014/main" id="{FC34E9D3-A53D-F8ED-D781-1981B4AE7E5D}"/>
                </a:ext>
              </a:extLst>
            </p:cNvPr>
            <p:cNvSpPr txBox="1"/>
            <p:nvPr/>
          </p:nvSpPr>
          <p:spPr>
            <a:xfrm>
              <a:off x="6877036" y="5848335"/>
              <a:ext cx="45624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(Theo 100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truyện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ngụ</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ngôn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hay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nhất</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a:t>
              </a:r>
              <a:endParaRPr kumimoji="0" lang="en-US" sz="2000" b="1" i="1"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694EEB44-FF70-EB66-E217-08D7243D696B}"/>
              </a:ext>
            </a:extLst>
          </p:cNvPr>
          <p:cNvPicPr>
            <a:picLocks noChangeAspect="1"/>
          </p:cNvPicPr>
          <p:nvPr/>
        </p:nvPicPr>
        <p:blipFill rotWithShape="1">
          <a:blip r:embed="rId2"/>
          <a:srcRect l="7551" t="10912" r="5422" b="31430"/>
          <a:stretch/>
        </p:blipFill>
        <p:spPr>
          <a:xfrm>
            <a:off x="3394586" y="0"/>
            <a:ext cx="5397910" cy="1215191"/>
          </a:xfrm>
          <a:prstGeom prst="rect">
            <a:avLst/>
          </a:prstGeom>
        </p:spPr>
      </p:pic>
      <p:pic>
        <p:nvPicPr>
          <p:cNvPr id="2" name="Picture 1">
            <a:extLst>
              <a:ext uri="{FF2B5EF4-FFF2-40B4-BE49-F238E27FC236}">
                <a16:creationId xmlns:a16="http://schemas.microsoft.com/office/drawing/2014/main" id="{1E7C34E1-4076-1A93-C092-A438A7091A33}"/>
              </a:ext>
            </a:extLst>
          </p:cNvPr>
          <p:cNvPicPr>
            <a:picLocks noChangeAspect="1"/>
          </p:cNvPicPr>
          <p:nvPr/>
        </p:nvPicPr>
        <p:blipFill rotWithShape="1">
          <a:blip r:embed="rId3">
            <a:extLst>
              <a:ext uri="{28A0092B-C50C-407E-A947-70E740481C1C}">
                <a14:useLocalDpi xmlns:a14="http://schemas.microsoft.com/office/drawing/2010/main" val="0"/>
              </a:ext>
            </a:extLst>
          </a:blip>
          <a:srcRect l="22623" t="1198" r="60700" b="52848"/>
          <a:stretch/>
        </p:blipFill>
        <p:spPr>
          <a:xfrm>
            <a:off x="752540" y="1215191"/>
            <a:ext cx="388679" cy="647798"/>
          </a:xfrm>
          <a:prstGeom prst="rect">
            <a:avLst/>
          </a:prstGeom>
        </p:spPr>
      </p:pic>
      <p:pic>
        <p:nvPicPr>
          <p:cNvPr id="4" name="Picture 3">
            <a:extLst>
              <a:ext uri="{FF2B5EF4-FFF2-40B4-BE49-F238E27FC236}">
                <a16:creationId xmlns:a16="http://schemas.microsoft.com/office/drawing/2014/main" id="{331FB2B3-364A-4F88-539D-08ABCCFF573E}"/>
              </a:ext>
            </a:extLst>
          </p:cNvPr>
          <p:cNvPicPr>
            <a:picLocks noChangeAspect="1"/>
          </p:cNvPicPr>
          <p:nvPr/>
        </p:nvPicPr>
        <p:blipFill rotWithShape="1">
          <a:blip r:embed="rId4">
            <a:extLst>
              <a:ext uri="{28A0092B-C50C-407E-A947-70E740481C1C}">
                <a14:useLocalDpi xmlns:a14="http://schemas.microsoft.com/office/drawing/2010/main" val="0"/>
              </a:ext>
            </a:extLst>
          </a:blip>
          <a:srcRect l="61480" t="944" r="19712" b="56377"/>
          <a:stretch/>
        </p:blipFill>
        <p:spPr>
          <a:xfrm>
            <a:off x="558200" y="3126673"/>
            <a:ext cx="388680" cy="533494"/>
          </a:xfrm>
          <a:prstGeom prst="rect">
            <a:avLst/>
          </a:prstGeom>
        </p:spPr>
      </p:pic>
      <p:pic>
        <p:nvPicPr>
          <p:cNvPr id="5" name="Picture 4">
            <a:extLst>
              <a:ext uri="{FF2B5EF4-FFF2-40B4-BE49-F238E27FC236}">
                <a16:creationId xmlns:a16="http://schemas.microsoft.com/office/drawing/2014/main" id="{75CCB2C0-C207-27B3-AFA2-BC4FEBDCC697}"/>
              </a:ext>
            </a:extLst>
          </p:cNvPr>
          <p:cNvPicPr>
            <a:picLocks noChangeAspect="1"/>
          </p:cNvPicPr>
          <p:nvPr/>
        </p:nvPicPr>
        <p:blipFill rotWithShape="1">
          <a:blip r:embed="rId5">
            <a:extLst>
              <a:ext uri="{28A0092B-C50C-407E-A947-70E740481C1C}">
                <a14:useLocalDpi xmlns:a14="http://schemas.microsoft.com/office/drawing/2010/main" val="0"/>
              </a:ext>
            </a:extLst>
          </a:blip>
          <a:srcRect l="40122" t="948" r="41070" b="56373"/>
          <a:stretch/>
        </p:blipFill>
        <p:spPr>
          <a:xfrm>
            <a:off x="380475" y="1987168"/>
            <a:ext cx="388679" cy="533494"/>
          </a:xfrm>
          <a:prstGeom prst="rect">
            <a:avLst/>
          </a:prstGeom>
        </p:spPr>
      </p:pic>
      <p:pic>
        <p:nvPicPr>
          <p:cNvPr id="7" name="Picture 6">
            <a:extLst>
              <a:ext uri="{FF2B5EF4-FFF2-40B4-BE49-F238E27FC236}">
                <a16:creationId xmlns:a16="http://schemas.microsoft.com/office/drawing/2014/main" id="{D8FFE7A6-25A2-BA36-0278-1BEA2E3C89A2}"/>
              </a:ext>
            </a:extLst>
          </p:cNvPr>
          <p:cNvPicPr>
            <a:picLocks noChangeAspect="1"/>
          </p:cNvPicPr>
          <p:nvPr/>
        </p:nvPicPr>
        <p:blipFill rotWithShape="1">
          <a:blip r:embed="rId4">
            <a:extLst>
              <a:ext uri="{28A0092B-C50C-407E-A947-70E740481C1C}">
                <a14:useLocalDpi xmlns:a14="http://schemas.microsoft.com/office/drawing/2010/main" val="0"/>
              </a:ext>
            </a:extLst>
          </a:blip>
          <a:srcRect l="81456" t="2564" r="-264" b="54757"/>
          <a:stretch/>
        </p:blipFill>
        <p:spPr>
          <a:xfrm>
            <a:off x="574814" y="3838997"/>
            <a:ext cx="388680" cy="533494"/>
          </a:xfrm>
          <a:prstGeom prst="rect">
            <a:avLst/>
          </a:prstGeom>
        </p:spPr>
      </p:pic>
      <p:sp>
        <p:nvSpPr>
          <p:cNvPr id="10" name="TextBox 8">
            <a:extLst>
              <a:ext uri="{FF2B5EF4-FFF2-40B4-BE49-F238E27FC236}">
                <a16:creationId xmlns:a16="http://schemas.microsoft.com/office/drawing/2014/main" id="{A9C01726-CE48-28EF-FE33-0EBB6BBE8311}"/>
              </a:ext>
            </a:extLst>
          </p:cNvPr>
          <p:cNvSpPr txBox="1"/>
          <p:nvPr/>
        </p:nvSpPr>
        <p:spPr>
          <a:xfrm>
            <a:off x="380475" y="253652"/>
            <a:ext cx="2625432" cy="707886"/>
          </a:xfrm>
          <a:prstGeom prst="rect">
            <a:avLst/>
          </a:prstGeom>
          <a:noFill/>
        </p:spPr>
        <p:txBody>
          <a:bodyPr wrap="square">
            <a:spAutoFit/>
          </a:bodyPr>
          <a:lstStyle/>
          <a:p>
            <a:pPr algn="ctr"/>
            <a:r>
              <a:rPr lang="vi-VN" sz="4000" b="1" i="0" dirty="0">
                <a:solidFill>
                  <a:srgbClr val="456A18"/>
                </a:solidFill>
                <a:effectLst/>
                <a:latin typeface="Cambria" panose="02040503050406030204" pitchFamily="18" charset="0"/>
              </a:rPr>
              <a:t>Đọc đoạn</a:t>
            </a:r>
            <a:r>
              <a:rPr lang="en-US" sz="4000" b="1" i="0" dirty="0">
                <a:solidFill>
                  <a:srgbClr val="456A18"/>
                </a:solidFill>
                <a:effectLst/>
                <a:latin typeface="Cambria" panose="02040503050406030204" pitchFamily="18" charset="0"/>
              </a:rPr>
              <a:t>:</a:t>
            </a:r>
            <a:endParaRPr lang="en-US" sz="4000" b="1" dirty="0">
              <a:solidFill>
                <a:srgbClr val="456A18"/>
              </a:solidFill>
              <a:latin typeface="Cambria" panose="02040503050406030204" pitchFamily="18" charset="0"/>
            </a:endParaRPr>
          </a:p>
        </p:txBody>
      </p:sp>
    </p:spTree>
    <p:extLst>
      <p:ext uri="{BB962C8B-B14F-4D97-AF65-F5344CB8AC3E}">
        <p14:creationId xmlns:p14="http://schemas.microsoft.com/office/powerpoint/2010/main" val="3827005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par>
                          <p:cTn id="26" fill="hold">
                            <p:stCondLst>
                              <p:cond delay="6000"/>
                            </p:stCondLst>
                            <p:childTnLst>
                              <p:par>
                                <p:cTn id="27" presetID="6"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95BE-71A7-4178-489D-385FD0ACBAB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120895B-50EE-E52F-2C5E-84F13955CA68}"/>
              </a:ext>
            </a:extLst>
          </p:cNvPr>
          <p:cNvGrpSpPr/>
          <p:nvPr/>
        </p:nvGrpSpPr>
        <p:grpSpPr>
          <a:xfrm>
            <a:off x="200721" y="1170587"/>
            <a:ext cx="11480857" cy="5077858"/>
            <a:chOff x="200721" y="1170587"/>
            <a:chExt cx="11480857" cy="5077858"/>
          </a:xfrm>
        </p:grpSpPr>
        <p:sp>
          <p:nvSpPr>
            <p:cNvPr id="6" name="Rectangle: Rounded Corners 5">
              <a:extLst>
                <a:ext uri="{FF2B5EF4-FFF2-40B4-BE49-F238E27FC236}">
                  <a16:creationId xmlns:a16="http://schemas.microsoft.com/office/drawing/2014/main" id="{986D51B0-4818-FF20-3E14-C9A63458966A}"/>
                </a:ext>
              </a:extLst>
            </p:cNvPr>
            <p:cNvSpPr/>
            <p:nvPr/>
          </p:nvSpPr>
          <p:spPr>
            <a:xfrm>
              <a:off x="200721" y="1170587"/>
              <a:ext cx="11480857"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06F0E30D-7B02-FDCB-AB79-002E95FE8FBC}"/>
                </a:ext>
              </a:extLst>
            </p:cNvPr>
            <p:cNvSpPr txBox="1"/>
            <p:nvPr/>
          </p:nvSpPr>
          <p:spPr>
            <a:xfrm>
              <a:off x="574815" y="1324020"/>
              <a:ext cx="1086464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Hằng ngày, gấu đến sân bóng từ sớm để luyện tập. Gấu đá bóng ra xa, chạy đi nhặt rồi đá vào gôn, đã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a:t>
              </a: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 Hiệp đầu cậu đá cho đội đỏ, hiệp sau cậu đã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E36A51"/>
                  </a:solidFill>
                  <a:effectLst/>
                  <a:uLnTx/>
                  <a:uFillTx/>
                  <a:latin typeface="Cambria" panose="02040503050406030204" pitchFamily="18" charset="0"/>
                  <a:ea typeface="+mn-ea"/>
                  <a:cs typeface="+mn-cs"/>
                </a:rPr>
                <a:t>Gấu vui vẻ gật đầu. Cậu nghĩ: “Hoá ra làm cầu thủ dự bị cũng hay nhỉ!”.</a:t>
              </a:r>
            </a:p>
          </p:txBody>
        </p:sp>
        <p:sp>
          <p:nvSpPr>
            <p:cNvPr id="8" name="TextBox 7">
              <a:extLst>
                <a:ext uri="{FF2B5EF4-FFF2-40B4-BE49-F238E27FC236}">
                  <a16:creationId xmlns:a16="http://schemas.microsoft.com/office/drawing/2014/main" id="{FC34E9D3-A53D-F8ED-D781-1981B4AE7E5D}"/>
                </a:ext>
              </a:extLst>
            </p:cNvPr>
            <p:cNvSpPr txBox="1"/>
            <p:nvPr/>
          </p:nvSpPr>
          <p:spPr>
            <a:xfrm>
              <a:off x="6877036" y="5848335"/>
              <a:ext cx="45624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(Theo 100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truyện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ngụ</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ngôn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hay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nhất</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a:t>
              </a:r>
              <a:endParaRPr kumimoji="0" lang="en-US" sz="2000" b="1" i="1"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694EEB44-FF70-EB66-E217-08D7243D696B}"/>
              </a:ext>
            </a:extLst>
          </p:cNvPr>
          <p:cNvPicPr>
            <a:picLocks noChangeAspect="1"/>
          </p:cNvPicPr>
          <p:nvPr/>
        </p:nvPicPr>
        <p:blipFill rotWithShape="1">
          <a:blip r:embed="rId2"/>
          <a:srcRect l="7551" t="10912" r="5422" b="31430"/>
          <a:stretch/>
        </p:blipFill>
        <p:spPr>
          <a:xfrm>
            <a:off x="3394586" y="0"/>
            <a:ext cx="5397910" cy="1215191"/>
          </a:xfrm>
          <a:prstGeom prst="rect">
            <a:avLst/>
          </a:prstGeom>
        </p:spPr>
      </p:pic>
      <p:pic>
        <p:nvPicPr>
          <p:cNvPr id="2" name="Picture 1">
            <a:extLst>
              <a:ext uri="{FF2B5EF4-FFF2-40B4-BE49-F238E27FC236}">
                <a16:creationId xmlns:a16="http://schemas.microsoft.com/office/drawing/2014/main" id="{1E7C34E1-4076-1A93-C092-A438A7091A33}"/>
              </a:ext>
            </a:extLst>
          </p:cNvPr>
          <p:cNvPicPr>
            <a:picLocks noChangeAspect="1"/>
          </p:cNvPicPr>
          <p:nvPr/>
        </p:nvPicPr>
        <p:blipFill rotWithShape="1">
          <a:blip r:embed="rId3">
            <a:extLst>
              <a:ext uri="{28A0092B-C50C-407E-A947-70E740481C1C}">
                <a14:useLocalDpi xmlns:a14="http://schemas.microsoft.com/office/drawing/2010/main" val="0"/>
              </a:ext>
            </a:extLst>
          </a:blip>
          <a:srcRect l="22623" t="1198" r="60700" b="52848"/>
          <a:stretch/>
        </p:blipFill>
        <p:spPr>
          <a:xfrm>
            <a:off x="752540" y="1215191"/>
            <a:ext cx="388679" cy="647798"/>
          </a:xfrm>
          <a:prstGeom prst="rect">
            <a:avLst/>
          </a:prstGeom>
        </p:spPr>
      </p:pic>
      <p:pic>
        <p:nvPicPr>
          <p:cNvPr id="4" name="Picture 3">
            <a:extLst>
              <a:ext uri="{FF2B5EF4-FFF2-40B4-BE49-F238E27FC236}">
                <a16:creationId xmlns:a16="http://schemas.microsoft.com/office/drawing/2014/main" id="{331FB2B3-364A-4F88-539D-08ABCCFF573E}"/>
              </a:ext>
            </a:extLst>
          </p:cNvPr>
          <p:cNvPicPr>
            <a:picLocks noChangeAspect="1"/>
          </p:cNvPicPr>
          <p:nvPr/>
        </p:nvPicPr>
        <p:blipFill rotWithShape="1">
          <a:blip r:embed="rId4">
            <a:extLst>
              <a:ext uri="{28A0092B-C50C-407E-A947-70E740481C1C}">
                <a14:useLocalDpi xmlns:a14="http://schemas.microsoft.com/office/drawing/2010/main" val="0"/>
              </a:ext>
            </a:extLst>
          </a:blip>
          <a:srcRect l="61480" t="944" r="19712" b="56377"/>
          <a:stretch/>
        </p:blipFill>
        <p:spPr>
          <a:xfrm>
            <a:off x="558200" y="3126673"/>
            <a:ext cx="388680" cy="533494"/>
          </a:xfrm>
          <a:prstGeom prst="rect">
            <a:avLst/>
          </a:prstGeom>
        </p:spPr>
      </p:pic>
      <p:pic>
        <p:nvPicPr>
          <p:cNvPr id="5" name="Picture 4">
            <a:extLst>
              <a:ext uri="{FF2B5EF4-FFF2-40B4-BE49-F238E27FC236}">
                <a16:creationId xmlns:a16="http://schemas.microsoft.com/office/drawing/2014/main" id="{75CCB2C0-C207-27B3-AFA2-BC4FEBDCC697}"/>
              </a:ext>
            </a:extLst>
          </p:cNvPr>
          <p:cNvPicPr>
            <a:picLocks noChangeAspect="1"/>
          </p:cNvPicPr>
          <p:nvPr/>
        </p:nvPicPr>
        <p:blipFill rotWithShape="1">
          <a:blip r:embed="rId5">
            <a:extLst>
              <a:ext uri="{28A0092B-C50C-407E-A947-70E740481C1C}">
                <a14:useLocalDpi xmlns:a14="http://schemas.microsoft.com/office/drawing/2010/main" val="0"/>
              </a:ext>
            </a:extLst>
          </a:blip>
          <a:srcRect l="40122" t="948" r="41070" b="56373"/>
          <a:stretch/>
        </p:blipFill>
        <p:spPr>
          <a:xfrm>
            <a:off x="380475" y="1987168"/>
            <a:ext cx="388679" cy="533494"/>
          </a:xfrm>
          <a:prstGeom prst="rect">
            <a:avLst/>
          </a:prstGeom>
        </p:spPr>
      </p:pic>
      <p:pic>
        <p:nvPicPr>
          <p:cNvPr id="7" name="Picture 6">
            <a:extLst>
              <a:ext uri="{FF2B5EF4-FFF2-40B4-BE49-F238E27FC236}">
                <a16:creationId xmlns:a16="http://schemas.microsoft.com/office/drawing/2014/main" id="{D8FFE7A6-25A2-BA36-0278-1BEA2E3C89A2}"/>
              </a:ext>
            </a:extLst>
          </p:cNvPr>
          <p:cNvPicPr>
            <a:picLocks noChangeAspect="1"/>
          </p:cNvPicPr>
          <p:nvPr/>
        </p:nvPicPr>
        <p:blipFill rotWithShape="1">
          <a:blip r:embed="rId4">
            <a:extLst>
              <a:ext uri="{28A0092B-C50C-407E-A947-70E740481C1C}">
                <a14:useLocalDpi xmlns:a14="http://schemas.microsoft.com/office/drawing/2010/main" val="0"/>
              </a:ext>
            </a:extLst>
          </a:blip>
          <a:srcRect l="81456" t="2564" r="-264" b="54757"/>
          <a:stretch/>
        </p:blipFill>
        <p:spPr>
          <a:xfrm>
            <a:off x="574814" y="3838997"/>
            <a:ext cx="388680" cy="533494"/>
          </a:xfrm>
          <a:prstGeom prst="rect">
            <a:avLst/>
          </a:prstGeom>
        </p:spPr>
      </p:pic>
      <p:sp>
        <p:nvSpPr>
          <p:cNvPr id="10" name="TextBox 8">
            <a:extLst>
              <a:ext uri="{FF2B5EF4-FFF2-40B4-BE49-F238E27FC236}">
                <a16:creationId xmlns:a16="http://schemas.microsoft.com/office/drawing/2014/main" id="{2BA90995-0D7C-689A-5F36-CF126082F66B}"/>
              </a:ext>
            </a:extLst>
          </p:cNvPr>
          <p:cNvSpPr txBox="1"/>
          <p:nvPr/>
        </p:nvSpPr>
        <p:spPr>
          <a:xfrm>
            <a:off x="436177" y="313129"/>
            <a:ext cx="2722953" cy="707886"/>
          </a:xfrm>
          <a:prstGeom prst="rect">
            <a:avLst/>
          </a:prstGeom>
          <a:noFill/>
        </p:spPr>
        <p:txBody>
          <a:bodyPr wrap="square">
            <a:spAutoFit/>
          </a:bodyPr>
          <a:lstStyle/>
          <a:p>
            <a:pPr algn="ctr"/>
            <a:r>
              <a:rPr lang="vi-VN" sz="4000" b="1" i="0">
                <a:solidFill>
                  <a:srgbClr val="456A18"/>
                </a:solidFill>
                <a:effectLst/>
                <a:latin typeface="Cambria" panose="02040503050406030204" pitchFamily="18" charset="0"/>
              </a:rPr>
              <a:t>Đọc nhóm</a:t>
            </a:r>
            <a:r>
              <a:rPr lang="en-US" sz="4000" b="1" i="0" dirty="0">
                <a:solidFill>
                  <a:srgbClr val="456A18"/>
                </a:solidFill>
                <a:effectLst/>
                <a:latin typeface="Cambria" panose="02040503050406030204" pitchFamily="18" charset="0"/>
              </a:rPr>
              <a:t>:</a:t>
            </a:r>
            <a:endParaRPr lang="en-US" sz="4000" b="1" dirty="0">
              <a:solidFill>
                <a:srgbClr val="456A18"/>
              </a:solidFill>
              <a:latin typeface="Cambria" panose="02040503050406030204" pitchFamily="18" charset="0"/>
            </a:endParaRPr>
          </a:p>
        </p:txBody>
      </p:sp>
    </p:spTree>
    <p:extLst>
      <p:ext uri="{BB962C8B-B14F-4D97-AF65-F5344CB8AC3E}">
        <p14:creationId xmlns:p14="http://schemas.microsoft.com/office/powerpoint/2010/main" val="3062710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par>
                          <p:cTn id="26" fill="hold">
                            <p:stCondLst>
                              <p:cond delay="6000"/>
                            </p:stCondLst>
                            <p:childTnLst>
                              <p:par>
                                <p:cTn id="27" presetID="6"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F675D54-D24A-BA4B-04FA-63B878985D76}"/>
              </a:ext>
            </a:extLst>
          </p:cNvPr>
          <p:cNvGrpSpPr/>
          <p:nvPr/>
        </p:nvGrpSpPr>
        <p:grpSpPr>
          <a:xfrm>
            <a:off x="200721" y="1170587"/>
            <a:ext cx="11480857" cy="5077858"/>
            <a:chOff x="200721" y="1170587"/>
            <a:chExt cx="11480857" cy="5077858"/>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200721" y="1170587"/>
              <a:ext cx="11480857"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C7BB0CED-2FDB-D11C-60C6-5E33838BECF9}"/>
                </a:ext>
              </a:extLst>
            </p:cNvPr>
            <p:cNvSpPr txBox="1"/>
            <p:nvPr/>
          </p:nvSpPr>
          <p:spPr>
            <a:xfrm>
              <a:off x="6877036" y="5848335"/>
              <a:ext cx="45624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(Theo 100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truyện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ngụ</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ngôn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hay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nhất</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a:t>
              </a:r>
              <a:endParaRPr kumimoji="0" lang="en-US" sz="2000" b="1" i="1"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EA9FF7AB-FC6D-6690-6B05-2EEBD7A688CA}"/>
              </a:ext>
            </a:extLst>
          </p:cNvPr>
          <p:cNvPicPr>
            <a:picLocks noChangeAspect="1"/>
          </p:cNvPicPr>
          <p:nvPr/>
        </p:nvPicPr>
        <p:blipFill rotWithShape="1">
          <a:blip r:embed="rId2"/>
          <a:srcRect l="7551" t="10912" r="5422" b="31430"/>
          <a:stretch/>
        </p:blipFill>
        <p:spPr>
          <a:xfrm>
            <a:off x="3394586" y="0"/>
            <a:ext cx="5397910" cy="1215191"/>
          </a:xfrm>
          <a:prstGeom prst="rect">
            <a:avLst/>
          </a:prstGeom>
        </p:spPr>
      </p:pic>
      <p:pic>
        <p:nvPicPr>
          <p:cNvPr id="5" name="Picture 4">
            <a:extLst>
              <a:ext uri="{FF2B5EF4-FFF2-40B4-BE49-F238E27FC236}">
                <a16:creationId xmlns:a16="http://schemas.microsoft.com/office/drawing/2014/main" id="{C345F570-D7B7-BD8D-997B-059C5AB2E470}"/>
              </a:ext>
            </a:extLst>
          </p:cNvPr>
          <p:cNvPicPr>
            <a:picLocks noChangeAspect="1"/>
          </p:cNvPicPr>
          <p:nvPr/>
        </p:nvPicPr>
        <p:blipFill rotWithShape="1">
          <a:blip r:embed="rId3">
            <a:extLst>
              <a:ext uri="{28A0092B-C50C-407E-A947-70E740481C1C}">
                <a14:useLocalDpi xmlns:a14="http://schemas.microsoft.com/office/drawing/2010/main" val="0"/>
              </a:ext>
            </a:extLst>
          </a:blip>
          <a:srcRect l="40122" t="948" r="41070" b="56373"/>
          <a:stretch/>
        </p:blipFill>
        <p:spPr>
          <a:xfrm>
            <a:off x="704960" y="1683418"/>
            <a:ext cx="791814" cy="1086830"/>
          </a:xfrm>
          <a:prstGeom prst="rect">
            <a:avLst/>
          </a:prstGeom>
        </p:spPr>
      </p:pic>
      <p:sp>
        <p:nvSpPr>
          <p:cNvPr id="10" name="Hình chữ nhật: Góc Tròn 9">
            <a:extLst>
              <a:ext uri="{FF2B5EF4-FFF2-40B4-BE49-F238E27FC236}">
                <a16:creationId xmlns:a16="http://schemas.microsoft.com/office/drawing/2014/main" id="{BCD182F5-5842-F012-2C2E-D4F00D6C71CA}"/>
              </a:ext>
            </a:extLst>
          </p:cNvPr>
          <p:cNvSpPr/>
          <p:nvPr/>
        </p:nvSpPr>
        <p:spPr>
          <a:xfrm>
            <a:off x="1496774" y="2024906"/>
            <a:ext cx="9434455" cy="296911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chemeClr val="tx1"/>
                </a:solidFill>
                <a:latin typeface="Cambria" panose="02040503050406030204" pitchFamily="18" charset="0"/>
              </a:rPr>
              <a:t>     – Gấu à, cậu làm cầu thủ dự bị nhé! – Khỉ nói.</a:t>
            </a:r>
          </a:p>
          <a:p>
            <a:pPr lvl="0">
              <a:defRPr/>
            </a:pPr>
            <a:r>
              <a:rPr lang="vi-VN" sz="3200">
                <a:solidFill>
                  <a:schemeClr val="tx1"/>
                </a:solidFill>
                <a:latin typeface="Cambria" panose="02040503050406030204" pitchFamily="18" charset="0"/>
              </a:rPr>
              <a:t>     Gấu </a:t>
            </a:r>
            <a:r>
              <a:rPr lang="vi-VN" sz="3200" dirty="0">
                <a:solidFill>
                  <a:schemeClr val="tx1"/>
                </a:solidFill>
                <a:latin typeface="Cambria" panose="02040503050406030204" pitchFamily="18" charset="0"/>
              </a:rPr>
              <a:t>con hơi buồn nhưng cũng đồng ý. Trong khi chờ được vào sân, gấu đi nhặt bóng cho các bạn. Gấu cố gắng chạy thật nhanh để các bạn không phải chờ lâu.</a:t>
            </a:r>
          </a:p>
        </p:txBody>
      </p:sp>
      <p:sp>
        <p:nvSpPr>
          <p:cNvPr id="2" name="TextBox 8">
            <a:extLst>
              <a:ext uri="{FF2B5EF4-FFF2-40B4-BE49-F238E27FC236}">
                <a16:creationId xmlns:a16="http://schemas.microsoft.com/office/drawing/2014/main" id="{E365E273-7AB8-5835-029A-7029A173897D}"/>
              </a:ext>
            </a:extLst>
          </p:cNvPr>
          <p:cNvSpPr txBox="1"/>
          <p:nvPr/>
        </p:nvSpPr>
        <p:spPr>
          <a:xfrm>
            <a:off x="305171" y="253652"/>
            <a:ext cx="2625432" cy="707886"/>
          </a:xfrm>
          <a:prstGeom prst="rect">
            <a:avLst/>
          </a:prstGeom>
          <a:noFill/>
        </p:spPr>
        <p:txBody>
          <a:bodyPr wrap="square">
            <a:spAutoFit/>
          </a:bodyPr>
          <a:lstStyle/>
          <a:p>
            <a:pPr algn="ctr"/>
            <a:r>
              <a:rPr lang="vi-VN" sz="4000" b="1" i="0" dirty="0">
                <a:solidFill>
                  <a:srgbClr val="456A18"/>
                </a:solidFill>
                <a:effectLst/>
                <a:latin typeface="Cambria" panose="02040503050406030204" pitchFamily="18" charset="0"/>
              </a:rPr>
              <a:t>Thi đọc</a:t>
            </a:r>
            <a:r>
              <a:rPr lang="en-US" sz="4000" b="1" i="0" dirty="0">
                <a:solidFill>
                  <a:srgbClr val="456A18"/>
                </a:solidFill>
                <a:effectLst/>
                <a:latin typeface="Cambria" panose="02040503050406030204" pitchFamily="18" charset="0"/>
              </a:rPr>
              <a:t>:</a:t>
            </a:r>
            <a:endParaRPr lang="en-US" sz="4000" b="1" dirty="0">
              <a:solidFill>
                <a:srgbClr val="456A18"/>
              </a:solidFill>
              <a:latin typeface="Cambria" panose="02040503050406030204" pitchFamily="18" charset="0"/>
            </a:endParaRPr>
          </a:p>
        </p:txBody>
      </p:sp>
    </p:spTree>
    <p:extLst>
      <p:ext uri="{BB962C8B-B14F-4D97-AF65-F5344CB8AC3E}">
        <p14:creationId xmlns:p14="http://schemas.microsoft.com/office/powerpoint/2010/main" val="7609503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6"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F483B-4910-E4B7-2E31-3BFF75987DC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77085B9-D7AC-2B84-7444-8FDBF0053CDC}"/>
              </a:ext>
            </a:extLst>
          </p:cNvPr>
          <p:cNvGrpSpPr/>
          <p:nvPr/>
        </p:nvGrpSpPr>
        <p:grpSpPr>
          <a:xfrm>
            <a:off x="353961" y="1390804"/>
            <a:ext cx="11348884" cy="5049324"/>
            <a:chOff x="353961" y="1390804"/>
            <a:chExt cx="11348884" cy="5049324"/>
          </a:xfrm>
        </p:grpSpPr>
        <p:sp>
          <p:nvSpPr>
            <p:cNvPr id="6" name="Rectangle: Rounded Corners 5">
              <a:extLst>
                <a:ext uri="{FF2B5EF4-FFF2-40B4-BE49-F238E27FC236}">
                  <a16:creationId xmlns:a16="http://schemas.microsoft.com/office/drawing/2014/main" id="{556CDAD4-AF42-F127-FFAB-C9FB7BF76E4A}"/>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BAF6B812-0BDD-A18E-A233-5891B6AE6C6E}"/>
                </a:ext>
              </a:extLst>
            </p:cNvPr>
            <p:cNvSpPr txBox="1"/>
            <p:nvPr/>
          </p:nvSpPr>
          <p:spPr>
            <a:xfrm>
              <a:off x="661219" y="1471642"/>
              <a:ext cx="1086464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Hằng ngày, gấu đến sân bóng từ sớm để luyện tập. Gấu đá bóng ra xa, chạy đi nhặt rồi đá vào gôn, đã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Hiệp đầu cậu đá cho đội đỏ, hiệp sau cậu đã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Gấu vui vẻ gật đầu. Cậu nghĩ: “Hoá ra làm cầu thủ dự bị cũng hay nhỉ!”.</a:t>
              </a: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endPar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696D22E8-0A3F-2AF7-596A-B4486BD2E5DC}"/>
                </a:ext>
              </a:extLst>
            </p:cNvPr>
            <p:cNvSpPr txBox="1"/>
            <p:nvPr/>
          </p:nvSpPr>
          <p:spPr>
            <a:xfrm>
              <a:off x="6983362" y="5901501"/>
              <a:ext cx="454250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(Theo 100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truyện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ngụ</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ngôn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hay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nhất</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a:t>
              </a:r>
              <a:endParaRPr kumimoji="0" lang="en-US" sz="2000" b="1" i="1"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grpSp>
      <p:pic>
        <p:nvPicPr>
          <p:cNvPr id="12" name="Picture 11">
            <a:extLst>
              <a:ext uri="{FF2B5EF4-FFF2-40B4-BE49-F238E27FC236}">
                <a16:creationId xmlns:a16="http://schemas.microsoft.com/office/drawing/2014/main" id="{2ED36C75-6235-991F-8922-5F0C24350F1E}"/>
              </a:ext>
            </a:extLst>
          </p:cNvPr>
          <p:cNvPicPr>
            <a:picLocks noChangeAspect="1"/>
          </p:cNvPicPr>
          <p:nvPr/>
        </p:nvPicPr>
        <p:blipFill rotWithShape="1">
          <a:blip r:embed="rId2"/>
          <a:srcRect l="7551" t="10912" r="5422" b="31430"/>
          <a:stretch/>
        </p:blipFill>
        <p:spPr>
          <a:xfrm>
            <a:off x="3394586" y="216032"/>
            <a:ext cx="5397910" cy="1215191"/>
          </a:xfrm>
          <a:prstGeom prst="rect">
            <a:avLst/>
          </a:prstGeom>
        </p:spPr>
      </p:pic>
    </p:spTree>
    <p:extLst>
      <p:ext uri="{BB962C8B-B14F-4D97-AF65-F5344CB8AC3E}">
        <p14:creationId xmlns:p14="http://schemas.microsoft.com/office/powerpoint/2010/main" val="1225676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1815887" y="373712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D2F055FC-EB26-21D8-94CB-ECFE28D18DE6}"/>
              </a:ext>
            </a:extLst>
          </p:cNvPr>
          <p:cNvPicPr>
            <a:picLocks noChangeAspect="1"/>
          </p:cNvPicPr>
          <p:nvPr/>
        </p:nvPicPr>
        <p:blipFill rotWithShape="1">
          <a:blip r:embed="rId9"/>
          <a:srcRect l="-1884" r="1884" b="27088"/>
          <a:stretch/>
        </p:blipFill>
        <p:spPr>
          <a:xfrm>
            <a:off x="-655013" y="0"/>
            <a:ext cx="8114479" cy="4227250"/>
          </a:xfrm>
          <a:prstGeom prst="rect">
            <a:avLst/>
          </a:prstGeom>
        </p:spPr>
      </p:pic>
    </p:spTree>
    <p:extLst>
      <p:ext uri="{BB962C8B-B14F-4D97-AF65-F5344CB8AC3E}">
        <p14:creationId xmlns:p14="http://schemas.microsoft.com/office/powerpoint/2010/main" val="1136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C1900-77BD-2466-1159-136D22A57198}"/>
              </a:ext>
            </a:extLst>
          </p:cNvPr>
          <p:cNvSpPr txBox="1"/>
          <p:nvPr/>
        </p:nvSpPr>
        <p:spPr>
          <a:xfrm>
            <a:off x="3379386" y="315288"/>
            <a:ext cx="5813775" cy="769441"/>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Câu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chuyện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về</a:t>
            </a:r>
            <a:r>
              <a:rPr lang="en-US" sz="4400" b="1" dirty="0">
                <a:solidFill>
                  <a:prstClr val="black"/>
                </a:solidFill>
                <a:latin typeface="Cambria" panose="02040503050406030204" pitchFamily="18" charset="0"/>
              </a:rPr>
              <a:t> ai?</a:t>
            </a:r>
          </a:p>
        </p:txBody>
      </p:sp>
      <p:pic>
        <p:nvPicPr>
          <p:cNvPr id="7" name="Picture 6">
            <a:extLst>
              <a:ext uri="{FF2B5EF4-FFF2-40B4-BE49-F238E27FC236}">
                <a16:creationId xmlns:a16="http://schemas.microsoft.com/office/drawing/2014/main" id="{30672018-05E7-F6E8-72C3-E6262E7C0D91}"/>
              </a:ext>
            </a:extLst>
          </p:cNvPr>
          <p:cNvPicPr>
            <a:picLocks noChangeAspect="1"/>
          </p:cNvPicPr>
          <p:nvPr/>
        </p:nvPicPr>
        <p:blipFill>
          <a:blip r:embed="rId3"/>
          <a:stretch>
            <a:fillRect/>
          </a:stretch>
        </p:blipFill>
        <p:spPr>
          <a:xfrm>
            <a:off x="3990925" y="1640831"/>
            <a:ext cx="8048535" cy="4321921"/>
          </a:xfrm>
          <a:prstGeom prst="rect">
            <a:avLst/>
          </a:prstGeom>
        </p:spPr>
      </p:pic>
      <p:grpSp>
        <p:nvGrpSpPr>
          <p:cNvPr id="9" name="Group 8">
            <a:extLst>
              <a:ext uri="{FF2B5EF4-FFF2-40B4-BE49-F238E27FC236}">
                <a16:creationId xmlns:a16="http://schemas.microsoft.com/office/drawing/2014/main" id="{B8773ED1-BEFD-8869-6DEC-9FB8A7B6186A}"/>
              </a:ext>
            </a:extLst>
          </p:cNvPr>
          <p:cNvGrpSpPr/>
          <p:nvPr/>
        </p:nvGrpSpPr>
        <p:grpSpPr>
          <a:xfrm>
            <a:off x="539761" y="2042884"/>
            <a:ext cx="3255491" cy="3517813"/>
            <a:chOff x="323451" y="1614626"/>
            <a:chExt cx="3255491" cy="3517813"/>
          </a:xfrm>
        </p:grpSpPr>
        <p:sp>
          <p:nvSpPr>
            <p:cNvPr id="6" name="任意多边形: 形状 5">
              <a:extLst>
                <a:ext uri="{FF2B5EF4-FFF2-40B4-BE49-F238E27FC236}">
                  <a16:creationId xmlns:a16="http://schemas.microsoft.com/office/drawing/2014/main" id="{D0F69EFE-F4B1-464F-890A-477CDC7BC776}"/>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8" name="TextBox 7">
              <a:extLst>
                <a:ext uri="{FF2B5EF4-FFF2-40B4-BE49-F238E27FC236}">
                  <a16:creationId xmlns:a16="http://schemas.microsoft.com/office/drawing/2014/main" id="{D6A992F3-2709-F43B-284A-99B8D894ABF9}"/>
                </a:ext>
              </a:extLst>
            </p:cNvPr>
            <p:cNvSpPr txBox="1"/>
            <p:nvPr/>
          </p:nvSpPr>
          <p:spPr>
            <a:xfrm>
              <a:off x="418011" y="2052572"/>
              <a:ext cx="2990872" cy="2554545"/>
            </a:xfrm>
            <a:prstGeom prst="rect">
              <a:avLst/>
            </a:prstGeom>
            <a:noFill/>
          </p:spPr>
          <p:txBody>
            <a:bodyPr wrap="square" rtlCol="0">
              <a:spAutoFit/>
            </a:bodyPr>
            <a:lstStyle/>
            <a:p>
              <a:pPr algn="ctr">
                <a:defRPr/>
              </a:pPr>
              <a:r>
                <a:rPr lang="en-US" sz="4000" b="1" dirty="0" err="1">
                  <a:solidFill>
                    <a:prstClr val="black"/>
                  </a:solidFill>
                  <a:latin typeface="Cambria" panose="02040503050406030204" pitchFamily="18" charset="0"/>
                </a:rPr>
                <a:t>Câu</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chuyện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kể</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gấu</a:t>
              </a:r>
              <a:r>
                <a:rPr lang="en-US" sz="4000" b="1" dirty="0">
                  <a:solidFill>
                    <a:prstClr val="black"/>
                  </a:solidFill>
                  <a:latin typeface="Cambria" panose="02040503050406030204" pitchFamily="18" charset="0"/>
                </a:rPr>
                <a:t> con </a:t>
              </a:r>
              <a:r>
                <a:rPr lang="en-US" sz="4000" b="1" dirty="0" err="1">
                  <a:solidFill>
                    <a:prstClr val="black"/>
                  </a:solidFill>
                  <a:latin typeface="Cambria" panose="02040503050406030204" pitchFamily="18" charset="0"/>
                </a:rPr>
                <a:t>và</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các</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bạn</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của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gấu</a:t>
              </a:r>
              <a:r>
                <a:rPr lang="en-US" sz="4000" b="1" dirty="0">
                  <a:solidFill>
                    <a:prstClr val="black"/>
                  </a:solidFill>
                  <a:latin typeface="Cambria" panose="02040503050406030204" pitchFamily="18" charset="0"/>
                </a:rPr>
                <a:t> con</a:t>
              </a:r>
            </a:p>
          </p:txBody>
        </p:sp>
      </p:grpSp>
      <p:pic>
        <p:nvPicPr>
          <p:cNvPr id="10" name="Picture 9">
            <a:extLst>
              <a:ext uri="{FF2B5EF4-FFF2-40B4-BE49-F238E27FC236}">
                <a16:creationId xmlns:a16="http://schemas.microsoft.com/office/drawing/2014/main" id="{E982DAF1-3AAB-3D3C-7299-1FB460811319}"/>
              </a:ext>
            </a:extLst>
          </p:cNvPr>
          <p:cNvPicPr>
            <a:picLocks noChangeAspect="1"/>
          </p:cNvPicPr>
          <p:nvPr/>
        </p:nvPicPr>
        <p:blipFill>
          <a:blip r:embed="rId4"/>
          <a:stretch>
            <a:fillRect/>
          </a:stretch>
        </p:blipFill>
        <p:spPr>
          <a:xfrm>
            <a:off x="1093188" y="231195"/>
            <a:ext cx="2286198" cy="1286367"/>
          </a:xfrm>
          <a:prstGeom prst="rect">
            <a:avLst/>
          </a:prstGeom>
        </p:spPr>
      </p:pic>
      <p:pic>
        <p:nvPicPr>
          <p:cNvPr id="11" name="Picture 10">
            <a:extLst>
              <a:ext uri="{FF2B5EF4-FFF2-40B4-BE49-F238E27FC236}">
                <a16:creationId xmlns:a16="http://schemas.microsoft.com/office/drawing/2014/main" id="{785FD301-C43A-B6FA-69F6-0956E940CD0E}"/>
              </a:ext>
            </a:extLst>
          </p:cNvPr>
          <p:cNvPicPr>
            <a:picLocks noChangeAspect="1"/>
          </p:cNvPicPr>
          <p:nvPr/>
        </p:nvPicPr>
        <p:blipFill rotWithShape="1">
          <a:blip r:embed="rId5">
            <a:extLst>
              <a:ext uri="{28A0092B-C50C-407E-A947-70E740481C1C}">
                <a14:useLocalDpi xmlns:a14="http://schemas.microsoft.com/office/drawing/2010/main" val="0"/>
              </a:ext>
            </a:extLst>
          </a:blip>
          <a:srcRect l="43135" t="11119" r="32743"/>
          <a:stretch/>
        </p:blipFill>
        <p:spPr>
          <a:xfrm>
            <a:off x="3379386" y="3591633"/>
            <a:ext cx="2334186" cy="3035172"/>
          </a:xfrm>
          <a:prstGeom prst="rect">
            <a:avLst/>
          </a:prstGeom>
        </p:spPr>
      </p:pic>
    </p:spTree>
    <p:extLst>
      <p:ext uri="{BB962C8B-B14F-4D97-AF65-F5344CB8AC3E}">
        <p14:creationId xmlns:p14="http://schemas.microsoft.com/office/powerpoint/2010/main" val="382498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3" name="TextBox 2"/>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UTM Avo" panose="02040603050506020204" pitchFamily="18" charset="0"/>
                  <a:cs typeface="+mn-cs"/>
                </a:rPr>
                <a:t>1.</a:t>
              </a:r>
              <a:r>
                <a:rPr kumimoji="0" lang="en-US" sz="4000" b="1" i="0" u="none" strike="noStrike" kern="1200" cap="none" spc="0" normalizeH="0" baseline="0" noProof="0">
                  <a:ln>
                    <a:noFill/>
                  </a:ln>
                  <a:solidFill>
                    <a:prstClr val="black"/>
                  </a:solidFill>
                  <a:effectLst/>
                  <a:uLnTx/>
                  <a:uFillTx/>
                  <a:latin typeface="UTM Avo" panose="02040603050506020204" pitchFamily="18" charset="0"/>
                  <a:cs typeface="+mn-cs"/>
                </a:rPr>
                <a:t> </a:t>
              </a:r>
              <a:r>
                <a:rPr kumimoji="0" lang="en-US" sz="4000" b="1" i="0" u="none" strike="noStrike" kern="1200" cap="none" spc="0" normalizeH="0" baseline="0" noProof="0">
                  <a:ln>
                    <a:noFill/>
                  </a:ln>
                  <a:solidFill>
                    <a:prstClr val="white"/>
                  </a:solidFill>
                  <a:effectLst/>
                  <a:uLnTx/>
                  <a:uFillTx/>
                  <a:latin typeface="UTM Avo" panose="02040603050506020204" pitchFamily="18" charset="0"/>
                  <a:cs typeface="+mn-cs"/>
                </a:rPr>
                <a:t>Nghe tiếng động lạ, cây xấu hổ đã làm gì</a:t>
              </a:r>
              <a:r>
                <a:rPr kumimoji="0" lang="vi-VN" sz="4000" b="1" i="0" u="none" strike="noStrike" kern="1200" cap="none" spc="0" normalizeH="0" baseline="0" noProof="0">
                  <a:ln>
                    <a:noFill/>
                  </a:ln>
                  <a:solidFill>
                    <a:prstClr val="white"/>
                  </a:solidFill>
                  <a:effectLst/>
                  <a:uLnTx/>
                  <a:uFillTx/>
                  <a:latin typeface="UTM Avo" panose="02040603050506020204" pitchFamily="18" charset="0"/>
                  <a:cs typeface="+mn-cs"/>
                </a:rPr>
                <a:t>?</a:t>
              </a:r>
              <a:endParaRPr kumimoji="0" lang="vi-VN" sz="3600" b="1"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9999"/>
                </a:solidFill>
                <a:effectLst/>
                <a:uLnTx/>
                <a:uFillTx/>
                <a:latin typeface="UTM Avo" panose="02040603050506020204" pitchFamily="18" charset="0"/>
                <a:cs typeface="+mn-cs"/>
              </a:rPr>
              <a:t>Cây xấu hổ đã co rúm mình lại.</a:t>
            </a:r>
            <a:endParaRPr kumimoji="0" lang="en-US" sz="5400" b="1" i="0" u="none" strike="noStrike" kern="1200" cap="none" spc="0" normalizeH="0" baseline="0" noProof="0">
              <a:ln>
                <a:noFill/>
              </a:ln>
              <a:solidFill>
                <a:srgbClr val="009999"/>
              </a:solidFill>
              <a:effectLst/>
              <a:uLnTx/>
              <a:uFillTx/>
              <a:latin typeface="UTM Avo" panose="02040603050506020204" pitchFamily="18" charset="0"/>
              <a:cs typeface="+mn-cs"/>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210643-BD5A-0D04-657E-0A2488715FCB}"/>
              </a:ext>
            </a:extLst>
          </p:cNvPr>
          <p:cNvSpPr txBox="1"/>
          <p:nvPr/>
        </p:nvSpPr>
        <p:spPr>
          <a:xfrm>
            <a:off x="2525013" y="671247"/>
            <a:ext cx="8271840" cy="1446550"/>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lúc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chưa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đội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muốn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nhận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con?</a:t>
            </a:r>
          </a:p>
        </p:txBody>
      </p:sp>
      <p:grpSp>
        <p:nvGrpSpPr>
          <p:cNvPr id="6" name="Group 5">
            <a:extLst>
              <a:ext uri="{FF2B5EF4-FFF2-40B4-BE49-F238E27FC236}">
                <a16:creationId xmlns:a16="http://schemas.microsoft.com/office/drawing/2014/main" id="{01CAA9D8-6415-817F-16F1-92B11CBBAD5C}"/>
              </a:ext>
            </a:extLst>
          </p:cNvPr>
          <p:cNvGrpSpPr/>
          <p:nvPr/>
        </p:nvGrpSpPr>
        <p:grpSpPr>
          <a:xfrm>
            <a:off x="1155678" y="2347648"/>
            <a:ext cx="10595487" cy="2988538"/>
            <a:chOff x="1224504" y="2074607"/>
            <a:chExt cx="10595487" cy="2988538"/>
          </a:xfrm>
        </p:grpSpPr>
        <p:grpSp>
          <p:nvGrpSpPr>
            <p:cNvPr id="7" name="Group 6">
              <a:extLst>
                <a:ext uri="{FF2B5EF4-FFF2-40B4-BE49-F238E27FC236}">
                  <a16:creationId xmlns:a16="http://schemas.microsoft.com/office/drawing/2014/main" id="{3447BC52-7D24-D8F3-7F50-787C5605DB20}"/>
                </a:ext>
              </a:extLst>
            </p:cNvPr>
            <p:cNvGrpSpPr/>
            <p:nvPr/>
          </p:nvGrpSpPr>
          <p:grpSpPr>
            <a:xfrm>
              <a:off x="1224504" y="2074607"/>
              <a:ext cx="10595487" cy="2988538"/>
              <a:chOff x="875792" y="1489323"/>
              <a:chExt cx="10015891" cy="2636587"/>
            </a:xfrm>
          </p:grpSpPr>
          <p:pic>
            <p:nvPicPr>
              <p:cNvPr id="9" name="Picture 8">
                <a:extLst>
                  <a:ext uri="{FF2B5EF4-FFF2-40B4-BE49-F238E27FC236}">
                    <a16:creationId xmlns:a16="http://schemas.microsoft.com/office/drawing/2014/main" id="{54F2EE8F-D5D0-7637-56C2-B04FE1863CD9}"/>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EC649DA-CE00-B418-C4F1-3769792858D2}"/>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CC65D82-C1CE-5C96-48F7-4AC71A9555F3}"/>
                </a:ext>
              </a:extLst>
            </p:cNvPr>
            <p:cNvSpPr txBox="1"/>
            <p:nvPr/>
          </p:nvSpPr>
          <p:spPr>
            <a:xfrm>
              <a:off x="2165103" y="2504007"/>
              <a:ext cx="8271840" cy="1446550"/>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lúc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con </a:t>
              </a:r>
              <a:r>
                <a:rPr lang="en-US" sz="4400" b="1" dirty="0" err="1">
                  <a:solidFill>
                    <a:prstClr val="black"/>
                  </a:solidFill>
                  <a:latin typeface="Cambria" panose="02040503050406030204" pitchFamily="18" charset="0"/>
                </a:rPr>
                <a:t>có</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vẻ</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chậm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chạp</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và</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đá</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bóng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tốt</a:t>
              </a:r>
              <a:endParaRPr lang="en-US" sz="4400" b="1" dirty="0">
                <a:solidFill>
                  <a:prstClr val="black"/>
                </a:solidFill>
                <a:latin typeface="Cambria" panose="02040503050406030204" pitchFamily="18" charset="0"/>
              </a:endParaRPr>
            </a:p>
          </p:txBody>
        </p:sp>
      </p:grpSp>
      <p:pic>
        <p:nvPicPr>
          <p:cNvPr id="11" name="Picture 10">
            <a:extLst>
              <a:ext uri="{FF2B5EF4-FFF2-40B4-BE49-F238E27FC236}">
                <a16:creationId xmlns:a16="http://schemas.microsoft.com/office/drawing/2014/main" id="{E4A53602-3AFA-3890-7C7A-C60C76941762}"/>
              </a:ext>
            </a:extLst>
          </p:cNvPr>
          <p:cNvPicPr>
            <a:picLocks noChangeAspect="1"/>
          </p:cNvPicPr>
          <p:nvPr/>
        </p:nvPicPr>
        <p:blipFill>
          <a:blip r:embed="rId3"/>
          <a:stretch>
            <a:fillRect/>
          </a:stretch>
        </p:blipFill>
        <p:spPr>
          <a:xfrm>
            <a:off x="742295" y="671247"/>
            <a:ext cx="2280102" cy="1286367"/>
          </a:xfrm>
          <a:prstGeom prst="rect">
            <a:avLst/>
          </a:prstGeom>
        </p:spPr>
      </p:pic>
    </p:spTree>
    <p:extLst>
      <p:ext uri="{BB962C8B-B14F-4D97-AF65-F5344CB8AC3E}">
        <p14:creationId xmlns:p14="http://schemas.microsoft.com/office/powerpoint/2010/main" val="19579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68410E-2BFC-0733-8F62-C16719D2A18D}"/>
              </a:ext>
            </a:extLst>
          </p:cNvPr>
          <p:cNvSpPr txBox="1"/>
          <p:nvPr/>
        </p:nvSpPr>
        <p:spPr>
          <a:xfrm>
            <a:off x="2407026" y="373620"/>
            <a:ext cx="9185206" cy="769441"/>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Là</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thủ</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dự</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bị</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con </a:t>
            </a:r>
            <a:r>
              <a:rPr lang="en-US" sz="4400" b="1" dirty="0" err="1">
                <a:solidFill>
                  <a:prstClr val="black"/>
                </a:solidFill>
                <a:latin typeface="Cambria" panose="02040503050406030204" pitchFamily="18" charset="0"/>
              </a:rPr>
              <a:t>đã</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a:t>
            </a:r>
          </a:p>
        </p:txBody>
      </p:sp>
      <p:grpSp>
        <p:nvGrpSpPr>
          <p:cNvPr id="17" name="Group 16">
            <a:extLst>
              <a:ext uri="{FF2B5EF4-FFF2-40B4-BE49-F238E27FC236}">
                <a16:creationId xmlns:a16="http://schemas.microsoft.com/office/drawing/2014/main" id="{97A380E0-BBDF-4B7E-2034-66A03E36D7E4}"/>
              </a:ext>
            </a:extLst>
          </p:cNvPr>
          <p:cNvGrpSpPr/>
          <p:nvPr/>
        </p:nvGrpSpPr>
        <p:grpSpPr>
          <a:xfrm>
            <a:off x="904568" y="2239081"/>
            <a:ext cx="10576049" cy="2379837"/>
            <a:chOff x="904568" y="1976443"/>
            <a:chExt cx="10576049" cy="2379837"/>
          </a:xfrm>
        </p:grpSpPr>
        <p:sp>
          <p:nvSpPr>
            <p:cNvPr id="16" name="Rectangle: Rounded Corners 15">
              <a:extLst>
                <a:ext uri="{FF2B5EF4-FFF2-40B4-BE49-F238E27FC236}">
                  <a16:creationId xmlns:a16="http://schemas.microsoft.com/office/drawing/2014/main" id="{FBD6F68E-9AFC-2F3F-A676-76AA82B78486}"/>
                </a:ext>
              </a:extLst>
            </p:cNvPr>
            <p:cNvSpPr/>
            <p:nvPr/>
          </p:nvSpPr>
          <p:spPr>
            <a:xfrm>
              <a:off x="904568" y="1976443"/>
              <a:ext cx="10576049" cy="2379837"/>
            </a:xfrm>
            <a:prstGeom prst="roundRect">
              <a:avLst/>
            </a:prstGeom>
            <a:solidFill>
              <a:srgbClr val="E5F1C5"/>
            </a:solidFill>
            <a:ln w="38100">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55E5FFE-9DF8-ACE8-C929-FAD071429A2A}"/>
                </a:ext>
              </a:extLst>
            </p:cNvPr>
            <p:cNvSpPr txBox="1"/>
            <p:nvPr/>
          </p:nvSpPr>
          <p:spPr>
            <a:xfrm>
              <a:off x="1238864" y="2063994"/>
              <a:ext cx="9907455" cy="2123658"/>
            </a:xfrm>
            <a:prstGeom prst="rect">
              <a:avLst/>
            </a:prstGeom>
            <a:noFill/>
          </p:spPr>
          <p:txBody>
            <a:bodyPr wrap="square" rtlCol="0">
              <a:spAutoFit/>
            </a:bodyPr>
            <a:lstStyle/>
            <a:p>
              <a:pPr algn="just">
                <a:defRPr/>
              </a:pP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Là</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cầu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thủ</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dự</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bị</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con </a:t>
              </a:r>
              <a:r>
                <a:rPr lang="en-US" sz="4400" b="1" dirty="0" err="1">
                  <a:solidFill>
                    <a:prstClr val="black"/>
                  </a:solidFill>
                  <a:latin typeface="Cambria" panose="02040503050406030204" pitchFamily="18" charset="0"/>
                </a:rPr>
                <a:t>đã</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nhặt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bóng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cố</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gắng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chạy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nhanh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không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phải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đợi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lâu</a:t>
              </a:r>
              <a:r>
                <a:rPr lang="en-US" sz="4400" b="1" dirty="0">
                  <a:solidFill>
                    <a:prstClr val="black"/>
                  </a:solidFill>
                  <a:latin typeface="Cambria" panose="02040503050406030204" pitchFamily="18" charset="0"/>
                </a:rPr>
                <a:t>.</a:t>
              </a:r>
            </a:p>
          </p:txBody>
        </p:sp>
      </p:grpSp>
      <p:pic>
        <p:nvPicPr>
          <p:cNvPr id="19" name="Picture 18">
            <a:extLst>
              <a:ext uri="{FF2B5EF4-FFF2-40B4-BE49-F238E27FC236}">
                <a16:creationId xmlns:a16="http://schemas.microsoft.com/office/drawing/2014/main" id="{C2047779-D05F-4C85-2CB2-6FC0AFD6D9C2}"/>
              </a:ext>
            </a:extLst>
          </p:cNvPr>
          <p:cNvPicPr>
            <a:picLocks noChangeAspect="1"/>
          </p:cNvPicPr>
          <p:nvPr/>
        </p:nvPicPr>
        <p:blipFill>
          <a:blip r:embed="rId2"/>
          <a:stretch>
            <a:fillRect/>
          </a:stretch>
        </p:blipFill>
        <p:spPr>
          <a:xfrm>
            <a:off x="285095" y="265755"/>
            <a:ext cx="2280102" cy="1286367"/>
          </a:xfrm>
          <a:prstGeom prst="rect">
            <a:avLst/>
          </a:prstGeom>
        </p:spPr>
      </p:pic>
    </p:spTree>
    <p:extLst>
      <p:ext uri="{BB962C8B-B14F-4D97-AF65-F5344CB8AC3E}">
        <p14:creationId xmlns:p14="http://schemas.microsoft.com/office/powerpoint/2010/main" val="39118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33CA986-C510-353E-D631-ED19D8C6F35D}"/>
              </a:ext>
            </a:extLst>
          </p:cNvPr>
          <p:cNvSpPr txBox="1"/>
          <p:nvPr/>
        </p:nvSpPr>
        <p:spPr>
          <a:xfrm>
            <a:off x="2407026" y="373620"/>
            <a:ext cx="9185206" cy="1446550"/>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cuối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cùng</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cả</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hai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đội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đều</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muốn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gấu</a:t>
            </a:r>
            <a:r>
              <a:rPr lang="en-US" sz="4400" b="1" dirty="0">
                <a:solidFill>
                  <a:prstClr val="black"/>
                </a:solidFill>
                <a:latin typeface="Cambria" panose="02040503050406030204" pitchFamily="18" charset="0"/>
              </a:rPr>
              <a:t> con </a:t>
            </a:r>
            <a:r>
              <a:rPr lang="en-US" sz="4400" b="1" dirty="0" err="1">
                <a:solidFill>
                  <a:prstClr val="black"/>
                </a:solidFill>
                <a:latin typeface="Cambria" panose="02040503050406030204" pitchFamily="18" charset="0"/>
              </a:rPr>
              <a:t>về</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đội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của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mình</a:t>
            </a:r>
            <a:r>
              <a:rPr lang="en-US" sz="4400" b="1" dirty="0">
                <a:solidFill>
                  <a:prstClr val="black"/>
                </a:solidFill>
                <a:latin typeface="Cambria" panose="02040503050406030204" pitchFamily="18" charset="0"/>
              </a:rPr>
              <a:t>?</a:t>
            </a:r>
          </a:p>
        </p:txBody>
      </p:sp>
      <p:grpSp>
        <p:nvGrpSpPr>
          <p:cNvPr id="17" name="Group 16">
            <a:extLst>
              <a:ext uri="{FF2B5EF4-FFF2-40B4-BE49-F238E27FC236}">
                <a16:creationId xmlns:a16="http://schemas.microsoft.com/office/drawing/2014/main" id="{7388C318-2D5A-8AE8-6F32-E506C75067B2}"/>
              </a:ext>
            </a:extLst>
          </p:cNvPr>
          <p:cNvGrpSpPr/>
          <p:nvPr/>
        </p:nvGrpSpPr>
        <p:grpSpPr>
          <a:xfrm>
            <a:off x="973154" y="2153709"/>
            <a:ext cx="10619078" cy="2370261"/>
            <a:chOff x="934887" y="4216970"/>
            <a:chExt cx="10619078" cy="2370261"/>
          </a:xfrm>
        </p:grpSpPr>
        <p:grpSp>
          <p:nvGrpSpPr>
            <p:cNvPr id="10" name="Group 9">
              <a:extLst>
                <a:ext uri="{FF2B5EF4-FFF2-40B4-BE49-F238E27FC236}">
                  <a16:creationId xmlns:a16="http://schemas.microsoft.com/office/drawing/2014/main" id="{05999188-9F54-36A2-38B6-18372551810B}"/>
                </a:ext>
              </a:extLst>
            </p:cNvPr>
            <p:cNvGrpSpPr/>
            <p:nvPr/>
          </p:nvGrpSpPr>
          <p:grpSpPr>
            <a:xfrm>
              <a:off x="934887" y="4216970"/>
              <a:ext cx="10619078" cy="2370261"/>
              <a:chOff x="1232598" y="4163807"/>
              <a:chExt cx="10619078" cy="2370261"/>
            </a:xfrm>
          </p:grpSpPr>
          <p:grpSp>
            <p:nvGrpSpPr>
              <p:cNvPr id="12" name="Group 11">
                <a:extLst>
                  <a:ext uri="{FF2B5EF4-FFF2-40B4-BE49-F238E27FC236}">
                    <a16:creationId xmlns:a16="http://schemas.microsoft.com/office/drawing/2014/main" id="{0F850087-8413-CEE2-9DB2-0156DE38C911}"/>
                  </a:ext>
                </a:extLst>
              </p:cNvPr>
              <p:cNvGrpSpPr/>
              <p:nvPr/>
            </p:nvGrpSpPr>
            <p:grpSpPr>
              <a:xfrm>
                <a:off x="1232598" y="4163807"/>
                <a:ext cx="10619078" cy="2370261"/>
                <a:chOff x="1232598" y="4163807"/>
                <a:chExt cx="10619078" cy="2370261"/>
              </a:xfrm>
            </p:grpSpPr>
            <p:pic>
              <p:nvPicPr>
                <p:cNvPr id="14" name="Picture 13">
                  <a:extLst>
                    <a:ext uri="{FF2B5EF4-FFF2-40B4-BE49-F238E27FC236}">
                      <a16:creationId xmlns:a16="http://schemas.microsoft.com/office/drawing/2014/main" id="{CEA991FD-0DAB-0321-B657-6F3A484A570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5" name="Picture 14">
                  <a:extLst>
                    <a:ext uri="{FF2B5EF4-FFF2-40B4-BE49-F238E27FC236}">
                      <a16:creationId xmlns:a16="http://schemas.microsoft.com/office/drawing/2014/main" id="{DF7A9DAD-61B5-EEF2-FA3B-72D651C0521E}"/>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6" name="Picture 15">
                  <a:extLst>
                    <a:ext uri="{FF2B5EF4-FFF2-40B4-BE49-F238E27FC236}">
                      <a16:creationId xmlns:a16="http://schemas.microsoft.com/office/drawing/2014/main" id="{53808622-EBE3-82DB-359D-18981D75C106}"/>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3" name="Rectangle 12">
                <a:extLst>
                  <a:ext uri="{FF2B5EF4-FFF2-40B4-BE49-F238E27FC236}">
                    <a16:creationId xmlns:a16="http://schemas.microsoft.com/office/drawing/2014/main" id="{B9AB5F21-E7BF-66D0-2EF9-710177C66B6B}"/>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CC7FEED-6009-3C8C-96B3-EBAD86B9A46A}"/>
                </a:ext>
              </a:extLst>
            </p:cNvPr>
            <p:cNvSpPr txBox="1"/>
            <p:nvPr/>
          </p:nvSpPr>
          <p:spPr>
            <a:xfrm>
              <a:off x="2464277" y="4644670"/>
              <a:ext cx="7284371" cy="1446550"/>
            </a:xfrm>
            <a:prstGeom prst="rect">
              <a:avLst/>
            </a:prstGeom>
            <a:noFill/>
          </p:spPr>
          <p:txBody>
            <a:bodyPr wrap="square" rtlCol="0">
              <a:spAutoFit/>
            </a:bodyPr>
            <a:lstStyle/>
            <a:p>
              <a:pPr algn="ctr">
                <a:defRPr/>
              </a:pPr>
              <a:r>
                <a:rPr lang="en-US" sz="4400" b="1" dirty="0" err="1">
                  <a:latin typeface="Cambria" panose="02040503050406030204" pitchFamily="18" charset="0"/>
                </a:rPr>
                <a:t>Vì</a:t>
              </a:r>
              <a:r>
                <a:rPr lang="en-US" sz="4400" b="1" dirty="0">
                  <a:latin typeface="Cambria" panose="02040503050406030204" pitchFamily="18" charset="0"/>
                </a:rPr>
                <a:t> </a:t>
              </a:r>
              <a:r>
                <a:rPr lang="en-US" sz="4400" b="1" dirty="0" err="1">
                  <a:latin typeface="Cambria" panose="02040503050406030204" pitchFamily="18" charset="0"/>
                </a:rPr>
                <a:t>Gấu</a:t>
              </a:r>
              <a:r>
                <a:rPr lang="en-US" sz="4400" b="1" dirty="0">
                  <a:latin typeface="Cambria" panose="02040503050406030204" pitchFamily="18" charset="0"/>
                </a:rPr>
                <a:t> </a:t>
              </a:r>
              <a:r>
                <a:rPr lang="en-US" sz="4400" b="1" dirty="0" err="1">
                  <a:latin typeface="Cambria" panose="02040503050406030204" pitchFamily="18" charset="0"/>
                </a:rPr>
                <a:t>đá</a:t>
              </a:r>
              <a:r>
                <a:rPr lang="en-US" sz="4400" b="1" dirty="0">
                  <a:latin typeface="Cambria" panose="02040503050406030204" pitchFamily="18" charset="0"/>
                </a:rPr>
                <a:t> </a:t>
              </a:r>
              <a:r>
                <a:rPr lang="en-US" sz="4400" b="1" dirty="0" err="1">
                  <a:latin typeface="Cambria" panose="02040503050406030204" pitchFamily="18" charset="0"/>
                </a:rPr>
                <a:t>bóng</a:t>
              </a:r>
              <a:r>
                <a:rPr lang="en-US" sz="4400" b="1" dirty="0">
                  <a:latin typeface="Cambria" panose="02040503050406030204" pitchFamily="18" charset="0"/>
                </a:rPr>
                <a:t> </a:t>
              </a:r>
              <a:r>
                <a:rPr lang="en-US" sz="4400" b="1" dirty="0" err="1">
                  <a:latin typeface="Cambria" panose="02040503050406030204" pitchFamily="18" charset="0"/>
                </a:rPr>
                <a:t>giỏi</a:t>
              </a:r>
              <a:r>
                <a:rPr lang="en-US" sz="4400" b="1" dirty="0">
                  <a:latin typeface="Cambria" panose="02040503050406030204" pitchFamily="18" charset="0"/>
                </a:rPr>
                <a:t> </a:t>
              </a:r>
              <a:r>
                <a:rPr lang="en-US" sz="4400" b="1" dirty="0" err="1">
                  <a:latin typeface="Cambria" panose="02040503050406030204" pitchFamily="18" charset="0"/>
                </a:rPr>
                <a:t>sau</a:t>
              </a:r>
              <a:r>
                <a:rPr lang="en-US" sz="4400" b="1" dirty="0">
                  <a:latin typeface="Cambria" panose="02040503050406030204" pitchFamily="18" charset="0"/>
                </a:rPr>
                <a:t> </a:t>
              </a:r>
              <a:r>
                <a:rPr lang="en-US" sz="4400" b="1" dirty="0" err="1">
                  <a:latin typeface="Cambria" panose="02040503050406030204" pitchFamily="18" charset="0"/>
                </a:rPr>
                <a:t>khi</a:t>
              </a:r>
              <a:r>
                <a:rPr lang="en-US" sz="4400" b="1" dirty="0">
                  <a:latin typeface="Cambria" panose="02040503050406030204" pitchFamily="18" charset="0"/>
                </a:rPr>
                <a:t> </a:t>
              </a:r>
              <a:r>
                <a:rPr lang="en-US" sz="4400" b="1" dirty="0" err="1">
                  <a:latin typeface="Cambria" panose="02040503050406030204" pitchFamily="18" charset="0"/>
                </a:rPr>
                <a:t>luyện</a:t>
              </a:r>
              <a:r>
                <a:rPr lang="en-US" sz="4400" b="1" dirty="0">
                  <a:latin typeface="Cambria" panose="02040503050406030204" pitchFamily="18" charset="0"/>
                </a:rPr>
                <a:t> </a:t>
              </a:r>
              <a:r>
                <a:rPr lang="en-US" sz="4400" b="1" dirty="0" err="1">
                  <a:latin typeface="Cambria" panose="02040503050406030204" pitchFamily="18" charset="0"/>
                </a:rPr>
                <a:t>tập</a:t>
              </a:r>
              <a:r>
                <a:rPr lang="en-US" sz="4400" b="1" dirty="0">
                  <a:latin typeface="Cambria" panose="02040503050406030204" pitchFamily="18" charset="0"/>
                </a:rPr>
                <a:t> </a:t>
              </a:r>
              <a:r>
                <a:rPr lang="en-US" sz="4400" b="1" dirty="0" err="1">
                  <a:latin typeface="Cambria" panose="02040503050406030204" pitchFamily="18" charset="0"/>
                </a:rPr>
                <a:t>chăm</a:t>
              </a:r>
              <a:r>
                <a:rPr lang="en-US" sz="4400" b="1" dirty="0">
                  <a:latin typeface="Cambria" panose="02040503050406030204" pitchFamily="18" charset="0"/>
                </a:rPr>
                <a:t> </a:t>
              </a:r>
              <a:r>
                <a:rPr lang="en-US" sz="4400" b="1" dirty="0" err="1">
                  <a:latin typeface="Cambria" panose="02040503050406030204" pitchFamily="18" charset="0"/>
                </a:rPr>
                <a:t>chỉ</a:t>
              </a:r>
              <a:endParaRPr lang="en-US" sz="4400" b="1" dirty="0">
                <a:latin typeface="Cambria" panose="02040503050406030204" pitchFamily="18" charset="0"/>
              </a:endParaRPr>
            </a:p>
          </p:txBody>
        </p:sp>
      </p:grpSp>
      <p:pic>
        <p:nvPicPr>
          <p:cNvPr id="18" name="Picture 17">
            <a:extLst>
              <a:ext uri="{FF2B5EF4-FFF2-40B4-BE49-F238E27FC236}">
                <a16:creationId xmlns:a16="http://schemas.microsoft.com/office/drawing/2014/main" id="{309F3A11-7802-0835-1065-F1D1270DF141}"/>
              </a:ext>
            </a:extLst>
          </p:cNvPr>
          <p:cNvPicPr>
            <a:picLocks noChangeAspect="1"/>
          </p:cNvPicPr>
          <p:nvPr/>
        </p:nvPicPr>
        <p:blipFill rotWithShape="1">
          <a:blip r:embed="rId3">
            <a:extLst>
              <a:ext uri="{28A0092B-C50C-407E-A947-70E740481C1C}">
                <a14:useLocalDpi xmlns:a14="http://schemas.microsoft.com/office/drawing/2010/main" val="0"/>
              </a:ext>
            </a:extLst>
          </a:blip>
          <a:srcRect l="43135" t="11119" r="32743"/>
          <a:stretch/>
        </p:blipFill>
        <p:spPr>
          <a:xfrm>
            <a:off x="473245" y="2757460"/>
            <a:ext cx="2940908" cy="3824101"/>
          </a:xfrm>
          <a:prstGeom prst="rect">
            <a:avLst/>
          </a:prstGeom>
        </p:spPr>
      </p:pic>
      <p:pic>
        <p:nvPicPr>
          <p:cNvPr id="19" name="Picture 18">
            <a:extLst>
              <a:ext uri="{FF2B5EF4-FFF2-40B4-BE49-F238E27FC236}">
                <a16:creationId xmlns:a16="http://schemas.microsoft.com/office/drawing/2014/main" id="{6CC4BC4A-E77F-D629-2E49-FB26A33ABA6C}"/>
              </a:ext>
            </a:extLst>
          </p:cNvPr>
          <p:cNvPicPr>
            <a:picLocks noChangeAspect="1"/>
          </p:cNvPicPr>
          <p:nvPr/>
        </p:nvPicPr>
        <p:blipFill>
          <a:blip r:embed="rId4"/>
          <a:stretch>
            <a:fillRect/>
          </a:stretch>
        </p:blipFill>
        <p:spPr>
          <a:xfrm>
            <a:off x="303129" y="418362"/>
            <a:ext cx="2341067" cy="1286367"/>
          </a:xfrm>
          <a:prstGeom prst="rect">
            <a:avLst/>
          </a:prstGeom>
        </p:spPr>
      </p:pic>
    </p:spTree>
    <p:extLst>
      <p:ext uri="{BB962C8B-B14F-4D97-AF65-F5344CB8AC3E}">
        <p14:creationId xmlns:p14="http://schemas.microsoft.com/office/powerpoint/2010/main" val="27902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059F02D-A851-47E3-EC13-EC255E1BA6B3}"/>
              </a:ext>
            </a:extLst>
          </p:cNvPr>
          <p:cNvGrpSpPr/>
          <p:nvPr/>
        </p:nvGrpSpPr>
        <p:grpSpPr>
          <a:xfrm>
            <a:off x="466531" y="1268963"/>
            <a:ext cx="10963469" cy="849086"/>
            <a:chOff x="466531" y="1268963"/>
            <a:chExt cx="10963469" cy="849086"/>
          </a:xfrm>
        </p:grpSpPr>
        <p:sp>
          <p:nvSpPr>
            <p:cNvPr id="5" name="Rectangle: Rounded Corners 4">
              <a:extLst>
                <a:ext uri="{FF2B5EF4-FFF2-40B4-BE49-F238E27FC236}">
                  <a16:creationId xmlns:a16="http://schemas.microsoft.com/office/drawing/2014/main" id="{0D2DF1FB-BD33-54B5-2FFD-B97B2DD0389F}"/>
                </a:ext>
              </a:extLst>
            </p:cNvPr>
            <p:cNvSpPr/>
            <p:nvPr/>
          </p:nvSpPr>
          <p:spPr>
            <a:xfrm>
              <a:off x="466531" y="1268963"/>
              <a:ext cx="10963469" cy="849086"/>
            </a:xfrm>
            <a:prstGeom prst="roundRect">
              <a:avLst/>
            </a:prstGeom>
            <a:solidFill>
              <a:srgbClr val="E0F0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6EF39B-848A-D14C-E389-F3B122CFFAE0}"/>
                </a:ext>
              </a:extLst>
            </p:cNvPr>
            <p:cNvSpPr txBox="1"/>
            <p:nvPr/>
          </p:nvSpPr>
          <p:spPr>
            <a:xfrm>
              <a:off x="672972" y="1269359"/>
              <a:ext cx="10688603" cy="769441"/>
            </a:xfrm>
            <a:prstGeom prst="rect">
              <a:avLst/>
            </a:prstGeom>
            <a:noFill/>
          </p:spPr>
          <p:txBody>
            <a:bodyPr wrap="square" rtlCol="0">
              <a:spAutoFit/>
            </a:bodyPr>
            <a:lstStyle/>
            <a:p>
              <a:pPr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rút</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ra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được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bài</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học</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gì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bản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thân</a:t>
              </a:r>
              <a:r>
                <a:rPr lang="en-US" sz="44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id="{BE6FDB36-49BC-24F1-7EFD-4C71FCC3EA30}"/>
              </a:ext>
            </a:extLst>
          </p:cNvPr>
          <p:cNvGrpSpPr/>
          <p:nvPr/>
        </p:nvGrpSpPr>
        <p:grpSpPr>
          <a:xfrm>
            <a:off x="1916311" y="2118049"/>
            <a:ext cx="8359377" cy="4194049"/>
            <a:chOff x="1916311" y="2118049"/>
            <a:chExt cx="8359377" cy="4194049"/>
          </a:xfrm>
        </p:grpSpPr>
        <p:pic>
          <p:nvPicPr>
            <p:cNvPr id="4" name="Picture 3">
              <a:extLst>
                <a:ext uri="{FF2B5EF4-FFF2-40B4-BE49-F238E27FC236}">
                  <a16:creationId xmlns:a16="http://schemas.microsoft.com/office/drawing/2014/main" id="{3CE7FFA7-830E-0752-03DD-05B22F563B89}"/>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916311" y="2118049"/>
              <a:ext cx="8359377" cy="4194049"/>
            </a:xfrm>
            <a:prstGeom prst="rect">
              <a:avLst/>
            </a:prstGeom>
          </p:spPr>
        </p:pic>
        <p:sp>
          <p:nvSpPr>
            <p:cNvPr id="7" name="TextBox 6">
              <a:extLst>
                <a:ext uri="{FF2B5EF4-FFF2-40B4-BE49-F238E27FC236}">
                  <a16:creationId xmlns:a16="http://schemas.microsoft.com/office/drawing/2014/main" id="{6B4B0497-AE34-5164-5920-7FEA7F9E0567}"/>
                </a:ext>
              </a:extLst>
            </p:cNvPr>
            <p:cNvSpPr txBox="1"/>
            <p:nvPr/>
          </p:nvSpPr>
          <p:spPr>
            <a:xfrm>
              <a:off x="3533055" y="3429000"/>
              <a:ext cx="5564292" cy="1754326"/>
            </a:xfrm>
            <a:prstGeom prst="rect">
              <a:avLst/>
            </a:prstGeom>
            <a:noFill/>
          </p:spPr>
          <p:txBody>
            <a:bodyPr wrap="square" rtlCol="0">
              <a:spAutoFit/>
            </a:bodyPr>
            <a:lstStyle/>
            <a:p>
              <a:pPr algn="ctr">
                <a:defRPr/>
              </a:pPr>
              <a:r>
                <a:rPr lang="en-US" sz="5400" b="1" dirty="0" err="1">
                  <a:solidFill>
                    <a:srgbClr val="E36A51"/>
                  </a:solidFill>
                  <a:latin typeface="Cambria" panose="02040503050406030204" pitchFamily="18" charset="0"/>
                </a:rPr>
                <a:t>Làm</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việc</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gì</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cũng</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cần</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kiên</a:t>
              </a:r>
              <a:r>
                <a:rPr lang="en-US" sz="5400" b="1" dirty="0">
                  <a:solidFill>
                    <a:srgbClr val="E36A51"/>
                  </a:solidFill>
                  <a:latin typeface="Cambria" panose="02040503050406030204" pitchFamily="18" charset="0"/>
                </a:rPr>
                <a:t> </a:t>
              </a:r>
              <a:r>
                <a:rPr lang="en-US" sz="5400" b="1" dirty="0" err="1">
                  <a:solidFill>
                    <a:srgbClr val="E36A51"/>
                  </a:solidFill>
                  <a:latin typeface="Cambria" panose="02040503050406030204" pitchFamily="18" charset="0"/>
                </a:rPr>
                <a:t>trì</a:t>
              </a:r>
              <a:endParaRPr lang="en-US" sz="5400" b="1" dirty="0">
                <a:solidFill>
                  <a:srgbClr val="E36A51"/>
                </a:solidFill>
                <a:latin typeface="Cambria" panose="02040503050406030204" pitchFamily="18" charset="0"/>
              </a:endParaRPr>
            </a:p>
          </p:txBody>
        </p:sp>
      </p:grpSp>
    </p:spTree>
    <p:extLst>
      <p:ext uri="{BB962C8B-B14F-4D97-AF65-F5344CB8AC3E}">
        <p14:creationId xmlns:p14="http://schemas.microsoft.com/office/powerpoint/2010/main" val="36394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id="{F3865A1A-FD8E-5300-4B2A-8BD17BEB7B98}"/>
                </a:ext>
              </a:extLst>
            </p:cNvPr>
            <p:cNvSpPr txBox="1"/>
            <p:nvPr/>
          </p:nvSpPr>
          <p:spPr>
            <a:xfrm>
              <a:off x="1757479" y="2254646"/>
              <a:ext cx="9067039" cy="2554545"/>
            </a:xfrm>
            <a:prstGeom prst="rect">
              <a:avLst/>
            </a:prstGeom>
            <a:noFill/>
          </p:spPr>
          <p:txBody>
            <a:bodyPr wrap="square">
              <a:spAutoFit/>
            </a:bodyPr>
            <a:lstStyle/>
            <a:p>
              <a:pPr algn="ctr"/>
              <a:r>
                <a:rPr lang="en-US" sz="4000" b="1" i="1" dirty="0" err="1">
                  <a:solidFill>
                    <a:srgbClr val="347331"/>
                  </a:solidFill>
                  <a:latin typeface="Cambria" panose="02040503050406030204" pitchFamily="18" charset="0"/>
                  <a:ea typeface="Calibri" panose="020F0502020204030204" pitchFamily="34" charset="0"/>
                </a:rPr>
                <a:t>Nhờ</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kiên</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trì</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tập</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luyện</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gấu</a:t>
              </a:r>
              <a:r>
                <a:rPr lang="en-US" sz="4000" b="1" i="1" dirty="0">
                  <a:solidFill>
                    <a:srgbClr val="347331"/>
                  </a:solidFill>
                  <a:latin typeface="Cambria" panose="02040503050406030204" pitchFamily="18" charset="0"/>
                  <a:ea typeface="Calibri" panose="020F0502020204030204" pitchFamily="34" charset="0"/>
                </a:rPr>
                <a:t> con </a:t>
              </a:r>
              <a:r>
                <a:rPr lang="en-US" sz="4000" b="1" i="1" dirty="0" err="1">
                  <a:solidFill>
                    <a:srgbClr val="347331"/>
                  </a:solidFill>
                  <a:latin typeface="Cambria" panose="02040503050406030204" pitchFamily="18" charset="0"/>
                  <a:ea typeface="Calibri" panose="020F0502020204030204" pitchFamily="34" charset="0"/>
                </a:rPr>
                <a:t>từ</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chỗ</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đá</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bóng</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chưa</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giỏi</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chỉ</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được</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làm</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cầu</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thủ</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dự</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bị</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đã</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đá</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bóng</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giỏi</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và</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trở</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thành</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cầu</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thủ</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chính</a:t>
              </a:r>
              <a:r>
                <a:rPr lang="en-US" sz="4000" b="1" i="1" dirty="0">
                  <a:solidFill>
                    <a:srgbClr val="347331"/>
                  </a:solidFill>
                  <a:latin typeface="Cambria" panose="02040503050406030204" pitchFamily="18" charset="0"/>
                  <a:ea typeface="Calibri" panose="020F0502020204030204" pitchFamily="34" charset="0"/>
                </a:rPr>
                <a:t> </a:t>
              </a:r>
              <a:r>
                <a:rPr lang="en-US" sz="4000" b="1" i="1" dirty="0" err="1">
                  <a:solidFill>
                    <a:srgbClr val="347331"/>
                  </a:solidFill>
                  <a:latin typeface="Cambria" panose="02040503050406030204" pitchFamily="18" charset="0"/>
                  <a:ea typeface="Calibri" panose="020F0502020204030204" pitchFamily="34" charset="0"/>
                </a:rPr>
                <a:t>thức</a:t>
              </a:r>
              <a:endParaRPr lang="en-US" sz="4800" b="1" i="1" dirty="0">
                <a:solidFill>
                  <a:srgbClr val="347331"/>
                </a:solidFill>
                <a:latin typeface="Cambria" panose="02040503050406030204" pitchFamily="18" charset="0"/>
              </a:endParaRPr>
            </a:p>
          </p:txBody>
        </p:sp>
      </p:grpSp>
      <p:pic>
        <p:nvPicPr>
          <p:cNvPr id="11" name="Picture 10">
            <a:extLst>
              <a:ext uri="{FF2B5EF4-FFF2-40B4-BE49-F238E27FC236}">
                <a16:creationId xmlns:a16="http://schemas.microsoft.com/office/drawing/2014/main" id="{55984784-0C40-DED1-72DF-71F1FF0951E4}"/>
              </a:ext>
            </a:extLst>
          </p:cNvPr>
          <p:cNvPicPr>
            <a:picLocks noChangeAspect="1"/>
          </p:cNvPicPr>
          <p:nvPr/>
        </p:nvPicPr>
        <p:blipFill>
          <a:blip r:embed="rId2"/>
          <a:stretch>
            <a:fillRect/>
          </a:stretch>
        </p:blipFill>
        <p:spPr>
          <a:xfrm>
            <a:off x="2906424" y="600153"/>
            <a:ext cx="6828112" cy="2139881"/>
          </a:xfrm>
          <a:prstGeom prst="rect">
            <a:avLst/>
          </a:prstGeom>
        </p:spPr>
      </p:pic>
    </p:spTree>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BA758A99-1EFE-48E7-A3A3-1C9EE6F5F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6" name="Group 5">
            <a:extLst>
              <a:ext uri="{FF2B5EF4-FFF2-40B4-BE49-F238E27FC236}">
                <a16:creationId xmlns:a16="http://schemas.microsoft.com/office/drawing/2014/main" id="{BF8D49FE-B983-4C58-72E3-3156C5F08373}"/>
              </a:ext>
            </a:extLst>
          </p:cNvPr>
          <p:cNvGrpSpPr/>
          <p:nvPr/>
        </p:nvGrpSpPr>
        <p:grpSpPr>
          <a:xfrm>
            <a:off x="5258883" y="3687631"/>
            <a:ext cx="4533725" cy="3265714"/>
            <a:chOff x="7619528" y="3782027"/>
            <a:chExt cx="4533725" cy="3265714"/>
          </a:xfrm>
        </p:grpSpPr>
        <p:pic>
          <p:nvPicPr>
            <p:cNvPr id="7" name="Picture 6">
              <a:extLst>
                <a:ext uri="{FF2B5EF4-FFF2-40B4-BE49-F238E27FC236}">
                  <a16:creationId xmlns:a16="http://schemas.microsoft.com/office/drawing/2014/main" id="{5FDA501D-24DD-430A-4B6A-76D995E6E5D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8CF12227-8493-44E7-C16B-8B5622F05B9D}"/>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F19D643A-0A91-E353-5724-7B28481F7C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10" name="Picture 9">
            <a:extLst>
              <a:ext uri="{FF2B5EF4-FFF2-40B4-BE49-F238E27FC236}">
                <a16:creationId xmlns:a16="http://schemas.microsoft.com/office/drawing/2014/main" id="{A4CC6296-E133-7475-9480-8313AB8640B0}"/>
              </a:ext>
            </a:extLst>
          </p:cNvPr>
          <p:cNvPicPr>
            <a:picLocks noChangeAspect="1"/>
          </p:cNvPicPr>
          <p:nvPr/>
        </p:nvPicPr>
        <p:blipFill>
          <a:blip r:embed="rId8"/>
          <a:stretch>
            <a:fillRect/>
          </a:stretch>
        </p:blipFill>
        <p:spPr>
          <a:xfrm>
            <a:off x="168686" y="532290"/>
            <a:ext cx="6334293" cy="6584251"/>
          </a:xfrm>
          <a:prstGeom prst="rect">
            <a:avLst/>
          </a:prstGeom>
        </p:spPr>
      </p:pic>
    </p:spTree>
    <p:extLst>
      <p:ext uri="{BB962C8B-B14F-4D97-AF65-F5344CB8AC3E}">
        <p14:creationId xmlns:p14="http://schemas.microsoft.com/office/powerpoint/2010/main" val="41400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363A32BB-E47E-95C0-4E79-A5B301A880DA}"/>
              </a:ext>
            </a:extLst>
          </p:cNvPr>
          <p:cNvSpPr txBox="1"/>
          <p:nvPr/>
        </p:nvSpPr>
        <p:spPr>
          <a:xfrm>
            <a:off x="661219" y="1471642"/>
            <a:ext cx="10864645"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Hằng ngày, gấu đến sân bóng từ sớm để luyện tập. Gấu đá bóng ra xa, chạy đi nhặt </a:t>
            </a:r>
            <a:r>
              <a:rPr kumimoji="0" lang="vi-VN" sz="2400" b="0" i="0" u="none" strike="noStrike" kern="1200" cap="none" spc="0" normalizeH="0" baseline="0" noProof="0">
                <a:ln>
                  <a:noFill/>
                </a:ln>
                <a:solidFill>
                  <a:srgbClr val="222222"/>
                </a:solidFill>
                <a:effectLst/>
                <a:uLnTx/>
                <a:uFillTx/>
                <a:latin typeface="Cambria" panose="02040503050406030204" pitchFamily="18" charset="0"/>
                <a:ea typeface="+mn-ea"/>
                <a:cs typeface="+mn-cs"/>
              </a:rPr>
              <a:t>rồi đá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vào gôn, đã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Hiệp đầu cậu đá cho đội đỏ, hiệp sau cậu đã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Gấu vui vẻ gật đầu. Cậu nghĩ: “Hoá ra làm cầu thủ dự bị cũng hay nhỉ!”.</a:t>
            </a:r>
            <a:r>
              <a:rPr kumimoji="0" lang="en-US"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endParaRPr kumimoji="0" lang="vi-VN" sz="2400" b="0"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8" name="TextBox 7">
            <a:extLst>
              <a:ext uri="{FF2B5EF4-FFF2-40B4-BE49-F238E27FC236}">
                <a16:creationId xmlns:a16="http://schemas.microsoft.com/office/drawing/2014/main" id="{C7BB0CED-2FDB-D11C-60C6-5E33838BECF9}"/>
              </a:ext>
            </a:extLst>
          </p:cNvPr>
          <p:cNvSpPr txBox="1"/>
          <p:nvPr/>
        </p:nvSpPr>
        <p:spPr>
          <a:xfrm>
            <a:off x="6983362" y="5901501"/>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(Theo 100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truyện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ngụ</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ngôn</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hay </a:t>
            </a:r>
            <a:r>
              <a:rPr kumimoji="0" lang="en-US" sz="2000" b="1" i="1"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nhất</a:t>
            </a:r>
            <a:r>
              <a:rPr kumimoji="0" lang="en-US" sz="2000" b="1" i="1"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a:t>
            </a:r>
            <a:endParaRPr kumimoji="0" lang="en-US" sz="2000" b="1" i="1"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pic>
        <p:nvPicPr>
          <p:cNvPr id="12" name="Picture 11">
            <a:extLst>
              <a:ext uri="{FF2B5EF4-FFF2-40B4-BE49-F238E27FC236}">
                <a16:creationId xmlns:a16="http://schemas.microsoft.com/office/drawing/2014/main" id="{EA9FF7AB-FC6D-6690-6B05-2EEBD7A688CA}"/>
              </a:ext>
            </a:extLst>
          </p:cNvPr>
          <p:cNvPicPr>
            <a:picLocks noChangeAspect="1"/>
          </p:cNvPicPr>
          <p:nvPr/>
        </p:nvPicPr>
        <p:blipFill rotWithShape="1">
          <a:blip r:embed="rId2"/>
          <a:srcRect l="7551" t="10912" r="5422" b="31430"/>
          <a:stretch/>
        </p:blipFill>
        <p:spPr>
          <a:xfrm>
            <a:off x="3394586" y="216032"/>
            <a:ext cx="5397910" cy="1215191"/>
          </a:xfrm>
          <a:prstGeom prst="rect">
            <a:avLst/>
          </a:prstGeom>
        </p:spPr>
      </p:pic>
    </p:spTree>
    <p:extLst>
      <p:ext uri="{BB962C8B-B14F-4D97-AF65-F5344CB8AC3E}">
        <p14:creationId xmlns:p14="http://schemas.microsoft.com/office/powerpoint/2010/main" val="3133690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6" name="Picture 5">
            <a:extLst>
              <a:ext uri="{FF2B5EF4-FFF2-40B4-BE49-F238E27FC236}">
                <a16:creationId xmlns:a16="http://schemas.microsoft.com/office/drawing/2014/main" id="{7D232E81-5A1D-0D47-1817-4C8F196148C1}"/>
              </a:ext>
            </a:extLst>
          </p:cNvPr>
          <p:cNvPicPr>
            <a:picLocks noChangeAspect="1"/>
          </p:cNvPicPr>
          <p:nvPr/>
        </p:nvPicPr>
        <p:blipFill>
          <a:blip r:embed="rId4"/>
          <a:stretch>
            <a:fillRect/>
          </a:stretch>
        </p:blipFill>
        <p:spPr>
          <a:xfrm>
            <a:off x="5123857" y="218133"/>
            <a:ext cx="7504826" cy="5803895"/>
          </a:xfrm>
          <a:prstGeom prst="rect">
            <a:avLst/>
          </a:prstGeom>
        </p:spPr>
      </p:pic>
    </p:spTree>
    <p:extLst>
      <p:ext uri="{BB962C8B-B14F-4D97-AF65-F5344CB8AC3E}">
        <p14:creationId xmlns:p14="http://schemas.microsoft.com/office/powerpoint/2010/main" val="98949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05B23-43F0-4027-34A8-6E761C4643ED}"/>
              </a:ext>
            </a:extLst>
          </p:cNvPr>
          <p:cNvPicPr>
            <a:picLocks noChangeAspect="1"/>
          </p:cNvPicPr>
          <p:nvPr/>
        </p:nvPicPr>
        <p:blipFill rotWithShape="1">
          <a:blip r:embed="rId2">
            <a:extLst>
              <a:ext uri="{28A0092B-C50C-407E-A947-70E740481C1C}">
                <a14:useLocalDpi xmlns:a14="http://schemas.microsoft.com/office/drawing/2010/main" val="0"/>
              </a:ext>
            </a:extLst>
          </a:blip>
          <a:srcRect l="22623" t="1198" r="60700" b="52848"/>
          <a:stretch/>
        </p:blipFill>
        <p:spPr>
          <a:xfrm>
            <a:off x="165549" y="0"/>
            <a:ext cx="1237262" cy="2062103"/>
          </a:xfrm>
          <a:prstGeom prst="rect">
            <a:avLst/>
          </a:prstGeom>
        </p:spPr>
      </p:pic>
      <p:grpSp>
        <p:nvGrpSpPr>
          <p:cNvPr id="7" name="Group 6">
            <a:extLst>
              <a:ext uri="{FF2B5EF4-FFF2-40B4-BE49-F238E27FC236}">
                <a16:creationId xmlns:a16="http://schemas.microsoft.com/office/drawing/2014/main" id="{29E84447-3E12-A147-FE48-31FACED9312C}"/>
              </a:ext>
            </a:extLst>
          </p:cNvPr>
          <p:cNvGrpSpPr/>
          <p:nvPr/>
        </p:nvGrpSpPr>
        <p:grpSpPr>
          <a:xfrm>
            <a:off x="1444112" y="229716"/>
            <a:ext cx="9303775" cy="959468"/>
            <a:chOff x="1440856" y="396717"/>
            <a:chExt cx="9303775" cy="959468"/>
          </a:xfrm>
        </p:grpSpPr>
        <p:sp>
          <p:nvSpPr>
            <p:cNvPr id="4" name="Rectangle: Rounded Corners 3">
              <a:extLst>
                <a:ext uri="{FF2B5EF4-FFF2-40B4-BE49-F238E27FC236}">
                  <a16:creationId xmlns:a16="http://schemas.microsoft.com/office/drawing/2014/main"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638A5B4-60C5-5D55-5CCD-332EB69E1875}"/>
                </a:ext>
              </a:extLst>
            </p:cNvPr>
            <p:cNvSpPr txBox="1"/>
            <p:nvPr/>
          </p:nvSpPr>
          <p:spPr>
            <a:xfrm>
              <a:off x="1440856" y="396717"/>
              <a:ext cx="9303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khen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2" name="Picture 11">
            <a:extLst>
              <a:ext uri="{FF2B5EF4-FFF2-40B4-BE49-F238E27FC236}">
                <a16:creationId xmlns:a16="http://schemas.microsoft.com/office/drawing/2014/main" id="{28D5BE0E-D83E-D396-98E4-148FFC1670C1}"/>
              </a:ext>
            </a:extLst>
          </p:cNvPr>
          <p:cNvPicPr>
            <a:picLocks noChangeAspect="1"/>
          </p:cNvPicPr>
          <p:nvPr/>
        </p:nvPicPr>
        <p:blipFill>
          <a:blip r:embed="rId3"/>
          <a:stretch>
            <a:fillRect/>
          </a:stretch>
        </p:blipFill>
        <p:spPr>
          <a:xfrm>
            <a:off x="4114799" y="1293269"/>
            <a:ext cx="7687409" cy="5515303"/>
          </a:xfrm>
          <a:prstGeom prst="rect">
            <a:avLst/>
          </a:prstGeom>
        </p:spPr>
      </p:pic>
      <p:cxnSp>
        <p:nvCxnSpPr>
          <p:cNvPr id="14" name="Straight Connector 13">
            <a:extLst>
              <a:ext uri="{FF2B5EF4-FFF2-40B4-BE49-F238E27FC236}">
                <a16:creationId xmlns:a16="http://schemas.microsoft.com/office/drawing/2014/main" id="{38D57A22-B314-F5A5-89D5-8B69FD205020}"/>
              </a:ext>
            </a:extLst>
          </p:cNvPr>
          <p:cNvCxnSpPr/>
          <p:nvPr/>
        </p:nvCxnSpPr>
        <p:spPr>
          <a:xfrm>
            <a:off x="6083642" y="5449331"/>
            <a:ext cx="13427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485F42-1CBF-2EB6-357C-08EA37BD7988}"/>
              </a:ext>
            </a:extLst>
          </p:cNvPr>
          <p:cNvSpPr txBox="1"/>
          <p:nvPr/>
        </p:nvSpPr>
        <p:spPr>
          <a:xfrm>
            <a:off x="218199" y="2308853"/>
            <a:ext cx="3650551" cy="2240293"/>
          </a:xfrm>
          <a:prstGeom prst="rect">
            <a:avLst/>
          </a:prstGeom>
          <a:noFill/>
        </p:spPr>
        <p:txBody>
          <a:bodyPr wrap="square">
            <a:spAutoFit/>
          </a:bodyPr>
          <a:lstStyle/>
          <a:p>
            <a:pPr marL="0" marR="0" algn="ctr">
              <a:lnSpc>
                <a:spcPct val="120000"/>
              </a:lnSpc>
              <a:spcBef>
                <a:spcPts val="0"/>
              </a:spcBef>
              <a:spcAft>
                <a:spcPts val="0"/>
              </a:spcAft>
            </a:pPr>
            <a:r>
              <a:rPr lang="nl-NL" sz="4000" b="1" dirty="0">
                <a:solidFill>
                  <a:schemeClr val="tx1">
                    <a:lumMod val="50000"/>
                  </a:schemeClr>
                </a:solidFill>
                <a:latin typeface="Cambria" panose="02040503050406030204" pitchFamily="18" charset="0"/>
                <a:ea typeface="Calibri" panose="020F0502020204030204" pitchFamily="34" charset="0"/>
                <a:cs typeface="Times New Roman" panose="02020603050405020304" pitchFamily="18" charset="0"/>
              </a:rPr>
              <a:t>Câu khen ngợi trong bài: </a:t>
            </a:r>
          </a:p>
          <a:p>
            <a:pPr marL="0" marR="0" algn="ctr">
              <a:lnSpc>
                <a:spcPct val="120000"/>
              </a:lnSpc>
              <a:spcBef>
                <a:spcPts val="0"/>
              </a:spcBef>
              <a:spcAft>
                <a:spcPts val="0"/>
              </a:spcAft>
            </a:pPr>
            <a:r>
              <a:rPr lang="nl-NL" sz="4000" b="1" dirty="0">
                <a:solidFill>
                  <a:schemeClr val="tx1">
                    <a:lumMod val="50000"/>
                  </a:schemeClr>
                </a:solidFill>
                <a:latin typeface="Cambria" panose="02040503050406030204" pitchFamily="18" charset="0"/>
                <a:ea typeface="Calibri" panose="020F0502020204030204" pitchFamily="34" charset="0"/>
                <a:cs typeface="Times New Roman" panose="02020603050405020304" pitchFamily="18" charset="0"/>
              </a:rPr>
              <a:t>“</a:t>
            </a:r>
            <a:r>
              <a:rPr lang="nl-NL" sz="4000" b="1" dirty="0">
                <a:solidFill>
                  <a:srgbClr val="C00000"/>
                </a:solidFill>
                <a:latin typeface="Cambria" panose="02040503050406030204" pitchFamily="18" charset="0"/>
                <a:ea typeface="Calibri" panose="020F0502020204030204" pitchFamily="34" charset="0"/>
                <a:cs typeface="Times New Roman" panose="02020603050405020304" pitchFamily="18" charset="0"/>
              </a:rPr>
              <a:t>Cậu giỏi quá!</a:t>
            </a:r>
            <a:r>
              <a:rPr lang="nl-NL" sz="4000" b="1" dirty="0">
                <a:solidFill>
                  <a:schemeClr val="bg2">
                    <a:lumMod val="10000"/>
                  </a:schemeClr>
                </a:solidFill>
                <a:latin typeface="Cambria" panose="02040503050406030204" pitchFamily="18" charset="0"/>
                <a:ea typeface="Calibri" panose="020F0502020204030204" pitchFamily="34" charset="0"/>
                <a:cs typeface="Times New Roman" panose="02020603050405020304" pitchFamily="18" charset="0"/>
              </a:rPr>
              <a:t>”</a:t>
            </a:r>
            <a:endParaRPr lang="en-US" sz="4000" b="1" dirty="0">
              <a:solidFill>
                <a:schemeClr val="bg2">
                  <a:lumMod val="10000"/>
                </a:schemeClr>
              </a:solidFill>
              <a:effectLst/>
              <a:latin typeface="Cambria" panose="02040503050406030204" pitchFamily="18"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EF2DCF04-FC30-6794-0AB3-DA1E03C1535D}"/>
              </a:ext>
            </a:extLst>
          </p:cNvPr>
          <p:cNvCxnSpPr>
            <a:cxnSpLocks/>
          </p:cNvCxnSpPr>
          <p:nvPr/>
        </p:nvCxnSpPr>
        <p:spPr>
          <a:xfrm>
            <a:off x="3991774" y="1293269"/>
            <a:ext cx="0" cy="5564731"/>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46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strVal val="#ppt_w*0.70"/>
                                          </p:val>
                                        </p:tav>
                                        <p:tav tm="100000">
                                          <p:val>
                                            <p:strVal val="#ppt_w"/>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B1DF5-D1C9-58EB-CB98-B737BDCCC1C1}"/>
              </a:ext>
            </a:extLst>
          </p:cNvPr>
          <p:cNvPicPr>
            <a:picLocks noChangeAspect="1"/>
          </p:cNvPicPr>
          <p:nvPr/>
        </p:nvPicPr>
        <p:blipFill rotWithShape="1">
          <a:blip r:embed="rId2">
            <a:extLst>
              <a:ext uri="{28A0092B-C50C-407E-A947-70E740481C1C}">
                <a14:useLocalDpi xmlns:a14="http://schemas.microsoft.com/office/drawing/2010/main" val="0"/>
              </a:ext>
            </a:extLst>
          </a:blip>
          <a:srcRect l="40778" r="40181" b="54046"/>
          <a:stretch/>
        </p:blipFill>
        <p:spPr>
          <a:xfrm>
            <a:off x="165549" y="377653"/>
            <a:ext cx="1412666" cy="2062103"/>
          </a:xfrm>
          <a:prstGeom prst="rect">
            <a:avLst/>
          </a:prstGeom>
        </p:spPr>
      </p:pic>
      <p:grpSp>
        <p:nvGrpSpPr>
          <p:cNvPr id="5" name="Group 4">
            <a:extLst>
              <a:ext uri="{FF2B5EF4-FFF2-40B4-BE49-F238E27FC236}">
                <a16:creationId xmlns:a16="http://schemas.microsoft.com/office/drawing/2014/main" id="{B101B961-29CD-430A-8CA6-BC43A002C50B}"/>
              </a:ext>
            </a:extLst>
          </p:cNvPr>
          <p:cNvGrpSpPr/>
          <p:nvPr/>
        </p:nvGrpSpPr>
        <p:grpSpPr>
          <a:xfrm>
            <a:off x="1578215" y="377653"/>
            <a:ext cx="9802358" cy="2711536"/>
            <a:chOff x="1578215" y="377653"/>
            <a:chExt cx="9802358" cy="2711536"/>
          </a:xfrm>
        </p:grpSpPr>
        <p:sp>
          <p:nvSpPr>
            <p:cNvPr id="2" name="任意多边形: 形状 4">
              <a:extLst>
                <a:ext uri="{FF2B5EF4-FFF2-40B4-BE49-F238E27FC236}">
                  <a16:creationId xmlns:a16="http://schemas.microsoft.com/office/drawing/2014/main" id="{00F46AF2-E2B9-FBCC-6FB6-C151F28F9337}"/>
                </a:ext>
              </a:extLst>
            </p:cNvPr>
            <p:cNvSpPr/>
            <p:nvPr/>
          </p:nvSpPr>
          <p:spPr>
            <a:xfrm>
              <a:off x="1578215" y="377653"/>
              <a:ext cx="9802358" cy="2711536"/>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id="{FF068404-9508-CC1F-14CF-83479EDC8E34}"/>
                </a:ext>
              </a:extLst>
            </p:cNvPr>
            <p:cNvSpPr txBox="1"/>
            <p:nvPr/>
          </p:nvSpPr>
          <p:spPr>
            <a:xfrm>
              <a:off x="2061951" y="616330"/>
              <a:ext cx="90714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mừng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600" b="1" dirty="0" err="1">
                  <a:solidFill>
                    <a:prstClr val="black"/>
                  </a:solidFill>
                  <a:latin typeface="Cambria" panose="02040503050406030204" pitchFamily="18" charset="0"/>
                </a:rPr>
                <a:t>Đoán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gấu</a:t>
              </a:r>
              <a:r>
                <a:rPr lang="en-US" sz="3600" b="1" dirty="0">
                  <a:solidFill>
                    <a:prstClr val="black"/>
                  </a:solidFill>
                  <a:latin typeface="Cambria" panose="02040503050406030204" pitchFamily="18" charset="0"/>
                </a:rPr>
                <a:t> con </a:t>
              </a:r>
              <a:r>
                <a:rPr lang="en-US" sz="3600" b="1" dirty="0" err="1">
                  <a:solidFill>
                    <a:prstClr val="black"/>
                  </a:solidFill>
                  <a:latin typeface="Cambria" panose="02040503050406030204" pitchFamily="18" charset="0"/>
                </a:rPr>
                <a:t>sẽ</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sao</a:t>
              </a:r>
              <a:r>
                <a:rPr lang="en-US" sz="3600" b="1" dirty="0">
                  <a:solidFill>
                    <a:prstClr val="black"/>
                  </a:solidFill>
                  <a:latin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F9F561D-D8D5-A8F0-4287-D16DC39A0C62}"/>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8321788" y="2982217"/>
            <a:ext cx="3182352" cy="3640674"/>
          </a:xfrm>
          <a:prstGeom prst="rect">
            <a:avLst/>
          </a:prstGeom>
        </p:spPr>
      </p:pic>
      <p:pic>
        <p:nvPicPr>
          <p:cNvPr id="10" name="Picture 9">
            <a:extLst>
              <a:ext uri="{FF2B5EF4-FFF2-40B4-BE49-F238E27FC236}">
                <a16:creationId xmlns:a16="http://schemas.microsoft.com/office/drawing/2014/main" id="{46BC479F-4D06-4952-22EE-FB91C4ACF45D}"/>
              </a:ext>
            </a:extLst>
          </p:cNvPr>
          <p:cNvPicPr>
            <a:picLocks noChangeAspect="1"/>
          </p:cNvPicPr>
          <p:nvPr/>
        </p:nvPicPr>
        <p:blipFill>
          <a:blip r:embed="rId4"/>
          <a:stretch>
            <a:fillRect/>
          </a:stretch>
        </p:blipFill>
        <p:spPr>
          <a:xfrm>
            <a:off x="670645" y="3005255"/>
            <a:ext cx="7651143" cy="2523963"/>
          </a:xfrm>
          <a:prstGeom prst="rect">
            <a:avLst/>
          </a:prstGeom>
        </p:spPr>
      </p:pic>
    </p:spTree>
    <p:extLst>
      <p:ext uri="{BB962C8B-B14F-4D97-AF65-F5344CB8AC3E}">
        <p14:creationId xmlns:p14="http://schemas.microsoft.com/office/powerpoint/2010/main" val="14181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华康方圆体W7"/>
                <a:cs typeface="+mn-cs"/>
              </a:endParaRPr>
            </a:p>
          </p:txBody>
        </p:sp>
        <p:sp>
          <p:nvSpPr>
            <p:cNvPr id="3" name="TextBox 2"/>
            <p:cNvSpPr txBox="1"/>
            <p:nvPr/>
          </p:nvSpPr>
          <p:spPr>
            <a:xfrm>
              <a:off x="1920119" y="837242"/>
              <a:ext cx="990196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UTM Avo" panose="02040603050506020204" pitchFamily="18" charset="0"/>
                </a:rPr>
                <a:t>2</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Cây</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xấu</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hổ</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nuối</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tiếc</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điều</a:t>
              </a:r>
              <a:r>
                <a:rPr kumimoji="0" lang="en-US" sz="3600" b="1" i="0" u="none" strike="noStrike" kern="1200" cap="none" spc="0" normalizeH="0" baseline="0" noProof="0" dirty="0">
                  <a:ln>
                    <a:noFill/>
                  </a:ln>
                  <a:solidFill>
                    <a:prstClr val="white"/>
                  </a:solidFill>
                  <a:effectLst/>
                  <a:uLnTx/>
                  <a:uFillTx/>
                  <a:latin typeface="UTM Avo" panose="0204060305050602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UTM Avo" panose="02040603050506020204" pitchFamily="18" charset="0"/>
                  <a:cs typeface="+mn-cs"/>
                </a:rPr>
                <a:t>gì</a:t>
              </a:r>
              <a:r>
                <a:rPr kumimoji="0" lang="vi-VN" sz="4000" b="1" i="0" u="none" strike="noStrike" kern="1200" cap="none" spc="0" normalizeH="0" baseline="0" noProof="0" dirty="0">
                  <a:ln>
                    <a:noFill/>
                  </a:ln>
                  <a:solidFill>
                    <a:prstClr val="white"/>
                  </a:solidFill>
                  <a:effectLst/>
                  <a:uLnTx/>
                  <a:uFillTx/>
                  <a:latin typeface="UTM Avo" panose="02040603050506020204" pitchFamily="18" charset="0"/>
                  <a:cs typeface="+mn-cs"/>
                </a:rPr>
                <a:t>?</a:t>
              </a:r>
              <a:endParaRPr kumimoji="0" lang="vi-VN" sz="3600" b="1" i="0" u="none" strike="noStrike" kern="1200" cap="none" spc="0" normalizeH="0" baseline="0" noProof="0" dirty="0">
                <a:ln>
                  <a:noFill/>
                </a:ln>
                <a:solidFill>
                  <a:prstClr val="white"/>
                </a:solidFill>
                <a:effectLst/>
                <a:uLnTx/>
                <a:uFillTx/>
                <a:latin typeface="UTM Avo" panose="02040603050506020204" pitchFamily="18" charset="0"/>
                <a:cs typeface="+mn-cs"/>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ea"/>
                <a:sym typeface="+mn-lt"/>
              </a:endParaRPr>
            </a:p>
          </p:txBody>
        </p:sp>
      </p:grpSp>
      <p:sp>
        <p:nvSpPr>
          <p:cNvPr id="9" name="TextBox 8"/>
          <p:cNvSpPr txBox="1"/>
          <p:nvPr/>
        </p:nvSpPr>
        <p:spPr>
          <a:xfrm>
            <a:off x="5108643" y="3753392"/>
            <a:ext cx="56960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Do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cây</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xấu</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hổ</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nhút</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nhát</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đã</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nhắm</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mắt</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lại</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nên</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đã</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không</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nhìn</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thấy</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con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chim</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xanh</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rất</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 </a:t>
            </a:r>
            <a:r>
              <a:rPr kumimoji="0" lang="en-US" sz="3200" b="1" i="0" u="none" strike="noStrike" kern="1200" cap="none" spc="0" normalizeH="0" baseline="0" noProof="0" dirty="0" err="1">
                <a:ln>
                  <a:noFill/>
                </a:ln>
                <a:solidFill>
                  <a:srgbClr val="009999"/>
                </a:solidFill>
                <a:effectLst/>
                <a:uLnTx/>
                <a:uFillTx/>
                <a:latin typeface="UTM Avo" panose="02040603050506020204" pitchFamily="18" charset="0"/>
                <a:cs typeface="+mn-cs"/>
              </a:rPr>
              <a:t>đẹp</a:t>
            </a:r>
            <a:r>
              <a:rPr kumimoji="0" lang="en-US" sz="3200" b="1" i="0" u="none" strike="noStrike" kern="1200" cap="none" spc="0" normalizeH="0" baseline="0" noProof="0" dirty="0">
                <a:ln>
                  <a:noFill/>
                </a:ln>
                <a:solidFill>
                  <a:srgbClr val="009999"/>
                </a:solidFill>
                <a:effectLst/>
                <a:uLnTx/>
                <a:uFillTx/>
                <a:latin typeface="UTM Avo" panose="02040603050506020204" pitchFamily="18" charset="0"/>
                <a:cs typeface="+mn-cs"/>
              </a:rPr>
              <a:t>.</a:t>
            </a:r>
            <a:endParaRPr kumimoji="0" lang="en-US" sz="11500" b="1" i="0" u="none" strike="noStrike" kern="1200" cap="none" spc="0" normalizeH="0" baseline="0" noProof="0" dirty="0">
              <a:ln>
                <a:noFill/>
              </a:ln>
              <a:solidFill>
                <a:srgbClr val="009999"/>
              </a:solidFill>
              <a:effectLst/>
              <a:uLnTx/>
              <a:uFillTx/>
              <a:latin typeface="UTM Avo" panose="02040603050506020204" pitchFamily="18" charset="0"/>
              <a:cs typeface="+mn-cs"/>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88EE5-FD71-854D-0F32-51101EAFF918}"/>
              </a:ext>
            </a:extLst>
          </p:cNvPr>
          <p:cNvPicPr>
            <a:picLocks noChangeAspect="1"/>
          </p:cNvPicPr>
          <p:nvPr/>
        </p:nvPicPr>
        <p:blipFill rotWithShape="1">
          <a:blip r:embed="rId3">
            <a:extLst>
              <a:ext uri="{28A0092B-C50C-407E-A947-70E740481C1C}">
                <a14:useLocalDpi xmlns:a14="http://schemas.microsoft.com/office/drawing/2010/main" val="0"/>
              </a:ext>
            </a:extLst>
          </a:blip>
          <a:srcRect l="40778" r="40181" b="54046"/>
          <a:stretch/>
        </p:blipFill>
        <p:spPr>
          <a:xfrm>
            <a:off x="165549" y="377653"/>
            <a:ext cx="1412666" cy="2062103"/>
          </a:xfrm>
          <a:prstGeom prst="rect">
            <a:avLst/>
          </a:prstGeom>
        </p:spPr>
      </p:pic>
      <p:grpSp>
        <p:nvGrpSpPr>
          <p:cNvPr id="3" name="Group 2">
            <a:extLst>
              <a:ext uri="{FF2B5EF4-FFF2-40B4-BE49-F238E27FC236}">
                <a16:creationId xmlns:a16="http://schemas.microsoft.com/office/drawing/2014/main" id="{6CD5276A-00FD-BE73-123F-09677425BC2E}"/>
              </a:ext>
            </a:extLst>
          </p:cNvPr>
          <p:cNvGrpSpPr/>
          <p:nvPr/>
        </p:nvGrpSpPr>
        <p:grpSpPr>
          <a:xfrm>
            <a:off x="1578215" y="138976"/>
            <a:ext cx="10448236" cy="2300780"/>
            <a:chOff x="1578215" y="377653"/>
            <a:chExt cx="10448236" cy="2300780"/>
          </a:xfrm>
        </p:grpSpPr>
        <p:sp>
          <p:nvSpPr>
            <p:cNvPr id="4" name="任意多边形: 形状 4">
              <a:extLst>
                <a:ext uri="{FF2B5EF4-FFF2-40B4-BE49-F238E27FC236}">
                  <a16:creationId xmlns:a16="http://schemas.microsoft.com/office/drawing/2014/main" id="{45F250F6-18A2-28DE-F463-271A8305FC24}"/>
                </a:ext>
              </a:extLst>
            </p:cNvPr>
            <p:cNvSpPr/>
            <p:nvPr/>
          </p:nvSpPr>
          <p:spPr>
            <a:xfrm>
              <a:off x="1578215" y="377653"/>
              <a:ext cx="10448236" cy="2300780"/>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6" name="TextBox 5">
              <a:extLst>
                <a:ext uri="{FF2B5EF4-FFF2-40B4-BE49-F238E27FC236}">
                  <a16:creationId xmlns:a16="http://schemas.microsoft.com/office/drawing/2014/main" id="{2F574A9E-12C8-0A01-E0FB-F2D43E56A480}"/>
                </a:ext>
              </a:extLst>
            </p:cNvPr>
            <p:cNvSpPr txBox="1"/>
            <p:nvPr/>
          </p:nvSpPr>
          <p:spPr>
            <a:xfrm>
              <a:off x="1864995" y="705782"/>
              <a:ext cx="987467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mừng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lang="en-US" sz="3600" b="1" dirty="0" err="1">
                  <a:solidFill>
                    <a:prstClr val="black"/>
                  </a:solidFill>
                  <a:latin typeface="Cambria" panose="02040503050406030204" pitchFamily="18" charset="0"/>
                </a:rPr>
                <a:t>Đoán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xem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gấu</a:t>
              </a:r>
              <a:r>
                <a:rPr lang="en-US" sz="3600" b="1" dirty="0">
                  <a:solidFill>
                    <a:prstClr val="black"/>
                  </a:solidFill>
                  <a:latin typeface="Cambria" panose="02040503050406030204" pitchFamily="18" charset="0"/>
                </a:rPr>
                <a:t> con </a:t>
              </a:r>
              <a:r>
                <a:rPr lang="en-US" sz="3600" b="1" dirty="0" err="1">
                  <a:solidFill>
                    <a:prstClr val="black"/>
                  </a:solidFill>
                  <a:latin typeface="Cambria" panose="02040503050406030204" pitchFamily="18" charset="0"/>
                </a:rPr>
                <a:t>sẽ</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trả</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lời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em</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ra</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sao</a:t>
              </a:r>
              <a:r>
                <a:rPr lang="en-US" sz="3600" b="1" dirty="0">
                  <a:solidFill>
                    <a:prstClr val="black"/>
                  </a:solidFill>
                  <a:latin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C03ECFAA-E4E7-E405-1356-C3CF56C06752}"/>
              </a:ext>
            </a:extLst>
          </p:cNvPr>
          <p:cNvPicPr>
            <a:picLocks noChangeAspect="1"/>
          </p:cNvPicPr>
          <p:nvPr/>
        </p:nvPicPr>
        <p:blipFill rotWithShape="1">
          <a:blip r:embed="rId4">
            <a:extLst>
              <a:ext uri="{28A0092B-C50C-407E-A947-70E740481C1C}">
                <a14:useLocalDpi xmlns:a14="http://schemas.microsoft.com/office/drawing/2010/main" val="0"/>
              </a:ext>
            </a:extLst>
          </a:blip>
          <a:srcRect l="43135" t="11119" r="32743"/>
          <a:stretch/>
        </p:blipFill>
        <p:spPr>
          <a:xfrm>
            <a:off x="1578215" y="2767885"/>
            <a:ext cx="2940908" cy="3824101"/>
          </a:xfrm>
          <a:prstGeom prst="rect">
            <a:avLst/>
          </a:prstGeom>
        </p:spPr>
      </p:pic>
      <p:pic>
        <p:nvPicPr>
          <p:cNvPr id="9" name="Picture 8">
            <a:extLst>
              <a:ext uri="{FF2B5EF4-FFF2-40B4-BE49-F238E27FC236}">
                <a16:creationId xmlns:a16="http://schemas.microsoft.com/office/drawing/2014/main" id="{E4275E0D-9F8D-120F-D94A-55139D3D0962}"/>
              </a:ext>
            </a:extLst>
          </p:cNvPr>
          <p:cNvPicPr>
            <a:picLocks noChangeAspect="1"/>
          </p:cNvPicPr>
          <p:nvPr/>
        </p:nvPicPr>
        <p:blipFill rotWithShape="1">
          <a:blip r:embed="rId4">
            <a:extLst>
              <a:ext uri="{28A0092B-C50C-407E-A947-70E740481C1C}">
                <a14:useLocalDpi xmlns:a14="http://schemas.microsoft.com/office/drawing/2010/main" val="0"/>
              </a:ext>
            </a:extLst>
          </a:blip>
          <a:srcRect l="15162" t="15714" r="60716" b="-4595"/>
          <a:stretch/>
        </p:blipFill>
        <p:spPr>
          <a:xfrm>
            <a:off x="8030410" y="3033899"/>
            <a:ext cx="2940908" cy="3824101"/>
          </a:xfrm>
          <a:prstGeom prst="rect">
            <a:avLst/>
          </a:prstGeom>
        </p:spPr>
      </p:pic>
      <p:grpSp>
        <p:nvGrpSpPr>
          <p:cNvPr id="10" name="Group 9">
            <a:extLst>
              <a:ext uri="{FF2B5EF4-FFF2-40B4-BE49-F238E27FC236}">
                <a16:creationId xmlns:a16="http://schemas.microsoft.com/office/drawing/2014/main" id="{97144B1F-FAE8-4FE0-D5F5-FDAC0F313D3B}"/>
              </a:ext>
            </a:extLst>
          </p:cNvPr>
          <p:cNvGrpSpPr/>
          <p:nvPr/>
        </p:nvGrpSpPr>
        <p:grpSpPr>
          <a:xfrm>
            <a:off x="4740876" y="2605870"/>
            <a:ext cx="3420573" cy="1586576"/>
            <a:chOff x="1060993" y="1677336"/>
            <a:chExt cx="3420573" cy="1528088"/>
          </a:xfrm>
        </p:grpSpPr>
        <p:sp>
          <p:nvSpPr>
            <p:cNvPr id="11" name="Speech Bubble: Rectangle with Corners Rounded 10">
              <a:extLst>
                <a:ext uri="{FF2B5EF4-FFF2-40B4-BE49-F238E27FC236}">
                  <a16:creationId xmlns:a16="http://schemas.microsoft.com/office/drawing/2014/main" id="{79300D86-57C4-CDCB-A001-FA96694EE87E}"/>
                </a:ext>
              </a:extLst>
            </p:cNvPr>
            <p:cNvSpPr/>
            <p:nvPr/>
          </p:nvSpPr>
          <p:spPr>
            <a:xfrm>
              <a:off x="1117150" y="1677336"/>
              <a:ext cx="3364416" cy="1528088"/>
            </a:xfrm>
            <a:prstGeom prst="wedgeRoundRectCallout">
              <a:avLst>
                <a:gd name="adj1" fmla="val 69696"/>
                <a:gd name="adj2" fmla="val 40633"/>
                <a:gd name="adj3" fmla="val 16667"/>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TextBox 11">
              <a:extLst>
                <a:ext uri="{FF2B5EF4-FFF2-40B4-BE49-F238E27FC236}">
                  <a16:creationId xmlns:a16="http://schemas.microsoft.com/office/drawing/2014/main" id="{D6C79E80-D27A-6D59-45FF-01B2F9FF624A}"/>
                </a:ext>
              </a:extLst>
            </p:cNvPr>
            <p:cNvSpPr txBox="1"/>
            <p:nvPr/>
          </p:nvSpPr>
          <p:spPr>
            <a:xfrm>
              <a:off x="1060993" y="1736841"/>
              <a:ext cx="3364415" cy="1333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Cậu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bộ</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grpSp>
      <p:grpSp>
        <p:nvGrpSpPr>
          <p:cNvPr id="13" name="Group 12">
            <a:extLst>
              <a:ext uri="{FF2B5EF4-FFF2-40B4-BE49-F238E27FC236}">
                <a16:creationId xmlns:a16="http://schemas.microsoft.com/office/drawing/2014/main" id="{EEAF20A2-B134-5B74-13C2-3D72ED0C9671}"/>
              </a:ext>
            </a:extLst>
          </p:cNvPr>
          <p:cNvGrpSpPr/>
          <p:nvPr/>
        </p:nvGrpSpPr>
        <p:grpSpPr>
          <a:xfrm>
            <a:off x="4161591" y="2449328"/>
            <a:ext cx="3364415" cy="1420462"/>
            <a:chOff x="864948" y="1560214"/>
            <a:chExt cx="3364415" cy="1368098"/>
          </a:xfrm>
        </p:grpSpPr>
        <p:sp>
          <p:nvSpPr>
            <p:cNvPr id="14" name="Speech Bubble: Rectangle with Corners Rounded 13">
              <a:extLst>
                <a:ext uri="{FF2B5EF4-FFF2-40B4-BE49-F238E27FC236}">
                  <a16:creationId xmlns:a16="http://schemas.microsoft.com/office/drawing/2014/main" id="{F973365A-4931-EC50-BC93-7C803E94A9BF}"/>
                </a:ext>
              </a:extLst>
            </p:cNvPr>
            <p:cNvSpPr/>
            <p:nvPr/>
          </p:nvSpPr>
          <p:spPr>
            <a:xfrm>
              <a:off x="968674" y="1560214"/>
              <a:ext cx="3094244" cy="1333938"/>
            </a:xfrm>
            <a:prstGeom prst="wedgeRoundRectCallout">
              <a:avLst>
                <a:gd name="adj1" fmla="val -77950"/>
                <a:gd name="adj2" fmla="val 14153"/>
                <a:gd name="adj3" fmla="val 16667"/>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5" name="TextBox 14">
              <a:extLst>
                <a:ext uri="{FF2B5EF4-FFF2-40B4-BE49-F238E27FC236}">
                  <a16:creationId xmlns:a16="http://schemas.microsoft.com/office/drawing/2014/main" id="{0BEF9F7A-08BB-8416-05D8-44D2FEE9BBD9}"/>
                </a:ext>
              </a:extLst>
            </p:cNvPr>
            <p:cNvSpPr txBox="1"/>
            <p:nvPr/>
          </p:nvSpPr>
          <p:spPr>
            <a:xfrm>
              <a:off x="864948" y="1594374"/>
              <a:ext cx="3364415" cy="1333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cậu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cố</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hơ</a:t>
              </a:r>
              <a:r>
                <a:rPr lang="en-US" sz="2800" b="1" dirty="0">
                  <a:solidFill>
                    <a:srgbClr val="000000"/>
                  </a:solidFill>
                  <a:latin typeface="Cambria" panose="02040503050406030204" pitchFamily="18" charset="0"/>
                </a:rPr>
                <a:t>n </a:t>
              </a:r>
              <a:r>
                <a:rPr lang="en-US" sz="2800" b="1" dirty="0" err="1">
                  <a:solidFill>
                    <a:srgbClr val="000000"/>
                  </a:solidFill>
                  <a:latin typeface="Cambria" panose="02040503050406030204" pitchFamily="18" charset="0"/>
                </a:rPr>
                <a:t>nữa</a:t>
              </a:r>
              <a:r>
                <a:rPr lang="en-US" sz="2800" b="1" dirty="0">
                  <a:solidFill>
                    <a:srgbClr val="000000"/>
                  </a:solidFill>
                  <a:latin typeface="Cambria" panose="02040503050406030204" pitchFamily="18"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292260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sp>
        <p:nvSpPr>
          <p:cNvPr id="8" name="TextBox 7">
            <a:extLst>
              <a:ext uri="{FF2B5EF4-FFF2-40B4-BE49-F238E27FC236}">
                <a16:creationId xmlns:a16="http://schemas.microsoft.com/office/drawing/2014/main" id="{5F97A06D-4C64-2B0D-9578-522057D5255E}"/>
              </a:ext>
            </a:extLst>
          </p:cNvPr>
          <p:cNvSpPr txBox="1"/>
          <p:nvPr/>
        </p:nvSpPr>
        <p:spPr>
          <a:xfrm>
            <a:off x="3052443" y="3550872"/>
            <a:ext cx="5358814" cy="646331"/>
          </a:xfrm>
          <a:prstGeom prst="rect">
            <a:avLst/>
          </a:prstGeom>
          <a:noFill/>
        </p:spPr>
        <p:txBody>
          <a:bodyPr wrap="square" rtlCol="0">
            <a:spAutoFit/>
          </a:bodyPr>
          <a:lstStyle/>
          <a:p>
            <a:pPr algn="ctr"/>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mới</a:t>
            </a:r>
            <a:r>
              <a:rPr lang="en-US" sz="3600" b="1" dirty="0">
                <a:latin typeface="Cambria" panose="02040503050406030204" pitchFamily="18" charset="0"/>
              </a:rPr>
              <a:t>.</a:t>
            </a:r>
          </a:p>
        </p:txBody>
      </p:sp>
      <p:sp>
        <p:nvSpPr>
          <p:cNvPr id="9" name="TextBox 8">
            <a:extLst>
              <a:ext uri="{FF2B5EF4-FFF2-40B4-BE49-F238E27FC236}">
                <a16:creationId xmlns:a16="http://schemas.microsoft.com/office/drawing/2014/main" id="{0BBB651E-1300-1B1E-16F3-C80EF4ECC995}"/>
              </a:ext>
            </a:extLst>
          </p:cNvPr>
          <p:cNvSpPr txBox="1"/>
          <p:nvPr/>
        </p:nvSpPr>
        <p:spPr>
          <a:xfrm>
            <a:off x="3941806" y="2106800"/>
            <a:ext cx="7315200" cy="1200329"/>
          </a:xfrm>
          <a:prstGeom prst="rect">
            <a:avLst/>
          </a:prstGeom>
          <a:noFill/>
        </p:spPr>
        <p:txBody>
          <a:bodyPr wrap="square" rtlCol="0">
            <a:spAutoFit/>
          </a:bodyPr>
          <a:lstStyle/>
          <a:p>
            <a:pPr algn="ctr"/>
            <a:r>
              <a:rPr lang="en-US" sz="3600" b="1" dirty="0">
                <a:latin typeface="Cambria" panose="02040503050406030204" pitchFamily="18" charset="0"/>
              </a:rPr>
              <a:t>  </a:t>
            </a:r>
            <a:r>
              <a:rPr lang="en-US" sz="3600" b="1" dirty="0" err="1">
                <a:latin typeface="Cambria" panose="02040503050406030204" pitchFamily="18" charset="0"/>
              </a:rPr>
              <a:t>Luyện</a:t>
            </a:r>
            <a:r>
              <a:rPr lang="en-US" sz="3600" b="1" dirty="0">
                <a:latin typeface="Cambria" panose="02040503050406030204" pitchFamily="18" charset="0"/>
              </a:rPr>
              <a:t> </a:t>
            </a: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lại</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Cầu</a:t>
            </a:r>
            <a:r>
              <a:rPr lang="en-US" sz="3600" b="1" dirty="0">
                <a:latin typeface="Cambria" panose="02040503050406030204" pitchFamily="18" charset="0"/>
              </a:rPr>
              <a:t> </a:t>
            </a:r>
            <a:r>
              <a:rPr lang="en-US" sz="3600" b="1" dirty="0" err="1">
                <a:latin typeface="Cambria" panose="02040503050406030204" pitchFamily="18" charset="0"/>
              </a:rPr>
              <a:t>thủ</a:t>
            </a:r>
            <a:r>
              <a:rPr lang="en-US" sz="3600" b="1" dirty="0">
                <a:latin typeface="Cambria" panose="02040503050406030204" pitchFamily="18" charset="0"/>
              </a:rPr>
              <a:t> </a:t>
            </a:r>
            <a:r>
              <a:rPr lang="en-US" sz="3600" b="1" dirty="0" err="1">
                <a:latin typeface="Cambria" panose="02040503050406030204" pitchFamily="18" charset="0"/>
              </a:rPr>
              <a:t>dự</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a:t>
            </a:r>
            <a:br>
              <a:rPr lang="en-US" sz="3600" b="1" dirty="0">
                <a:latin typeface="Cambria" panose="02040503050406030204" pitchFamily="18" charset="0"/>
              </a:rPr>
            </a:br>
            <a:r>
              <a:rPr lang="en-US" sz="3600" b="1" dirty="0" err="1">
                <a:latin typeface="Cambria" panose="02040503050406030204" pitchFamily="18" charset="0"/>
              </a:rPr>
              <a:t>Nói</a:t>
            </a:r>
            <a:r>
              <a:rPr lang="en-US" sz="3600" b="1" dirty="0">
                <a:latin typeface="Cambria" panose="02040503050406030204" pitchFamily="18" charset="0"/>
              </a:rPr>
              <a:t> </a:t>
            </a:r>
            <a:r>
              <a:rPr lang="en-US" sz="3600" b="1" dirty="0" err="1">
                <a:latin typeface="Cambria" panose="02040503050406030204" pitchFamily="18" charset="0"/>
              </a:rPr>
              <a:t>lời</a:t>
            </a:r>
            <a:r>
              <a:rPr lang="en-US" sz="3600" b="1" dirty="0">
                <a:latin typeface="Cambria" panose="02040503050406030204" pitchFamily="18" charset="0"/>
              </a:rPr>
              <a:t> </a:t>
            </a:r>
            <a:r>
              <a:rPr lang="en-US" sz="3600" b="1" dirty="0" err="1">
                <a:latin typeface="Cambria" panose="02040503050406030204" pitchFamily="18" charset="0"/>
              </a:rPr>
              <a:t>khen</a:t>
            </a:r>
            <a:r>
              <a:rPr lang="en-US" sz="3600" b="1" dirty="0">
                <a:latin typeface="Cambria" panose="02040503050406030204" pitchFamily="18" charset="0"/>
              </a:rPr>
              <a:t> </a:t>
            </a:r>
            <a:r>
              <a:rPr lang="en-US" sz="3600" b="1" dirty="0" err="1">
                <a:latin typeface="Cambria" panose="02040503050406030204" pitchFamily="18" charset="0"/>
              </a:rPr>
              <a:t>ngợi</a:t>
            </a:r>
            <a:r>
              <a:rPr lang="en-US" sz="3600" b="1" dirty="0">
                <a:latin typeface="Cambria" panose="02040503050406030204" pitchFamily="18" charset="0"/>
              </a:rPr>
              <a:t>.</a:t>
            </a:r>
          </a:p>
        </p:txBody>
      </p:sp>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par>
                          <p:cTn id="16" fill="hold">
                            <p:stCondLst>
                              <p:cond delay="30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6" name="Picture 5">
            <a:extLst>
              <a:ext uri="{FF2B5EF4-FFF2-40B4-BE49-F238E27FC236}">
                <a16:creationId xmlns:a16="http://schemas.microsoft.com/office/drawing/2014/main" id="{875DF232-D929-0E55-9584-75A98EEC83A6}"/>
              </a:ext>
            </a:extLst>
          </p:cNvPr>
          <p:cNvPicPr>
            <a:picLocks noChangeAspect="1"/>
          </p:cNvPicPr>
          <p:nvPr/>
        </p:nvPicPr>
        <p:blipFill>
          <a:blip r:embed="rId4"/>
          <a:stretch>
            <a:fillRect/>
          </a:stretch>
        </p:blipFill>
        <p:spPr>
          <a:xfrm>
            <a:off x="5326025" y="442103"/>
            <a:ext cx="7248772" cy="5797798"/>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C8459-4F44-EBBA-4D45-93A3DB713042}"/>
            </a:ext>
          </a:extLst>
        </p:cNvPr>
        <p:cNvGrpSpPr/>
        <p:nvPr/>
      </p:nvGrpSpPr>
      <p:grpSpPr>
        <a:xfrm>
          <a:off x="0" y="0"/>
          <a:ext cx="0" cy="0"/>
          <a:chOff x="0" y="0"/>
          <a:chExt cx="0" cy="0"/>
        </a:xfrm>
      </p:grpSpPr>
      <p:pic>
        <p:nvPicPr>
          <p:cNvPr id="3" name="iLoveYt.net_YouTube_Qua-Bong-Tron-Tron-Nhac-Thieu-Nhi-Vui-Nh_Media_p9bk2bwghuE_005_240p">
            <a:hlinkClick r:id="" action="ppaction://media"/>
            <a:extLst>
              <a:ext uri="{FF2B5EF4-FFF2-40B4-BE49-F238E27FC236}">
                <a16:creationId xmlns:a16="http://schemas.microsoft.com/office/drawing/2014/main" id="{82FEFCFD-2571-8A1C-0EB3-590A91CADA41}"/>
              </a:ext>
            </a:extLst>
          </p:cNvPr>
          <p:cNvPicPr>
            <a:picLocks noChangeAspect="1"/>
          </p:cNvPicPr>
          <p:nvPr>
            <a:videoFile r:link="rId1"/>
            <p:extLst>
              <p:ext uri="{DAA4B4D4-6D71-4841-9C94-3DE7FCFB9230}">
                <p14:media xmlns:p14="http://schemas.microsoft.com/office/powerpoint/2010/main" r:embed="rId2">
                  <p14:trim st="2639" end="287288"/>
                </p14:media>
              </p:ext>
            </p:extLst>
          </p:nvPr>
        </p:nvPicPr>
        <p:blipFill>
          <a:blip r:embed="rId5"/>
          <a:stretch>
            <a:fillRect/>
          </a:stretch>
        </p:blipFill>
        <p:spPr>
          <a:xfrm>
            <a:off x="1728787" y="901058"/>
            <a:ext cx="8975071" cy="5055884"/>
          </a:xfrm>
          <a:prstGeom prst="rect">
            <a:avLst/>
          </a:prstGeom>
        </p:spPr>
      </p:pic>
    </p:spTree>
    <p:extLst>
      <p:ext uri="{BB962C8B-B14F-4D97-AF65-F5344CB8AC3E}">
        <p14:creationId xmlns:p14="http://schemas.microsoft.com/office/powerpoint/2010/main" val="244820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grpSp>
        <p:nvGrpSpPr>
          <p:cNvPr id="4" name="Group 3">
            <a:extLst>
              <a:ext uri="{FF2B5EF4-FFF2-40B4-BE49-F238E27FC236}">
                <a16:creationId xmlns:a16="http://schemas.microsoft.com/office/drawing/2014/main" id="{2FF3191E-2BC2-DA69-52E2-E500CE14C3D1}"/>
              </a:ext>
            </a:extLst>
          </p:cNvPr>
          <p:cNvGrpSpPr/>
          <p:nvPr/>
        </p:nvGrpSpPr>
        <p:grpSpPr>
          <a:xfrm>
            <a:off x="-178749" y="-575127"/>
            <a:ext cx="7031911" cy="7031911"/>
            <a:chOff x="-178749" y="-575127"/>
            <a:chExt cx="7031911" cy="7031911"/>
          </a:xfrm>
        </p:grpSpPr>
        <p:pic>
          <p:nvPicPr>
            <p:cNvPr id="2" name="图片 2">
              <a:extLst>
                <a:ext uri="{FF2B5EF4-FFF2-40B4-BE49-F238E27FC236}">
                  <a16:creationId xmlns:a16="http://schemas.microsoft.com/office/drawing/2014/main" id="{4BDA5731-F91C-C7AF-A182-A3F3BE28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3" name="Picture 2">
              <a:extLst>
                <a:ext uri="{FF2B5EF4-FFF2-40B4-BE49-F238E27FC236}">
                  <a16:creationId xmlns:a16="http://schemas.microsoft.com/office/drawing/2014/main" id="{DF6CC232-E3B0-D713-378E-EEB3953C3F04}"/>
                </a:ext>
              </a:extLst>
            </p:cNvPr>
            <p:cNvPicPr>
              <a:picLocks noChangeAspect="1"/>
            </p:cNvPicPr>
            <p:nvPr/>
          </p:nvPicPr>
          <p:blipFill rotWithShape="1">
            <a:blip r:embed="rId4"/>
            <a:srcRect l="8878" t="26395" r="50714" b="36598"/>
            <a:stretch/>
          </p:blipFill>
          <p:spPr>
            <a:xfrm>
              <a:off x="1062940" y="1742304"/>
              <a:ext cx="4497601" cy="3101546"/>
            </a:xfrm>
            <a:prstGeom prst="rect">
              <a:avLst/>
            </a:prstGeom>
          </p:spPr>
        </p:pic>
      </p:grpSp>
      <p:pic>
        <p:nvPicPr>
          <p:cNvPr id="5" name="Picture 4">
            <a:extLst>
              <a:ext uri="{FF2B5EF4-FFF2-40B4-BE49-F238E27FC236}">
                <a16:creationId xmlns:a16="http://schemas.microsoft.com/office/drawing/2014/main" id="{E8C37607-CA04-27B1-CB7A-1223A8D4F8C1}"/>
              </a:ext>
            </a:extLst>
          </p:cNvPr>
          <p:cNvPicPr>
            <a:picLocks noChangeAspect="1"/>
          </p:cNvPicPr>
          <p:nvPr/>
        </p:nvPicPr>
        <p:blipFill>
          <a:blip r:embed="rId5"/>
          <a:stretch>
            <a:fillRect/>
          </a:stretch>
        </p:blipFill>
        <p:spPr>
          <a:xfrm>
            <a:off x="5188034" y="658986"/>
            <a:ext cx="7401185" cy="5797798"/>
          </a:xfrm>
          <a:prstGeom prst="rect">
            <a:avLst/>
          </a:prstGeom>
        </p:spPr>
      </p:pic>
    </p:spTree>
    <p:extLst>
      <p:ext uri="{BB962C8B-B14F-4D97-AF65-F5344CB8AC3E}">
        <p14:creationId xmlns:p14="http://schemas.microsoft.com/office/powerpoint/2010/main" val="150427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5AB28-B0B8-D1FF-80E9-5898A862E508}"/>
              </a:ext>
            </a:extLst>
          </p:cNvPr>
          <p:cNvGrpSpPr/>
          <p:nvPr/>
        </p:nvGrpSpPr>
        <p:grpSpPr>
          <a:xfrm>
            <a:off x="7619528" y="3782027"/>
            <a:ext cx="4533725" cy="3265714"/>
            <a:chOff x="7619528" y="3782027"/>
            <a:chExt cx="4533725" cy="3265714"/>
          </a:xfrm>
        </p:grpSpPr>
        <p:pic>
          <p:nvPicPr>
            <p:cNvPr id="7" name="Picture 6">
              <a:extLst>
                <a:ext uri="{FF2B5EF4-FFF2-40B4-BE49-F238E27FC236}">
                  <a16:creationId xmlns:a16="http://schemas.microsoft.com/office/drawing/2014/main" id="{CE745884-FAD7-BAE8-5536-9D2C2D18B9F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id="{74F9A8A1-1262-E5BE-51EA-3D93255CD313}"/>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id="{85B4DEFD-F925-2014-957E-176E9EC356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10" name="Picture 9">
            <a:extLst>
              <a:ext uri="{FF2B5EF4-FFF2-40B4-BE49-F238E27FC236}">
                <a16:creationId xmlns:a16="http://schemas.microsoft.com/office/drawing/2014/main" id="{0F1A1C21-1A04-04A3-CA53-3610C34CD803}"/>
              </a:ext>
            </a:extLst>
          </p:cNvPr>
          <p:cNvPicPr>
            <a:picLocks noChangeAspect="1"/>
          </p:cNvPicPr>
          <p:nvPr/>
        </p:nvPicPr>
        <p:blipFill>
          <a:blip r:embed="rId8"/>
          <a:stretch>
            <a:fillRect/>
          </a:stretch>
        </p:blipFill>
        <p:spPr>
          <a:xfrm>
            <a:off x="5140607" y="336387"/>
            <a:ext cx="2536156" cy="1609483"/>
          </a:xfrm>
          <a:prstGeom prst="rect">
            <a:avLst/>
          </a:prstGeom>
        </p:spPr>
      </p:pic>
      <p:pic>
        <p:nvPicPr>
          <p:cNvPr id="12" name="Picture 11">
            <a:extLst>
              <a:ext uri="{FF2B5EF4-FFF2-40B4-BE49-F238E27FC236}">
                <a16:creationId xmlns:a16="http://schemas.microsoft.com/office/drawing/2014/main" id="{D58CA6C2-6302-74AE-A6DC-341ABCC329FD}"/>
              </a:ext>
            </a:extLst>
          </p:cNvPr>
          <p:cNvPicPr>
            <a:picLocks noChangeAspect="1"/>
          </p:cNvPicPr>
          <p:nvPr/>
        </p:nvPicPr>
        <p:blipFill>
          <a:blip r:embed="rId9"/>
          <a:stretch>
            <a:fillRect/>
          </a:stretch>
        </p:blipFill>
        <p:spPr>
          <a:xfrm>
            <a:off x="2907603" y="981861"/>
            <a:ext cx="6907367" cy="2566638"/>
          </a:xfrm>
          <a:prstGeom prst="rect">
            <a:avLst/>
          </a:prstGeom>
        </p:spPr>
      </p:pic>
      <p:pic>
        <p:nvPicPr>
          <p:cNvPr id="13" name="Picture 12">
            <a:extLst>
              <a:ext uri="{FF2B5EF4-FFF2-40B4-BE49-F238E27FC236}">
                <a16:creationId xmlns:a16="http://schemas.microsoft.com/office/drawing/2014/main" id="{5CC5B064-32FA-98A0-6089-7E900FAE923B}"/>
              </a:ext>
            </a:extLst>
          </p:cNvPr>
          <p:cNvPicPr>
            <a:picLocks noChangeAspect="1"/>
          </p:cNvPicPr>
          <p:nvPr/>
        </p:nvPicPr>
        <p:blipFill rotWithShape="1">
          <a:blip r:embed="rId10"/>
          <a:srcRect t="13912" b="33121"/>
          <a:stretch/>
        </p:blipFill>
        <p:spPr>
          <a:xfrm>
            <a:off x="3291597" y="2591344"/>
            <a:ext cx="5608806" cy="1960105"/>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id="{677A78E9-273A-E562-7BEF-006B36040CDD}"/>
              </a:ext>
            </a:extLst>
          </p:cNvPr>
          <p:cNvGrpSpPr/>
          <p:nvPr/>
        </p:nvGrpSpPr>
        <p:grpSpPr>
          <a:xfrm>
            <a:off x="5258883" y="3687631"/>
            <a:ext cx="4533725" cy="3265714"/>
            <a:chOff x="7619528" y="3782027"/>
            <a:chExt cx="4533725" cy="3265714"/>
          </a:xfrm>
        </p:grpSpPr>
        <p:pic>
          <p:nvPicPr>
            <p:cNvPr id="11" name="Picture 10">
              <a:extLst>
                <a:ext uri="{FF2B5EF4-FFF2-40B4-BE49-F238E27FC236}">
                  <a16:creationId xmlns:a16="http://schemas.microsoft.com/office/drawing/2014/main" id="{EDA9D0C1-679D-DF77-AC5B-823B224D8F1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id="{BDC1B645-1E7D-4BE0-7704-83C1258E1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id="{39EA795B-EDF0-8E8F-74DB-8656AD934012}"/>
              </a:ext>
            </a:extLst>
          </p:cNvPr>
          <p:cNvPicPr>
            <a:picLocks noChangeAspect="1"/>
          </p:cNvPicPr>
          <p:nvPr/>
        </p:nvPicPr>
        <p:blipFill>
          <a:blip r:embed="rId9"/>
          <a:stretch>
            <a:fillRect/>
          </a:stretch>
        </p:blipFill>
        <p:spPr>
          <a:xfrm>
            <a:off x="-503185" y="739796"/>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230ECF-2768-385E-22F4-220E457458CD}"/>
              </a:ext>
            </a:extLst>
          </p:cNvPr>
          <p:cNvGrpSpPr/>
          <p:nvPr/>
        </p:nvGrpSpPr>
        <p:grpSpPr>
          <a:xfrm>
            <a:off x="353961" y="1390804"/>
            <a:ext cx="11348884" cy="5049324"/>
            <a:chOff x="353961" y="1390804"/>
            <a:chExt cx="11348884" cy="5049324"/>
          </a:xfrm>
        </p:grpSpPr>
        <p:sp>
          <p:nvSpPr>
            <p:cNvPr id="6" name="Rectangle: Rounded Corners 5">
              <a:extLst>
                <a:ext uri="{FF2B5EF4-FFF2-40B4-BE49-F238E27FC236}">
                  <a16:creationId xmlns:a16="http://schemas.microsoft.com/office/drawing/2014/main" id="{16F5F0CF-C2A8-CC92-C13E-90ACCBB7FF01}"/>
                </a:ext>
              </a:extLst>
            </p:cNvPr>
            <p:cNvSpPr/>
            <p:nvPr/>
          </p:nvSpPr>
          <p:spPr>
            <a:xfrm>
              <a:off x="353961" y="1390804"/>
              <a:ext cx="11348884" cy="5049324"/>
            </a:xfrm>
            <a:prstGeom prst="roundRect">
              <a:avLst/>
            </a:prstGeom>
            <a:solidFill>
              <a:srgbClr val="F0F6EE">
                <a:alpha val="42000"/>
              </a:srgbClr>
            </a:solidFill>
            <a:ln w="28575">
              <a:solidFill>
                <a:srgbClr val="6CA52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63A32BB-E47E-95C0-4E79-A5B301A880DA}"/>
                </a:ext>
              </a:extLst>
            </p:cNvPr>
            <p:cNvSpPr txBox="1"/>
            <p:nvPr/>
          </p:nvSpPr>
          <p:spPr>
            <a:xfrm>
              <a:off x="661219" y="1471642"/>
              <a:ext cx="10864645" cy="4524315"/>
            </a:xfrm>
            <a:prstGeom prst="rect">
              <a:avLst/>
            </a:prstGeom>
            <a:noFill/>
          </p:spPr>
          <p:txBody>
            <a:bodyPr wrap="square">
              <a:spAutoFit/>
            </a:bodyPr>
            <a:lstStyle/>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Nhìn các bạn đá bóng, gấu con rất muốn chơi cùng. Nhưng thấy gấu con có vẻ chậm chạp và đá bóng không tốt nên chưa đội nào muốn nhận cậu.</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 Gấu à, cậu làm cầu thủ dự bị nhé! – Khỉ nói.</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Gấu con hơi buồn nhưng cũng đồng ý. Trong khi chờ được vào sân, gấu đi nhặt bóng cho các bạn. Gấu cố gắng chạy thật nhanh để các bạn không phải chờ lâu.</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Hằng ngày, gấu đến sân bóng từ sớm để luyện tập. Gấu đá bóng ra xa, chạy đi nhặt rồi đá vào gôn, đã đi đá lại,… Cứ thế, gấu đá bóng ngày càng giỏi hơn.</a:t>
              </a:r>
            </a:p>
            <a:p>
              <a:pPr algn="just"/>
              <a:r>
                <a:rPr lang="en-US" sz="2400" i="0" dirty="0">
                  <a:solidFill>
                    <a:srgbClr val="222222"/>
                  </a:solidFill>
                  <a:effectLst/>
                  <a:latin typeface="Cambria" panose="02040503050406030204" pitchFamily="18" charset="0"/>
                </a:rPr>
                <a:t>     </a:t>
              </a:r>
              <a:r>
                <a:rPr lang="vi-VN" sz="2400" i="0" dirty="0">
                  <a:solidFill>
                    <a:srgbClr val="222222"/>
                  </a:solidFill>
                  <a:effectLst/>
                  <a:latin typeface="Cambria" panose="02040503050406030204" pitchFamily="18" charset="0"/>
                </a:rPr>
                <a:t>Một hôm, đến sân bóng thấy gấu đang luyện tập, các bạn ngạc nhiên nhìn gấu rồi nói: “Cậu giỏi quá!”, “Này, vào đội tớ nhé!”, “Vào đội tớ đi!”.</a:t>
              </a:r>
            </a:p>
            <a:p>
              <a:pPr algn="just"/>
              <a:r>
                <a:rPr lang="vi-VN" sz="2400" i="0" dirty="0">
                  <a:solidFill>
                    <a:srgbClr val="222222"/>
                  </a:solidFill>
                  <a:effectLst/>
                  <a:latin typeface="Cambria" panose="02040503050406030204" pitchFamily="18" charset="0"/>
                </a:rPr>
                <a:t>– Tớ nên vào đội nào đây? – Gấu hỏi khỉ.</a:t>
              </a:r>
            </a:p>
            <a:p>
              <a:pPr algn="just"/>
              <a:r>
                <a:rPr lang="vi-VN" sz="2400" i="0" dirty="0">
                  <a:solidFill>
                    <a:srgbClr val="222222"/>
                  </a:solidFill>
                  <a:effectLst/>
                  <a:latin typeface="Cambria" panose="02040503050406030204" pitchFamily="18" charset="0"/>
                </a:rPr>
                <a:t>– Hiệp đầu cậu đá cho đội đỏ, hiệp sau cậu đã cho đội xanh. – Khỉ nói.</a:t>
              </a:r>
            </a:p>
            <a:p>
              <a:pPr algn="just"/>
              <a:r>
                <a:rPr lang="vi-VN" sz="2400" i="0" dirty="0">
                  <a:solidFill>
                    <a:srgbClr val="222222"/>
                  </a:solidFill>
                  <a:effectLst/>
                  <a:latin typeface="Cambria" panose="02040503050406030204" pitchFamily="18" charset="0"/>
                </a:rPr>
                <a:t>Gấu vui vẻ gật đầu. Cậu nghĩ: “Hoá ra làm cầu thủ dự bị cũng hay nhỉ!”.</a:t>
              </a:r>
              <a:r>
                <a:rPr lang="en-US" sz="2400" i="0" dirty="0">
                  <a:solidFill>
                    <a:srgbClr val="222222"/>
                  </a:solidFill>
                  <a:effectLst/>
                  <a:latin typeface="Cambria" panose="02040503050406030204" pitchFamily="18" charset="0"/>
                </a:rPr>
                <a:t> </a:t>
              </a:r>
              <a:endParaRPr lang="vi-VN" sz="2400" i="0" dirty="0">
                <a:solidFill>
                  <a:srgbClr val="222222"/>
                </a:solidFill>
                <a:effectLst/>
                <a:latin typeface="Cambria" panose="02040503050406030204" pitchFamily="18" charset="0"/>
              </a:endParaRPr>
            </a:p>
          </p:txBody>
        </p:sp>
        <p:sp>
          <p:nvSpPr>
            <p:cNvPr id="8" name="TextBox 7">
              <a:extLst>
                <a:ext uri="{FF2B5EF4-FFF2-40B4-BE49-F238E27FC236}">
                  <a16:creationId xmlns:a16="http://schemas.microsoft.com/office/drawing/2014/main" id="{C7BB0CED-2FDB-D11C-60C6-5E33838BECF9}"/>
                </a:ext>
              </a:extLst>
            </p:cNvPr>
            <p:cNvSpPr txBox="1"/>
            <p:nvPr/>
          </p:nvSpPr>
          <p:spPr>
            <a:xfrm>
              <a:off x="6983362" y="5901501"/>
              <a:ext cx="4542502" cy="400110"/>
            </a:xfrm>
            <a:prstGeom prst="rect">
              <a:avLst/>
            </a:prstGeom>
            <a:noFill/>
          </p:spPr>
          <p:txBody>
            <a:bodyPr wrap="square">
              <a:spAutoFit/>
            </a:bodyPr>
            <a:lstStyle/>
            <a:p>
              <a:r>
                <a:rPr lang="en-US" sz="2000" b="1" i="1" dirty="0">
                  <a:solidFill>
                    <a:srgbClr val="222222"/>
                  </a:solidFill>
                  <a:effectLst/>
                  <a:latin typeface="Cambria" panose="02040503050406030204" pitchFamily="18" charset="0"/>
                </a:rPr>
                <a:t>(Theo 100 </a:t>
              </a:r>
              <a:r>
                <a:rPr lang="en-US" sz="2000" b="1" i="1" dirty="0" err="1">
                  <a:solidFill>
                    <a:srgbClr val="222222"/>
                  </a:solidFill>
                  <a:effectLst/>
                  <a:latin typeface="Cambria" panose="02040503050406030204" pitchFamily="18" charset="0"/>
                </a:rPr>
                <a:t>truyện</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ngụ</a:t>
              </a:r>
              <a:r>
                <a:rPr lang="en-US" sz="2000" b="1" i="1" dirty="0">
                  <a:solidFill>
                    <a:srgbClr val="222222"/>
                  </a:solidFill>
                  <a:effectLst/>
                  <a:latin typeface="Cambria" panose="02040503050406030204" pitchFamily="18" charset="0"/>
                </a:rPr>
                <a:t> </a:t>
              </a:r>
              <a:r>
                <a:rPr lang="en-US" sz="2000" b="1" i="1" dirty="0" err="1">
                  <a:solidFill>
                    <a:srgbClr val="222222"/>
                  </a:solidFill>
                  <a:effectLst/>
                  <a:latin typeface="Cambria" panose="02040503050406030204" pitchFamily="18" charset="0"/>
                </a:rPr>
                <a:t>ngôn</a:t>
              </a:r>
              <a:r>
                <a:rPr lang="en-US" sz="2000" b="1" i="1" dirty="0">
                  <a:solidFill>
                    <a:srgbClr val="222222"/>
                  </a:solidFill>
                  <a:effectLst/>
                  <a:latin typeface="Cambria" panose="02040503050406030204" pitchFamily="18" charset="0"/>
                </a:rPr>
                <a:t> hay </a:t>
              </a:r>
              <a:r>
                <a:rPr lang="en-US" sz="2000" b="1" i="1" dirty="0" err="1">
                  <a:solidFill>
                    <a:srgbClr val="222222"/>
                  </a:solidFill>
                  <a:effectLst/>
                  <a:latin typeface="Cambria" panose="02040503050406030204" pitchFamily="18" charset="0"/>
                </a:rPr>
                <a:t>nhất</a:t>
              </a:r>
              <a:r>
                <a:rPr lang="en-US" sz="2000" b="1" i="1" dirty="0">
                  <a:solidFill>
                    <a:srgbClr val="222222"/>
                  </a:solidFill>
                  <a:effectLst/>
                  <a:latin typeface="Cambria" panose="02040503050406030204" pitchFamily="18" charset="0"/>
                </a:rPr>
                <a:t>)</a:t>
              </a:r>
              <a:endParaRPr lang="en-US" sz="2000" b="1" i="1" dirty="0">
                <a:latin typeface="Cambria" panose="02040503050406030204" pitchFamily="18" charset="0"/>
              </a:endParaRPr>
            </a:p>
          </p:txBody>
        </p:sp>
      </p:grpSp>
      <p:pic>
        <p:nvPicPr>
          <p:cNvPr id="12" name="Picture 11">
            <a:extLst>
              <a:ext uri="{FF2B5EF4-FFF2-40B4-BE49-F238E27FC236}">
                <a16:creationId xmlns:a16="http://schemas.microsoft.com/office/drawing/2014/main" id="{EA9FF7AB-FC6D-6690-6B05-2EEBD7A688CA}"/>
              </a:ext>
            </a:extLst>
          </p:cNvPr>
          <p:cNvPicPr>
            <a:picLocks noChangeAspect="1"/>
          </p:cNvPicPr>
          <p:nvPr/>
        </p:nvPicPr>
        <p:blipFill rotWithShape="1">
          <a:blip r:embed="rId2"/>
          <a:srcRect l="7551" t="10912" r="5422" b="31430"/>
          <a:stretch/>
        </p:blipFill>
        <p:spPr>
          <a:xfrm>
            <a:off x="3394586" y="216032"/>
            <a:ext cx="5397910" cy="1215191"/>
          </a:xfrm>
          <a:prstGeom prst="rect">
            <a:avLst/>
          </a:prstGeom>
        </p:spPr>
      </p:pic>
    </p:spTree>
    <p:extLst>
      <p:ext uri="{BB962C8B-B14F-4D97-AF65-F5344CB8AC3E}">
        <p14:creationId xmlns:p14="http://schemas.microsoft.com/office/powerpoint/2010/main" val="571923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3184</TotalTime>
  <Words>1914</Words>
  <Application>Microsoft Office PowerPoint</Application>
  <PresentationFormat>Màn hình rộng</PresentationFormat>
  <Paragraphs>108</Paragraphs>
  <Slides>32</Slides>
  <Notes>7</Notes>
  <HiddenSlides>0</HiddenSlides>
  <MMClips>1</MMClips>
  <ScaleCrop>false</ScaleCrop>
  <HeadingPairs>
    <vt:vector size="6" baseType="variant">
      <vt:variant>
        <vt:lpstr>Phông được Dùng</vt:lpstr>
      </vt:variant>
      <vt:variant>
        <vt:i4>17</vt:i4>
      </vt:variant>
      <vt:variant>
        <vt:lpstr>Chủ đề</vt:lpstr>
      </vt:variant>
      <vt:variant>
        <vt:i4>3</vt:i4>
      </vt:variant>
      <vt:variant>
        <vt:lpstr>Tiêu đề Bản chiếu</vt:lpstr>
      </vt:variant>
      <vt:variant>
        <vt:i4>32</vt:i4>
      </vt:variant>
    </vt:vector>
  </HeadingPairs>
  <TitlesOfParts>
    <vt:vector size="52" baseType="lpstr">
      <vt:lpstr>#9Slide07 HoneyCream</vt:lpstr>
      <vt:lpstr>Cambria</vt:lpstr>
      <vt:lpstr>SVN-Whimsy</vt:lpstr>
      <vt:lpstr>SVN-Ready</vt:lpstr>
      <vt:lpstr>SVN-Dancing Script</vt:lpstr>
      <vt:lpstr>Times New Roman</vt:lpstr>
      <vt:lpstr>SVN-Newton</vt:lpstr>
      <vt:lpstr>VNtimpani</vt:lpstr>
      <vt:lpstr>字魂70号-灵悦黑体</vt:lpstr>
      <vt:lpstr>华康方圆体W7</vt:lpstr>
      <vt:lpstr>Arial</vt:lpstr>
      <vt:lpstr>DengXian</vt:lpstr>
      <vt:lpstr>Calibri Light</vt:lpstr>
      <vt:lpstr>UTM Avo</vt:lpstr>
      <vt:lpstr>UTM Amerika Sans</vt:lpstr>
      <vt:lpstr>Calibri</vt:lpstr>
      <vt:lpstr>UTM Aptima</vt:lpstr>
      <vt:lpstr>Office Theme</vt:lpstr>
      <vt:lpstr>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KHuyen;MNT</dc:creator>
  <cp:keywords>MNT;MangnonTeams</cp:keywords>
  <cp:lastModifiedBy>VU THI KIEU OANH</cp:lastModifiedBy>
  <cp:revision>39</cp:revision>
  <dcterms:created xsi:type="dcterms:W3CDTF">2022-07-26T09:50:18Z</dcterms:created>
  <dcterms:modified xsi:type="dcterms:W3CDTF">2025-09-29T12:40:13Z</dcterms:modified>
</cp:coreProperties>
</file>