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406" r:id="rId3"/>
    <p:sldId id="258" r:id="rId4"/>
    <p:sldId id="413" r:id="rId5"/>
    <p:sldId id="415" r:id="rId6"/>
    <p:sldId id="417" r:id="rId7"/>
    <p:sldId id="346" r:id="rId8"/>
    <p:sldId id="419" r:id="rId9"/>
    <p:sldId id="420" r:id="rId10"/>
    <p:sldId id="418" r:id="rId11"/>
    <p:sldId id="421" r:id="rId12"/>
    <p:sldId id="422" r:id="rId13"/>
    <p:sldId id="423" r:id="rId14"/>
    <p:sldId id="424" r:id="rId15"/>
    <p:sldId id="271" r:id="rId16"/>
    <p:sldId id="425" r:id="rId17"/>
    <p:sldId id="427" r:id="rId18"/>
    <p:sldId id="270" r:id="rId19"/>
    <p:sldId id="428" r:id="rId20"/>
    <p:sldId id="287" r:id="rId21"/>
    <p:sldId id="297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EB99"/>
    <a:srgbClr val="C5D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e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5BF4-F508-465D-8740-146D6EA673B1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D0053-661B-4177-99CF-2BF7D16AFB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11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CF6B-4135-B7D5-397E-2FEE980BB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04DA4-4150-583F-BA01-DC1DE7DCA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C2382-EAC9-88B9-B96C-10A96009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63C97-A62E-2A4A-0C0C-E48527B1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DC0C4-CDC8-9E05-9FD3-597AED77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414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90B9-9F0A-67B9-68F1-14687447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2D53A-5A3E-7774-5D50-98F1243D2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D791-8B03-5BC7-82C4-59B197C1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99B21-50BD-0F75-3D9C-FBD8A580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B8135-F384-E39F-0E71-8A640DB5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8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03A87-BB83-D989-540E-42D07E45D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E8974-8B11-20C3-7CB4-35063D44A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85FD4-7DCA-F407-6E12-9162A28F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5E66E-5686-717F-C0F7-303F34ED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54B6E-0361-CC2B-DEEA-73119B88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7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1809-DAF9-F210-7AA8-A94B53F0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F5C41-C28D-63BB-BFE5-80402B3BA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8406A-55B4-908B-2E9D-ECBB4CDF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4921-B214-67CF-88C4-B0F7B314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EDEC-C354-2931-5895-60EB1F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16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06C6-39ED-7246-3FB8-DA0864A9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E1113-F77C-6B4C-4631-B01CB59BD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4066C-AE88-8767-8DA2-8A29406C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99217-C128-0C08-C699-9A3A7197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D3344-E47D-1FC6-9F56-CC2F0BBE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87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3F94-4EA3-34FD-DDFB-8587FF10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0420-7464-386C-CEBE-706F681BC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644BB-38E6-7758-0DDC-EFD17972E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30FB6-ADA0-B39A-8B4F-72652ECF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929DD-1FFC-37DF-B551-0FDE5349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EB340-8662-D3AF-F2E4-2A632671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158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6701-A1FC-F9A0-602F-44E63AF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F2257-0BED-EBA1-F36E-651C0908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A5867-6948-CB6F-C298-9481F71B4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F5DF2-D615-E66C-6684-98A00599E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73200-DB99-23B9-FE1A-97859ED5C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87315-2A48-7E10-72AD-C58FCB51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D60723-F163-9B39-B187-0E907739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B1C01-59D1-2D53-9B92-7400787C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2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D390-5994-8BB7-2E27-6C62A983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59D85-22E8-020B-B14C-17B06588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65503-2ABA-8853-A21C-D87F30B7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43880-A89B-23B2-0D93-CEFF81A8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026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7760-B812-9F70-E4A7-DAA99080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B027B-8079-1AC3-C40F-5BC4E178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ADDD7-1DF1-2FA3-7305-CCB1BD96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49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5C47-F003-02D2-E44A-2C99E33A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82EA6-7498-9AAF-D008-AE7877767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4233D-1CCC-9C96-F500-6CDB3144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8B6B8-5607-A697-A333-71B7D07F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03F88-213F-BC93-2DD9-EEA9F6C6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312BB-243F-F8F7-B424-8A9A4025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50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AEBC-AD2E-7762-55E8-5866BA9A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A6888-9780-06A8-9E3C-F44BCEE08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46BA1-9E07-CE47-69E9-6ED1E6BB0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E8BB6-82E6-1321-E9C3-58FBED37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D6ABB-564B-4B92-AD9E-27025E9C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EC53D-68E3-8D1E-891B-BDDD0052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9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9AEE-8C16-1030-F567-B0A54BE8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CAA6E-12F5-68E4-6B2C-A07F8F5E8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D373-F897-C4AA-3E4F-FBD2303CE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DEA8E-602C-4108-AE5A-AA7C99D06A89}" type="datetimeFigureOut">
              <a:rPr lang="vi-VN" smtClean="0"/>
              <a:t>30/09/2025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2C296-7794-2A2D-8E0C-AABA7FE44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C18D2-55F6-907C-D988-2985FF687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56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1.png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36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7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0.emf"/><Relationship Id="rId3" Type="http://schemas.openxmlformats.org/officeDocument/2006/relationships/image" Target="../media/image21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0771-5D71-9395-907C-ED8DAE200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2582F-67F7-37C2-3436-A9815585A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00414-6C09-B83F-D269-5BFB492F7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0"/>
            <a:ext cx="12562840" cy="6746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80A934-9A1F-E2A9-66EF-869B16BC4A88}"/>
              </a:ext>
            </a:extLst>
          </p:cNvPr>
          <p:cNvSpPr txBox="1"/>
          <p:nvPr/>
        </p:nvSpPr>
        <p:spPr>
          <a:xfrm rot="10800000" flipV="1">
            <a:off x="4133850" y="2795696"/>
            <a:ext cx="611759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4800">
                <a:solidFill>
                  <a:srgbClr val="FF0000"/>
                </a:solidFill>
              </a:rPr>
              <a:t>Bài 7: Hỗn số (tiết 1) </a:t>
            </a:r>
          </a:p>
        </p:txBody>
      </p:sp>
    </p:spTree>
    <p:extLst>
      <p:ext uri="{BB962C8B-B14F-4D97-AF65-F5344CB8AC3E}">
        <p14:creationId xmlns:p14="http://schemas.microsoft.com/office/powerpoint/2010/main" val="166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7DC34A-AD62-AF1A-F4E4-309637DBC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0"/>
            <a:ext cx="906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vi-VN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41E98-A7C4-0C22-EED9-48B6CB54EA58}"/>
              </a:ext>
            </a:extLst>
          </p:cNvPr>
          <p:cNvSpPr txBox="1"/>
          <p:nvPr/>
        </p:nvSpPr>
        <p:spPr>
          <a:xfrm>
            <a:off x="2997200" y="2085975"/>
            <a:ext cx="462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Bài 7 : Hỗn số ( Tiết 1) </a:t>
            </a:r>
          </a:p>
        </p:txBody>
      </p:sp>
    </p:spTree>
    <p:extLst>
      <p:ext uri="{BB962C8B-B14F-4D97-AF65-F5344CB8AC3E}">
        <p14:creationId xmlns:p14="http://schemas.microsoft.com/office/powerpoint/2010/main" val="194049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07DBE-C9C7-6FA4-2118-8D02F7931966}"/>
              </a:ext>
            </a:extLst>
          </p:cNvPr>
          <p:cNvSpPr txBox="1"/>
          <p:nvPr/>
        </p:nvSpPr>
        <p:spPr>
          <a:xfrm>
            <a:off x="528320" y="436880"/>
            <a:ext cx="72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Hỗn số:        đọc là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2F78048-61E4-D970-1349-22D091A43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726975"/>
              </p:ext>
            </p:extLst>
          </p:nvPr>
        </p:nvGraphicFramePr>
        <p:xfrm>
          <a:off x="2096770" y="160010"/>
          <a:ext cx="483870" cy="107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215640" imgH="393480" progId="Equation.DSMT4">
                  <p:embed/>
                </p:oleObj>
              </mc:Choice>
              <mc:Fallback>
                <p:oleObj name="Equation" r:id="rId3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6770" y="160010"/>
                        <a:ext cx="483870" cy="107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AFFE2E1-342D-98B5-F3DB-62B79E0A0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40437"/>
              </p:ext>
            </p:extLst>
          </p:nvPr>
        </p:nvGraphicFramePr>
        <p:xfrm>
          <a:off x="528320" y="1245840"/>
          <a:ext cx="4826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483256" imgH="1077583" progId="Equation.DSMT4">
                  <p:embed/>
                </p:oleObj>
              </mc:Choice>
              <mc:Fallback>
                <p:oleObj name="Equation" r:id="rId5" imgW="483256" imgH="10775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320" y="1245840"/>
                        <a:ext cx="482600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7F57D3-1BE0-DF1F-D295-1644B1804FEF}"/>
              </a:ext>
            </a:extLst>
          </p:cNvPr>
          <p:cNvSpPr txBox="1"/>
          <p:nvPr/>
        </p:nvSpPr>
        <p:spPr>
          <a:xfrm>
            <a:off x="1300480" y="1635760"/>
            <a:ext cx="72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Có phần nguyên là 1, phần phân số là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7239E7-73A1-D7BE-B3B2-C164F54FE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87925"/>
              </p:ext>
            </p:extLst>
          </p:nvPr>
        </p:nvGraphicFramePr>
        <p:xfrm>
          <a:off x="7340600" y="1403350"/>
          <a:ext cx="66548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40600" y="1403350"/>
                        <a:ext cx="665480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A6777D9-E609-3FC4-95A5-C58054EA73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6080" y="381000"/>
            <a:ext cx="3474720" cy="1777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11D948-0003-C4E9-A4EC-6FBEACFB6947}"/>
              </a:ext>
            </a:extLst>
          </p:cNvPr>
          <p:cNvSpPr txBox="1"/>
          <p:nvPr/>
        </p:nvSpPr>
        <p:spPr>
          <a:xfrm>
            <a:off x="3677920" y="436880"/>
            <a:ext cx="337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/>
              <a:t> </a:t>
            </a:r>
            <a:r>
              <a:rPr lang="vi-VN" sz="2800"/>
              <a:t>một và một phần tư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C4574C-8DAC-6E3B-1FA1-6C79CCB50CF2}"/>
              </a:ext>
            </a:extLst>
          </p:cNvPr>
          <p:cNvSpPr txBox="1"/>
          <p:nvPr/>
        </p:nvSpPr>
        <p:spPr>
          <a:xfrm>
            <a:off x="238760" y="2834640"/>
            <a:ext cx="9077960" cy="101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5715" indent="-5080" algn="just">
              <a:lnSpc>
                <a:spcPct val="111000"/>
              </a:lnSpc>
              <a:spcAft>
                <a:spcPts val="470"/>
              </a:spcAft>
            </a:pPr>
            <a:r>
              <a:rPr lang="en-US" sz="2800" kern="100"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kern="1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 hỗn số gồm hai phần: Phần nguyên là số tự nhiên và phần phân số bé hơn 1.</a:t>
            </a:r>
            <a:endParaRPr lang="vi-VN" sz="2800" kern="1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B17DD2-2FCF-3822-CB6B-35A3C3CF488D}"/>
              </a:ext>
            </a:extLst>
          </p:cNvPr>
          <p:cNvSpPr txBox="1"/>
          <p:nvPr/>
        </p:nvSpPr>
        <p:spPr>
          <a:xfrm>
            <a:off x="396240" y="4033520"/>
            <a:ext cx="10149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0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kern="1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Để đọc hỗn số, ta đọc phần nguyên, chữ “và” rồi đến phần phân số.</a:t>
            </a:r>
            <a:endParaRPr lang="vi-VN" sz="2800" kern="1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78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7">
            <a:extLst>
              <a:ext uri="{FF2B5EF4-FFF2-40B4-BE49-F238E27FC236}">
                <a16:creationId xmlns:a16="http://schemas.microsoft.com/office/drawing/2014/main" id="{0CD36CAA-1DAD-1103-371B-BAC34A63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478" y="3313906"/>
            <a:ext cx="8716962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57" tIns="44977" rIns="89957" bIns="449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598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5540D-846B-A45F-1D58-4DEF3DED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16560"/>
            <a:ext cx="7752080" cy="30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8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E61738-34A1-6BBE-C763-3ADE03676E58}"/>
              </a:ext>
            </a:extLst>
          </p:cNvPr>
          <p:cNvSpPr txBox="1"/>
          <p:nvPr/>
        </p:nvSpPr>
        <p:spPr>
          <a:xfrm>
            <a:off x="690880" y="52832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/>
              <a:t>Bài</a:t>
            </a:r>
            <a:r>
              <a:rPr lang="en-US" sz="2800" u="sng"/>
              <a:t> 1/ 24</a:t>
            </a:r>
            <a:r>
              <a:rPr lang="en-US" sz="2800"/>
              <a:t>. </a:t>
            </a:r>
            <a:r>
              <a:rPr lang="vi-VN" sz="2800"/>
              <a:t>Viết và đọc hỗn số thích hợp với mỗi hình ( theo mẫu</a:t>
            </a:r>
            <a:r>
              <a:rPr lang="vi-VN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58D84-D774-1FB5-BEB7-B22C3435D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51540"/>
            <a:ext cx="4632960" cy="2504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80F05-440F-EB89-D286-FEC0F546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728402"/>
            <a:ext cx="4033520" cy="1509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FF55D5-8DE5-4E7F-2C70-E01387520425}"/>
              </a:ext>
            </a:extLst>
          </p:cNvPr>
          <p:cNvSpPr txBox="1"/>
          <p:nvPr/>
        </p:nvSpPr>
        <p:spPr>
          <a:xfrm>
            <a:off x="304800" y="2733040"/>
            <a:ext cx="44958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             </a:t>
            </a:r>
            <a:r>
              <a:rPr lang="en-US" sz="2800"/>
              <a:t>: Hai </a:t>
            </a:r>
            <a:r>
              <a:rPr lang="vi-VN" sz="2800"/>
              <a:t>và bốn phần chín</a:t>
            </a:r>
          </a:p>
          <a:p>
            <a:endParaRPr lang="vi-VN" sz="280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24D7AC6-90CB-BE61-19F0-67C000AAD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141515"/>
              </p:ext>
            </p:extLst>
          </p:nvPr>
        </p:nvGraphicFramePr>
        <p:xfrm>
          <a:off x="551180" y="2621280"/>
          <a:ext cx="505460" cy="93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241200" imgH="393480" progId="Equation.DSMT4">
                  <p:embed/>
                </p:oleObj>
              </mc:Choice>
              <mc:Fallback>
                <p:oleObj name="Equation" r:id="rId5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180" y="2621280"/>
                        <a:ext cx="505460" cy="934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10D1904-17F6-A8C1-5AEA-C10C1D6A6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0587" y="3601740"/>
            <a:ext cx="4788533" cy="1732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B2E156-AE89-C970-9AA3-C4B65105CD83}"/>
              </a:ext>
            </a:extLst>
          </p:cNvPr>
          <p:cNvSpPr txBox="1"/>
          <p:nvPr/>
        </p:nvSpPr>
        <p:spPr>
          <a:xfrm>
            <a:off x="368775" y="5270986"/>
            <a:ext cx="4505009" cy="954107"/>
          </a:xfrm>
          <a:prstGeom prst="rect">
            <a:avLst/>
          </a:prstGeom>
          <a:solidFill>
            <a:srgbClr val="7CEB99"/>
          </a:solidFill>
        </p:spPr>
        <p:txBody>
          <a:bodyPr wrap="square" rtlCol="0">
            <a:spAutoFit/>
          </a:bodyPr>
          <a:lstStyle/>
          <a:p>
            <a:r>
              <a:rPr lang="vi-VN" sz="2800"/>
              <a:t>       : Ba và bảy phần mười</a:t>
            </a:r>
          </a:p>
          <a:p>
            <a:endParaRPr lang="vi-VN" sz="280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888574E-1C30-0CE4-F863-FFD774892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80765"/>
              </p:ext>
            </p:extLst>
          </p:nvPr>
        </p:nvGraphicFramePr>
        <p:xfrm>
          <a:off x="368775" y="5210026"/>
          <a:ext cx="72199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8" imgW="291960" imgH="393480" progId="Equation.DSMT4">
                  <p:embed/>
                </p:oleObj>
              </mc:Choice>
              <mc:Fallback>
                <p:oleObj name="Equation" r:id="rId8" imgW="291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8775" y="5210026"/>
                        <a:ext cx="721997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0A7629B-B1B8-E7E2-5373-FCF5F396A22D}"/>
              </a:ext>
            </a:extLst>
          </p:cNvPr>
          <p:cNvSpPr txBox="1"/>
          <p:nvPr/>
        </p:nvSpPr>
        <p:spPr>
          <a:xfrm>
            <a:off x="6265547" y="5473005"/>
            <a:ext cx="478853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/>
              <a:t>        :Một và năm phần tám</a:t>
            </a:r>
          </a:p>
          <a:p>
            <a:endParaRPr lang="vi-VN" sz="280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991FC1E-99BC-E6D3-4195-E94DDB309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555026"/>
              </p:ext>
            </p:extLst>
          </p:nvPr>
        </p:nvGraphicFramePr>
        <p:xfrm>
          <a:off x="6377583" y="5334000"/>
          <a:ext cx="775414" cy="113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0" imgW="203040" imgH="393480" progId="Equation.DSMT4">
                  <p:embed/>
                </p:oleObj>
              </mc:Choice>
              <mc:Fallback>
                <p:oleObj name="Equation" r:id="rId10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7583" y="5334000"/>
                        <a:ext cx="775414" cy="113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7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81FEA9-303C-8283-0FAC-37FDA10C3F56}"/>
              </a:ext>
            </a:extLst>
          </p:cNvPr>
          <p:cNvSpPr txBox="1"/>
          <p:nvPr/>
        </p:nvSpPr>
        <p:spPr>
          <a:xfrm>
            <a:off x="340360" y="304800"/>
            <a:ext cx="1151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/>
              <a:t>Bài 2/24</a:t>
            </a:r>
            <a:r>
              <a:rPr lang="vi-VN" sz="2800"/>
              <a:t>.Chỉ ra phần nguyên và phần phân số trong mỗi hỗn số sau: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85122-74C1-FE7A-46EA-7711AF74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924560"/>
            <a:ext cx="9885679" cy="2143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946C0D-374E-0E2E-C0CC-7105FD12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" y="3630294"/>
            <a:ext cx="2651760" cy="17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6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>
            <a:extLst>
              <a:ext uri="{FF2B5EF4-FFF2-40B4-BE49-F238E27FC236}">
                <a16:creationId xmlns:a16="http://schemas.microsoft.com/office/drawing/2014/main" id="{3CF98199-ECE8-F401-77CD-EE416F7E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960" y="916939"/>
            <a:ext cx="8910319" cy="5300981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CC"/>
              </a:gs>
              <a:gs pos="100000">
                <a:srgbClr val="FF9999"/>
              </a:gs>
            </a:gsLst>
            <a:lin ang="2700000" scaled="1"/>
          </a:gradFill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abia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abia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abia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WordArt 33">
            <a:extLst>
              <a:ext uri="{FF2B5EF4-FFF2-40B4-BE49-F238E27FC236}">
                <a16:creationId xmlns:a16="http://schemas.microsoft.com/office/drawing/2014/main" id="{76381E82-2EA1-F292-7471-4D3C1BABDB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8240" y="2358389"/>
            <a:ext cx="633984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+mj-lt"/>
              </a:rPr>
              <a:t>Vận dụng, trải nghiệm  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00FF"/>
              </a:solidFill>
              <a:latin typeface="+mj-lt"/>
            </a:endParaRPr>
          </a:p>
        </p:txBody>
      </p:sp>
      <p:grpSp>
        <p:nvGrpSpPr>
          <p:cNvPr id="6" name="Google Shape;2457;p39">
            <a:extLst>
              <a:ext uri="{FF2B5EF4-FFF2-40B4-BE49-F238E27FC236}">
                <a16:creationId xmlns:a16="http://schemas.microsoft.com/office/drawing/2014/main" id="{2EB67C2E-3A3E-FEC2-0631-A9CF2BA56F2C}"/>
              </a:ext>
            </a:extLst>
          </p:cNvPr>
          <p:cNvGrpSpPr/>
          <p:nvPr/>
        </p:nvGrpSpPr>
        <p:grpSpPr>
          <a:xfrm>
            <a:off x="629920" y="640080"/>
            <a:ext cx="1798320" cy="1412240"/>
            <a:chOff x="182650" y="97825"/>
            <a:chExt cx="1411249" cy="1317305"/>
          </a:xfrm>
        </p:grpSpPr>
        <p:sp>
          <p:nvSpPr>
            <p:cNvPr id="7" name="Google Shape;2458;p39">
              <a:extLst>
                <a:ext uri="{FF2B5EF4-FFF2-40B4-BE49-F238E27FC236}">
                  <a16:creationId xmlns:a16="http://schemas.microsoft.com/office/drawing/2014/main" id="{F861F892-B8EE-9070-2217-2529429909AF}"/>
                </a:ext>
              </a:extLst>
            </p:cNvPr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" name="Google Shape;2459;p39">
              <a:extLst>
                <a:ext uri="{FF2B5EF4-FFF2-40B4-BE49-F238E27FC236}">
                  <a16:creationId xmlns:a16="http://schemas.microsoft.com/office/drawing/2014/main" id="{EEC7358E-DB68-10A9-29AD-E090EF335320}"/>
                </a:ext>
              </a:extLst>
            </p:cNvPr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9" name="Google Shape;2460;p39">
                <a:extLst>
                  <a:ext uri="{FF2B5EF4-FFF2-40B4-BE49-F238E27FC236}">
                    <a16:creationId xmlns:a16="http://schemas.microsoft.com/office/drawing/2014/main" id="{5A7C779A-312B-3208-B698-5026C0228497}"/>
                  </a:ext>
                </a:extLst>
              </p:cNvPr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" name="Google Shape;2461;p39">
                <a:extLst>
                  <a:ext uri="{FF2B5EF4-FFF2-40B4-BE49-F238E27FC236}">
                    <a16:creationId xmlns:a16="http://schemas.microsoft.com/office/drawing/2014/main" id="{30497B8C-2D12-B535-96EB-EF3AD3426FD4}"/>
                  </a:ext>
                </a:extLst>
              </p:cNvPr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" name="Google Shape;2462;p39">
                <a:extLst>
                  <a:ext uri="{FF2B5EF4-FFF2-40B4-BE49-F238E27FC236}">
                    <a16:creationId xmlns:a16="http://schemas.microsoft.com/office/drawing/2014/main" id="{EC103CCE-0508-1069-BCA3-F15AB017B9EE}"/>
                  </a:ext>
                </a:extLst>
              </p:cNvPr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" name="Google Shape;2463;p39">
                <a:extLst>
                  <a:ext uri="{FF2B5EF4-FFF2-40B4-BE49-F238E27FC236}">
                    <a16:creationId xmlns:a16="http://schemas.microsoft.com/office/drawing/2014/main" id="{B510213A-91CF-E1E6-523A-008680B03A67}"/>
                  </a:ext>
                </a:extLst>
              </p:cNvPr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" name="Google Shape;2464;p39">
                <a:extLst>
                  <a:ext uri="{FF2B5EF4-FFF2-40B4-BE49-F238E27FC236}">
                    <a16:creationId xmlns:a16="http://schemas.microsoft.com/office/drawing/2014/main" id="{A663CE43-3B23-F28E-7A91-57969AF188A0}"/>
                  </a:ext>
                </a:extLst>
              </p:cNvPr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" name="Google Shape;2465;p39">
                <a:extLst>
                  <a:ext uri="{FF2B5EF4-FFF2-40B4-BE49-F238E27FC236}">
                    <a16:creationId xmlns:a16="http://schemas.microsoft.com/office/drawing/2014/main" id="{B53E0B3D-0669-AF95-D5C6-2774FC63C1AF}"/>
                  </a:ext>
                </a:extLst>
              </p:cNvPr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2466;p39">
                <a:extLst>
                  <a:ext uri="{FF2B5EF4-FFF2-40B4-BE49-F238E27FC236}">
                    <a16:creationId xmlns:a16="http://schemas.microsoft.com/office/drawing/2014/main" id="{B5FCCE3A-BDB5-3AA8-8071-488447F9151B}"/>
                  </a:ext>
                </a:extLst>
              </p:cNvPr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2467;p39">
                <a:extLst>
                  <a:ext uri="{FF2B5EF4-FFF2-40B4-BE49-F238E27FC236}">
                    <a16:creationId xmlns:a16="http://schemas.microsoft.com/office/drawing/2014/main" id="{087A709C-B866-B26A-4685-CEA71DFC1C37}"/>
                  </a:ext>
                </a:extLst>
              </p:cNvPr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2468;p39">
                <a:extLst>
                  <a:ext uri="{FF2B5EF4-FFF2-40B4-BE49-F238E27FC236}">
                    <a16:creationId xmlns:a16="http://schemas.microsoft.com/office/drawing/2014/main" id="{FBB4382B-B898-D768-C744-F6AFD67A4CE0}"/>
                  </a:ext>
                </a:extLst>
              </p:cNvPr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2469;p39">
                <a:extLst>
                  <a:ext uri="{FF2B5EF4-FFF2-40B4-BE49-F238E27FC236}">
                    <a16:creationId xmlns:a16="http://schemas.microsoft.com/office/drawing/2014/main" id="{B12AD85E-0B84-9858-9349-741F9F179281}"/>
                  </a:ext>
                </a:extLst>
              </p:cNvPr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2470;p39">
                <a:extLst>
                  <a:ext uri="{FF2B5EF4-FFF2-40B4-BE49-F238E27FC236}">
                    <a16:creationId xmlns:a16="http://schemas.microsoft.com/office/drawing/2014/main" id="{1D03DCF9-58B6-F3B8-52A7-0D8D5615988F}"/>
                  </a:ext>
                </a:extLst>
              </p:cNvPr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2471;p39">
                <a:extLst>
                  <a:ext uri="{FF2B5EF4-FFF2-40B4-BE49-F238E27FC236}">
                    <a16:creationId xmlns:a16="http://schemas.microsoft.com/office/drawing/2014/main" id="{CBAD22A0-AD44-7AC7-BF00-EBEE41EFDAFE}"/>
                  </a:ext>
                </a:extLst>
              </p:cNvPr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2472;p39">
                <a:extLst>
                  <a:ext uri="{FF2B5EF4-FFF2-40B4-BE49-F238E27FC236}">
                    <a16:creationId xmlns:a16="http://schemas.microsoft.com/office/drawing/2014/main" id="{8A5F6DCD-F438-2587-53B8-5F3459499C0E}"/>
                  </a:ext>
                </a:extLst>
              </p:cNvPr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" name="Google Shape;2473;p39">
                <a:extLst>
                  <a:ext uri="{FF2B5EF4-FFF2-40B4-BE49-F238E27FC236}">
                    <a16:creationId xmlns:a16="http://schemas.microsoft.com/office/drawing/2014/main" id="{4AE35FC4-7EC5-87D7-7E21-54A7F965CFFC}"/>
                  </a:ext>
                </a:extLst>
              </p:cNvPr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2474;p39">
                <a:extLst>
                  <a:ext uri="{FF2B5EF4-FFF2-40B4-BE49-F238E27FC236}">
                    <a16:creationId xmlns:a16="http://schemas.microsoft.com/office/drawing/2014/main" id="{1C2A5BDE-1E8F-FF37-8665-2DCEA30E86E8}"/>
                  </a:ext>
                </a:extLst>
              </p:cNvPr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4" name="Google Shape;2475;p39">
            <a:extLst>
              <a:ext uri="{FF2B5EF4-FFF2-40B4-BE49-F238E27FC236}">
                <a16:creationId xmlns:a16="http://schemas.microsoft.com/office/drawing/2014/main" id="{06241C02-CF9D-76BD-6419-FF7F7E544B22}"/>
              </a:ext>
            </a:extLst>
          </p:cNvPr>
          <p:cNvGrpSpPr/>
          <p:nvPr/>
        </p:nvGrpSpPr>
        <p:grpSpPr>
          <a:xfrm rot="922728">
            <a:off x="1037541" y="1541343"/>
            <a:ext cx="653117" cy="751755"/>
            <a:chOff x="104132" y="3774240"/>
            <a:chExt cx="602807" cy="693845"/>
          </a:xfrm>
        </p:grpSpPr>
        <p:sp>
          <p:nvSpPr>
            <p:cNvPr id="25" name="Google Shape;2476;p39">
              <a:extLst>
                <a:ext uri="{FF2B5EF4-FFF2-40B4-BE49-F238E27FC236}">
                  <a16:creationId xmlns:a16="http://schemas.microsoft.com/office/drawing/2014/main" id="{45D03428-44DA-3A1B-D62E-50CC370E14FC}"/>
                </a:ext>
              </a:extLst>
            </p:cNvPr>
            <p:cNvSpPr/>
            <p:nvPr/>
          </p:nvSpPr>
          <p:spPr>
            <a:xfrm rot="-1061815">
              <a:off x="182665" y="3828121"/>
              <a:ext cx="445742" cy="586083"/>
            </a:xfrm>
            <a:custGeom>
              <a:avLst/>
              <a:gdLst/>
              <a:ahLst/>
              <a:cxnLst/>
              <a:rect l="l" t="t" r="r" b="b"/>
              <a:pathLst>
                <a:path w="9287" h="12211" extrusionOk="0">
                  <a:moveTo>
                    <a:pt x="5418" y="0"/>
                  </a:moveTo>
                  <a:cubicBezTo>
                    <a:pt x="4962" y="0"/>
                    <a:pt x="4470" y="34"/>
                    <a:pt x="3946" y="84"/>
                  </a:cubicBezTo>
                  <a:cubicBezTo>
                    <a:pt x="2815" y="209"/>
                    <a:pt x="1961" y="498"/>
                    <a:pt x="654" y="1541"/>
                  </a:cubicBezTo>
                  <a:cubicBezTo>
                    <a:pt x="201" y="1893"/>
                    <a:pt x="0" y="2509"/>
                    <a:pt x="151" y="3087"/>
                  </a:cubicBezTo>
                  <a:cubicBezTo>
                    <a:pt x="381" y="3954"/>
                    <a:pt x="1088" y="4838"/>
                    <a:pt x="1840" y="4838"/>
                  </a:cubicBezTo>
                  <a:cubicBezTo>
                    <a:pt x="1992" y="4838"/>
                    <a:pt x="2147" y="4801"/>
                    <a:pt x="2300" y="4720"/>
                  </a:cubicBezTo>
                  <a:cubicBezTo>
                    <a:pt x="3004" y="4350"/>
                    <a:pt x="3830" y="3639"/>
                    <a:pt x="4335" y="3639"/>
                  </a:cubicBezTo>
                  <a:cubicBezTo>
                    <a:pt x="4344" y="3639"/>
                    <a:pt x="4352" y="3639"/>
                    <a:pt x="4361" y="3640"/>
                  </a:cubicBezTo>
                  <a:cubicBezTo>
                    <a:pt x="4700" y="3652"/>
                    <a:pt x="4826" y="4130"/>
                    <a:pt x="4549" y="4343"/>
                  </a:cubicBezTo>
                  <a:cubicBezTo>
                    <a:pt x="4084" y="4695"/>
                    <a:pt x="3469" y="5160"/>
                    <a:pt x="3305" y="5261"/>
                  </a:cubicBezTo>
                  <a:cubicBezTo>
                    <a:pt x="3054" y="5412"/>
                    <a:pt x="2815" y="5575"/>
                    <a:pt x="2576" y="5726"/>
                  </a:cubicBezTo>
                  <a:cubicBezTo>
                    <a:pt x="2338" y="5889"/>
                    <a:pt x="2124" y="6040"/>
                    <a:pt x="1923" y="6203"/>
                  </a:cubicBezTo>
                  <a:cubicBezTo>
                    <a:pt x="1722" y="6354"/>
                    <a:pt x="1546" y="6517"/>
                    <a:pt x="1395" y="6693"/>
                  </a:cubicBezTo>
                  <a:cubicBezTo>
                    <a:pt x="1131" y="6982"/>
                    <a:pt x="918" y="7259"/>
                    <a:pt x="754" y="7510"/>
                  </a:cubicBezTo>
                  <a:cubicBezTo>
                    <a:pt x="578" y="7774"/>
                    <a:pt x="453" y="8038"/>
                    <a:pt x="377" y="8314"/>
                  </a:cubicBezTo>
                  <a:cubicBezTo>
                    <a:pt x="289" y="8591"/>
                    <a:pt x="239" y="8867"/>
                    <a:pt x="227" y="9169"/>
                  </a:cubicBezTo>
                  <a:cubicBezTo>
                    <a:pt x="214" y="9458"/>
                    <a:pt x="227" y="9772"/>
                    <a:pt x="252" y="10124"/>
                  </a:cubicBezTo>
                  <a:cubicBezTo>
                    <a:pt x="369" y="11321"/>
                    <a:pt x="1297" y="12211"/>
                    <a:pt x="2392" y="12211"/>
                  </a:cubicBezTo>
                  <a:cubicBezTo>
                    <a:pt x="2469" y="12211"/>
                    <a:pt x="2548" y="12206"/>
                    <a:pt x="2627" y="12197"/>
                  </a:cubicBezTo>
                  <a:lnTo>
                    <a:pt x="7955" y="11619"/>
                  </a:lnTo>
                  <a:cubicBezTo>
                    <a:pt x="8721" y="11531"/>
                    <a:pt x="9287" y="10802"/>
                    <a:pt x="9211" y="9986"/>
                  </a:cubicBezTo>
                  <a:cubicBezTo>
                    <a:pt x="9126" y="9197"/>
                    <a:pt x="8865" y="8021"/>
                    <a:pt x="8157" y="8021"/>
                  </a:cubicBezTo>
                  <a:cubicBezTo>
                    <a:pt x="8132" y="8021"/>
                    <a:pt x="8106" y="8022"/>
                    <a:pt x="8080" y="8025"/>
                  </a:cubicBezTo>
                  <a:lnTo>
                    <a:pt x="4600" y="8503"/>
                  </a:lnTo>
                  <a:cubicBezTo>
                    <a:pt x="4600" y="8503"/>
                    <a:pt x="5957" y="7598"/>
                    <a:pt x="6585" y="7221"/>
                  </a:cubicBezTo>
                  <a:cubicBezTo>
                    <a:pt x="7213" y="6844"/>
                    <a:pt x="7703" y="6455"/>
                    <a:pt x="8030" y="6078"/>
                  </a:cubicBezTo>
                  <a:cubicBezTo>
                    <a:pt x="8369" y="5688"/>
                    <a:pt x="8595" y="5273"/>
                    <a:pt x="8683" y="4834"/>
                  </a:cubicBezTo>
                  <a:cubicBezTo>
                    <a:pt x="8784" y="4394"/>
                    <a:pt x="8809" y="3866"/>
                    <a:pt x="8746" y="3263"/>
                  </a:cubicBezTo>
                  <a:cubicBezTo>
                    <a:pt x="8671" y="2446"/>
                    <a:pt x="8508" y="1818"/>
                    <a:pt x="8244" y="1353"/>
                  </a:cubicBezTo>
                  <a:cubicBezTo>
                    <a:pt x="7992" y="900"/>
                    <a:pt x="7653" y="561"/>
                    <a:pt x="7238" y="360"/>
                  </a:cubicBezTo>
                  <a:cubicBezTo>
                    <a:pt x="6824" y="146"/>
                    <a:pt x="6334" y="33"/>
                    <a:pt x="5781" y="8"/>
                  </a:cubicBezTo>
                  <a:cubicBezTo>
                    <a:pt x="5663" y="3"/>
                    <a:pt x="5542" y="0"/>
                    <a:pt x="54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2477;p39">
              <a:extLst>
                <a:ext uri="{FF2B5EF4-FFF2-40B4-BE49-F238E27FC236}">
                  <a16:creationId xmlns:a16="http://schemas.microsoft.com/office/drawing/2014/main" id="{A00EB8A8-4F82-4DCD-C039-C3B6CF8A4645}"/>
                </a:ext>
              </a:extLst>
            </p:cNvPr>
            <p:cNvSpPr/>
            <p:nvPr/>
          </p:nvSpPr>
          <p:spPr>
            <a:xfrm rot="-1061815">
              <a:off x="188994" y="3914396"/>
              <a:ext cx="174946" cy="66859"/>
            </a:xfrm>
            <a:custGeom>
              <a:avLst/>
              <a:gdLst/>
              <a:ahLst/>
              <a:cxnLst/>
              <a:rect l="l" t="t" r="r" b="b"/>
              <a:pathLst>
                <a:path w="3645" h="1393" extrusionOk="0">
                  <a:moveTo>
                    <a:pt x="2966" y="1"/>
                  </a:moveTo>
                  <a:cubicBezTo>
                    <a:pt x="2526" y="1"/>
                    <a:pt x="2099" y="101"/>
                    <a:pt x="1684" y="252"/>
                  </a:cubicBezTo>
                  <a:cubicBezTo>
                    <a:pt x="1094" y="478"/>
                    <a:pt x="553" y="817"/>
                    <a:pt x="51" y="1194"/>
                  </a:cubicBezTo>
                  <a:cubicBezTo>
                    <a:pt x="0" y="1232"/>
                    <a:pt x="0" y="1295"/>
                    <a:pt x="26" y="1345"/>
                  </a:cubicBezTo>
                  <a:cubicBezTo>
                    <a:pt x="48" y="1376"/>
                    <a:pt x="80" y="1392"/>
                    <a:pt x="113" y="1392"/>
                  </a:cubicBezTo>
                  <a:cubicBezTo>
                    <a:pt x="135" y="1392"/>
                    <a:pt x="157" y="1385"/>
                    <a:pt x="176" y="1370"/>
                  </a:cubicBezTo>
                  <a:cubicBezTo>
                    <a:pt x="679" y="993"/>
                    <a:pt x="1194" y="654"/>
                    <a:pt x="1760" y="441"/>
                  </a:cubicBezTo>
                  <a:cubicBezTo>
                    <a:pt x="2149" y="302"/>
                    <a:pt x="2551" y="214"/>
                    <a:pt x="2966" y="214"/>
                  </a:cubicBezTo>
                  <a:cubicBezTo>
                    <a:pt x="3142" y="214"/>
                    <a:pt x="3330" y="227"/>
                    <a:pt x="3519" y="277"/>
                  </a:cubicBezTo>
                  <a:cubicBezTo>
                    <a:pt x="3525" y="279"/>
                    <a:pt x="3532" y="280"/>
                    <a:pt x="3538" y="280"/>
                  </a:cubicBezTo>
                  <a:cubicBezTo>
                    <a:pt x="3582" y="280"/>
                    <a:pt x="3621" y="244"/>
                    <a:pt x="3632" y="189"/>
                  </a:cubicBezTo>
                  <a:cubicBezTo>
                    <a:pt x="3645" y="139"/>
                    <a:pt x="3619" y="76"/>
                    <a:pt x="3557" y="64"/>
                  </a:cubicBezTo>
                  <a:cubicBezTo>
                    <a:pt x="3356" y="26"/>
                    <a:pt x="3155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2478;p39">
              <a:extLst>
                <a:ext uri="{FF2B5EF4-FFF2-40B4-BE49-F238E27FC236}">
                  <a16:creationId xmlns:a16="http://schemas.microsoft.com/office/drawing/2014/main" id="{211691FD-71B7-1414-B0B9-B274F2D21186}"/>
                </a:ext>
              </a:extLst>
            </p:cNvPr>
            <p:cNvSpPr/>
            <p:nvPr/>
          </p:nvSpPr>
          <p:spPr>
            <a:xfrm rot="-1061815">
              <a:off x="463983" y="4297891"/>
              <a:ext cx="163523" cy="33453"/>
            </a:xfrm>
            <a:custGeom>
              <a:avLst/>
              <a:gdLst/>
              <a:ahLst/>
              <a:cxnLst/>
              <a:rect l="l" t="t" r="r" b="b"/>
              <a:pathLst>
                <a:path w="3407" h="697" extrusionOk="0">
                  <a:moveTo>
                    <a:pt x="3292" y="1"/>
                  </a:moveTo>
                  <a:cubicBezTo>
                    <a:pt x="3284" y="1"/>
                    <a:pt x="3276" y="2"/>
                    <a:pt x="3268" y="3"/>
                  </a:cubicBezTo>
                  <a:cubicBezTo>
                    <a:pt x="2225" y="242"/>
                    <a:pt x="1170" y="405"/>
                    <a:pt x="102" y="493"/>
                  </a:cubicBezTo>
                  <a:cubicBezTo>
                    <a:pt x="39" y="493"/>
                    <a:pt x="1" y="544"/>
                    <a:pt x="1" y="594"/>
                  </a:cubicBezTo>
                  <a:cubicBezTo>
                    <a:pt x="12" y="650"/>
                    <a:pt x="54" y="696"/>
                    <a:pt x="98" y="696"/>
                  </a:cubicBezTo>
                  <a:cubicBezTo>
                    <a:pt x="104" y="696"/>
                    <a:pt x="109" y="696"/>
                    <a:pt x="114" y="694"/>
                  </a:cubicBezTo>
                  <a:cubicBezTo>
                    <a:pt x="1195" y="619"/>
                    <a:pt x="2263" y="456"/>
                    <a:pt x="3318" y="204"/>
                  </a:cubicBezTo>
                  <a:cubicBezTo>
                    <a:pt x="3381" y="192"/>
                    <a:pt x="3406" y="141"/>
                    <a:pt x="3394" y="79"/>
                  </a:cubicBezTo>
                  <a:cubicBezTo>
                    <a:pt x="3383" y="35"/>
                    <a:pt x="3344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5893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B3C99-19C8-B50E-5383-0BD23AD47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980420"/>
            <a:ext cx="11409681" cy="2961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A7344-0914-62F7-BE88-57B3389649F2}"/>
              </a:ext>
            </a:extLst>
          </p:cNvPr>
          <p:cNvSpPr txBox="1"/>
          <p:nvPr/>
        </p:nvSpPr>
        <p:spPr>
          <a:xfrm>
            <a:off x="609599" y="457200"/>
            <a:ext cx="568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/>
              <a:t>Bài 3/ 24</a:t>
            </a:r>
            <a:r>
              <a:rPr lang="vi-VN" sz="2800"/>
              <a:t>. Viết (theo mẫu)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DAC1C-A2F2-29C1-877B-83294C22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657" y="314960"/>
            <a:ext cx="2120583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B3C99-19C8-B50E-5383-0BD23AD47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" y="980420"/>
            <a:ext cx="11409681" cy="2961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A7344-0914-62F7-BE88-57B3389649F2}"/>
              </a:ext>
            </a:extLst>
          </p:cNvPr>
          <p:cNvSpPr txBox="1"/>
          <p:nvPr/>
        </p:nvSpPr>
        <p:spPr>
          <a:xfrm>
            <a:off x="609599" y="457200"/>
            <a:ext cx="568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/>
              <a:t>Bài 3/ 24</a:t>
            </a:r>
            <a:r>
              <a:rPr lang="vi-VN" sz="2800"/>
              <a:t>. Viết (theo mẫu)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DAC1C-A2F2-29C1-877B-83294C22D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657" y="314960"/>
            <a:ext cx="2120583" cy="170688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2954FC4-F3AE-81A4-2C18-DA416B9EB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77969"/>
              </p:ext>
            </p:extLst>
          </p:nvPr>
        </p:nvGraphicFramePr>
        <p:xfrm>
          <a:off x="426402" y="4350350"/>
          <a:ext cx="619760" cy="93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5" imgW="215640" imgH="393480" progId="Equation.DSMT4">
                  <p:embed/>
                </p:oleObj>
              </mc:Choice>
              <mc:Fallback>
                <p:oleObj name="Equation" r:id="rId5" imgW="21564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2954FC4-F3AE-81A4-2C18-DA416B9EB9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402" y="4350350"/>
                        <a:ext cx="619760" cy="93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D4B4B2E-A8F4-0D8B-6023-D4D476613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8953"/>
              </p:ext>
            </p:extLst>
          </p:nvPr>
        </p:nvGraphicFramePr>
        <p:xfrm>
          <a:off x="3479165" y="4259530"/>
          <a:ext cx="728980" cy="112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7" imgW="241200" imgH="393480" progId="Equation.DSMT4">
                  <p:embed/>
                </p:oleObj>
              </mc:Choice>
              <mc:Fallback>
                <p:oleObj name="Equation" r:id="rId7" imgW="24120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D4B4B2E-A8F4-0D8B-6023-D4D476613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79165" y="4259530"/>
                        <a:ext cx="728980" cy="112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6E5D54E-F59B-9BB0-C117-C37B352CF0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513714"/>
              </p:ext>
            </p:extLst>
          </p:nvPr>
        </p:nvGraphicFramePr>
        <p:xfrm>
          <a:off x="6409053" y="4259530"/>
          <a:ext cx="728980" cy="93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9" imgW="380880" imgH="393480" progId="Equation.DSMT4">
                  <p:embed/>
                </p:oleObj>
              </mc:Choice>
              <mc:Fallback>
                <p:oleObj name="Equation" r:id="rId9" imgW="38088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6E5D54E-F59B-9BB0-C117-C37B352CF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9053" y="4259530"/>
                        <a:ext cx="728980" cy="93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AA8BB61-3440-9301-91EE-579F82719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708536"/>
              </p:ext>
            </p:extLst>
          </p:nvPr>
        </p:nvGraphicFramePr>
        <p:xfrm>
          <a:off x="9471659" y="4206570"/>
          <a:ext cx="643890" cy="103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1" imgW="291960" imgH="393480" progId="Equation.DSMT4">
                  <p:embed/>
                </p:oleObj>
              </mc:Choice>
              <mc:Fallback>
                <p:oleObj name="Equation" r:id="rId11" imgW="29196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AA8BB61-3440-9301-91EE-579F827193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71659" y="4206570"/>
                        <a:ext cx="643890" cy="1037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9BA0586-1808-7E40-96F8-C5CED814BCBF}"/>
              </a:ext>
            </a:extLst>
          </p:cNvPr>
          <p:cNvSpPr txBox="1"/>
          <p:nvPr/>
        </p:nvSpPr>
        <p:spPr>
          <a:xfrm>
            <a:off x="998219" y="4551620"/>
            <a:ext cx="218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= 1 +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D6E97B9-AE36-BF66-3184-C66102B20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381214"/>
              </p:ext>
            </p:extLst>
          </p:nvPr>
        </p:nvGraphicFramePr>
        <p:xfrm>
          <a:off x="1933573" y="4350350"/>
          <a:ext cx="46609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13" imgW="139680" imgH="393480" progId="Equation.DSMT4">
                  <p:embed/>
                </p:oleObj>
              </mc:Choice>
              <mc:Fallback>
                <p:oleObj name="Equation" r:id="rId13" imgW="1396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D6E97B9-AE36-BF66-3184-C66102B201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33573" y="4350350"/>
                        <a:ext cx="46609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5597FE-EE2A-1128-54A1-1E9DEE2DA21A}"/>
              </a:ext>
            </a:extLst>
          </p:cNvPr>
          <p:cNvSpPr txBox="1"/>
          <p:nvPr/>
        </p:nvSpPr>
        <p:spPr>
          <a:xfrm>
            <a:off x="4088445" y="4558000"/>
            <a:ext cx="165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= 4 +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40F5CEA-8D8D-19E9-012F-5666AA5C6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27374"/>
              </p:ext>
            </p:extLst>
          </p:nvPr>
        </p:nvGraphicFramePr>
        <p:xfrm>
          <a:off x="4926330" y="4350350"/>
          <a:ext cx="557530" cy="98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26330" y="4350350"/>
                        <a:ext cx="557530" cy="98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C4ECE82-7B4B-6570-A556-F9B9B815B212}"/>
              </a:ext>
            </a:extLst>
          </p:cNvPr>
          <p:cNvSpPr txBox="1"/>
          <p:nvPr/>
        </p:nvSpPr>
        <p:spPr>
          <a:xfrm>
            <a:off x="7138033" y="4465300"/>
            <a:ext cx="131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= 2 + 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2B4489F-BBBF-75FB-A2C8-72EAA27BC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376983"/>
              </p:ext>
            </p:extLst>
          </p:nvPr>
        </p:nvGraphicFramePr>
        <p:xfrm>
          <a:off x="8063226" y="4209710"/>
          <a:ext cx="643890" cy="103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17" imgW="279360" imgH="393480" progId="Equation.DSMT4">
                  <p:embed/>
                </p:oleObj>
              </mc:Choice>
              <mc:Fallback>
                <p:oleObj name="Equation" r:id="rId17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63226" y="4209710"/>
                        <a:ext cx="643890" cy="103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BEECB49-33FF-D4F7-7ADA-96052483B4BC}"/>
              </a:ext>
            </a:extLst>
          </p:cNvPr>
          <p:cNvSpPr txBox="1"/>
          <p:nvPr/>
        </p:nvSpPr>
        <p:spPr>
          <a:xfrm>
            <a:off x="10046962" y="4465300"/>
            <a:ext cx="123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= 5 + 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482D45D-EADA-D202-05B9-0D3F11DB3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00792"/>
              </p:ext>
            </p:extLst>
          </p:nvPr>
        </p:nvGraphicFramePr>
        <p:xfrm>
          <a:off x="10915334" y="4228690"/>
          <a:ext cx="556893" cy="974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9" imgW="203040" imgH="393480" progId="Equation.DSMT4">
                  <p:embed/>
                </p:oleObj>
              </mc:Choice>
              <mc:Fallback>
                <p:oleObj name="Equation" r:id="rId19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915334" y="4228690"/>
                        <a:ext cx="556893" cy="974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1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8">
            <a:extLst>
              <a:ext uri="{FF2B5EF4-FFF2-40B4-BE49-F238E27FC236}">
                <a16:creationId xmlns:a16="http://schemas.microsoft.com/office/drawing/2014/main" id="{78289E17-74AC-080A-8FD9-D7131204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1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40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58">
            <a:extLst>
              <a:ext uri="{FF2B5EF4-FFF2-40B4-BE49-F238E27FC236}">
                <a16:creationId xmlns:a16="http://schemas.microsoft.com/office/drawing/2014/main" id="{9D0C1241-A3FB-D2C6-35ED-850273BB7B1F}"/>
              </a:ext>
            </a:extLst>
          </p:cNvPr>
          <p:cNvGrpSpPr>
            <a:grpSpLocks/>
          </p:cNvGrpSpPr>
          <p:nvPr/>
        </p:nvGrpSpPr>
        <p:grpSpPr bwMode="auto">
          <a:xfrm>
            <a:off x="3657601" y="2514600"/>
            <a:ext cx="2659063" cy="990600"/>
            <a:chOff x="2133600" y="2514600"/>
            <a:chExt cx="2659199" cy="990600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E30E3D-B410-1C23-8729-A2178F038FA3}"/>
                </a:ext>
              </a:extLst>
            </p:cNvPr>
            <p:cNvSpPr/>
            <p:nvPr/>
          </p:nvSpPr>
          <p:spPr bwMode="auto">
            <a:xfrm>
              <a:off x="3581474" y="2524125"/>
              <a:ext cx="1190686" cy="981075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A3A681ED-222B-DBEA-6C9F-EAEC42A4D240}"/>
                </a:ext>
              </a:extLst>
            </p:cNvPr>
            <p:cNvSpPr/>
            <p:nvPr/>
          </p:nvSpPr>
          <p:spPr bwMode="auto">
            <a:xfrm>
              <a:off x="2133600" y="2514600"/>
              <a:ext cx="1190686" cy="981075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35665892-0875-8DA5-1552-28C5A9B2470D}"/>
                </a:ext>
              </a:extLst>
            </p:cNvPr>
            <p:cNvSpPr/>
            <p:nvPr/>
          </p:nvSpPr>
          <p:spPr bwMode="auto">
            <a:xfrm>
              <a:off x="4191105" y="2535238"/>
              <a:ext cx="601694" cy="969962"/>
            </a:xfrm>
            <a:prstGeom prst="rtTriangle">
              <a:avLst/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8">
            <a:extLst>
              <a:ext uri="{FF2B5EF4-FFF2-40B4-BE49-F238E27FC236}">
                <a16:creationId xmlns:a16="http://schemas.microsoft.com/office/drawing/2014/main" id="{6DC8E06B-272F-E528-174D-B4F942377CBA}"/>
              </a:ext>
            </a:extLst>
          </p:cNvPr>
          <p:cNvGrpSpPr>
            <a:grpSpLocks/>
          </p:cNvGrpSpPr>
          <p:nvPr/>
        </p:nvGrpSpPr>
        <p:grpSpPr bwMode="auto">
          <a:xfrm>
            <a:off x="12420600" y="1676401"/>
            <a:ext cx="1447800" cy="1267921"/>
            <a:chOff x="9341224" y="1660072"/>
            <a:chExt cx="2043950" cy="153961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266E405-F3EF-5B62-574E-148B800EF5D8}"/>
                </a:ext>
              </a:extLst>
            </p:cNvPr>
            <p:cNvSpPr/>
            <p:nvPr/>
          </p:nvSpPr>
          <p:spPr>
            <a:xfrm>
              <a:off x="9525000" y="1752601"/>
              <a:ext cx="990599" cy="1295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25654" name="Group 61">
              <a:extLst>
                <a:ext uri="{FF2B5EF4-FFF2-40B4-BE49-F238E27FC236}">
                  <a16:creationId xmlns:a16="http://schemas.microsoft.com/office/drawing/2014/main" id="{BA365DE4-BD04-6AD9-7C48-2C767A639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41224" y="1660072"/>
              <a:ext cx="2043950" cy="1539619"/>
              <a:chOff x="9798424" y="1660072"/>
              <a:chExt cx="2043950" cy="153961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E49125-0521-9019-1A3D-5B9EFABA8188}"/>
                  </a:ext>
                </a:extLst>
              </p:cNvPr>
              <p:cNvSpPr txBox="1"/>
              <p:nvPr/>
            </p:nvSpPr>
            <p:spPr>
              <a:xfrm>
                <a:off x="10394575" y="1660072"/>
                <a:ext cx="1447799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AFBD764-2C5E-F1B9-AD94-189D322C87D4}"/>
                  </a:ext>
                </a:extLst>
              </p:cNvPr>
              <p:cNvSpPr txBox="1"/>
              <p:nvPr/>
            </p:nvSpPr>
            <p:spPr>
              <a:xfrm>
                <a:off x="9798424" y="1970002"/>
                <a:ext cx="1600201" cy="859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AC3B62-4626-F030-2603-47C9F192950E}"/>
                  </a:ext>
                </a:extLst>
              </p:cNvPr>
              <p:cNvSpPr txBox="1"/>
              <p:nvPr/>
            </p:nvSpPr>
            <p:spPr>
              <a:xfrm>
                <a:off x="10421467" y="2340115"/>
                <a:ext cx="990600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B012FC1-BFB1-7B7F-ED4D-A4D62D766570}"/>
                  </a:ext>
                </a:extLst>
              </p:cNvPr>
              <p:cNvCxnSpPr/>
              <p:nvPr/>
            </p:nvCxnSpPr>
            <p:spPr>
              <a:xfrm>
                <a:off x="10295964" y="2438854"/>
                <a:ext cx="685799" cy="192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93">
            <a:extLst>
              <a:ext uri="{FF2B5EF4-FFF2-40B4-BE49-F238E27FC236}">
                <a16:creationId xmlns:a16="http://schemas.microsoft.com/office/drawing/2014/main" id="{29CBEADA-7EAA-5C16-5DE2-A28F07F25AC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7086600"/>
            <a:ext cx="7924800" cy="5380038"/>
            <a:chOff x="-381000" y="7086600"/>
            <a:chExt cx="7924800" cy="537974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E7F1E82-F297-3894-5148-49EB12BD8BB0}"/>
                </a:ext>
              </a:extLst>
            </p:cNvPr>
            <p:cNvSpPr/>
            <p:nvPr/>
          </p:nvSpPr>
          <p:spPr bwMode="auto">
            <a:xfrm>
              <a:off x="1524000" y="11201177"/>
              <a:ext cx="1189038" cy="1188974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7B097-AC75-0E5C-75BB-0A2670C5F754}"/>
                </a:ext>
              </a:extLst>
            </p:cNvPr>
            <p:cNvSpPr/>
            <p:nvPr/>
          </p:nvSpPr>
          <p:spPr bwMode="auto">
            <a:xfrm>
              <a:off x="0" y="11277600"/>
              <a:ext cx="1188848" cy="1188747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76F794E1-41CF-6E4B-C685-1BA24A93BBB3}"/>
                </a:ext>
              </a:extLst>
            </p:cNvPr>
            <p:cNvSpPr/>
            <p:nvPr/>
          </p:nvSpPr>
          <p:spPr bwMode="auto">
            <a:xfrm>
              <a:off x="1524000" y="11231853"/>
              <a:ext cx="1189037" cy="1188747"/>
            </a:xfrm>
            <a:prstGeom prst="pie">
              <a:avLst>
                <a:gd name="adj1" fmla="val 5574885"/>
                <a:gd name="adj2" fmla="val 16200000"/>
              </a:avLst>
            </a:prstGeom>
            <a:solidFill>
              <a:srgbClr val="009900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B11ED37F-5262-9C27-2EED-2CA3C36B8204}"/>
                </a:ext>
              </a:extLst>
            </p:cNvPr>
            <p:cNvSpPr/>
            <p:nvPr/>
          </p:nvSpPr>
          <p:spPr bwMode="auto">
            <a:xfrm>
              <a:off x="-7620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B8561E38-268D-95C7-7696-C6BBAD2C3D34}"/>
                </a:ext>
              </a:extLst>
            </p:cNvPr>
            <p:cNvSpPr/>
            <p:nvPr/>
          </p:nvSpPr>
          <p:spPr bwMode="auto">
            <a:xfrm>
              <a:off x="136525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D6555985-049C-BC38-8DB3-7578C9BC1CEE}"/>
                </a:ext>
              </a:extLst>
            </p:cNvPr>
            <p:cNvSpPr/>
            <p:nvPr/>
          </p:nvSpPr>
          <p:spPr bwMode="auto">
            <a:xfrm>
              <a:off x="2808288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14FB1462-E727-AFBC-6778-C8B91A8A4ECA}"/>
                </a:ext>
              </a:extLst>
            </p:cNvPr>
            <p:cNvSpPr/>
            <p:nvPr/>
          </p:nvSpPr>
          <p:spPr bwMode="auto">
            <a:xfrm>
              <a:off x="4267200" y="7086600"/>
              <a:ext cx="627063" cy="46193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D926D86E-B127-85F2-C6F5-2BC049934ADA}"/>
                </a:ext>
              </a:extLst>
            </p:cNvPr>
            <p:cNvSpPr/>
            <p:nvPr/>
          </p:nvSpPr>
          <p:spPr bwMode="auto">
            <a:xfrm>
              <a:off x="4252913" y="7091363"/>
              <a:ext cx="1254125" cy="86672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BCD2B8-7255-B567-A1AE-18DABFCB757D}"/>
                </a:ext>
              </a:extLst>
            </p:cNvPr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4447404" y="7523933"/>
              <a:ext cx="866728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619" name="Group 89">
              <a:extLst>
                <a:ext uri="{FF2B5EF4-FFF2-40B4-BE49-F238E27FC236}">
                  <a16:creationId xmlns:a16="http://schemas.microsoft.com/office/drawing/2014/main" id="{84571D78-3A98-0F41-6C4C-77336D71F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81000" y="9906000"/>
              <a:ext cx="7924800" cy="1066800"/>
              <a:chOff x="-304800" y="9220200"/>
              <a:chExt cx="8305800" cy="990600"/>
            </a:xfrm>
          </p:grpSpPr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9FDF006B-ED6E-23BD-4E92-EE655FA50CA9}"/>
                  </a:ext>
                </a:extLst>
              </p:cNvPr>
              <p:cNvSpPr/>
              <p:nvPr/>
            </p:nvSpPr>
            <p:spPr bwMode="auto">
              <a:xfrm>
                <a:off x="-304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91" name="Parallelogram 90">
                <a:extLst>
                  <a:ext uri="{FF2B5EF4-FFF2-40B4-BE49-F238E27FC236}">
                    <a16:creationId xmlns:a16="http://schemas.microsoft.com/office/drawing/2014/main" id="{FBD9092F-D611-FC78-7CFB-D748E0F5AD77}"/>
                  </a:ext>
                </a:extLst>
              </p:cNvPr>
              <p:cNvSpPr/>
              <p:nvPr/>
            </p:nvSpPr>
            <p:spPr bwMode="auto">
              <a:xfrm>
                <a:off x="60960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6" name="Parallelogram 95">
                <a:extLst>
                  <a:ext uri="{FF2B5EF4-FFF2-40B4-BE49-F238E27FC236}">
                    <a16:creationId xmlns:a16="http://schemas.microsoft.com/office/drawing/2014/main" id="{258AB59A-B242-8184-A767-90832334973A}"/>
                  </a:ext>
                </a:extLst>
              </p:cNvPr>
              <p:cNvSpPr/>
              <p:nvPr/>
            </p:nvSpPr>
            <p:spPr bwMode="auto">
              <a:xfrm>
                <a:off x="67818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noFill/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079BADB0-F305-4B0E-AD5E-CB5261D8CF34}"/>
                  </a:ext>
                </a:extLst>
              </p:cNvPr>
              <p:cNvSpPr/>
              <p:nvPr/>
            </p:nvSpPr>
            <p:spPr bwMode="auto">
              <a:xfrm>
                <a:off x="12954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455183B-5978-8C56-F9C0-5B114FBF725E}"/>
                  </a:ext>
                </a:extLst>
              </p:cNvPr>
              <p:cNvSpPr/>
              <p:nvPr/>
            </p:nvSpPr>
            <p:spPr bwMode="auto">
              <a:xfrm>
                <a:off x="28956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7" name="Parallelogram 36">
                <a:extLst>
                  <a:ext uri="{FF2B5EF4-FFF2-40B4-BE49-F238E27FC236}">
                    <a16:creationId xmlns:a16="http://schemas.microsoft.com/office/drawing/2014/main" id="{AD239929-1C6F-7DAB-7CB8-A5F39BD56BE6}"/>
                  </a:ext>
                </a:extLst>
              </p:cNvPr>
              <p:cNvSpPr/>
              <p:nvPr/>
            </p:nvSpPr>
            <p:spPr bwMode="auto">
              <a:xfrm>
                <a:off x="4495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25620" name="Group 88">
              <a:extLst>
                <a:ext uri="{FF2B5EF4-FFF2-40B4-BE49-F238E27FC236}">
                  <a16:creationId xmlns:a16="http://schemas.microsoft.com/office/drawing/2014/main" id="{7AE8B0CD-29C0-BFCB-3DE9-B6FFBA957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524750"/>
              <a:ext cx="5507037" cy="2152649"/>
              <a:chOff x="76200" y="6838950"/>
              <a:chExt cx="5507037" cy="2152649"/>
            </a:xfrm>
          </p:grpSpPr>
          <p:sp>
            <p:nvSpPr>
              <p:cNvPr id="25" name="Diamond 24">
                <a:extLst>
                  <a:ext uri="{FF2B5EF4-FFF2-40B4-BE49-F238E27FC236}">
                    <a16:creationId xmlns:a16="http://schemas.microsoft.com/office/drawing/2014/main" id="{69427BB8-45BC-FCF0-DF71-29483DA3217B}"/>
                  </a:ext>
                </a:extLst>
              </p:cNvPr>
              <p:cNvSpPr/>
              <p:nvPr/>
            </p:nvSpPr>
            <p:spPr bwMode="auto">
              <a:xfrm>
                <a:off x="76200" y="7536972"/>
                <a:ext cx="1412948" cy="1417955"/>
              </a:xfrm>
              <a:prstGeom prst="diamond">
                <a:avLst/>
              </a:prstGeom>
              <a:solidFill>
                <a:srgbClr val="7030A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38758E4-F45C-93D0-1147-09FD2F771010}"/>
                  </a:ext>
                </a:extLst>
              </p:cNvPr>
              <p:cNvCxnSpPr>
                <a:stCxn id="28" idx="1"/>
                <a:endCxn id="28" idx="3"/>
              </p:cNvCxnSpPr>
              <p:nvPr/>
            </p:nvCxnSpPr>
            <p:spPr bwMode="auto">
              <a:xfrm rot="10800000" flipH="1">
                <a:off x="4329113" y="6838926"/>
                <a:ext cx="125412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Diamond 29">
                <a:extLst>
                  <a:ext uri="{FF2B5EF4-FFF2-40B4-BE49-F238E27FC236}">
                    <a16:creationId xmlns:a16="http://schemas.microsoft.com/office/drawing/2014/main" id="{FDF21863-A5BB-CC37-A937-545F012515F5}"/>
                  </a:ext>
                </a:extLst>
              </p:cNvPr>
              <p:cNvSpPr/>
              <p:nvPr/>
            </p:nvSpPr>
            <p:spPr bwMode="auto">
              <a:xfrm>
                <a:off x="1752600" y="7543800"/>
                <a:ext cx="1412948" cy="1417955"/>
              </a:xfrm>
              <a:prstGeom prst="diamond">
                <a:avLst/>
              </a:prstGeom>
              <a:solidFill>
                <a:srgbClr val="7030A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" name="Diamond 25">
                <a:extLst>
                  <a:ext uri="{FF2B5EF4-FFF2-40B4-BE49-F238E27FC236}">
                    <a16:creationId xmlns:a16="http://schemas.microsoft.com/office/drawing/2014/main" id="{A124A94C-C841-5424-D9A8-CB699FC4CF16}"/>
                  </a:ext>
                </a:extLst>
              </p:cNvPr>
              <p:cNvSpPr/>
              <p:nvPr/>
            </p:nvSpPr>
            <p:spPr bwMode="auto">
              <a:xfrm>
                <a:off x="3387725" y="7485004"/>
                <a:ext cx="1412875" cy="1488995"/>
              </a:xfrm>
              <a:prstGeom prst="diamond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04A6435-0346-3530-7F3A-A6F634D08992}"/>
                  </a:ext>
                </a:extLst>
              </p:cNvPr>
              <p:cNvSpPr/>
              <p:nvPr/>
            </p:nvSpPr>
            <p:spPr bwMode="auto">
              <a:xfrm rot="16200000">
                <a:off x="2959396" y="7861005"/>
                <a:ext cx="1523999" cy="737190"/>
              </a:xfrm>
              <a:prstGeom prst="triangle">
                <a:avLst>
                  <a:gd name="adj" fmla="val 51948"/>
                </a:avLst>
              </a:prstGeom>
              <a:solidFill>
                <a:srgbClr val="7030A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5" name="Right Triangle 74">
                <a:extLst>
                  <a:ext uri="{FF2B5EF4-FFF2-40B4-BE49-F238E27FC236}">
                    <a16:creationId xmlns:a16="http://schemas.microsoft.com/office/drawing/2014/main" id="{5A7BE7C7-792F-1B23-35D6-C5656BA0760A}"/>
                  </a:ext>
                </a:extLst>
              </p:cNvPr>
              <p:cNvSpPr/>
              <p:nvPr/>
            </p:nvSpPr>
            <p:spPr>
              <a:xfrm>
                <a:off x="4114800" y="7543800"/>
                <a:ext cx="685800" cy="685800"/>
              </a:xfrm>
              <a:prstGeom prst="rtTriangle">
                <a:avLst/>
              </a:prstGeom>
              <a:solidFill>
                <a:srgbClr val="7030A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0.01435 C -0.16475 0.00556 -0.25538 0.01736 -0.34722 0.02269 C -0.3526 0.02361 -0.36215 0.02431 -0.36805 0.02824 C -0.3842 0.03912 -0.36493 0.02963 -0.38055 0.03657 C -0.38645 0.04444 -0.39288 0.05162 -0.3993 0.0588 C -0.41111 0.07199 -0.39965 0.05625 -0.41389 0.06991 C -0.42222 0.07801 -0.42916 0.09213 -0.43889 0.09769 C -0.44149 0.09907 -0.45573 0.10278 -0.45764 0.10324 C -0.46666 0.10926 -0.46597 0.10463 -0.46597 0.11157 " pathEditMode="relative" rAng="0" ptsTypes="ffffffff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2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1A541B-BF0A-6098-87AB-2CA6F4D25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21" y="3925888"/>
            <a:ext cx="4429125" cy="1552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8E6E1-1AFC-DE60-ABBB-EDB931A95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45" y="1760537"/>
            <a:ext cx="5286375" cy="981075"/>
          </a:xfrm>
          <a:prstGeom prst="rect">
            <a:avLst/>
          </a:prstGeom>
        </p:spPr>
      </p:pic>
      <p:sp>
        <p:nvSpPr>
          <p:cNvPr id="8" name="TextBox 28">
            <a:extLst>
              <a:ext uri="{FF2B5EF4-FFF2-40B4-BE49-F238E27FC236}">
                <a16:creationId xmlns:a16="http://schemas.microsoft.com/office/drawing/2014/main" id="{120FB93D-A07B-69C4-0D8B-40680C3E1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" y="366076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hỗn số - ghép hình: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B4FC7-680E-45AD-1DA1-308FC7D43479}"/>
              </a:ext>
            </a:extLst>
          </p:cNvPr>
          <p:cNvSpPr txBox="1"/>
          <p:nvPr/>
        </p:nvSpPr>
        <p:spPr>
          <a:xfrm>
            <a:off x="1209040" y="1493520"/>
            <a:ext cx="5435600" cy="15525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vi-V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066D5C0-6C8C-9D8F-A409-C24EBA913E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627716"/>
              </p:ext>
            </p:extLst>
          </p:nvPr>
        </p:nvGraphicFramePr>
        <p:xfrm>
          <a:off x="7904480" y="1474787"/>
          <a:ext cx="995680" cy="155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4480" y="1474787"/>
                        <a:ext cx="995680" cy="1552574"/>
                      </a:xfrm>
                      <a:prstGeom prst="rect">
                        <a:avLst/>
                      </a:prstGeom>
                      <a:ln w="381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FE8663-B5A5-33B2-8BFF-840D42FBCF6C}"/>
              </a:ext>
            </a:extLst>
          </p:cNvPr>
          <p:cNvCxnSpPr>
            <a:cxnSpLocks/>
          </p:cNvCxnSpPr>
          <p:nvPr/>
        </p:nvCxnSpPr>
        <p:spPr>
          <a:xfrm>
            <a:off x="6868160" y="2251074"/>
            <a:ext cx="69088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3D1143-0B48-67FD-EF51-E964231E8114}"/>
              </a:ext>
            </a:extLst>
          </p:cNvPr>
          <p:cNvSpPr txBox="1"/>
          <p:nvPr/>
        </p:nvSpPr>
        <p:spPr>
          <a:xfrm>
            <a:off x="769302" y="3925887"/>
            <a:ext cx="5631498" cy="15525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vi-VN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F3A100-DF48-BDB6-3067-CA3B69567B66}"/>
              </a:ext>
            </a:extLst>
          </p:cNvPr>
          <p:cNvCxnSpPr>
            <a:cxnSpLocks/>
          </p:cNvCxnSpPr>
          <p:nvPr/>
        </p:nvCxnSpPr>
        <p:spPr>
          <a:xfrm>
            <a:off x="6644640" y="4841874"/>
            <a:ext cx="91440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D8B530E-D38D-51C1-6E76-F76FBC126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42272"/>
              </p:ext>
            </p:extLst>
          </p:nvPr>
        </p:nvGraphicFramePr>
        <p:xfrm>
          <a:off x="7904480" y="4049554"/>
          <a:ext cx="1076960" cy="148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7" imgW="241200" imgH="393480" progId="Equation.DSMT4">
                  <p:embed/>
                </p:oleObj>
              </mc:Choice>
              <mc:Fallback>
                <p:oleObj name="Equation" r:id="rId7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4480" y="4049554"/>
                        <a:ext cx="1076960" cy="1480659"/>
                      </a:xfrm>
                      <a:prstGeom prst="rect">
                        <a:avLst/>
                      </a:prstGeom>
                      <a:ln w="38100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6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9"/>
          <a:stretch/>
        </p:blipFill>
        <p:spPr>
          <a:xfrm>
            <a:off x="0" y="0"/>
            <a:ext cx="122669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050" y="850726"/>
            <a:ext cx="832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5969" y="1497057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solidFill>
                  <a:schemeClr val="bg1"/>
                </a:solidFill>
              </a:rPr>
              <a:t>Toán: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4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2939F6AF-2E73-E707-8B7E-01BE20163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194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Bài sau: Hỗn số (tiết 2)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en-US" altLang="en-US" sz="4800" b="1">
              <a:solidFill>
                <a:srgbClr val="0F15C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WordArt 13">
            <a:extLst>
              <a:ext uri="{FF2B5EF4-FFF2-40B4-BE49-F238E27FC236}">
                <a16:creationId xmlns:a16="http://schemas.microsoft.com/office/drawing/2014/main" id="{807EE775-88BA-F965-B3CA-721372D5EF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838326"/>
            <a:ext cx="3276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27652" name="Rectangle 36">
            <a:extLst>
              <a:ext uri="{FF2B5EF4-FFF2-40B4-BE49-F238E27FC236}">
                <a16:creationId xmlns:a16="http://schemas.microsoft.com/office/drawing/2014/main" id="{F847C833-26D1-70C2-95E1-C947BA1E9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94958"/>
            <a:ext cx="10038080" cy="6212204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27653" name="Picture 11" descr="sun14[1]">
            <a:extLst>
              <a:ext uri="{FF2B5EF4-FFF2-40B4-BE49-F238E27FC236}">
                <a16:creationId xmlns:a16="http://schemas.microsoft.com/office/drawing/2014/main" id="{D0377EDB-17DF-2E8F-B23D-89652D2B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598" y="49784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sun14[1]">
            <a:extLst>
              <a:ext uri="{FF2B5EF4-FFF2-40B4-BE49-F238E27FC236}">
                <a16:creationId xmlns:a16="http://schemas.microsoft.com/office/drawing/2014/main" id="{2F28D751-C6C1-FCC1-80B6-24AFCA9AC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784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 descr="sun14[1]">
            <a:extLst>
              <a:ext uri="{FF2B5EF4-FFF2-40B4-BE49-F238E27FC236}">
                <a16:creationId xmlns:a16="http://schemas.microsoft.com/office/drawing/2014/main" id="{64C9FD39-0E31-CD68-6D8B-3E90EBFE5E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8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021020">
            <a:extLst>
              <a:ext uri="{FF2B5EF4-FFF2-40B4-BE49-F238E27FC236}">
                <a16:creationId xmlns:a16="http://schemas.microsoft.com/office/drawing/2014/main" id="{83AB769D-576B-1DCF-B571-0D1BF773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0"/>
            <a:ext cx="25320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A021020">
            <a:extLst>
              <a:ext uri="{FF2B5EF4-FFF2-40B4-BE49-F238E27FC236}">
                <a16:creationId xmlns:a16="http://schemas.microsoft.com/office/drawing/2014/main" id="{59DC7EF7-466D-CD34-D15B-DA95B9F3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90488"/>
            <a:ext cx="246221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WhitecornerFlower">
            <a:extLst>
              <a:ext uri="{FF2B5EF4-FFF2-40B4-BE49-F238E27FC236}">
                <a16:creationId xmlns:a16="http://schemas.microsoft.com/office/drawing/2014/main" id="{49BBF12F-82A2-4E63-BF4B-BEDBFD31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29577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WhitecornerFlower">
            <a:extLst>
              <a:ext uri="{FF2B5EF4-FFF2-40B4-BE49-F238E27FC236}">
                <a16:creationId xmlns:a16="http://schemas.microsoft.com/office/drawing/2014/main" id="{62EA8604-B259-84AB-5E6D-1D2E48D4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778250"/>
            <a:ext cx="3022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7" name="WordArt 7" descr="416eu">
            <a:extLst>
              <a:ext uri="{FF2B5EF4-FFF2-40B4-BE49-F238E27FC236}">
                <a16:creationId xmlns:a16="http://schemas.microsoft.com/office/drawing/2014/main" id="{90B70698-D785-9599-62F3-5D794482F7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5650" y="1881188"/>
            <a:ext cx="5391150" cy="1319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1300" b="1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.VnTime" panose="020B7200000000000000" pitchFamily="34" charset="0"/>
              </a:rPr>
              <a:t>BÀI HỌC KẾT THÚC</a:t>
            </a:r>
          </a:p>
        </p:txBody>
      </p:sp>
      <p:sp>
        <p:nvSpPr>
          <p:cNvPr id="39943" name="WordArt 36">
            <a:extLst>
              <a:ext uri="{FF2B5EF4-FFF2-40B4-BE49-F238E27FC236}">
                <a16:creationId xmlns:a16="http://schemas.microsoft.com/office/drawing/2014/main" id="{56B2473B-33EE-6905-5EDA-BF8558F281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5650" y="3429000"/>
            <a:ext cx="508635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2400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4" name="Rectangle 36">
            <a:extLst>
              <a:ext uri="{FF2B5EF4-FFF2-40B4-BE49-F238E27FC236}">
                <a16:creationId xmlns:a16="http://schemas.microsoft.com/office/drawing/2014/main" id="{E52B6A9B-9B4D-668D-2725-1B769EB8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158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190688"/>
            <a:ext cx="5895343" cy="4486088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46" y="190687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1" y="635106"/>
            <a:ext cx="5645150" cy="3813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77680-6A14-4A7C-A7D0-8EF67E2325ED}"/>
              </a:ext>
            </a:extLst>
          </p:cNvPr>
          <p:cNvSpPr txBox="1"/>
          <p:nvPr/>
        </p:nvSpPr>
        <p:spPr>
          <a:xfrm>
            <a:off x="272747" y="5121195"/>
            <a:ext cx="9976154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CHƠI: Ong đi tìm mật</a:t>
            </a:r>
            <a:endParaRPr 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3DH" panose="020B72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48767-695A-412A-B482-51ABBE74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182">
            <a:off x="10504262" y="4572000"/>
            <a:ext cx="145193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C5478506-80EC-4C0C-A4EB-CEF5227DD7BF}"/>
              </a:ext>
            </a:extLst>
          </p:cNvPr>
          <p:cNvGrpSpPr>
            <a:grpSpLocks/>
          </p:cNvGrpSpPr>
          <p:nvPr/>
        </p:nvGrpSpPr>
        <p:grpSpPr bwMode="auto">
          <a:xfrm>
            <a:off x="4737261" y="2190758"/>
            <a:ext cx="2625718" cy="1455797"/>
            <a:chOff x="4272" y="1632"/>
            <a:chExt cx="672" cy="576"/>
          </a:xfrm>
        </p:grpSpPr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5986C8BA-EF4B-4B20-9364-26AF206D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9D66587E-A9E9-462A-91AC-BBC0D9D1B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AutoShape 9">
              <a:extLst>
                <a:ext uri="{FF2B5EF4-FFF2-40B4-BE49-F238E27FC236}">
                  <a16:creationId xmlns:a16="http://schemas.microsoft.com/office/drawing/2014/main" id="{C4665E21-728C-4099-BE41-F9A5F29B2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C9DE4510-2B0C-483D-B82E-2D5D25FE7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335110-7EA5-4150-8F10-2A22365ED264}"/>
              </a:ext>
            </a:extLst>
          </p:cNvPr>
          <p:cNvSpPr txBox="1"/>
          <p:nvPr/>
        </p:nvSpPr>
        <p:spPr>
          <a:xfrm>
            <a:off x="593697" y="1339485"/>
            <a:ext cx="1100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/>
              <a:t>Câu 1</a:t>
            </a:r>
            <a:r>
              <a:rPr lang="vi-VN" sz="3200" b="1"/>
              <a:t>: Phân số  chỉ phần tô màu của hình dưới đây là</a:t>
            </a:r>
            <a:r>
              <a:rPr lang="vi-VN" sz="3200"/>
              <a:t>: </a:t>
            </a:r>
            <a:endParaRPr lang="en-US" sz="3200"/>
          </a:p>
        </p:txBody>
      </p:sp>
      <p:grpSp>
        <p:nvGrpSpPr>
          <p:cNvPr id="11" name="Group 60">
            <a:extLst>
              <a:ext uri="{FF2B5EF4-FFF2-40B4-BE49-F238E27FC236}">
                <a16:creationId xmlns:a16="http://schemas.microsoft.com/office/drawing/2014/main" id="{B7C965D5-14A0-4BF2-8750-101A700DEEC0}"/>
              </a:ext>
            </a:extLst>
          </p:cNvPr>
          <p:cNvGrpSpPr>
            <a:grpSpLocks/>
          </p:cNvGrpSpPr>
          <p:nvPr/>
        </p:nvGrpSpPr>
        <p:grpSpPr bwMode="auto">
          <a:xfrm>
            <a:off x="6905779" y="4873510"/>
            <a:ext cx="920750" cy="1089025"/>
            <a:chOff x="3500" y="2112"/>
            <a:chExt cx="580" cy="686"/>
          </a:xfrm>
        </p:grpSpPr>
        <p:grpSp>
          <p:nvGrpSpPr>
            <p:cNvPr id="12" name="Group 41">
              <a:extLst>
                <a:ext uri="{FF2B5EF4-FFF2-40B4-BE49-F238E27FC236}">
                  <a16:creationId xmlns:a16="http://schemas.microsoft.com/office/drawing/2014/main" id="{29882161-E8AD-46B7-BA3C-D9B7706E7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112"/>
              <a:ext cx="336" cy="686"/>
              <a:chOff x="480" y="3157"/>
              <a:chExt cx="336" cy="686"/>
            </a:xfrm>
          </p:grpSpPr>
          <p:sp>
            <p:nvSpPr>
              <p:cNvPr id="14" name="Text Box 42">
                <a:extLst>
                  <a:ext uri="{FF2B5EF4-FFF2-40B4-BE49-F238E27FC236}">
                    <a16:creationId xmlns:a16="http://schemas.microsoft.com/office/drawing/2014/main" id="{EBD7A1A7-7041-4DC9-8A0A-B24294B3FE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5" name="Text Box 43">
                <a:extLst>
                  <a:ext uri="{FF2B5EF4-FFF2-40B4-BE49-F238E27FC236}">
                    <a16:creationId xmlns:a16="http://schemas.microsoft.com/office/drawing/2014/main" id="{76950304-A8B9-43FB-BCB7-9562410AB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6" name="Line 44">
                <a:extLst>
                  <a:ext uri="{FF2B5EF4-FFF2-40B4-BE49-F238E27FC236}">
                    <a16:creationId xmlns:a16="http://schemas.microsoft.com/office/drawing/2014/main" id="{C7F63B4F-774C-4671-ACF9-81AC8E8FB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26D15C9E-0DF2-4158-B19E-33492C98F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" y="2256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Group 58">
            <a:extLst>
              <a:ext uri="{FF2B5EF4-FFF2-40B4-BE49-F238E27FC236}">
                <a16:creationId xmlns:a16="http://schemas.microsoft.com/office/drawing/2014/main" id="{C925DD08-A669-4B7C-98B7-32BAEF621F6E}"/>
              </a:ext>
            </a:extLst>
          </p:cNvPr>
          <p:cNvGrpSpPr>
            <a:grpSpLocks/>
          </p:cNvGrpSpPr>
          <p:nvPr/>
        </p:nvGrpSpPr>
        <p:grpSpPr bwMode="auto">
          <a:xfrm>
            <a:off x="3939546" y="4911610"/>
            <a:ext cx="914400" cy="1089025"/>
            <a:chOff x="672" y="3637"/>
            <a:chExt cx="576" cy="686"/>
          </a:xfrm>
        </p:grpSpPr>
        <p:grpSp>
          <p:nvGrpSpPr>
            <p:cNvPr id="18" name="Group 45">
              <a:extLst>
                <a:ext uri="{FF2B5EF4-FFF2-40B4-BE49-F238E27FC236}">
                  <a16:creationId xmlns:a16="http://schemas.microsoft.com/office/drawing/2014/main" id="{BAEFC0F2-9F80-40B0-B580-2DA70856E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20" name="Text Box 46">
                <a:extLst>
                  <a:ext uri="{FF2B5EF4-FFF2-40B4-BE49-F238E27FC236}">
                    <a16:creationId xmlns:a16="http://schemas.microsoft.com/office/drawing/2014/main" id="{B178F7D6-76C5-4F8E-9341-25E713F4E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Text Box 47">
                <a:extLst>
                  <a:ext uri="{FF2B5EF4-FFF2-40B4-BE49-F238E27FC236}">
                    <a16:creationId xmlns:a16="http://schemas.microsoft.com/office/drawing/2014/main" id="{E3E56438-659D-4C58-9928-1D9AF5F1C7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2" name="Line 48">
                <a:extLst>
                  <a:ext uri="{FF2B5EF4-FFF2-40B4-BE49-F238E27FC236}">
                    <a16:creationId xmlns:a16="http://schemas.microsoft.com/office/drawing/2014/main" id="{1C8DAD74-95CD-442C-9FE1-0FBE52FB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56">
              <a:extLst>
                <a:ext uri="{FF2B5EF4-FFF2-40B4-BE49-F238E27FC236}">
                  <a16:creationId xmlns:a16="http://schemas.microsoft.com/office/drawing/2014/main" id="{7F7188D7-07A6-434C-A204-5D14AE489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92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Group 58">
            <a:extLst>
              <a:ext uri="{FF2B5EF4-FFF2-40B4-BE49-F238E27FC236}">
                <a16:creationId xmlns:a16="http://schemas.microsoft.com/office/drawing/2014/main" id="{3B007D2F-79C8-4838-B0A9-4C9FE0AC994C}"/>
              </a:ext>
            </a:extLst>
          </p:cNvPr>
          <p:cNvGrpSpPr>
            <a:grpSpLocks/>
          </p:cNvGrpSpPr>
          <p:nvPr/>
        </p:nvGrpSpPr>
        <p:grpSpPr bwMode="auto">
          <a:xfrm>
            <a:off x="1242041" y="4954357"/>
            <a:ext cx="529557" cy="1089025"/>
            <a:chOff x="672" y="3637"/>
            <a:chExt cx="576" cy="686"/>
          </a:xfrm>
        </p:grpSpPr>
        <p:grpSp>
          <p:nvGrpSpPr>
            <p:cNvPr id="24" name="Group 45">
              <a:extLst>
                <a:ext uri="{FF2B5EF4-FFF2-40B4-BE49-F238E27FC236}">
                  <a16:creationId xmlns:a16="http://schemas.microsoft.com/office/drawing/2014/main" id="{AAFFC1F9-9807-409F-B27F-EEAA74F49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26" name="Text Box 46">
                <a:extLst>
                  <a:ext uri="{FF2B5EF4-FFF2-40B4-BE49-F238E27FC236}">
                    <a16:creationId xmlns:a16="http://schemas.microsoft.com/office/drawing/2014/main" id="{8AAAE969-6A3D-4FE8-872F-8351403DBC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7" name="Text Box 47">
                <a:extLst>
                  <a:ext uri="{FF2B5EF4-FFF2-40B4-BE49-F238E27FC236}">
                    <a16:creationId xmlns:a16="http://schemas.microsoft.com/office/drawing/2014/main" id="{0885288D-DC12-4234-AC48-901B44C0BD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8" name="Line 48">
                <a:extLst>
                  <a:ext uri="{FF2B5EF4-FFF2-40B4-BE49-F238E27FC236}">
                    <a16:creationId xmlns:a16="http://schemas.microsoft.com/office/drawing/2014/main" id="{802D2F04-CBCB-4DD1-B555-FA6724407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56">
              <a:extLst>
                <a:ext uri="{FF2B5EF4-FFF2-40B4-BE49-F238E27FC236}">
                  <a16:creationId xmlns:a16="http://schemas.microsoft.com/office/drawing/2014/main" id="{A5E0E1D9-F911-4F5E-AF8E-9E4084C83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92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58">
            <a:extLst>
              <a:ext uri="{FF2B5EF4-FFF2-40B4-BE49-F238E27FC236}">
                <a16:creationId xmlns:a16="http://schemas.microsoft.com/office/drawing/2014/main" id="{8595298F-0168-4674-8375-60691AD97744}"/>
              </a:ext>
            </a:extLst>
          </p:cNvPr>
          <p:cNvGrpSpPr>
            <a:grpSpLocks/>
          </p:cNvGrpSpPr>
          <p:nvPr/>
        </p:nvGrpSpPr>
        <p:grpSpPr bwMode="auto">
          <a:xfrm>
            <a:off x="9877994" y="4894147"/>
            <a:ext cx="889000" cy="1089025"/>
            <a:chOff x="688" y="3637"/>
            <a:chExt cx="560" cy="686"/>
          </a:xfrm>
        </p:grpSpPr>
        <p:grpSp>
          <p:nvGrpSpPr>
            <p:cNvPr id="30" name="Group 45">
              <a:extLst>
                <a:ext uri="{FF2B5EF4-FFF2-40B4-BE49-F238E27FC236}">
                  <a16:creationId xmlns:a16="http://schemas.microsoft.com/office/drawing/2014/main" id="{598270E1-BE3D-4B68-93A5-F07085CD2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32" name="Text Box 46">
                <a:extLst>
                  <a:ext uri="{FF2B5EF4-FFF2-40B4-BE49-F238E27FC236}">
                    <a16:creationId xmlns:a16="http://schemas.microsoft.com/office/drawing/2014/main" id="{1D23CA3E-B3B4-4E58-88B1-1E74F2C1A7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Text Box 47">
                <a:extLst>
                  <a:ext uri="{FF2B5EF4-FFF2-40B4-BE49-F238E27FC236}">
                    <a16:creationId xmlns:a16="http://schemas.microsoft.com/office/drawing/2014/main" id="{13ED9470-A333-4BB9-8F41-7DFCA012F5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Line 48">
                <a:extLst>
                  <a:ext uri="{FF2B5EF4-FFF2-40B4-BE49-F238E27FC236}">
                    <a16:creationId xmlns:a16="http://schemas.microsoft.com/office/drawing/2014/main" id="{91CE7C18-0EBF-480B-AABD-5D76E05A6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 Box 56">
              <a:extLst>
                <a:ext uri="{FF2B5EF4-FFF2-40B4-BE49-F238E27FC236}">
                  <a16:creationId xmlns:a16="http://schemas.microsoft.com/office/drawing/2014/main" id="{10A7C6D8-178C-4376-BD6E-A710DCB4E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" y="3790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213854C-441D-4C0F-B27F-4134C561ED40}"/>
              </a:ext>
            </a:extLst>
          </p:cNvPr>
          <p:cNvSpPr txBox="1"/>
          <p:nvPr/>
        </p:nvSpPr>
        <p:spPr>
          <a:xfrm>
            <a:off x="1152939" y="528308"/>
            <a:ext cx="718002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CHƠI: Ong đi tìm mật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3DH" panose="020B7200000000000000" pitchFamily="34" charset="0"/>
            </a:endParaRPr>
          </a:p>
        </p:txBody>
      </p:sp>
      <p:pic>
        <p:nvPicPr>
          <p:cNvPr id="44" name="Picture 9">
            <a:extLst>
              <a:ext uri="{FF2B5EF4-FFF2-40B4-BE49-F238E27FC236}">
                <a16:creationId xmlns:a16="http://schemas.microsoft.com/office/drawing/2014/main" id="{04B48A44-9053-453F-B437-117725E5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FFE8"/>
              </a:clrFrom>
              <a:clrTo>
                <a:srgbClr val="E8FFE8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61945" r="59810" b="19144"/>
          <a:stretch>
            <a:fillRect/>
          </a:stretch>
        </p:blipFill>
        <p:spPr bwMode="auto">
          <a:xfrm>
            <a:off x="200779" y="4613953"/>
            <a:ext cx="143986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32">
            <a:extLst>
              <a:ext uri="{FF2B5EF4-FFF2-40B4-BE49-F238E27FC236}">
                <a16:creationId xmlns:a16="http://schemas.microsoft.com/office/drawing/2014/main" id="{44B5F452-41FE-4ED8-8DF6-571B8072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8" y="5122747"/>
            <a:ext cx="633413" cy="576263"/>
          </a:xfrm>
          <a:prstGeom prst="ellipse">
            <a:avLst/>
          </a:prstGeom>
          <a:solidFill>
            <a:srgbClr val="99FF66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90AD6230-1CD5-4E8A-93E1-499EC2AC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FFCD"/>
              </a:clrFrom>
              <a:clrTo>
                <a:srgbClr val="CD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68242" r="74156" b="13911"/>
          <a:stretch>
            <a:fillRect/>
          </a:stretch>
        </p:blipFill>
        <p:spPr bwMode="auto">
          <a:xfrm>
            <a:off x="3136067" y="4848414"/>
            <a:ext cx="8651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31">
            <a:extLst>
              <a:ext uri="{FF2B5EF4-FFF2-40B4-BE49-F238E27FC236}">
                <a16:creationId xmlns:a16="http://schemas.microsoft.com/office/drawing/2014/main" id="{28F73AFC-9D52-4EFF-A60E-5D337409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24" y="5015277"/>
            <a:ext cx="554037" cy="542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pSp>
        <p:nvGrpSpPr>
          <p:cNvPr id="48" name="Group 42">
            <a:extLst>
              <a:ext uri="{FF2B5EF4-FFF2-40B4-BE49-F238E27FC236}">
                <a16:creationId xmlns:a16="http://schemas.microsoft.com/office/drawing/2014/main" id="{FF81C955-61EF-4CA9-9C32-B0DAE29719E4}"/>
              </a:ext>
            </a:extLst>
          </p:cNvPr>
          <p:cNvGrpSpPr>
            <a:grpSpLocks/>
          </p:cNvGrpSpPr>
          <p:nvPr/>
        </p:nvGrpSpPr>
        <p:grpSpPr bwMode="auto">
          <a:xfrm>
            <a:off x="6189632" y="4819535"/>
            <a:ext cx="1020763" cy="1219200"/>
            <a:chOff x="3888" y="2688"/>
            <a:chExt cx="547" cy="624"/>
          </a:xfrm>
        </p:grpSpPr>
        <p:pic>
          <p:nvPicPr>
            <p:cNvPr id="49" name="Picture 39">
              <a:extLst>
                <a:ext uri="{FF2B5EF4-FFF2-40B4-BE49-F238E27FC236}">
                  <a16:creationId xmlns:a16="http://schemas.microsoft.com/office/drawing/2014/main" id="{940936AE-E3AA-4DDE-9895-2A4756BFC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Oval 8">
              <a:extLst>
                <a:ext uri="{FF2B5EF4-FFF2-40B4-BE49-F238E27FC236}">
                  <a16:creationId xmlns:a16="http://schemas.microsoft.com/office/drawing/2014/main" id="{30AC1BA1-67DE-452B-83FC-77FA5D6EC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C</a:t>
              </a:r>
              <a:endParaRPr lang="en-US" altLang="en-US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1" name="Picture 37">
            <a:extLst>
              <a:ext uri="{FF2B5EF4-FFF2-40B4-BE49-F238E27FC236}">
                <a16:creationId xmlns:a16="http://schemas.microsoft.com/office/drawing/2014/main" id="{BCD0A14B-D016-4116-981A-590B5866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57" y="4895735"/>
            <a:ext cx="1104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38">
            <a:extLst>
              <a:ext uri="{FF2B5EF4-FFF2-40B4-BE49-F238E27FC236}">
                <a16:creationId xmlns:a16="http://schemas.microsoft.com/office/drawing/2014/main" id="{A0D2FE75-9DB0-44ED-B2F6-EB8E57D4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9276" y="5137033"/>
            <a:ext cx="457200" cy="490538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0000FF"/>
                </a:solidFill>
                <a:latin typeface="Arial" panose="020B0604020202020204" pitchFamily="34" charset="0"/>
              </a:rPr>
              <a:t>D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Picture 10" descr="1">
            <a:extLst>
              <a:ext uri="{FF2B5EF4-FFF2-40B4-BE49-F238E27FC236}">
                <a16:creationId xmlns:a16="http://schemas.microsoft.com/office/drawing/2014/main" id="{4BA26AE9-2F56-42C1-B543-035054F3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10" y="2038397"/>
            <a:ext cx="11525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80A961C7-F329-4D99-975A-9330880B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775" y="1930305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3F4F96AC-2B41-4534-BD7A-79A82F8E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12" y="2862156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>
            <a:extLst>
              <a:ext uri="{FF2B5EF4-FFF2-40B4-BE49-F238E27FC236}">
                <a16:creationId xmlns:a16="http://schemas.microsoft.com/office/drawing/2014/main" id="{F8096398-759D-4AF8-824D-D8B4EFDA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3293">
            <a:off x="319515" y="2459878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id="{875BE1A1-3960-4EBC-915D-3C04E8FBF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950" y="-21002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14">
            <a:extLst>
              <a:ext uri="{FF2B5EF4-FFF2-40B4-BE49-F238E27FC236}">
                <a16:creationId xmlns:a16="http://schemas.microsoft.com/office/drawing/2014/main" id="{968ECFB1-C858-45F9-8D38-4EEF1978239D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9931367" y="3150168"/>
            <a:ext cx="728943" cy="29199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67" name="Oval 14">
            <a:extLst>
              <a:ext uri="{FF2B5EF4-FFF2-40B4-BE49-F238E27FC236}">
                <a16:creationId xmlns:a16="http://schemas.microsoft.com/office/drawing/2014/main" id="{82EB34AC-E1A1-428D-876F-6C9FAD6ECD47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10524870" y="2216843"/>
            <a:ext cx="728943" cy="2919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68" name="Oval 14">
            <a:extLst>
              <a:ext uri="{FF2B5EF4-FFF2-40B4-BE49-F238E27FC236}">
                <a16:creationId xmlns:a16="http://schemas.microsoft.com/office/drawing/2014/main" id="{65D75A44-3E5A-4C48-B45D-B21D34390401}"/>
              </a:ext>
            </a:extLst>
          </p:cNvPr>
          <p:cNvSpPr>
            <a:spLocks noChangeArrowheads="1"/>
          </p:cNvSpPr>
          <p:nvPr/>
        </p:nvSpPr>
        <p:spPr bwMode="auto">
          <a:xfrm rot="6574844">
            <a:off x="524190" y="2628389"/>
            <a:ext cx="737471" cy="307906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69" name="Oval 14">
            <a:extLst>
              <a:ext uri="{FF2B5EF4-FFF2-40B4-BE49-F238E27FC236}">
                <a16:creationId xmlns:a16="http://schemas.microsoft.com/office/drawing/2014/main" id="{4DC5B458-9288-4E03-9781-5B389129F3AB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9287597" y="260568"/>
            <a:ext cx="728943" cy="3151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8 -0.0375 L 0.06367 0.20231 C 0.07617 0.31042 0.1526 0.4206 0.20104 0.40231 L 0.30937 0.36134 " pathEditMode="relative" rAng="4680000" ptsTypes="AA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213854C-441D-4C0F-B27F-4134C561ED40}"/>
              </a:ext>
            </a:extLst>
          </p:cNvPr>
          <p:cNvSpPr txBox="1"/>
          <p:nvPr/>
        </p:nvSpPr>
        <p:spPr>
          <a:xfrm>
            <a:off x="1152939" y="528308"/>
            <a:ext cx="718002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CHƠI: Ong đi tìm mật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3DH" panose="020B7200000000000000" pitchFamily="34" charset="0"/>
            </a:endParaRPr>
          </a:p>
        </p:txBody>
      </p:sp>
      <p:pic>
        <p:nvPicPr>
          <p:cNvPr id="44" name="Picture 9">
            <a:extLst>
              <a:ext uri="{FF2B5EF4-FFF2-40B4-BE49-F238E27FC236}">
                <a16:creationId xmlns:a16="http://schemas.microsoft.com/office/drawing/2014/main" id="{04B48A44-9053-453F-B437-117725E5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FFE8"/>
              </a:clrFrom>
              <a:clrTo>
                <a:srgbClr val="E8FFE8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61945" r="59810" b="19144"/>
          <a:stretch>
            <a:fillRect/>
          </a:stretch>
        </p:blipFill>
        <p:spPr bwMode="auto">
          <a:xfrm>
            <a:off x="270519" y="4517908"/>
            <a:ext cx="143986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32">
            <a:extLst>
              <a:ext uri="{FF2B5EF4-FFF2-40B4-BE49-F238E27FC236}">
                <a16:creationId xmlns:a16="http://schemas.microsoft.com/office/drawing/2014/main" id="{44B5F452-41FE-4ED8-8DF6-571B8072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58" y="5051308"/>
            <a:ext cx="633413" cy="576263"/>
          </a:xfrm>
          <a:prstGeom prst="ellipse">
            <a:avLst/>
          </a:prstGeom>
          <a:solidFill>
            <a:srgbClr val="99FF66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90AD6230-1CD5-4E8A-93E1-499EC2AC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FFCD"/>
              </a:clrFrom>
              <a:clrTo>
                <a:srgbClr val="CD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68242" r="74156" b="13911"/>
          <a:stretch>
            <a:fillRect/>
          </a:stretch>
        </p:blipFill>
        <p:spPr bwMode="auto">
          <a:xfrm>
            <a:off x="3049752" y="4866365"/>
            <a:ext cx="8651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31">
            <a:extLst>
              <a:ext uri="{FF2B5EF4-FFF2-40B4-BE49-F238E27FC236}">
                <a16:creationId xmlns:a16="http://schemas.microsoft.com/office/drawing/2014/main" id="{28F73AFC-9D52-4EFF-A60E-5D337409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673" y="5110840"/>
            <a:ext cx="554037" cy="542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pSp>
        <p:nvGrpSpPr>
          <p:cNvPr id="48" name="Group 42">
            <a:extLst>
              <a:ext uri="{FF2B5EF4-FFF2-40B4-BE49-F238E27FC236}">
                <a16:creationId xmlns:a16="http://schemas.microsoft.com/office/drawing/2014/main" id="{FF81C955-61EF-4CA9-9C32-B0DAE29719E4}"/>
              </a:ext>
            </a:extLst>
          </p:cNvPr>
          <p:cNvGrpSpPr>
            <a:grpSpLocks/>
          </p:cNvGrpSpPr>
          <p:nvPr/>
        </p:nvGrpSpPr>
        <p:grpSpPr bwMode="auto">
          <a:xfrm>
            <a:off x="6045289" y="4854458"/>
            <a:ext cx="1020763" cy="1219200"/>
            <a:chOff x="3888" y="2688"/>
            <a:chExt cx="547" cy="624"/>
          </a:xfrm>
        </p:grpSpPr>
        <p:pic>
          <p:nvPicPr>
            <p:cNvPr id="49" name="Picture 39">
              <a:extLst>
                <a:ext uri="{FF2B5EF4-FFF2-40B4-BE49-F238E27FC236}">
                  <a16:creationId xmlns:a16="http://schemas.microsoft.com/office/drawing/2014/main" id="{940936AE-E3AA-4DDE-9895-2A4756BFC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Oval 8">
              <a:extLst>
                <a:ext uri="{FF2B5EF4-FFF2-40B4-BE49-F238E27FC236}">
                  <a16:creationId xmlns:a16="http://schemas.microsoft.com/office/drawing/2014/main" id="{30AC1BA1-67DE-452B-83FC-77FA5D6EC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C</a:t>
              </a:r>
              <a:endParaRPr lang="en-US" altLang="en-US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1" name="Picture 37">
            <a:extLst>
              <a:ext uri="{FF2B5EF4-FFF2-40B4-BE49-F238E27FC236}">
                <a16:creationId xmlns:a16="http://schemas.microsoft.com/office/drawing/2014/main" id="{BCD0A14B-D016-4116-981A-590B5866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57" y="4895735"/>
            <a:ext cx="1104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38">
            <a:extLst>
              <a:ext uri="{FF2B5EF4-FFF2-40B4-BE49-F238E27FC236}">
                <a16:creationId xmlns:a16="http://schemas.microsoft.com/office/drawing/2014/main" id="{A0D2FE75-9DB0-44ED-B2F6-EB8E57D4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9276" y="5137033"/>
            <a:ext cx="457200" cy="490538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0000FF"/>
                </a:solidFill>
                <a:latin typeface="Arial" panose="020B0604020202020204" pitchFamily="34" charset="0"/>
              </a:rPr>
              <a:t>D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E1B73F-EFF8-4CA8-A7F5-E4F64C45EB54}"/>
              </a:ext>
            </a:extLst>
          </p:cNvPr>
          <p:cNvSpPr txBox="1"/>
          <p:nvPr/>
        </p:nvSpPr>
        <p:spPr>
          <a:xfrm>
            <a:off x="296806" y="1489646"/>
            <a:ext cx="1100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/>
              <a:t>Câu 2</a:t>
            </a:r>
            <a:r>
              <a:rPr lang="vi-VN" sz="3200" b="1"/>
              <a:t>: Phân số  chỉ phần tô màu của hình dưới đây là</a:t>
            </a:r>
            <a:r>
              <a:rPr lang="vi-VN" sz="3200"/>
              <a:t>:         </a:t>
            </a:r>
            <a:endParaRPr lang="en-US" sz="32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B4E3794-6209-411A-ACB9-95240CD1F5D1}"/>
              </a:ext>
            </a:extLst>
          </p:cNvPr>
          <p:cNvGrpSpPr>
            <a:grpSpLocks/>
          </p:cNvGrpSpPr>
          <p:nvPr/>
        </p:nvGrpSpPr>
        <p:grpSpPr bwMode="auto">
          <a:xfrm>
            <a:off x="1235540" y="4933833"/>
            <a:ext cx="914400" cy="1089025"/>
            <a:chOff x="672" y="3637"/>
            <a:chExt cx="576" cy="686"/>
          </a:xfrm>
        </p:grpSpPr>
        <p:grpSp>
          <p:nvGrpSpPr>
            <p:cNvPr id="60" name="Group 45">
              <a:extLst>
                <a:ext uri="{FF2B5EF4-FFF2-40B4-BE49-F238E27FC236}">
                  <a16:creationId xmlns:a16="http://schemas.microsoft.com/office/drawing/2014/main" id="{D0A04476-62B9-4447-8236-40EE4A4D4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62" name="Text Box 46">
                <a:extLst>
                  <a:ext uri="{FF2B5EF4-FFF2-40B4-BE49-F238E27FC236}">
                    <a16:creationId xmlns:a16="http://schemas.microsoft.com/office/drawing/2014/main" id="{DBA7063C-44CF-4075-B5E8-CF2E58CF82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63" name="Text Box 47">
                <a:extLst>
                  <a:ext uri="{FF2B5EF4-FFF2-40B4-BE49-F238E27FC236}">
                    <a16:creationId xmlns:a16="http://schemas.microsoft.com/office/drawing/2014/main" id="{7145B4D2-A938-42BA-8707-2426DD43F2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64" name="Line 48">
                <a:extLst>
                  <a:ext uri="{FF2B5EF4-FFF2-40B4-BE49-F238E27FC236}">
                    <a16:creationId xmlns:a16="http://schemas.microsoft.com/office/drawing/2014/main" id="{7CE2769C-3EBB-49EC-8988-2EA0A4163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 Box 56">
              <a:extLst>
                <a:ext uri="{FF2B5EF4-FFF2-40B4-BE49-F238E27FC236}">
                  <a16:creationId xmlns:a16="http://schemas.microsoft.com/office/drawing/2014/main" id="{27A2ADC3-F407-456A-A280-6701207D7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92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5" name="Group 45">
            <a:extLst>
              <a:ext uri="{FF2B5EF4-FFF2-40B4-BE49-F238E27FC236}">
                <a16:creationId xmlns:a16="http://schemas.microsoft.com/office/drawing/2014/main" id="{D56F25AD-028E-40B6-81F3-6BCD3DCB769F}"/>
              </a:ext>
            </a:extLst>
          </p:cNvPr>
          <p:cNvGrpSpPr>
            <a:grpSpLocks/>
          </p:cNvGrpSpPr>
          <p:nvPr/>
        </p:nvGrpSpPr>
        <p:grpSpPr bwMode="auto">
          <a:xfrm>
            <a:off x="4140003" y="4922606"/>
            <a:ext cx="533400" cy="1089025"/>
            <a:chOff x="480" y="3157"/>
            <a:chExt cx="336" cy="686"/>
          </a:xfrm>
        </p:grpSpPr>
        <p:sp>
          <p:nvSpPr>
            <p:cNvPr id="66" name="Text Box 46">
              <a:extLst>
                <a:ext uri="{FF2B5EF4-FFF2-40B4-BE49-F238E27FC236}">
                  <a16:creationId xmlns:a16="http://schemas.microsoft.com/office/drawing/2014/main" id="{F80492A8-50D5-4BE9-85CB-C59EFA884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" y="3157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8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Text Box 47">
              <a:extLst>
                <a:ext uri="{FF2B5EF4-FFF2-40B4-BE49-F238E27FC236}">
                  <a16:creationId xmlns:a16="http://schemas.microsoft.com/office/drawing/2014/main" id="{1FE2F14F-4DA6-40EE-88E2-0AE1ECA0C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Line 48">
              <a:extLst>
                <a:ext uri="{FF2B5EF4-FFF2-40B4-BE49-F238E27FC236}">
                  <a16:creationId xmlns:a16="http://schemas.microsoft.com/office/drawing/2014/main" id="{25ACFFA0-6CB4-449C-9842-30D0C253D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41">
            <a:extLst>
              <a:ext uri="{FF2B5EF4-FFF2-40B4-BE49-F238E27FC236}">
                <a16:creationId xmlns:a16="http://schemas.microsoft.com/office/drawing/2014/main" id="{F89F3B46-5120-466E-B2D4-08CD8A22EA04}"/>
              </a:ext>
            </a:extLst>
          </p:cNvPr>
          <p:cNvGrpSpPr>
            <a:grpSpLocks/>
          </p:cNvGrpSpPr>
          <p:nvPr/>
        </p:nvGrpSpPr>
        <p:grpSpPr bwMode="auto">
          <a:xfrm>
            <a:off x="7110871" y="4962293"/>
            <a:ext cx="533400" cy="1089025"/>
            <a:chOff x="480" y="3157"/>
            <a:chExt cx="336" cy="686"/>
          </a:xfrm>
        </p:grpSpPr>
        <p:sp>
          <p:nvSpPr>
            <p:cNvPr id="74" name="Text Box 42">
              <a:extLst>
                <a:ext uri="{FF2B5EF4-FFF2-40B4-BE49-F238E27FC236}">
                  <a16:creationId xmlns:a16="http://schemas.microsoft.com/office/drawing/2014/main" id="{59DEE8E6-6069-4A66-BCCF-165B55286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" name="Text Box 43">
              <a:extLst>
                <a:ext uri="{FF2B5EF4-FFF2-40B4-BE49-F238E27FC236}">
                  <a16:creationId xmlns:a16="http://schemas.microsoft.com/office/drawing/2014/main" id="{A4EB547B-DD50-415C-A548-830D091A8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6" name="Line 44">
              <a:extLst>
                <a:ext uri="{FF2B5EF4-FFF2-40B4-BE49-F238E27FC236}">
                  <a16:creationId xmlns:a16="http://schemas.microsoft.com/office/drawing/2014/main" id="{E20F804B-2E13-4E85-98B7-BF1E2CADC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45">
            <a:extLst>
              <a:ext uri="{FF2B5EF4-FFF2-40B4-BE49-F238E27FC236}">
                <a16:creationId xmlns:a16="http://schemas.microsoft.com/office/drawing/2014/main" id="{C3D49A2A-EBA7-4890-AFA8-C6D2D2B84EA4}"/>
              </a:ext>
            </a:extLst>
          </p:cNvPr>
          <p:cNvGrpSpPr>
            <a:grpSpLocks/>
          </p:cNvGrpSpPr>
          <p:nvPr/>
        </p:nvGrpSpPr>
        <p:grpSpPr bwMode="auto">
          <a:xfrm>
            <a:off x="10054155" y="4854458"/>
            <a:ext cx="533400" cy="1089025"/>
            <a:chOff x="480" y="3157"/>
            <a:chExt cx="336" cy="686"/>
          </a:xfrm>
        </p:grpSpPr>
        <p:sp>
          <p:nvSpPr>
            <p:cNvPr id="78" name="Text Box 46">
              <a:extLst>
                <a:ext uri="{FF2B5EF4-FFF2-40B4-BE49-F238E27FC236}">
                  <a16:creationId xmlns:a16="http://schemas.microsoft.com/office/drawing/2014/main" id="{DA1B16E6-5CB8-4585-ABC9-AE4D68DAA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8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9" name="Text Box 47">
              <a:extLst>
                <a:ext uri="{FF2B5EF4-FFF2-40B4-BE49-F238E27FC236}">
                  <a16:creationId xmlns:a16="http://schemas.microsoft.com/office/drawing/2014/main" id="{0EC2B7BE-3D80-44A4-87FF-723BC8686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0" name="Line 48">
              <a:extLst>
                <a:ext uri="{FF2B5EF4-FFF2-40B4-BE49-F238E27FC236}">
                  <a16:creationId xmlns:a16="http://schemas.microsoft.com/office/drawing/2014/main" id="{3D16CE91-0B7F-4DA2-AE58-6AE656779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12">
            <a:extLst>
              <a:ext uri="{FF2B5EF4-FFF2-40B4-BE49-F238E27FC236}">
                <a16:creationId xmlns:a16="http://schemas.microsoft.com/office/drawing/2014/main" id="{2C3E2078-6DD0-46F1-9CA4-CEF8BB832EDA}"/>
              </a:ext>
            </a:extLst>
          </p:cNvPr>
          <p:cNvGrpSpPr>
            <a:grpSpLocks/>
          </p:cNvGrpSpPr>
          <p:nvPr/>
        </p:nvGrpSpPr>
        <p:grpSpPr bwMode="auto">
          <a:xfrm>
            <a:off x="7367855" y="2333619"/>
            <a:ext cx="1160463" cy="1081088"/>
            <a:chOff x="4059" y="753"/>
            <a:chExt cx="731" cy="681"/>
          </a:xfrm>
        </p:grpSpPr>
        <p:pic>
          <p:nvPicPr>
            <p:cNvPr id="82" name="Picture 6">
              <a:extLst>
                <a:ext uri="{FF2B5EF4-FFF2-40B4-BE49-F238E27FC236}">
                  <a16:creationId xmlns:a16="http://schemas.microsoft.com/office/drawing/2014/main" id="{425F8042-BFC5-4E05-A7EE-E6163B334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Oval 14">
              <a:extLst>
                <a:ext uri="{FF2B5EF4-FFF2-40B4-BE49-F238E27FC236}">
                  <a16:creationId xmlns:a16="http://schemas.microsoft.com/office/drawing/2014/main" id="{A7C41299-4491-4371-B704-6492A319A0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1">
                <a:solidFill>
                  <a:srgbClr val="FF3300"/>
                </a:solidFill>
              </a:endParaRPr>
            </a:p>
          </p:txBody>
        </p:sp>
      </p:grpSp>
      <p:pic>
        <p:nvPicPr>
          <p:cNvPr id="84" name="Picture 6">
            <a:extLst>
              <a:ext uri="{FF2B5EF4-FFF2-40B4-BE49-F238E27FC236}">
                <a16:creationId xmlns:a16="http://schemas.microsoft.com/office/drawing/2014/main" id="{E1BD4957-2204-471B-BA3F-37913F9D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611" y="2874163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6">
            <a:extLst>
              <a:ext uri="{FF2B5EF4-FFF2-40B4-BE49-F238E27FC236}">
                <a16:creationId xmlns:a16="http://schemas.microsoft.com/office/drawing/2014/main" id="{8669C6D6-5A07-4316-92D1-5EA121FA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12" y="2862156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6">
            <a:extLst>
              <a:ext uri="{FF2B5EF4-FFF2-40B4-BE49-F238E27FC236}">
                <a16:creationId xmlns:a16="http://schemas.microsoft.com/office/drawing/2014/main" id="{4D771909-0DB9-4DBA-AD9E-AA4FE9C24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87" y="2062867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0" descr="1">
            <a:extLst>
              <a:ext uri="{FF2B5EF4-FFF2-40B4-BE49-F238E27FC236}">
                <a16:creationId xmlns:a16="http://schemas.microsoft.com/office/drawing/2014/main" id="{CEC4D195-F4CA-4DBA-9431-814F608B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8" y="2365375"/>
            <a:ext cx="11525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6">
            <a:extLst>
              <a:ext uri="{FF2B5EF4-FFF2-40B4-BE49-F238E27FC236}">
                <a16:creationId xmlns:a16="http://schemas.microsoft.com/office/drawing/2014/main" id="{DD3EF834-3FA9-4FF0-B06B-7061ECADF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68" y="133127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76BC35ED-18CA-4A2D-A140-5F3D615D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752" y="1770056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Oval 14">
            <a:extLst>
              <a:ext uri="{FF2B5EF4-FFF2-40B4-BE49-F238E27FC236}">
                <a16:creationId xmlns:a16="http://schemas.microsoft.com/office/drawing/2014/main" id="{8A813B4F-8664-4ABB-B4E6-8704BC71910B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2294645" y="2387820"/>
            <a:ext cx="728943" cy="29199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94" name="Oval 14">
            <a:extLst>
              <a:ext uri="{FF2B5EF4-FFF2-40B4-BE49-F238E27FC236}">
                <a16:creationId xmlns:a16="http://schemas.microsoft.com/office/drawing/2014/main" id="{69E2ED2A-FA74-4084-95B1-374016DF89B2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9931367" y="3150168"/>
            <a:ext cx="728943" cy="2919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95" name="Oval 14">
            <a:extLst>
              <a:ext uri="{FF2B5EF4-FFF2-40B4-BE49-F238E27FC236}">
                <a16:creationId xmlns:a16="http://schemas.microsoft.com/office/drawing/2014/main" id="{7E05C164-F470-4FA9-A551-AE7C1654B93F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10943181" y="2075659"/>
            <a:ext cx="728943" cy="2919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pic>
        <p:nvPicPr>
          <p:cNvPr id="2" name="Picture 23">
            <a:extLst>
              <a:ext uri="{FF2B5EF4-FFF2-40B4-BE49-F238E27FC236}">
                <a16:creationId xmlns:a16="http://schemas.microsoft.com/office/drawing/2014/main" id="{3F9A7F66-44A8-E192-0826-81031A42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64" y="2510420"/>
            <a:ext cx="2782677" cy="248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4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27435 -1.48148E-6 C -0.39726 -1.48148E-6 -0.54856 0.06898 -0.54856 0.125 L -0.54856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213854C-441D-4C0F-B27F-4134C561ED40}"/>
              </a:ext>
            </a:extLst>
          </p:cNvPr>
          <p:cNvSpPr txBox="1"/>
          <p:nvPr/>
        </p:nvSpPr>
        <p:spPr>
          <a:xfrm>
            <a:off x="1452879" y="259086"/>
            <a:ext cx="688008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CHƠI: Ong đi tìm mật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3DH" panose="020B7200000000000000" pitchFamily="34" charset="0"/>
            </a:endParaRPr>
          </a:p>
        </p:txBody>
      </p:sp>
      <p:pic>
        <p:nvPicPr>
          <p:cNvPr id="44" name="Picture 9">
            <a:extLst>
              <a:ext uri="{FF2B5EF4-FFF2-40B4-BE49-F238E27FC236}">
                <a16:creationId xmlns:a16="http://schemas.microsoft.com/office/drawing/2014/main" id="{04B48A44-9053-453F-B437-117725E5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FFE8"/>
              </a:clrFrom>
              <a:clrTo>
                <a:srgbClr val="E8FFE8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61945" r="59810" b="19144"/>
          <a:stretch>
            <a:fillRect/>
          </a:stretch>
        </p:blipFill>
        <p:spPr bwMode="auto">
          <a:xfrm>
            <a:off x="810626" y="3350424"/>
            <a:ext cx="143986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32">
            <a:extLst>
              <a:ext uri="{FF2B5EF4-FFF2-40B4-BE49-F238E27FC236}">
                <a16:creationId xmlns:a16="http://schemas.microsoft.com/office/drawing/2014/main" id="{44B5F452-41FE-4ED8-8DF6-571B8072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509" y="3902757"/>
            <a:ext cx="633413" cy="576263"/>
          </a:xfrm>
          <a:prstGeom prst="ellipse">
            <a:avLst/>
          </a:prstGeom>
          <a:solidFill>
            <a:srgbClr val="99FF66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90AD6230-1CD5-4E8A-93E1-499EC2AC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FFCD"/>
              </a:clrFrom>
              <a:clrTo>
                <a:srgbClr val="CD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68242" r="74156" b="13911"/>
          <a:stretch>
            <a:fillRect/>
          </a:stretch>
        </p:blipFill>
        <p:spPr bwMode="auto">
          <a:xfrm>
            <a:off x="3849694" y="3806020"/>
            <a:ext cx="8651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31">
            <a:extLst>
              <a:ext uri="{FF2B5EF4-FFF2-40B4-BE49-F238E27FC236}">
                <a16:creationId xmlns:a16="http://schemas.microsoft.com/office/drawing/2014/main" id="{28F73AFC-9D52-4EFF-A60E-5D337409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9" y="4015137"/>
            <a:ext cx="554037" cy="542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51" name="Picture 37">
            <a:extLst>
              <a:ext uri="{FF2B5EF4-FFF2-40B4-BE49-F238E27FC236}">
                <a16:creationId xmlns:a16="http://schemas.microsoft.com/office/drawing/2014/main" id="{BCD0A14B-D016-4116-981A-590B5866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6118">
            <a:off x="7405007" y="3792507"/>
            <a:ext cx="1104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38">
            <a:extLst>
              <a:ext uri="{FF2B5EF4-FFF2-40B4-BE49-F238E27FC236}">
                <a16:creationId xmlns:a16="http://schemas.microsoft.com/office/drawing/2014/main" id="{A0D2FE75-9DB0-44ED-B2F6-EB8E57D4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4009" y="4080638"/>
            <a:ext cx="457200" cy="490538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0000FF"/>
                </a:solidFill>
                <a:latin typeface="Arial" panose="020B0604020202020204" pitchFamily="34" charset="0"/>
              </a:rPr>
              <a:t>D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81" name="Group 12">
            <a:extLst>
              <a:ext uri="{FF2B5EF4-FFF2-40B4-BE49-F238E27FC236}">
                <a16:creationId xmlns:a16="http://schemas.microsoft.com/office/drawing/2014/main" id="{2C3E2078-6DD0-46F1-9CA4-CEF8BB832EDA}"/>
              </a:ext>
            </a:extLst>
          </p:cNvPr>
          <p:cNvGrpSpPr>
            <a:grpSpLocks/>
          </p:cNvGrpSpPr>
          <p:nvPr/>
        </p:nvGrpSpPr>
        <p:grpSpPr bwMode="auto">
          <a:xfrm>
            <a:off x="8341728" y="2272907"/>
            <a:ext cx="1160463" cy="1081088"/>
            <a:chOff x="4059" y="753"/>
            <a:chExt cx="731" cy="681"/>
          </a:xfrm>
        </p:grpSpPr>
        <p:pic>
          <p:nvPicPr>
            <p:cNvPr id="82" name="Picture 6">
              <a:extLst>
                <a:ext uri="{FF2B5EF4-FFF2-40B4-BE49-F238E27FC236}">
                  <a16:creationId xmlns:a16="http://schemas.microsoft.com/office/drawing/2014/main" id="{425F8042-BFC5-4E05-A7EE-E6163B334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Oval 14">
              <a:extLst>
                <a:ext uri="{FF2B5EF4-FFF2-40B4-BE49-F238E27FC236}">
                  <a16:creationId xmlns:a16="http://schemas.microsoft.com/office/drawing/2014/main" id="{A7C41299-4491-4371-B704-6492A319A0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1">
                <a:solidFill>
                  <a:srgbClr val="FF3300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754DF24-4303-4C13-96D9-5B2BF97814E0}"/>
              </a:ext>
            </a:extLst>
          </p:cNvPr>
          <p:cNvSpPr txBox="1"/>
          <p:nvPr/>
        </p:nvSpPr>
        <p:spPr>
          <a:xfrm>
            <a:off x="634209" y="1109011"/>
            <a:ext cx="1100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/>
              <a:t>Câu 3</a:t>
            </a:r>
            <a:r>
              <a:rPr lang="vi-VN" sz="3200"/>
              <a:t>: Số bánh của hình dưới đây là:         </a:t>
            </a:r>
            <a:endParaRPr lang="en-US" sz="3200"/>
          </a:p>
        </p:txBody>
      </p:sp>
      <p:grpSp>
        <p:nvGrpSpPr>
          <p:cNvPr id="88" name="Group 42">
            <a:extLst>
              <a:ext uri="{FF2B5EF4-FFF2-40B4-BE49-F238E27FC236}">
                <a16:creationId xmlns:a16="http://schemas.microsoft.com/office/drawing/2014/main" id="{2B15DC25-7609-4551-A68E-F1C782246BD9}"/>
              </a:ext>
            </a:extLst>
          </p:cNvPr>
          <p:cNvGrpSpPr>
            <a:grpSpLocks/>
          </p:cNvGrpSpPr>
          <p:nvPr/>
        </p:nvGrpSpPr>
        <p:grpSpPr bwMode="auto">
          <a:xfrm>
            <a:off x="9908402" y="3624809"/>
            <a:ext cx="1020763" cy="1219200"/>
            <a:chOff x="3888" y="2688"/>
            <a:chExt cx="547" cy="624"/>
          </a:xfrm>
        </p:grpSpPr>
        <p:pic>
          <p:nvPicPr>
            <p:cNvPr id="89" name="Picture 39">
              <a:extLst>
                <a:ext uri="{FF2B5EF4-FFF2-40B4-BE49-F238E27FC236}">
                  <a16:creationId xmlns:a16="http://schemas.microsoft.com/office/drawing/2014/main" id="{3B09801F-2432-4C01-A579-45FC7275E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Oval 8">
              <a:extLst>
                <a:ext uri="{FF2B5EF4-FFF2-40B4-BE49-F238E27FC236}">
                  <a16:creationId xmlns:a16="http://schemas.microsoft.com/office/drawing/2014/main" id="{DFBACE7C-58B2-4C20-801E-CC432688A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C</a:t>
              </a:r>
              <a:endParaRPr lang="en-US" altLang="en-US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91" name="Picture 6">
            <a:extLst>
              <a:ext uri="{FF2B5EF4-FFF2-40B4-BE49-F238E27FC236}">
                <a16:creationId xmlns:a16="http://schemas.microsoft.com/office/drawing/2014/main" id="{36461B07-A239-4D9F-B502-C267ECDD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707" y="1965564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0" descr="1">
            <a:extLst>
              <a:ext uri="{FF2B5EF4-FFF2-40B4-BE49-F238E27FC236}">
                <a16:creationId xmlns:a16="http://schemas.microsoft.com/office/drawing/2014/main" id="{9D6E6359-FFA5-4BF4-B86A-D007BA17F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19" y="1606957"/>
            <a:ext cx="11525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0" descr="1">
            <a:extLst>
              <a:ext uri="{FF2B5EF4-FFF2-40B4-BE49-F238E27FC236}">
                <a16:creationId xmlns:a16="http://schemas.microsoft.com/office/drawing/2014/main" id="{CF2C5E2A-ED02-4E5D-9701-87B70834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9" y="2415628"/>
            <a:ext cx="11525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6">
            <a:extLst>
              <a:ext uri="{FF2B5EF4-FFF2-40B4-BE49-F238E27FC236}">
                <a16:creationId xmlns:a16="http://schemas.microsoft.com/office/drawing/2014/main" id="{646B4EF7-DD20-4880-843F-079CF3F5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128" y="521163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Oval 14">
            <a:extLst>
              <a:ext uri="{FF2B5EF4-FFF2-40B4-BE49-F238E27FC236}">
                <a16:creationId xmlns:a16="http://schemas.microsoft.com/office/drawing/2014/main" id="{B80B7F17-900B-4091-9C97-8003B0A35CA1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10451201" y="812671"/>
            <a:ext cx="737676" cy="3384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EA11CEC6-1D2F-48B3-91FF-A6983C6FAB21}"/>
              </a:ext>
            </a:extLst>
          </p:cNvPr>
          <p:cNvSpPr>
            <a:spLocks noChangeArrowheads="1"/>
          </p:cNvSpPr>
          <p:nvPr/>
        </p:nvSpPr>
        <p:spPr bwMode="auto">
          <a:xfrm rot="968573">
            <a:off x="1144388" y="1911711"/>
            <a:ext cx="772341" cy="2945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100" name="Oval 14">
            <a:extLst>
              <a:ext uri="{FF2B5EF4-FFF2-40B4-BE49-F238E27FC236}">
                <a16:creationId xmlns:a16="http://schemas.microsoft.com/office/drawing/2014/main" id="{E9986C24-9E8F-4D85-B989-FA8EAA5D8C6C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11135619" y="2262024"/>
            <a:ext cx="737676" cy="29841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101" name="Oval 14">
            <a:extLst>
              <a:ext uri="{FF2B5EF4-FFF2-40B4-BE49-F238E27FC236}">
                <a16:creationId xmlns:a16="http://schemas.microsoft.com/office/drawing/2014/main" id="{A8B84F98-E96E-4204-B796-9FE8436A79DE}"/>
              </a:ext>
            </a:extLst>
          </p:cNvPr>
          <p:cNvSpPr>
            <a:spLocks noChangeArrowheads="1"/>
          </p:cNvSpPr>
          <p:nvPr/>
        </p:nvSpPr>
        <p:spPr bwMode="auto">
          <a:xfrm rot="968573" flipV="1">
            <a:off x="744059" y="2678980"/>
            <a:ext cx="649319" cy="34499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64F8CD0-4DC8-89D8-AF9C-9C1429FD3057}"/>
              </a:ext>
            </a:extLst>
          </p:cNvPr>
          <p:cNvSpPr/>
          <p:nvPr/>
        </p:nvSpPr>
        <p:spPr>
          <a:xfrm>
            <a:off x="3237747" y="1927064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7B1594-CB89-CA42-8472-9E815BEAFCF8}"/>
              </a:ext>
            </a:extLst>
          </p:cNvPr>
          <p:cNvSpPr/>
          <p:nvPr/>
        </p:nvSpPr>
        <p:spPr>
          <a:xfrm>
            <a:off x="4782579" y="1959851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8B8767-0F2C-EF43-97C8-AAEB7E2D91F2}"/>
              </a:ext>
            </a:extLst>
          </p:cNvPr>
          <p:cNvSpPr/>
          <p:nvPr/>
        </p:nvSpPr>
        <p:spPr>
          <a:xfrm>
            <a:off x="6306239" y="190701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94E5B1-1BDC-A921-0BC2-0BBBC54CFF90}"/>
              </a:ext>
            </a:extLst>
          </p:cNvPr>
          <p:cNvGrpSpPr/>
          <p:nvPr/>
        </p:nvGrpSpPr>
        <p:grpSpPr>
          <a:xfrm>
            <a:off x="6323045" y="1897380"/>
            <a:ext cx="1450964" cy="1467065"/>
            <a:chOff x="6312508" y="2631698"/>
            <a:chExt cx="1450964" cy="1467065"/>
          </a:xfrm>
        </p:grpSpPr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FD68E997-1DDE-1978-4CE3-9A46B806DF2D}"/>
                </a:ext>
              </a:extLst>
            </p:cNvPr>
            <p:cNvSpPr/>
            <p:nvPr/>
          </p:nvSpPr>
          <p:spPr>
            <a:xfrm>
              <a:off x="6312508" y="2631698"/>
              <a:ext cx="1450964" cy="1467065"/>
            </a:xfrm>
            <a:prstGeom prst="pi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C25F71-1EDB-9AF7-C830-6E58595BCFD1}"/>
                </a:ext>
              </a:extLst>
            </p:cNvPr>
            <p:cNvCxnSpPr>
              <a:endCxn id="13" idx="2"/>
            </p:cNvCxnSpPr>
            <p:nvPr/>
          </p:nvCxnSpPr>
          <p:spPr>
            <a:xfrm flipH="1">
              <a:off x="6312508" y="3365230"/>
              <a:ext cx="723899" cy="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2D0C7B-2C5B-CE27-F5A8-6AE93189968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048527" y="2640546"/>
            <a:ext cx="0" cy="723899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4F20F33-3A2F-917D-CEA4-5E7E3C928D6A}"/>
              </a:ext>
            </a:extLst>
          </p:cNvPr>
          <p:cNvSpPr txBox="1"/>
          <p:nvPr/>
        </p:nvSpPr>
        <p:spPr>
          <a:xfrm>
            <a:off x="3414436" y="5056491"/>
            <a:ext cx="2519004" cy="13849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2 cái bánh </a:t>
            </a:r>
          </a:p>
          <a:p>
            <a:r>
              <a:rPr lang="vi-VN" sz="2800" b="1">
                <a:solidFill>
                  <a:srgbClr val="FF0000"/>
                </a:solidFill>
              </a:rPr>
              <a:t>Và    cái bánh</a:t>
            </a:r>
          </a:p>
          <a:p>
            <a:r>
              <a:rPr lang="vi-VN" sz="2800" b="1">
                <a:solidFill>
                  <a:srgbClr val="FF0000"/>
                </a:solidFill>
              </a:rPr>
              <a:t> </a:t>
            </a:r>
            <a:endParaRPr lang="vi-VN" sz="2800">
              <a:solidFill>
                <a:srgbClr val="FF0000"/>
              </a:solidFill>
            </a:endParaRPr>
          </a:p>
        </p:txBody>
      </p:sp>
      <p:grpSp>
        <p:nvGrpSpPr>
          <p:cNvPr id="22" name="Group 58">
            <a:extLst>
              <a:ext uri="{FF2B5EF4-FFF2-40B4-BE49-F238E27FC236}">
                <a16:creationId xmlns:a16="http://schemas.microsoft.com/office/drawing/2014/main" id="{FFEEB09C-9793-BF6B-D326-4FD0DB3B922C}"/>
              </a:ext>
            </a:extLst>
          </p:cNvPr>
          <p:cNvGrpSpPr>
            <a:grpSpLocks/>
          </p:cNvGrpSpPr>
          <p:nvPr/>
        </p:nvGrpSpPr>
        <p:grpSpPr bwMode="auto">
          <a:xfrm>
            <a:off x="3690867" y="5302015"/>
            <a:ext cx="628803" cy="1004090"/>
            <a:chOff x="688" y="3636"/>
            <a:chExt cx="560" cy="687"/>
          </a:xfrm>
        </p:grpSpPr>
        <p:grpSp>
          <p:nvGrpSpPr>
            <p:cNvPr id="23" name="Group 45">
              <a:extLst>
                <a:ext uri="{FF2B5EF4-FFF2-40B4-BE49-F238E27FC236}">
                  <a16:creationId xmlns:a16="http://schemas.microsoft.com/office/drawing/2014/main" id="{3AD8ADD6-C98F-0B72-07EC-8F8F4C845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6"/>
              <a:ext cx="336" cy="687"/>
              <a:chOff x="480" y="3156"/>
              <a:chExt cx="336" cy="687"/>
            </a:xfrm>
          </p:grpSpPr>
          <p:sp>
            <p:nvSpPr>
              <p:cNvPr id="25" name="Text Box 46">
                <a:extLst>
                  <a:ext uri="{FF2B5EF4-FFF2-40B4-BE49-F238E27FC236}">
                    <a16:creationId xmlns:a16="http://schemas.microsoft.com/office/drawing/2014/main" id="{068B22FC-A934-D280-BFF4-CDC7EB88DD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" y="3156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Text Box 47">
                <a:extLst>
                  <a:ext uri="{FF2B5EF4-FFF2-40B4-BE49-F238E27FC236}">
                    <a16:creationId xmlns:a16="http://schemas.microsoft.com/office/drawing/2014/main" id="{542132E4-33DF-D574-8F7E-301F72120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Line 48">
                <a:extLst>
                  <a:ext uri="{FF2B5EF4-FFF2-40B4-BE49-F238E27FC236}">
                    <a16:creationId xmlns:a16="http://schemas.microsoft.com/office/drawing/2014/main" id="{45A16F5C-D8B7-7A09-4BDE-BC504138D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 Box 56">
              <a:extLst>
                <a:ext uri="{FF2B5EF4-FFF2-40B4-BE49-F238E27FC236}">
                  <a16:creationId xmlns:a16="http://schemas.microsoft.com/office/drawing/2014/main" id="{D615DD67-787B-6D94-C57F-C802BE27E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" y="3790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75D2476-8AF5-7546-2B53-F1ADDAA28A85}"/>
              </a:ext>
            </a:extLst>
          </p:cNvPr>
          <p:cNvSpPr txBox="1"/>
          <p:nvPr/>
        </p:nvSpPr>
        <p:spPr>
          <a:xfrm>
            <a:off x="304072" y="4998779"/>
            <a:ext cx="2638013" cy="138499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2 cái bánh </a:t>
            </a:r>
          </a:p>
          <a:p>
            <a:r>
              <a:rPr lang="vi-VN" sz="2800" b="1">
                <a:solidFill>
                  <a:srgbClr val="FF0000"/>
                </a:solidFill>
              </a:rPr>
              <a:t>và      cái bánh</a:t>
            </a:r>
          </a:p>
          <a:p>
            <a:endParaRPr lang="vi-VN" sz="2800">
              <a:solidFill>
                <a:srgbClr val="FF0000"/>
              </a:solidFill>
            </a:endParaRPr>
          </a:p>
        </p:txBody>
      </p:sp>
      <p:grpSp>
        <p:nvGrpSpPr>
          <p:cNvPr id="29" name="Group 60">
            <a:extLst>
              <a:ext uri="{FF2B5EF4-FFF2-40B4-BE49-F238E27FC236}">
                <a16:creationId xmlns:a16="http://schemas.microsoft.com/office/drawing/2014/main" id="{F5C03201-4830-4135-D0CC-AF20645A2AA2}"/>
              </a:ext>
            </a:extLst>
          </p:cNvPr>
          <p:cNvGrpSpPr>
            <a:grpSpLocks/>
          </p:cNvGrpSpPr>
          <p:nvPr/>
        </p:nvGrpSpPr>
        <p:grpSpPr bwMode="auto">
          <a:xfrm>
            <a:off x="438267" y="5251043"/>
            <a:ext cx="920750" cy="1089025"/>
            <a:chOff x="3500" y="2112"/>
            <a:chExt cx="580" cy="686"/>
          </a:xfrm>
        </p:grpSpPr>
        <p:grpSp>
          <p:nvGrpSpPr>
            <p:cNvPr id="30" name="Group 41">
              <a:extLst>
                <a:ext uri="{FF2B5EF4-FFF2-40B4-BE49-F238E27FC236}">
                  <a16:creationId xmlns:a16="http://schemas.microsoft.com/office/drawing/2014/main" id="{FC13D0C5-3160-DE47-CA5D-0424F5766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112"/>
              <a:ext cx="336" cy="686"/>
              <a:chOff x="480" y="3157"/>
              <a:chExt cx="336" cy="686"/>
            </a:xfrm>
          </p:grpSpPr>
          <p:sp>
            <p:nvSpPr>
              <p:cNvPr id="32" name="Text Box 42">
                <a:extLst>
                  <a:ext uri="{FF2B5EF4-FFF2-40B4-BE49-F238E27FC236}">
                    <a16:creationId xmlns:a16="http://schemas.microsoft.com/office/drawing/2014/main" id="{0986D443-09B6-ACAB-DAA8-FF243E7ECA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3" name="Text Box 43">
                <a:extLst>
                  <a:ext uri="{FF2B5EF4-FFF2-40B4-BE49-F238E27FC236}">
                    <a16:creationId xmlns:a16="http://schemas.microsoft.com/office/drawing/2014/main" id="{1F9027B2-8580-0E8E-F786-563F59C9A5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4" name="Line 44">
                <a:extLst>
                  <a:ext uri="{FF2B5EF4-FFF2-40B4-BE49-F238E27FC236}">
                    <a16:creationId xmlns:a16="http://schemas.microsoft.com/office/drawing/2014/main" id="{D13B919C-40D1-4F41-58BD-2B5AA0B33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 Box 55">
              <a:extLst>
                <a:ext uri="{FF2B5EF4-FFF2-40B4-BE49-F238E27FC236}">
                  <a16:creationId xmlns:a16="http://schemas.microsoft.com/office/drawing/2014/main" id="{3BE454A5-E1E2-F00B-927E-87FB560AF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" y="2256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B2D0608-DA14-B6D9-5329-2F0C0FFE698D}"/>
              </a:ext>
            </a:extLst>
          </p:cNvPr>
          <p:cNvSpPr txBox="1"/>
          <p:nvPr/>
        </p:nvSpPr>
        <p:spPr>
          <a:xfrm>
            <a:off x="6392767" y="4937311"/>
            <a:ext cx="2638013" cy="138499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3 cái bánh</a:t>
            </a:r>
          </a:p>
          <a:p>
            <a:r>
              <a:rPr lang="vi-VN" sz="2800" b="1">
                <a:solidFill>
                  <a:srgbClr val="FF0000"/>
                </a:solidFill>
              </a:rPr>
              <a:t>Và     cái bánh</a:t>
            </a:r>
          </a:p>
          <a:p>
            <a:r>
              <a:rPr lang="vi-VN" sz="2800" b="1">
                <a:solidFill>
                  <a:srgbClr val="FF0000"/>
                </a:solidFill>
              </a:rPr>
              <a:t> 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D7C4A8-F49C-77C4-C68B-A31D4A408174}"/>
              </a:ext>
            </a:extLst>
          </p:cNvPr>
          <p:cNvSpPr txBox="1"/>
          <p:nvPr/>
        </p:nvSpPr>
        <p:spPr>
          <a:xfrm>
            <a:off x="9379582" y="4921110"/>
            <a:ext cx="2638013" cy="13849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3 cái bánh </a:t>
            </a:r>
          </a:p>
          <a:p>
            <a:r>
              <a:rPr lang="vi-VN" sz="2800" b="1">
                <a:solidFill>
                  <a:srgbClr val="FF0000"/>
                </a:solidFill>
              </a:rPr>
              <a:t>Và     cái bánh </a:t>
            </a:r>
          </a:p>
          <a:p>
            <a:r>
              <a:rPr lang="vi-VN" sz="2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48" name="Group 58">
            <a:extLst>
              <a:ext uri="{FF2B5EF4-FFF2-40B4-BE49-F238E27FC236}">
                <a16:creationId xmlns:a16="http://schemas.microsoft.com/office/drawing/2014/main" id="{8C0E4988-91F0-EED9-C555-06EFA1399946}"/>
              </a:ext>
            </a:extLst>
          </p:cNvPr>
          <p:cNvGrpSpPr>
            <a:grpSpLocks/>
          </p:cNvGrpSpPr>
          <p:nvPr/>
        </p:nvGrpSpPr>
        <p:grpSpPr bwMode="auto">
          <a:xfrm>
            <a:off x="6575617" y="5204475"/>
            <a:ext cx="889000" cy="1089025"/>
            <a:chOff x="688" y="3637"/>
            <a:chExt cx="560" cy="686"/>
          </a:xfrm>
        </p:grpSpPr>
        <p:grpSp>
          <p:nvGrpSpPr>
            <p:cNvPr id="49" name="Group 45">
              <a:extLst>
                <a:ext uri="{FF2B5EF4-FFF2-40B4-BE49-F238E27FC236}">
                  <a16:creationId xmlns:a16="http://schemas.microsoft.com/office/drawing/2014/main" id="{7B330DAC-4FF4-9359-BA05-713EC7B68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54" name="Text Box 46">
                <a:extLst>
                  <a:ext uri="{FF2B5EF4-FFF2-40B4-BE49-F238E27FC236}">
                    <a16:creationId xmlns:a16="http://schemas.microsoft.com/office/drawing/2014/main" id="{DA85463F-6B1D-4207-8989-8F2EE82DA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Text Box 47">
                <a:extLst>
                  <a:ext uri="{FF2B5EF4-FFF2-40B4-BE49-F238E27FC236}">
                    <a16:creationId xmlns:a16="http://schemas.microsoft.com/office/drawing/2014/main" id="{70F134BF-47DA-2FA6-FA09-D6BD16B50D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" name="Line 48">
                <a:extLst>
                  <a:ext uri="{FF2B5EF4-FFF2-40B4-BE49-F238E27FC236}">
                    <a16:creationId xmlns:a16="http://schemas.microsoft.com/office/drawing/2014/main" id="{DEDC82FD-B928-60A2-9F75-BE60B5FA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Text Box 56">
              <a:extLst>
                <a:ext uri="{FF2B5EF4-FFF2-40B4-BE49-F238E27FC236}">
                  <a16:creationId xmlns:a16="http://schemas.microsoft.com/office/drawing/2014/main" id="{FCD1BAC0-2EEC-0B23-C175-6102A49F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" y="3790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3" name="Group 60">
            <a:extLst>
              <a:ext uri="{FF2B5EF4-FFF2-40B4-BE49-F238E27FC236}">
                <a16:creationId xmlns:a16="http://schemas.microsoft.com/office/drawing/2014/main" id="{44CA1F92-E898-2172-8AC8-9B28FDD8992C}"/>
              </a:ext>
            </a:extLst>
          </p:cNvPr>
          <p:cNvGrpSpPr>
            <a:grpSpLocks/>
          </p:cNvGrpSpPr>
          <p:nvPr/>
        </p:nvGrpSpPr>
        <p:grpSpPr bwMode="auto">
          <a:xfrm>
            <a:off x="9567294" y="5251043"/>
            <a:ext cx="920750" cy="1089025"/>
            <a:chOff x="3500" y="2112"/>
            <a:chExt cx="580" cy="686"/>
          </a:xfrm>
        </p:grpSpPr>
        <p:grpSp>
          <p:nvGrpSpPr>
            <p:cNvPr id="64" name="Group 41">
              <a:extLst>
                <a:ext uri="{FF2B5EF4-FFF2-40B4-BE49-F238E27FC236}">
                  <a16:creationId xmlns:a16="http://schemas.microsoft.com/office/drawing/2014/main" id="{71DFBD57-AA3A-A38A-E811-9F12C1A0F4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112"/>
              <a:ext cx="336" cy="686"/>
              <a:chOff x="480" y="3157"/>
              <a:chExt cx="336" cy="686"/>
            </a:xfrm>
          </p:grpSpPr>
          <p:sp>
            <p:nvSpPr>
              <p:cNvPr id="66" name="Text Box 42">
                <a:extLst>
                  <a:ext uri="{FF2B5EF4-FFF2-40B4-BE49-F238E27FC236}">
                    <a16:creationId xmlns:a16="http://schemas.microsoft.com/office/drawing/2014/main" id="{5BD091B4-327B-73EF-CD82-567E3DA039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7" name="Text Box 43">
                <a:extLst>
                  <a:ext uri="{FF2B5EF4-FFF2-40B4-BE49-F238E27FC236}">
                    <a16:creationId xmlns:a16="http://schemas.microsoft.com/office/drawing/2014/main" id="{311D2ED9-C6CE-11FE-7894-FC0DB2C8D9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68" name="Line 44">
                <a:extLst>
                  <a:ext uri="{FF2B5EF4-FFF2-40B4-BE49-F238E27FC236}">
                    <a16:creationId xmlns:a16="http://schemas.microsoft.com/office/drawing/2014/main" id="{82DC22D4-AEBC-E0ED-2145-0EBE4F457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Text Box 55">
              <a:extLst>
                <a:ext uri="{FF2B5EF4-FFF2-40B4-BE49-F238E27FC236}">
                  <a16:creationId xmlns:a16="http://schemas.microsoft.com/office/drawing/2014/main" id="{B8DF7CF1-F865-384D-9DBD-7DC2549F7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" y="2256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64B1F768-1118-C0FB-771F-3180A018A7D0}"/>
              </a:ext>
            </a:extLst>
          </p:cNvPr>
          <p:cNvSpPr txBox="1"/>
          <p:nvPr/>
        </p:nvSpPr>
        <p:spPr>
          <a:xfrm>
            <a:off x="3161099" y="1810149"/>
            <a:ext cx="4927600" cy="16668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94 0.0375 L -0.08906 0.17523 C -0.09206 0.2368 -0.15495 0.30393 -0.2026 0.29629 L -0.31003 0.27986 " pathEditMode="relative" rAng="5700000" ptsTypes="AA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9F106B64-4225-B733-3366-0970EE644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2123738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6B76D60-F663-E511-3173-3E11F6755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280" y="3200400"/>
            <a:ext cx="2479040" cy="205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en-US" sz="3192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en-US" sz="3192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en-US" sz="3192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en-US" sz="3192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DE54A-0196-5217-2E5E-C236F9D81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" y="650240"/>
            <a:ext cx="11734800" cy="608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EB740E-3DAC-4D06-310F-AD7679A5E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120"/>
            <a:ext cx="12192000" cy="72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4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7E7781-396C-120D-1D6B-1C37FC998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142240"/>
            <a:ext cx="8016239" cy="2611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28B5E8-1AEF-4BCF-989C-7281B3833BE0}"/>
              </a:ext>
            </a:extLst>
          </p:cNvPr>
          <p:cNvSpPr txBox="1"/>
          <p:nvPr/>
        </p:nvSpPr>
        <p:spPr>
          <a:xfrm flipV="1">
            <a:off x="2103120" y="142239"/>
            <a:ext cx="6014720" cy="162562"/>
          </a:xfrm>
          <a:prstGeom prst="rect">
            <a:avLst/>
          </a:prstGeom>
          <a:solidFill>
            <a:srgbClr val="C5D3FF"/>
          </a:solidFill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E7754-06E1-BC17-6A8A-F27CEF40E583}"/>
              </a:ext>
            </a:extLst>
          </p:cNvPr>
          <p:cNvSpPr txBox="1"/>
          <p:nvPr/>
        </p:nvSpPr>
        <p:spPr>
          <a:xfrm>
            <a:off x="355600" y="2818340"/>
            <a:ext cx="10840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kern="10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đều 5 cái bánh cho 4 bạn </a:t>
            </a:r>
            <a:r>
              <a:rPr lang="vi-VN" sz="2800" kern="1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 mỗi bạn sẽ được mấy phần cái bánh ? </a:t>
            </a:r>
            <a:endParaRPr lang="vi-VN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A70E11-EB0C-1E2F-1A28-BD86E1A837CE}"/>
              </a:ext>
            </a:extLst>
          </p:cNvPr>
          <p:cNvSpPr txBox="1"/>
          <p:nvPr/>
        </p:nvSpPr>
        <p:spPr>
          <a:xfrm>
            <a:off x="7680960" y="2818340"/>
            <a:ext cx="425704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1 </a:t>
            </a:r>
            <a:r>
              <a:rPr lang="vi-VN" sz="2800"/>
              <a:t>cái bánh và      cái bánh</a:t>
            </a:r>
          </a:p>
          <a:p>
            <a:r>
              <a:rPr lang="vi-VN" sz="2800"/>
              <a:t>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2E2042C-D587-7E0B-EC28-4CC528191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278837"/>
              </p:ext>
            </p:extLst>
          </p:nvPr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8DC141C-5DBA-07FF-2A60-7193983A2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40287"/>
              </p:ext>
            </p:extLst>
          </p:nvPr>
        </p:nvGraphicFramePr>
        <p:xfrm>
          <a:off x="9809480" y="2753501"/>
          <a:ext cx="751839" cy="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152280" imgH="393480" progId="Equation.DSMT4">
                  <p:embed/>
                </p:oleObj>
              </mc:Choice>
              <mc:Fallback>
                <p:oleObj name="Equation" r:id="rId6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09480" y="2753501"/>
                        <a:ext cx="751839" cy="95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40E0646-9914-D1BB-E02B-5573393A96AF}"/>
              </a:ext>
            </a:extLst>
          </p:cNvPr>
          <p:cNvSpPr txBox="1"/>
          <p:nvPr/>
        </p:nvSpPr>
        <p:spPr>
          <a:xfrm>
            <a:off x="690881" y="3576812"/>
            <a:ext cx="382016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tx1"/>
                </a:solidFill>
              </a:rPr>
              <a:t>1 và</a:t>
            </a:r>
            <a:endParaRPr lang="vi-VN" sz="280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DCC375E-DD6D-0AD4-8311-52EB3CBE9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38472"/>
              </p:ext>
            </p:extLst>
          </p:nvPr>
        </p:nvGraphicFramePr>
        <p:xfrm>
          <a:off x="1435735" y="3410109"/>
          <a:ext cx="75088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751332" imgH="954286" progId="Equation.DSMT4">
                  <p:embed/>
                </p:oleObj>
              </mc:Choice>
              <mc:Fallback>
                <p:oleObj name="Equation" r:id="rId8" imgW="751332" imgH="9542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35735" y="3410109"/>
                        <a:ext cx="750887" cy="954087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78A6DF4-B18B-693B-D24F-89951C9DE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18084"/>
              </p:ext>
            </p:extLst>
          </p:nvPr>
        </p:nvGraphicFramePr>
        <p:xfrm>
          <a:off x="3957640" y="3401319"/>
          <a:ext cx="551815" cy="1114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0" imgW="215640" imgH="393480" progId="Equation.DSMT4">
                  <p:embed/>
                </p:oleObj>
              </mc:Choice>
              <mc:Fallback>
                <p:oleObj name="Equation" r:id="rId10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7640" y="3401319"/>
                        <a:ext cx="551815" cy="1114583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206747F-F4D2-F6F9-2C74-729ED6452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9030"/>
              </p:ext>
            </p:extLst>
          </p:nvPr>
        </p:nvGraphicFramePr>
        <p:xfrm>
          <a:off x="629921" y="4937513"/>
          <a:ext cx="573087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2" imgW="573214" imgH="1135626" progId="Equation.DSMT4">
                  <p:embed/>
                </p:oleObj>
              </mc:Choice>
              <mc:Fallback>
                <p:oleObj name="Equation" r:id="rId12" imgW="573214" imgH="11356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9921" y="4937513"/>
                        <a:ext cx="573087" cy="1135062"/>
                      </a:xfrm>
                      <a:prstGeom prst="rect">
                        <a:avLst/>
                      </a:prstGeom>
                      <a:ln w="190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A8E07AD-E24D-080E-6809-4A6EC9C5B731}"/>
              </a:ext>
            </a:extLst>
          </p:cNvPr>
          <p:cNvSpPr txBox="1"/>
          <p:nvPr/>
        </p:nvSpPr>
        <p:spPr>
          <a:xfrm>
            <a:off x="1313500" y="4789986"/>
            <a:ext cx="2067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/>
          </a:p>
          <a:p>
            <a:r>
              <a:rPr lang="vi-VN" sz="2800"/>
              <a:t> </a:t>
            </a:r>
            <a:r>
              <a:rPr lang="vi-VN" sz="2800" b="1">
                <a:solidFill>
                  <a:srgbClr val="C00000"/>
                </a:solidFill>
              </a:rPr>
              <a:t>là hỗn số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33AB64-CC0D-0D2D-3F2A-78639D0EB40C}"/>
              </a:ext>
            </a:extLst>
          </p:cNvPr>
          <p:cNvSpPr txBox="1"/>
          <p:nvPr/>
        </p:nvSpPr>
        <p:spPr>
          <a:xfrm>
            <a:off x="1932942" y="361631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 Viết gọn là </a:t>
            </a:r>
          </a:p>
        </p:txBody>
      </p:sp>
    </p:spTree>
    <p:extLst>
      <p:ext uri="{BB962C8B-B14F-4D97-AF65-F5344CB8AC3E}">
        <p14:creationId xmlns:p14="http://schemas.microsoft.com/office/powerpoint/2010/main" val="26904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418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.Vn3DH</vt:lpstr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2024-07-01T08:11:47Z</dcterms:created>
  <dcterms:modified xsi:type="dcterms:W3CDTF">2025-09-30T03:13:03Z</dcterms:modified>
</cp:coreProperties>
</file>