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703" r:id="rId4"/>
    <p:sldMasterId id="2147483716" r:id="rId5"/>
    <p:sldMasterId id="2147483728" r:id="rId6"/>
    <p:sldMasterId id="2147483740" r:id="rId7"/>
    <p:sldMasterId id="2147483752" r:id="rId8"/>
    <p:sldMasterId id="2147483764" r:id="rId9"/>
    <p:sldMasterId id="2147483776" r:id="rId10"/>
    <p:sldMasterId id="2147483788" r:id="rId11"/>
  </p:sldMasterIdLst>
  <p:notesMasterIdLst>
    <p:notesMasterId r:id="rId48"/>
  </p:notesMasterIdLst>
  <p:sldIdLst>
    <p:sldId id="286" r:id="rId12"/>
    <p:sldId id="298" r:id="rId13"/>
    <p:sldId id="290" r:id="rId14"/>
    <p:sldId id="260" r:id="rId15"/>
    <p:sldId id="261" r:id="rId16"/>
    <p:sldId id="262" r:id="rId17"/>
    <p:sldId id="263" r:id="rId18"/>
    <p:sldId id="300" r:id="rId19"/>
    <p:sldId id="265" r:id="rId20"/>
    <p:sldId id="305" r:id="rId21"/>
    <p:sldId id="302" r:id="rId22"/>
    <p:sldId id="303" r:id="rId23"/>
    <p:sldId id="306" r:id="rId24"/>
    <p:sldId id="311" r:id="rId25"/>
    <p:sldId id="308" r:id="rId26"/>
    <p:sldId id="309" r:id="rId27"/>
    <p:sldId id="271" r:id="rId28"/>
    <p:sldId id="315" r:id="rId29"/>
    <p:sldId id="316" r:id="rId30"/>
    <p:sldId id="274" r:id="rId31"/>
    <p:sldId id="317" r:id="rId32"/>
    <p:sldId id="318" r:id="rId33"/>
    <p:sldId id="291" r:id="rId34"/>
    <p:sldId id="319" r:id="rId35"/>
    <p:sldId id="320" r:id="rId36"/>
    <p:sldId id="294" r:id="rId37"/>
    <p:sldId id="321" r:id="rId38"/>
    <p:sldId id="322" r:id="rId39"/>
    <p:sldId id="277" r:id="rId40"/>
    <p:sldId id="278" r:id="rId41"/>
    <p:sldId id="279" r:id="rId42"/>
    <p:sldId id="280" r:id="rId43"/>
    <p:sldId id="295" r:id="rId44"/>
    <p:sldId id="281" r:id="rId45"/>
    <p:sldId id="282" r:id="rId46"/>
    <p:sldId id="287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90" d="100"/>
          <a:sy n="90" d="100"/>
        </p:scale>
        <p:origin x="-258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8" y="13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154D5-0139-4444-BF33-74659E53273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583B8-4C0E-4D53-9634-E7D73BAD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8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>
              <a:defRPr/>
            </a:pPr>
            <a:fld id="{9A0DB2DC-4C9A-4742-B13C-FB6460FD3503}" type="slidenum">
              <a:rPr lang="en-US" dirty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6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7A19-67F8-4681-961E-4448D114C7F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6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1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881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662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407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559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79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329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919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947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61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602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821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700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412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233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89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490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237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595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457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019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94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2822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252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286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288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708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9"/>
            <a:ext cx="4038600" cy="2545556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9"/>
            <a:ext cx="4038600" cy="2545556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54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8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621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499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32843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3"/>
            <a:ext cx="3008313" cy="871538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5321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24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6"/>
            <a:ext cx="5486400" cy="425054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55284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839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7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7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0077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45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86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24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80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58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9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3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18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13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25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88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45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31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8" indent="0" algn="ctr">
              <a:buNone/>
              <a:defRPr sz="2000"/>
            </a:lvl2pPr>
            <a:lvl3pPr marL="914278" indent="0" algn="ctr">
              <a:buNone/>
              <a:defRPr sz="1900"/>
            </a:lvl3pPr>
            <a:lvl4pPr marL="1371417" indent="0" algn="ctr">
              <a:buNone/>
              <a:defRPr sz="1600"/>
            </a:lvl4pPr>
            <a:lvl5pPr marL="1828556" indent="0" algn="ctr">
              <a:buNone/>
              <a:defRPr sz="1600"/>
            </a:lvl5pPr>
            <a:lvl6pPr marL="2285695" indent="0" algn="ctr">
              <a:buNone/>
              <a:defRPr sz="1600"/>
            </a:lvl6pPr>
            <a:lvl7pPr marL="2742834" indent="0" algn="ctr">
              <a:buNone/>
              <a:defRPr sz="1600"/>
            </a:lvl7pPr>
            <a:lvl8pPr marL="3199973" indent="0" algn="ctr">
              <a:buNone/>
              <a:defRPr sz="1600"/>
            </a:lvl8pPr>
            <a:lvl9pPr marL="365711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95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60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66" y="1282394"/>
            <a:ext cx="7886699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66" y="3442097"/>
            <a:ext cx="7886699" cy="112514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7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6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921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83" y="273859"/>
            <a:ext cx="7886699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5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8" indent="0">
              <a:buNone/>
              <a:defRPr sz="1900" b="1"/>
            </a:lvl3pPr>
            <a:lvl4pPr marL="1371417" indent="0">
              <a:buNone/>
              <a:defRPr sz="1600" b="1"/>
            </a:lvl4pPr>
            <a:lvl5pPr marL="1828556" indent="0">
              <a:buNone/>
              <a:defRPr sz="1600" b="1"/>
            </a:lvl5pPr>
            <a:lvl6pPr marL="2285695" indent="0">
              <a:buNone/>
              <a:defRPr sz="1600" b="1"/>
            </a:lvl6pPr>
            <a:lvl7pPr marL="2742834" indent="0">
              <a:buNone/>
              <a:defRPr sz="1600" b="1"/>
            </a:lvl7pPr>
            <a:lvl8pPr marL="3199973" indent="0">
              <a:buNone/>
              <a:defRPr sz="1600" b="1"/>
            </a:lvl8pPr>
            <a:lvl9pPr marL="36571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5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8" indent="0">
              <a:buNone/>
              <a:defRPr sz="1900" b="1"/>
            </a:lvl3pPr>
            <a:lvl4pPr marL="1371417" indent="0">
              <a:buNone/>
              <a:defRPr sz="1600" b="1"/>
            </a:lvl4pPr>
            <a:lvl5pPr marL="1828556" indent="0">
              <a:buNone/>
              <a:defRPr sz="1600" b="1"/>
            </a:lvl5pPr>
            <a:lvl6pPr marL="2285695" indent="0">
              <a:buNone/>
              <a:defRPr sz="1600" b="1"/>
            </a:lvl6pPr>
            <a:lvl7pPr marL="2742834" indent="0">
              <a:buNone/>
              <a:defRPr sz="1600" b="1"/>
            </a:lvl7pPr>
            <a:lvl8pPr marL="3199973" indent="0">
              <a:buNone/>
              <a:defRPr sz="1600" b="1"/>
            </a:lvl8pPr>
            <a:lvl9pPr marL="36571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8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5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89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38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2990"/>
            <a:ext cx="2949178" cy="12001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402" y="74065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053"/>
            <a:ext cx="2949178" cy="2858692"/>
          </a:xfrm>
        </p:spPr>
        <p:txBody>
          <a:bodyPr/>
          <a:lstStyle>
            <a:lvl1pPr marL="0" indent="0">
              <a:buNone/>
              <a:defRPr sz="1600"/>
            </a:lvl1pPr>
            <a:lvl2pPr marL="457138" indent="0">
              <a:buNone/>
              <a:defRPr sz="1500"/>
            </a:lvl2pPr>
            <a:lvl3pPr marL="914278" indent="0">
              <a:buNone/>
              <a:defRPr sz="1200"/>
            </a:lvl3pPr>
            <a:lvl4pPr marL="1371417" indent="0">
              <a:buNone/>
              <a:defRPr sz="1100"/>
            </a:lvl4pPr>
            <a:lvl5pPr marL="1828556" indent="0">
              <a:buNone/>
              <a:defRPr sz="1100"/>
            </a:lvl5pPr>
            <a:lvl6pPr marL="2285695" indent="0">
              <a:buNone/>
              <a:defRPr sz="1100"/>
            </a:lvl6pPr>
            <a:lvl7pPr marL="2742834" indent="0">
              <a:buNone/>
              <a:defRPr sz="1100"/>
            </a:lvl7pPr>
            <a:lvl8pPr marL="3199973" indent="0">
              <a:buNone/>
              <a:defRPr sz="1100"/>
            </a:lvl8pPr>
            <a:lvl9pPr marL="3657113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73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2990"/>
            <a:ext cx="2949178" cy="12001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402" y="74065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8" indent="0">
              <a:buNone/>
              <a:defRPr sz="2400"/>
            </a:lvl3pPr>
            <a:lvl4pPr marL="1371417" indent="0">
              <a:buNone/>
              <a:defRPr sz="2000"/>
            </a:lvl4pPr>
            <a:lvl5pPr marL="1828556" indent="0">
              <a:buNone/>
              <a:defRPr sz="2000"/>
            </a:lvl5pPr>
            <a:lvl6pPr marL="2285695" indent="0">
              <a:buNone/>
              <a:defRPr sz="2000"/>
            </a:lvl6pPr>
            <a:lvl7pPr marL="2742834" indent="0">
              <a:buNone/>
              <a:defRPr sz="2000"/>
            </a:lvl7pPr>
            <a:lvl8pPr marL="3199973" indent="0">
              <a:buNone/>
              <a:defRPr sz="2000"/>
            </a:lvl8pPr>
            <a:lvl9pPr marL="36571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053"/>
            <a:ext cx="2949178" cy="2858692"/>
          </a:xfrm>
        </p:spPr>
        <p:txBody>
          <a:bodyPr/>
          <a:lstStyle>
            <a:lvl1pPr marL="0" indent="0">
              <a:buNone/>
              <a:defRPr sz="1600"/>
            </a:lvl1pPr>
            <a:lvl2pPr marL="457138" indent="0">
              <a:buNone/>
              <a:defRPr sz="1500"/>
            </a:lvl2pPr>
            <a:lvl3pPr marL="914278" indent="0">
              <a:buNone/>
              <a:defRPr sz="1200"/>
            </a:lvl3pPr>
            <a:lvl4pPr marL="1371417" indent="0">
              <a:buNone/>
              <a:defRPr sz="1100"/>
            </a:lvl4pPr>
            <a:lvl5pPr marL="1828556" indent="0">
              <a:buNone/>
              <a:defRPr sz="1100"/>
            </a:lvl5pPr>
            <a:lvl6pPr marL="2285695" indent="0">
              <a:buNone/>
              <a:defRPr sz="1100"/>
            </a:lvl6pPr>
            <a:lvl7pPr marL="2742834" indent="0">
              <a:buNone/>
              <a:defRPr sz="1100"/>
            </a:lvl7pPr>
            <a:lvl8pPr marL="3199973" indent="0">
              <a:buNone/>
              <a:defRPr sz="1100"/>
            </a:lvl8pPr>
            <a:lvl9pPr marL="3657113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0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21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5" y="273854"/>
            <a:ext cx="197167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5" y="27385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68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71" y="445026"/>
            <a:ext cx="8520601" cy="5727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71" y="1152475"/>
            <a:ext cx="8520601" cy="34164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marL="609504" lvl="0" indent="-45712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007" lvl="1" indent="-423267">
              <a:spcBef>
                <a:spcPts val="2132"/>
              </a:spcBef>
              <a:spcAft>
                <a:spcPts val="0"/>
              </a:spcAft>
              <a:buSzPts val="1400"/>
              <a:buChar char="○"/>
              <a:defRPr/>
            </a:lvl2pPr>
            <a:lvl3pPr marL="1828510" lvl="2" indent="-423267">
              <a:spcBef>
                <a:spcPts val="2132"/>
              </a:spcBef>
              <a:spcAft>
                <a:spcPts val="0"/>
              </a:spcAft>
              <a:buSzPts val="1400"/>
              <a:buChar char="■"/>
              <a:defRPr/>
            </a:lvl3pPr>
            <a:lvl4pPr marL="2438014" lvl="3" indent="-423267">
              <a:spcBef>
                <a:spcPts val="2132"/>
              </a:spcBef>
              <a:spcAft>
                <a:spcPts val="0"/>
              </a:spcAft>
              <a:buSzPts val="1400"/>
              <a:buChar char="●"/>
              <a:defRPr/>
            </a:lvl4pPr>
            <a:lvl5pPr marL="3047518" lvl="4" indent="-423267">
              <a:spcBef>
                <a:spcPts val="2132"/>
              </a:spcBef>
              <a:spcAft>
                <a:spcPts val="0"/>
              </a:spcAft>
              <a:buSzPts val="1400"/>
              <a:buChar char="○"/>
              <a:defRPr/>
            </a:lvl5pPr>
            <a:lvl6pPr marL="3657021" lvl="5" indent="-423267">
              <a:spcBef>
                <a:spcPts val="2132"/>
              </a:spcBef>
              <a:spcAft>
                <a:spcPts val="0"/>
              </a:spcAft>
              <a:buSzPts val="1400"/>
              <a:buChar char="■"/>
              <a:defRPr/>
            </a:lvl6pPr>
            <a:lvl7pPr marL="4266523" lvl="6" indent="-423267">
              <a:spcBef>
                <a:spcPts val="2132"/>
              </a:spcBef>
              <a:spcAft>
                <a:spcPts val="0"/>
              </a:spcAft>
              <a:buSzPts val="1400"/>
              <a:buChar char="●"/>
              <a:defRPr/>
            </a:lvl7pPr>
            <a:lvl8pPr marL="4876027" lvl="7" indent="-423267">
              <a:spcBef>
                <a:spcPts val="2132"/>
              </a:spcBef>
              <a:spcAft>
                <a:spcPts val="0"/>
              </a:spcAft>
              <a:buSzPts val="1400"/>
              <a:buChar char="○"/>
              <a:defRPr/>
            </a:lvl8pPr>
            <a:lvl9pPr marL="5485532" lvl="8" indent="-423267">
              <a:spcBef>
                <a:spcPts val="2132"/>
              </a:spcBef>
              <a:spcAft>
                <a:spcPts val="2132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527" y="4663298"/>
            <a:ext cx="548701" cy="393601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93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65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660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42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3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874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024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53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839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79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791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043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917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808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2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0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015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28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34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324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052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25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00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783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47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767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420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034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539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767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58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43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286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959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07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795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8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35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32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532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71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918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618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439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733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700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083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1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649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454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536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839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20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320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612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778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628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442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3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A3D9-082E-4FF1-A998-0B3B6202D83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EC4C0-7B79-4653-9262-B015EFB1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2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9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3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8281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7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22" y="273859"/>
            <a:ext cx="7886699" cy="994172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22" y="1369219"/>
            <a:ext cx="7886699" cy="3263504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4767333"/>
            <a:ext cx="2057400" cy="273844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8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021" y="4767333"/>
            <a:ext cx="3086101" cy="273844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333"/>
            <a:ext cx="2057400" cy="273844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3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2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8" indent="-228570" algn="l" defTabSz="9142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8" indent="-228570" algn="l" defTabSz="9142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6" indent="-228570" algn="l" defTabSz="9142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5" indent="-228570" algn="l" defTabSz="9142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5" indent="-228570" algn="l" defTabSz="9142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3" indent="-228570" algn="l" defTabSz="9142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3" indent="-228570" algn="l" defTabSz="9142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1" indent="-228570" algn="l" defTabSz="9142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algn="l" defTabSz="9142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7" algn="l" defTabSz="9142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defTabSz="9142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5" algn="l" defTabSz="9142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4" algn="l" defTabSz="9142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3" algn="l" defTabSz="9142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3" algn="l" defTabSz="9142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5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5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9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7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A3D9-082E-4FF1-A998-0B3B6202D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EC4C0-7B79-4653-9262-B015EFB11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7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598620"/>
            <a:ext cx="7772400" cy="11017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371600" y="2914650"/>
            <a:ext cx="6400800" cy="13144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6350" y="1182687"/>
            <a:ext cx="9067800" cy="2339098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>
              <a:defRPr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  <a:cs typeface="Arial" charset="0"/>
              </a:rPr>
              <a:t>Chào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  <a:cs typeface="Arial" charset="0"/>
              </a:rPr>
              <a:t>mừng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  <a:cs typeface="Arial" charset="0"/>
              </a:rPr>
              <a:t> </a:t>
            </a:r>
            <a:r>
              <a:rPr lang="vi-VN" sz="7200" b="1" dirty="0">
                <a:solidFill>
                  <a:srgbClr val="FF0000"/>
                </a:solidFill>
                <a:latin typeface="UTM Avo" panose="02040603050506020204"/>
                <a:cs typeface="Arial" charset="0"/>
              </a:rPr>
              <a:t>tất cả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  <a:cs typeface="Arial" charset="0"/>
              </a:rPr>
              <a:t>các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  <a:cs typeface="Arial" charset="0"/>
              </a:rPr>
              <a:t> con</a:t>
            </a:r>
            <a:r>
              <a:rPr lang="vi-VN" sz="7200" b="1" dirty="0">
                <a:solidFill>
                  <a:srgbClr val="FF0000"/>
                </a:solidFill>
                <a:latin typeface="UTM Avo" panose="02040603050506020204"/>
                <a:cs typeface="Arial" charset="0"/>
              </a:rPr>
              <a:t>!</a:t>
            </a:r>
            <a:endParaRPr lang="en-US" sz="7200" b="1" dirty="0">
              <a:solidFill>
                <a:srgbClr val="FF0000"/>
              </a:solidFill>
              <a:latin typeface="UTM Avo" panose="0204060305050602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4016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090341"/>
            <a:ext cx="338437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70C0"/>
                </a:solidFill>
                <a:latin typeface="VNI-Avo" pitchFamily="2" charset="0"/>
              </a:rPr>
              <a:t>m</a:t>
            </a:r>
            <a:r>
              <a:rPr lang="vi-VN" sz="4400" b="1" dirty="0" smtClean="0">
                <a:solidFill>
                  <a:srgbClr val="FF0000"/>
                </a:solidFill>
                <a:latin typeface="VNI-Avo" pitchFamily="2" charset="0"/>
              </a:rPr>
              <a:t>uùa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87424"/>
            <a:ext cx="169218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70C0"/>
                </a:solidFill>
                <a:latin typeface="VNI-Avo" pitchFamily="2" charset="0"/>
              </a:rPr>
              <a:t>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4490" y="1287424"/>
            <a:ext cx="168743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VNI-Avo" pitchFamily="2" charset="0"/>
              </a:rPr>
              <a:t>ua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090341"/>
            <a:ext cx="338437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70C0"/>
                </a:solidFill>
                <a:latin typeface="VNI-Avo" pitchFamily="2" charset="0"/>
              </a:rPr>
              <a:t>m</a:t>
            </a:r>
            <a:r>
              <a:rPr lang="vi-VN" sz="4400" b="1" dirty="0" smtClean="0">
                <a:solidFill>
                  <a:srgbClr val="FF0000"/>
                </a:solidFill>
                <a:latin typeface="VNI-Avo" pitchFamily="2" charset="0"/>
              </a:rPr>
              <a:t>uùa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87424"/>
            <a:ext cx="169218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70C0"/>
                </a:solidFill>
                <a:latin typeface="VNI-Avo" pitchFamily="2" charset="0"/>
              </a:rPr>
              <a:t>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4490" y="1287424"/>
            <a:ext cx="168743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VNI-Avo" pitchFamily="2" charset="0"/>
              </a:rPr>
              <a:t>ua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2056864"/>
            <a:ext cx="338437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70C0"/>
                </a:solidFill>
                <a:latin typeface="VNI-Avo" pitchFamily="2" charset="0"/>
              </a:rPr>
              <a:t>ñ</a:t>
            </a:r>
            <a:r>
              <a:rPr lang="vi-VN" sz="4400" b="1" dirty="0" smtClean="0">
                <a:solidFill>
                  <a:srgbClr val="FF0000"/>
                </a:solidFill>
                <a:latin typeface="VNI-Avo" pitchFamily="2" charset="0"/>
              </a:rPr>
              <a:t>öa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9066" y="1275606"/>
            <a:ext cx="168743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1275606"/>
            <a:ext cx="168743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090341"/>
            <a:ext cx="338437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70C0"/>
                </a:solidFill>
                <a:latin typeface="VNI-Avo" pitchFamily="2" charset="0"/>
              </a:rPr>
              <a:t>m</a:t>
            </a:r>
            <a:r>
              <a:rPr lang="vi-VN" sz="4400" b="1" dirty="0" smtClean="0">
                <a:solidFill>
                  <a:srgbClr val="FF0000"/>
                </a:solidFill>
                <a:latin typeface="VNI-Avo" pitchFamily="2" charset="0"/>
              </a:rPr>
              <a:t>uùa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87424"/>
            <a:ext cx="169218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70C0"/>
                </a:solidFill>
                <a:latin typeface="VNI-Avo" pitchFamily="2" charset="0"/>
              </a:rPr>
              <a:t>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4490" y="1287424"/>
            <a:ext cx="168743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VNI-Avo" pitchFamily="2" charset="0"/>
              </a:rPr>
              <a:t>ua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2056864"/>
            <a:ext cx="338437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70C0"/>
                </a:solidFill>
                <a:latin typeface="VNI-Avo" pitchFamily="2" charset="0"/>
              </a:rPr>
              <a:t>ñ</a:t>
            </a:r>
            <a:r>
              <a:rPr lang="vi-VN" sz="4400" b="1" dirty="0" smtClean="0">
                <a:solidFill>
                  <a:srgbClr val="FF0000"/>
                </a:solidFill>
                <a:latin typeface="VNI-Avo" pitchFamily="2" charset="0"/>
              </a:rPr>
              <a:t>öa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9066" y="1275606"/>
            <a:ext cx="168743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VNI-Avo" pitchFamily="2" charset="0"/>
              </a:rPr>
              <a:t>öa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1275606"/>
            <a:ext cx="168743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70C0"/>
                </a:solidFill>
                <a:latin typeface="VNI-Avo" pitchFamily="2" charset="0"/>
              </a:rPr>
              <a:t>ñ</a:t>
            </a:r>
            <a:endParaRPr lang="en-US" sz="4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735071" cy="903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22472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VNI-Avo" pitchFamily="2" charset="0"/>
              </a:rPr>
              <a:t>c</a:t>
            </a:r>
            <a:r>
              <a:rPr lang="vi-VN" sz="3600" b="1" dirty="0" smtClean="0">
                <a:latin typeface="VNI-Avo" pitchFamily="2" charset="0"/>
              </a:rPr>
              <a:t>ua     ñuõa     ruøa</a:t>
            </a:r>
            <a:endParaRPr lang="en-US" sz="36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735071" cy="903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22472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VNI-Avo" pitchFamily="2" charset="0"/>
              </a:rPr>
              <a:t>c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ua</a:t>
            </a:r>
            <a:r>
              <a:rPr lang="vi-VN" sz="3600" b="1" dirty="0" smtClean="0">
                <a:solidFill>
                  <a:prstClr val="black"/>
                </a:solidFill>
                <a:latin typeface="VNI-Avo" pitchFamily="2" charset="0"/>
              </a:rPr>
              <a:t>     ñ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uõa</a:t>
            </a:r>
            <a:r>
              <a:rPr lang="vi-VN" sz="3600" b="1" dirty="0" smtClean="0">
                <a:solidFill>
                  <a:prstClr val="black"/>
                </a:solidFill>
                <a:latin typeface="VNI-Avo" pitchFamily="2" charset="0"/>
              </a:rPr>
              <a:t>     r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uøa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735071" cy="903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22472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VNI-Avo" pitchFamily="2" charset="0"/>
              </a:rPr>
              <a:t>c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ua</a:t>
            </a:r>
            <a:r>
              <a:rPr lang="vi-VN" sz="3600" b="1" dirty="0" smtClean="0">
                <a:solidFill>
                  <a:prstClr val="black"/>
                </a:solidFill>
                <a:latin typeface="VNI-Avo" pitchFamily="2" charset="0"/>
              </a:rPr>
              <a:t>     ñ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uõa</a:t>
            </a:r>
            <a:r>
              <a:rPr lang="vi-VN" sz="3600" b="1" dirty="0" smtClean="0">
                <a:solidFill>
                  <a:prstClr val="black"/>
                </a:solidFill>
                <a:latin typeface="VNI-Avo" pitchFamily="2" charset="0"/>
              </a:rPr>
              <a:t>    </a:t>
            </a:r>
            <a:r>
              <a:rPr lang="vi-VN" sz="36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vi-VN" sz="3600" b="1" dirty="0" smtClean="0">
                <a:solidFill>
                  <a:prstClr val="black"/>
                </a:solidFill>
                <a:latin typeface="VNI-Avo" pitchFamily="2" charset="0"/>
              </a:rPr>
              <a:t>r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uøa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9504" y="122900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VNI-Avo" pitchFamily="2" charset="0"/>
              </a:rPr>
              <a:t>cöûa     döùa    nhöïa</a:t>
            </a:r>
            <a:endParaRPr lang="en-US" sz="36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735071" cy="903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22472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VNI-Avo" pitchFamily="2" charset="0"/>
              </a:rPr>
              <a:t>c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ua</a:t>
            </a:r>
            <a:r>
              <a:rPr lang="vi-VN" sz="3600" b="1" dirty="0" smtClean="0">
                <a:solidFill>
                  <a:prstClr val="black"/>
                </a:solidFill>
                <a:latin typeface="VNI-Avo" pitchFamily="2" charset="0"/>
              </a:rPr>
              <a:t>     ñ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uõa</a:t>
            </a:r>
            <a:r>
              <a:rPr lang="vi-VN" sz="3600" b="1" dirty="0" smtClean="0">
                <a:solidFill>
                  <a:prstClr val="black"/>
                </a:solidFill>
                <a:latin typeface="VNI-Avo" pitchFamily="2" charset="0"/>
              </a:rPr>
              <a:t>     </a:t>
            </a:r>
            <a:r>
              <a:rPr lang="vi-VN" sz="3600" b="1" dirty="0" smtClean="0">
                <a:solidFill>
                  <a:prstClr val="black"/>
                </a:solidFill>
                <a:latin typeface="VNI-Avo" pitchFamily="2" charset="0"/>
              </a:rPr>
              <a:t>r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uøa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9504" y="122900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prstClr val="black"/>
                </a:solidFill>
                <a:latin typeface="VNI-Avo" pitchFamily="2" charset="0"/>
              </a:rPr>
              <a:t>c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öûa</a:t>
            </a:r>
            <a:r>
              <a:rPr lang="vi-VN" sz="3600" b="1" dirty="0" smtClean="0">
                <a:solidFill>
                  <a:prstClr val="black"/>
                </a:solidFill>
                <a:latin typeface="VNI-Avo" pitchFamily="2" charset="0"/>
              </a:rPr>
              <a:t>     d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öùa</a:t>
            </a:r>
            <a:r>
              <a:rPr lang="vi-VN" sz="3600" b="1" dirty="0" smtClean="0">
                <a:solidFill>
                  <a:prstClr val="black"/>
                </a:solidFill>
                <a:latin typeface="VNI-Avo" pitchFamily="2" charset="0"/>
              </a:rPr>
              <a:t>    </a:t>
            </a:r>
            <a:r>
              <a:rPr lang="vi-VN" sz="3600" b="1" dirty="0" smtClean="0">
                <a:latin typeface="VNI-Avo" pitchFamily="2" charset="0"/>
              </a:rPr>
              <a:t>nh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öïa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2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3075806"/>
            <a:ext cx="31694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 smtClean="0">
                <a:solidFill>
                  <a:prstClr val="black"/>
                </a:solidFill>
                <a:latin typeface="VNI-Avo" pitchFamily="2" charset="0"/>
              </a:rPr>
              <a:t>caø </a:t>
            </a:r>
            <a:r>
              <a:rPr lang="vi-VN" sz="5400" b="1" dirty="0">
                <a:solidFill>
                  <a:prstClr val="black"/>
                </a:solidFill>
                <a:latin typeface="VNI-Avo" pitchFamily="2" charset="0"/>
              </a:rPr>
              <a:t>chua</a:t>
            </a:r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3075806"/>
            <a:ext cx="31694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b="1" dirty="0" smtClean="0">
                <a:solidFill>
                  <a:prstClr val="black"/>
                </a:solidFill>
                <a:latin typeface="VNI-Avo" pitchFamily="2" charset="0"/>
              </a:rPr>
              <a:t>caø </a:t>
            </a:r>
            <a:r>
              <a:rPr lang="vi-VN" sz="5400" b="1" dirty="0">
                <a:latin typeface="VNI-Avo" pitchFamily="2" charset="0"/>
              </a:rPr>
              <a:t>ch</a:t>
            </a:r>
            <a:r>
              <a:rPr lang="vi-VN" sz="5400" b="1" dirty="0">
                <a:solidFill>
                  <a:srgbClr val="FF0000"/>
                </a:solidFill>
                <a:latin typeface="VNI-Avo" pitchFamily="2" charset="0"/>
              </a:rPr>
              <a:t>ua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715152" y="916924"/>
            <a:ext cx="2808312" cy="2794334"/>
            <a:chOff x="1524000" y="1600200"/>
            <a:chExt cx="3331335" cy="3331335"/>
          </a:xfrm>
        </p:grpSpPr>
        <p:sp>
          <p:nvSpPr>
            <p:cNvPr id="2" name="Oval 1"/>
            <p:cNvSpPr/>
            <p:nvPr/>
          </p:nvSpPr>
          <p:spPr>
            <a:xfrm>
              <a:off x="1524000" y="1600200"/>
              <a:ext cx="3331335" cy="333133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78"/>
              <a:endParaRPr lang="en-US" sz="1900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35"/>
            <p:cNvCxnSpPr>
              <a:stCxn id="2" idx="0"/>
              <a:endCxn id="2" idx="4"/>
            </p:cNvCxnSpPr>
            <p:nvPr/>
          </p:nvCxnSpPr>
          <p:spPr>
            <a:xfrm>
              <a:off x="3189668" y="1600200"/>
              <a:ext cx="0" cy="333133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" idx="6"/>
              <a:endCxn id="2" idx="2"/>
            </p:cNvCxnSpPr>
            <p:nvPr/>
          </p:nvCxnSpPr>
          <p:spPr>
            <a:xfrm flipH="1">
              <a:off x="1524000" y="3265868"/>
              <a:ext cx="333133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19200724">
              <a:off x="2238928" y="1929075"/>
              <a:ext cx="616658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78"/>
              <a:r>
                <a:rPr lang="en-US" sz="6000">
                  <a:solidFill>
                    <a:srgbClr val="002060"/>
                  </a:solidFill>
                  <a:latin typeface=".VnArial" pitchFamily="34" charset="0"/>
                </a:rPr>
                <a:t>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2363061">
              <a:off x="3524671" y="1914848"/>
              <a:ext cx="616658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78"/>
              <a:r>
                <a:rPr lang="en-US" sz="6000">
                  <a:solidFill>
                    <a:srgbClr val="002060"/>
                  </a:solidFill>
                  <a:latin typeface=".VnArial" pitchFamily="34" charset="0"/>
                </a:rPr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7430732">
              <a:off x="3424555" y="3307741"/>
              <a:ext cx="816891" cy="102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78"/>
              <a:r>
                <a:rPr lang="en-US" sz="6000">
                  <a:solidFill>
                    <a:srgbClr val="002060"/>
                  </a:solidFill>
                  <a:latin typeface=".VnArial" pitchFamily="34" charset="0"/>
                </a:rPr>
                <a:t>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3250770">
              <a:off x="2317468" y="3236268"/>
              <a:ext cx="616658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78"/>
              <a:r>
                <a:rPr lang="en-US" sz="6000">
                  <a:solidFill>
                    <a:srgbClr val="002060"/>
                  </a:solidFill>
                  <a:latin typeface=".VnArial" pitchFamily="34" charset="0"/>
                </a:rPr>
                <a:t>3</a:t>
              </a:r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 flipH="1" flipV="1">
            <a:off x="2119308" y="1481845"/>
            <a:ext cx="11735" cy="832246"/>
          </a:xfrm>
          <a:prstGeom prst="straightConnector1">
            <a:avLst/>
          </a:prstGeom>
          <a:ln w="79375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827584" y="3888166"/>
            <a:ext cx="2422327" cy="4870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 defTabSz="914278"/>
            <a:r>
              <a:rPr lang="vi-VN" sz="2400" dirty="0" smtClean="0">
                <a:solidFill>
                  <a:srgbClr val="002060"/>
                </a:solidFill>
                <a:latin typeface="VNI-Avo" pitchFamily="2" charset="0"/>
              </a:rPr>
              <a:t>Baét ñaàu quay</a:t>
            </a:r>
            <a:endParaRPr lang="en-US" sz="24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72000" y="1635646"/>
            <a:ext cx="542109" cy="938706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278"/>
            <a:r>
              <a:rPr lang="en-US" sz="55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020272" y="1635646"/>
            <a:ext cx="542109" cy="938706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278"/>
            <a:r>
              <a:rPr lang="en-US" sz="55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923928" y="1247956"/>
            <a:ext cx="1844972" cy="570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 defTabSz="914278"/>
            <a:r>
              <a:rPr lang="vi-VN" sz="3600" b="1" dirty="0">
                <a:solidFill>
                  <a:srgbClr val="FF0000"/>
                </a:solidFill>
                <a:latin typeface="VNI-Avo" pitchFamily="2" charset="0"/>
              </a:rPr>
              <a:t>t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huû ñoâ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228184" y="1247957"/>
            <a:ext cx="2304256" cy="6037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 defTabSz="914278"/>
            <a:r>
              <a:rPr lang="vi-VN" sz="3600" b="1" dirty="0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hia quaø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716016" y="3577260"/>
            <a:ext cx="542109" cy="938706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278"/>
            <a:r>
              <a:rPr lang="en-US" sz="55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067944" y="3161700"/>
            <a:ext cx="1709531" cy="570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 defTabSz="914278"/>
            <a:r>
              <a:rPr lang="vi-VN" sz="3600" b="1" dirty="0">
                <a:solidFill>
                  <a:srgbClr val="FF0000"/>
                </a:solidFill>
                <a:latin typeface="VNI-Avo" pitchFamily="2" charset="0"/>
              </a:rPr>
              <a:t>l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aù thö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164288" y="3577260"/>
            <a:ext cx="542109" cy="938706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278"/>
            <a:r>
              <a:rPr lang="en-US" sz="55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372200" y="3163346"/>
            <a:ext cx="2141578" cy="570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 defTabSz="914278"/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laù tía toâ 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23728" y="0"/>
            <a:ext cx="5095590" cy="6995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278"/>
            <a:r>
              <a:rPr lang="vi-VN" sz="4000" dirty="0">
                <a:solidFill>
                  <a:srgbClr val="5B9BD5">
                    <a:lumMod val="50000"/>
                  </a:srgbClr>
                </a:solidFill>
                <a:latin typeface="VNI-Avo" pitchFamily="2" charset="0"/>
              </a:rPr>
              <a:t>voøng quay kì dieäu</a:t>
            </a:r>
            <a:endParaRPr lang="en-US" sz="4000" dirty="0">
              <a:solidFill>
                <a:srgbClr val="5B9BD5">
                  <a:lumMod val="50000"/>
                </a:srgb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8000000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200000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0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3170" y="3086080"/>
            <a:ext cx="24272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>
                <a:solidFill>
                  <a:prstClr val="black"/>
                </a:solidFill>
                <a:latin typeface="VNI-Avo" pitchFamily="2" charset="0"/>
              </a:rPr>
              <a:t>m</a:t>
            </a:r>
            <a:r>
              <a:rPr lang="vi-VN" sz="5400" b="1" dirty="0" smtClean="0">
                <a:solidFill>
                  <a:prstClr val="black"/>
                </a:solidFill>
                <a:latin typeface="VNI-Avo" pitchFamily="2" charset="0"/>
              </a:rPr>
              <a:t>uùa oâ</a:t>
            </a:r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3170" y="3086080"/>
            <a:ext cx="24272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b="1" dirty="0">
                <a:solidFill>
                  <a:prstClr val="black"/>
                </a:solidFill>
                <a:latin typeface="VNI-Avo" pitchFamily="2" charset="0"/>
              </a:rPr>
              <a:t>m</a:t>
            </a:r>
            <a:r>
              <a:rPr lang="vi-VN" sz="5400" b="1" dirty="0" smtClean="0">
                <a:solidFill>
                  <a:srgbClr val="FF0000"/>
                </a:solidFill>
                <a:latin typeface="VNI-Avo" pitchFamily="2" charset="0"/>
              </a:rPr>
              <a:t>uùa</a:t>
            </a:r>
            <a:r>
              <a:rPr lang="vi-VN" sz="5400" b="1" dirty="0" smtClean="0">
                <a:solidFill>
                  <a:prstClr val="black"/>
                </a:solidFill>
                <a:latin typeface="VNI-Avo" pitchFamily="2" charset="0"/>
              </a:rPr>
              <a:t> oâ</a:t>
            </a:r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0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3795886"/>
            <a:ext cx="23759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>
                <a:solidFill>
                  <a:prstClr val="black"/>
                </a:solidFill>
                <a:latin typeface="VNI-Avo" pitchFamily="2" charset="0"/>
              </a:rPr>
              <a:t>d</a:t>
            </a:r>
            <a:r>
              <a:rPr lang="vi-VN" sz="5400" b="1" dirty="0" smtClean="0">
                <a:solidFill>
                  <a:prstClr val="black"/>
                </a:solidFill>
                <a:latin typeface="VNI-Avo" pitchFamily="2" charset="0"/>
              </a:rPr>
              <a:t>öa leâ</a:t>
            </a:r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9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3795886"/>
            <a:ext cx="23759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b="1" dirty="0">
                <a:solidFill>
                  <a:prstClr val="black"/>
                </a:solidFill>
                <a:latin typeface="VNI-Avo" pitchFamily="2" charset="0"/>
              </a:rPr>
              <a:t>d</a:t>
            </a:r>
            <a:r>
              <a:rPr lang="vi-VN" sz="5400" b="1" dirty="0" smtClean="0">
                <a:solidFill>
                  <a:srgbClr val="FF0000"/>
                </a:solidFill>
                <a:latin typeface="VNI-Avo" pitchFamily="2" charset="0"/>
              </a:rPr>
              <a:t>öa</a:t>
            </a:r>
            <a:r>
              <a:rPr lang="vi-VN" sz="5400" b="1" dirty="0" smtClean="0">
                <a:solidFill>
                  <a:prstClr val="black"/>
                </a:solidFill>
                <a:latin typeface="VNI-Avo" pitchFamily="2" charset="0"/>
              </a:rPr>
              <a:t> leâ</a:t>
            </a:r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3363838"/>
            <a:ext cx="3384376" cy="92333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vi-VN" dirty="0" smtClean="0"/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3363838"/>
            <a:ext cx="3384376" cy="92333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/>
            <a:r>
              <a:rPr lang="vi-VN" sz="5400" b="1" dirty="0">
                <a:solidFill>
                  <a:prstClr val="black"/>
                </a:solidFill>
                <a:latin typeface="VNI-Avo" pitchFamily="2" charset="0"/>
                <a:ea typeface="+mn-ea"/>
                <a:cs typeface="+mn-cs"/>
              </a:rPr>
              <a:t>c</a:t>
            </a:r>
            <a:r>
              <a:rPr lang="vi-VN" sz="5400" b="1" dirty="0" smtClean="0">
                <a:solidFill>
                  <a:prstClr val="black"/>
                </a:solidFill>
                <a:latin typeface="VNI-Avo" pitchFamily="2" charset="0"/>
                <a:ea typeface="+mn-ea"/>
                <a:cs typeface="+mn-cs"/>
              </a:rPr>
              <a:t>öûa soå</a:t>
            </a:r>
            <a:endParaRPr lang="en-US" sz="5400" b="1" dirty="0">
              <a:solidFill>
                <a:prstClr val="black"/>
              </a:solidFill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5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3363838"/>
            <a:ext cx="3384376" cy="92333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prstClr val="black"/>
                </a:solidFill>
                <a:latin typeface="VNI-Avo" pitchFamily="2" charset="0"/>
              </a:rPr>
              <a:t>c</a:t>
            </a:r>
            <a:r>
              <a:rPr lang="vi-VN" sz="5400" b="1" dirty="0" smtClean="0">
                <a:solidFill>
                  <a:srgbClr val="FF0000"/>
                </a:solidFill>
                <a:latin typeface="VNI-Avo" pitchFamily="2" charset="0"/>
              </a:rPr>
              <a:t>öûa</a:t>
            </a:r>
            <a:r>
              <a:rPr lang="vi-VN" sz="5400" b="1" dirty="0" smtClean="0">
                <a:solidFill>
                  <a:prstClr val="black"/>
                </a:solidFill>
                <a:latin typeface="VNI-Avo" pitchFamily="2" charset="0"/>
              </a:rPr>
              <a:t> soå</a:t>
            </a:r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t="-4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t="1000" r="-3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8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t="-3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0352" y="915566"/>
            <a:ext cx="1152128" cy="313932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915565"/>
            <a:ext cx="1152128" cy="313932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eta.com - Bài 24  ua  ưa_ Tiếng Việt lớp 1 sách Kết nối tri thức với cuộc sống_ Cô Thu_Tri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91954" y="87474"/>
            <a:ext cx="14557042" cy="65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5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eta.com - Bài 24  ua  ưa_ Tiếng Việt lớp 1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48681" y="57258"/>
            <a:ext cx="11521281" cy="548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06362" y="403225"/>
            <a:ext cx="9767887" cy="4657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2921001" y="2979738"/>
            <a:ext cx="5539273" cy="1117998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>
              <a:defRPr/>
            </a:pPr>
            <a:r>
              <a:rPr sz="6665" dirty="0">
                <a:solidFill>
                  <a:srgbClr val="FF0000"/>
                </a:solidFill>
                <a:latin typeface="UTM Avo" panose="02040603050506020204"/>
                <a:cs typeface="Arial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6521504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t="1000" r="-3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6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t="1000" r="-3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6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5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090341"/>
            <a:ext cx="338437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70C0"/>
                </a:solidFill>
                <a:latin typeface="VNI-Avo" pitchFamily="2" charset="0"/>
              </a:rPr>
              <a:t>m</a:t>
            </a:r>
            <a:r>
              <a:rPr lang="vi-VN" sz="4400" b="1" dirty="0" smtClean="0">
                <a:solidFill>
                  <a:srgbClr val="FF0000"/>
                </a:solidFill>
                <a:latin typeface="VNI-Avo" pitchFamily="2" charset="0"/>
              </a:rPr>
              <a:t>uùa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4490" y="1287424"/>
            <a:ext cx="168743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555526"/>
            <a:ext cx="1728192" cy="120032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287424"/>
            <a:ext cx="168743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090341"/>
            <a:ext cx="338437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70C0"/>
                </a:solidFill>
                <a:latin typeface="VNI-Avo" pitchFamily="2" charset="0"/>
              </a:rPr>
              <a:t>m</a:t>
            </a:r>
            <a:r>
              <a:rPr lang="vi-VN" sz="4400" b="1" dirty="0" smtClean="0">
                <a:solidFill>
                  <a:srgbClr val="FF0000"/>
                </a:solidFill>
                <a:latin typeface="VNI-Avo" pitchFamily="2" charset="0"/>
              </a:rPr>
              <a:t>uùa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87424"/>
            <a:ext cx="169218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70C0"/>
                </a:solidFill>
                <a:latin typeface="VNI-Avo" pitchFamily="2" charset="0"/>
              </a:rPr>
              <a:t>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64490" y="1287424"/>
            <a:ext cx="168743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vi-VN" sz="4400" b="1" dirty="0" smtClean="0">
                <a:solidFill>
                  <a:srgbClr val="FF0000"/>
                </a:solidFill>
                <a:latin typeface="VNI-Avo" pitchFamily="2" charset="0"/>
              </a:rPr>
              <a:t>ua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555526"/>
            <a:ext cx="1728192" cy="120032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87</Words>
  <Application>Microsoft Office PowerPoint</Application>
  <PresentationFormat>On-screen Show (16:9)</PresentationFormat>
  <Paragraphs>72</Paragraphs>
  <Slides>36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Boycaonguyen88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</dc:creator>
  <cp:lastModifiedBy>hi</cp:lastModifiedBy>
  <cp:revision>20</cp:revision>
  <dcterms:created xsi:type="dcterms:W3CDTF">2023-10-11T08:36:22Z</dcterms:created>
  <dcterms:modified xsi:type="dcterms:W3CDTF">2024-10-15T16:05:16Z</dcterms:modified>
</cp:coreProperties>
</file>