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4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724" r:id="rId5"/>
    <p:sldMasterId id="2147483737" r:id="rId6"/>
    <p:sldMasterId id="2147483749" r:id="rId7"/>
    <p:sldMasterId id="2147483762" r:id="rId8"/>
    <p:sldMasterId id="2147483775" r:id="rId9"/>
    <p:sldMasterId id="2147483787" r:id="rId10"/>
    <p:sldMasterId id="2147483823" r:id="rId11"/>
    <p:sldMasterId id="2147483835" r:id="rId12"/>
    <p:sldMasterId id="2147483847" r:id="rId13"/>
    <p:sldMasterId id="2147483859" r:id="rId14"/>
    <p:sldMasterId id="2147483871" r:id="rId15"/>
  </p:sldMasterIdLst>
  <p:notesMasterIdLst>
    <p:notesMasterId r:id="rId58"/>
  </p:notesMasterIdLst>
  <p:sldIdLst>
    <p:sldId id="290" r:id="rId16"/>
    <p:sldId id="273" r:id="rId17"/>
    <p:sldId id="323" r:id="rId18"/>
    <p:sldId id="324" r:id="rId19"/>
    <p:sldId id="274" r:id="rId20"/>
    <p:sldId id="292" r:id="rId21"/>
    <p:sldId id="294" r:id="rId22"/>
    <p:sldId id="297" r:id="rId23"/>
    <p:sldId id="291" r:id="rId24"/>
    <p:sldId id="260" r:id="rId25"/>
    <p:sldId id="261" r:id="rId26"/>
    <p:sldId id="262" r:id="rId27"/>
    <p:sldId id="279" r:id="rId28"/>
    <p:sldId id="263" r:id="rId29"/>
    <p:sldId id="264" r:id="rId30"/>
    <p:sldId id="265" r:id="rId31"/>
    <p:sldId id="266" r:id="rId32"/>
    <p:sldId id="267" r:id="rId33"/>
    <p:sldId id="303" r:id="rId34"/>
    <p:sldId id="305" r:id="rId35"/>
    <p:sldId id="268" r:id="rId36"/>
    <p:sldId id="308" r:id="rId37"/>
    <p:sldId id="307" r:id="rId38"/>
    <p:sldId id="269" r:id="rId39"/>
    <p:sldId id="310" r:id="rId40"/>
    <p:sldId id="311" r:id="rId41"/>
    <p:sldId id="270" r:id="rId42"/>
    <p:sldId id="314" r:id="rId43"/>
    <p:sldId id="313" r:id="rId44"/>
    <p:sldId id="271" r:id="rId45"/>
    <p:sldId id="272" r:id="rId46"/>
    <p:sldId id="322" r:id="rId47"/>
    <p:sldId id="315" r:id="rId48"/>
    <p:sldId id="316" r:id="rId49"/>
    <p:sldId id="317" r:id="rId50"/>
    <p:sldId id="319" r:id="rId51"/>
    <p:sldId id="283" r:id="rId52"/>
    <p:sldId id="321" r:id="rId53"/>
    <p:sldId id="286" r:id="rId54"/>
    <p:sldId id="288" r:id="rId55"/>
    <p:sldId id="284" r:id="rId56"/>
    <p:sldId id="285" r:id="rId5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56" y="-96"/>
      </p:cViewPr>
      <p:guideLst>
        <p:guide orient="horz" pos="162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61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98647A-9581-4119-AFB4-0384F14EB0EC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EAE70-E832-456A-872A-6D528A6163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20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>
              <a:defRPr/>
            </a:pPr>
            <a:fld id="{9A0DB2DC-4C9A-4742-B13C-FB6460FD3503}" type="slidenum">
              <a:rPr lang="en-US" dirty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664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7A19-67F8-4681-961E-4448D114C7F7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763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7A19-67F8-4681-961E-4448D114C7F7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763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1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66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99432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6678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36"/>
            <a:ext cx="2949178" cy="120015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416" y="74058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73"/>
            <a:ext cx="2949178" cy="2858692"/>
          </a:xfrm>
        </p:spPr>
        <p:txBody>
          <a:bodyPr/>
          <a:lstStyle>
            <a:lvl1pPr marL="0" indent="0">
              <a:buNone/>
              <a:defRPr sz="1200"/>
            </a:lvl1pPr>
            <a:lvl2pPr marL="342243" indent="0">
              <a:buNone/>
              <a:defRPr sz="1000"/>
            </a:lvl2pPr>
            <a:lvl3pPr marL="684476" indent="0">
              <a:buNone/>
              <a:defRPr sz="900"/>
            </a:lvl3pPr>
            <a:lvl4pPr marL="1026708" indent="0">
              <a:buNone/>
              <a:defRPr sz="700"/>
            </a:lvl4pPr>
            <a:lvl5pPr marL="1368946" indent="0">
              <a:buNone/>
              <a:defRPr sz="700"/>
            </a:lvl5pPr>
            <a:lvl6pPr marL="1711181" indent="0">
              <a:buNone/>
              <a:defRPr sz="700"/>
            </a:lvl6pPr>
            <a:lvl7pPr marL="2053420" indent="0">
              <a:buNone/>
              <a:defRPr sz="700"/>
            </a:lvl7pPr>
            <a:lvl8pPr marL="2395658" indent="0">
              <a:buNone/>
              <a:defRPr sz="700"/>
            </a:lvl8pPr>
            <a:lvl9pPr marL="273789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84384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36"/>
            <a:ext cx="2949178" cy="120015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416" y="740583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243" indent="0">
              <a:buNone/>
              <a:defRPr sz="2100"/>
            </a:lvl2pPr>
            <a:lvl3pPr marL="684476" indent="0">
              <a:buNone/>
              <a:defRPr sz="1800"/>
            </a:lvl3pPr>
            <a:lvl4pPr marL="1026708" indent="0">
              <a:buNone/>
              <a:defRPr sz="1500"/>
            </a:lvl4pPr>
            <a:lvl5pPr marL="1368946" indent="0">
              <a:buNone/>
              <a:defRPr sz="1500"/>
            </a:lvl5pPr>
            <a:lvl6pPr marL="1711181" indent="0">
              <a:buNone/>
              <a:defRPr sz="1500"/>
            </a:lvl6pPr>
            <a:lvl7pPr marL="2053420" indent="0">
              <a:buNone/>
              <a:defRPr sz="1500"/>
            </a:lvl7pPr>
            <a:lvl8pPr marL="2395658" indent="0">
              <a:buNone/>
              <a:defRPr sz="1500"/>
            </a:lvl8pPr>
            <a:lvl9pPr marL="2737896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73"/>
            <a:ext cx="2949178" cy="2858692"/>
          </a:xfrm>
        </p:spPr>
        <p:txBody>
          <a:bodyPr/>
          <a:lstStyle>
            <a:lvl1pPr marL="0" indent="0">
              <a:buNone/>
              <a:defRPr sz="1200"/>
            </a:lvl1pPr>
            <a:lvl2pPr marL="342243" indent="0">
              <a:buNone/>
              <a:defRPr sz="1000"/>
            </a:lvl2pPr>
            <a:lvl3pPr marL="684476" indent="0">
              <a:buNone/>
              <a:defRPr sz="900"/>
            </a:lvl3pPr>
            <a:lvl4pPr marL="1026708" indent="0">
              <a:buNone/>
              <a:defRPr sz="700"/>
            </a:lvl4pPr>
            <a:lvl5pPr marL="1368946" indent="0">
              <a:buNone/>
              <a:defRPr sz="700"/>
            </a:lvl5pPr>
            <a:lvl6pPr marL="1711181" indent="0">
              <a:buNone/>
              <a:defRPr sz="700"/>
            </a:lvl6pPr>
            <a:lvl7pPr marL="2053420" indent="0">
              <a:buNone/>
              <a:defRPr sz="700"/>
            </a:lvl7pPr>
            <a:lvl8pPr marL="2395658" indent="0">
              <a:buNone/>
              <a:defRPr sz="700"/>
            </a:lvl8pPr>
            <a:lvl9pPr marL="2737896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7260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88257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4" y="27385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82157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00"/>
            <a:ext cx="7772400" cy="1102519"/>
          </a:xfrm>
        </p:spPr>
        <p:txBody>
          <a:bodyPr lIns="91105" tIns="45579" rIns="91105" bIns="4557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 lIns="91105" tIns="45579" rIns="91105" bIns="45579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7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7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2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82696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105" tIns="45579" rIns="91105" bIns="4557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105" tIns="45579" rIns="91105" bIns="4557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44829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46" y="3305233"/>
            <a:ext cx="7772400" cy="1021556"/>
          </a:xfrm>
        </p:spPr>
        <p:txBody>
          <a:bodyPr lIns="91105" tIns="45579" rIns="91105" bIns="45579"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46" y="2180035"/>
            <a:ext cx="7772400" cy="1125140"/>
          </a:xfrm>
        </p:spPr>
        <p:txBody>
          <a:bodyPr lIns="91105" tIns="45579" rIns="91105" bIns="45579"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745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491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236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298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37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447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5216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596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1988093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105" tIns="45579" rIns="91105" bIns="4557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36"/>
            <a:ext cx="4038600" cy="2545556"/>
          </a:xfrm>
        </p:spPr>
        <p:txBody>
          <a:bodyPr lIns="91105" tIns="45579" rIns="91105" bIns="45579"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36"/>
            <a:ext cx="4038600" cy="2545556"/>
          </a:xfrm>
        </p:spPr>
        <p:txBody>
          <a:bodyPr lIns="91105" tIns="45579" rIns="91105" bIns="45579"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89220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lIns="91105" tIns="45579" rIns="91105" bIns="45579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33" y="1151338"/>
            <a:ext cx="4040188" cy="479822"/>
          </a:xfrm>
        </p:spPr>
        <p:txBody>
          <a:bodyPr lIns="91105" tIns="45579" rIns="91105" bIns="45579" anchor="b"/>
          <a:lstStyle>
            <a:lvl1pPr marL="0" indent="0">
              <a:buNone/>
              <a:defRPr sz="3200" b="1"/>
            </a:lvl1pPr>
            <a:lvl2pPr marL="607456" indent="0">
              <a:buNone/>
              <a:defRPr sz="2700" b="1"/>
            </a:lvl2pPr>
            <a:lvl3pPr marL="1214911" indent="0">
              <a:buNone/>
              <a:defRPr sz="2400" b="1"/>
            </a:lvl3pPr>
            <a:lvl4pPr marL="1822362" indent="0">
              <a:buNone/>
              <a:defRPr sz="2100" b="1"/>
            </a:lvl4pPr>
            <a:lvl5pPr marL="2429809" indent="0">
              <a:buNone/>
              <a:defRPr sz="2100" b="1"/>
            </a:lvl5pPr>
            <a:lvl6pPr marL="3037264" indent="0">
              <a:buNone/>
              <a:defRPr sz="2100" b="1"/>
            </a:lvl6pPr>
            <a:lvl7pPr marL="3644715" indent="0">
              <a:buNone/>
              <a:defRPr sz="2100" b="1"/>
            </a:lvl7pPr>
            <a:lvl8pPr marL="4252169" indent="0">
              <a:buNone/>
              <a:defRPr sz="2100" b="1"/>
            </a:lvl8pPr>
            <a:lvl9pPr marL="4859618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33" y="1631189"/>
            <a:ext cx="4040188" cy="2963466"/>
          </a:xfrm>
        </p:spPr>
        <p:txBody>
          <a:bodyPr lIns="91105" tIns="45579" rIns="91105" bIns="45579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01" y="1151338"/>
            <a:ext cx="4041775" cy="479822"/>
          </a:xfrm>
        </p:spPr>
        <p:txBody>
          <a:bodyPr lIns="91105" tIns="45579" rIns="91105" bIns="45579" anchor="b"/>
          <a:lstStyle>
            <a:lvl1pPr marL="0" indent="0">
              <a:buNone/>
              <a:defRPr sz="3200" b="1"/>
            </a:lvl1pPr>
            <a:lvl2pPr marL="607456" indent="0">
              <a:buNone/>
              <a:defRPr sz="2700" b="1"/>
            </a:lvl2pPr>
            <a:lvl3pPr marL="1214911" indent="0">
              <a:buNone/>
              <a:defRPr sz="2400" b="1"/>
            </a:lvl3pPr>
            <a:lvl4pPr marL="1822362" indent="0">
              <a:buNone/>
              <a:defRPr sz="2100" b="1"/>
            </a:lvl4pPr>
            <a:lvl5pPr marL="2429809" indent="0">
              <a:buNone/>
              <a:defRPr sz="2100" b="1"/>
            </a:lvl5pPr>
            <a:lvl6pPr marL="3037264" indent="0">
              <a:buNone/>
              <a:defRPr sz="2100" b="1"/>
            </a:lvl6pPr>
            <a:lvl7pPr marL="3644715" indent="0">
              <a:buNone/>
              <a:defRPr sz="2100" b="1"/>
            </a:lvl7pPr>
            <a:lvl8pPr marL="4252169" indent="0">
              <a:buNone/>
              <a:defRPr sz="2100" b="1"/>
            </a:lvl8pPr>
            <a:lvl9pPr marL="4859618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01" y="1631189"/>
            <a:ext cx="4041775" cy="2963466"/>
          </a:xfrm>
        </p:spPr>
        <p:txBody>
          <a:bodyPr lIns="91105" tIns="45579" rIns="91105" bIns="45579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5302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61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61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3658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105" tIns="45579" rIns="91105" bIns="4557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279919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8561335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811"/>
            <a:ext cx="3008313" cy="871538"/>
          </a:xfrm>
        </p:spPr>
        <p:txBody>
          <a:bodyPr lIns="91105" tIns="45579" rIns="91105" bIns="45579"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69"/>
            <a:ext cx="5111750" cy="4389835"/>
          </a:xfrm>
        </p:spPr>
        <p:txBody>
          <a:bodyPr lIns="91105" tIns="45579" rIns="91105" bIns="45579"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62"/>
            <a:ext cx="3008313" cy="3518297"/>
          </a:xfrm>
        </p:spPr>
        <p:txBody>
          <a:bodyPr lIns="91105" tIns="45579" rIns="91105" bIns="45579"/>
          <a:lstStyle>
            <a:lvl1pPr marL="0" indent="0">
              <a:buNone/>
              <a:defRPr sz="1900"/>
            </a:lvl1pPr>
            <a:lvl2pPr marL="607456" indent="0">
              <a:buNone/>
              <a:defRPr sz="1600"/>
            </a:lvl2pPr>
            <a:lvl3pPr marL="1214911" indent="0">
              <a:buNone/>
              <a:defRPr sz="1400"/>
            </a:lvl3pPr>
            <a:lvl4pPr marL="1822362" indent="0">
              <a:buNone/>
              <a:defRPr sz="1200"/>
            </a:lvl4pPr>
            <a:lvl5pPr marL="2429809" indent="0">
              <a:buNone/>
              <a:defRPr sz="1200"/>
            </a:lvl5pPr>
            <a:lvl6pPr marL="3037264" indent="0">
              <a:buNone/>
              <a:defRPr sz="1200"/>
            </a:lvl6pPr>
            <a:lvl7pPr marL="3644715" indent="0">
              <a:buNone/>
              <a:defRPr sz="1200"/>
            </a:lvl7pPr>
            <a:lvl8pPr marL="4252169" indent="0">
              <a:buNone/>
              <a:defRPr sz="1200"/>
            </a:lvl8pPr>
            <a:lvl9pPr marL="485961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0149067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505"/>
            <a:ext cx="5486400" cy="425054"/>
          </a:xfrm>
        </p:spPr>
        <p:txBody>
          <a:bodyPr lIns="91105" tIns="45579" rIns="91105" bIns="45579"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614"/>
            <a:ext cx="5486400" cy="3086100"/>
          </a:xfrm>
        </p:spPr>
        <p:txBody>
          <a:bodyPr vert="horz" lIns="91105" tIns="45579" rIns="91105" bIns="45579" rtlCol="0">
            <a:normAutofit/>
          </a:bodyPr>
          <a:lstStyle>
            <a:lvl1pPr marL="0" indent="0">
              <a:buNone/>
              <a:defRPr sz="4300"/>
            </a:lvl1pPr>
            <a:lvl2pPr marL="607456" indent="0">
              <a:buNone/>
              <a:defRPr sz="3800"/>
            </a:lvl2pPr>
            <a:lvl3pPr marL="1214911" indent="0">
              <a:buNone/>
              <a:defRPr sz="3200"/>
            </a:lvl3pPr>
            <a:lvl4pPr marL="1822362" indent="0">
              <a:buNone/>
              <a:defRPr sz="2700"/>
            </a:lvl4pPr>
            <a:lvl5pPr marL="2429809" indent="0">
              <a:buNone/>
              <a:defRPr sz="2700"/>
            </a:lvl5pPr>
            <a:lvl6pPr marL="3037264" indent="0">
              <a:buNone/>
              <a:defRPr sz="2700"/>
            </a:lvl6pPr>
            <a:lvl7pPr marL="3644715" indent="0">
              <a:buNone/>
              <a:defRPr sz="2700"/>
            </a:lvl7pPr>
            <a:lvl8pPr marL="4252169" indent="0">
              <a:buNone/>
              <a:defRPr sz="2700"/>
            </a:lvl8pPr>
            <a:lvl9pPr marL="4859618" indent="0">
              <a:buNone/>
              <a:defRPr sz="2700"/>
            </a:lvl9pPr>
          </a:lstStyle>
          <a:p>
            <a:pPr marL="0" marR="0" lvl="0" indent="0" algn="l" defTabSz="911182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84"/>
            <a:ext cx="5486400" cy="603647"/>
          </a:xfrm>
        </p:spPr>
        <p:txBody>
          <a:bodyPr lIns="91105" tIns="45579" rIns="91105" bIns="45579"/>
          <a:lstStyle>
            <a:lvl1pPr marL="0" indent="0">
              <a:buNone/>
              <a:defRPr sz="1900"/>
            </a:lvl1pPr>
            <a:lvl2pPr marL="607456" indent="0">
              <a:buNone/>
              <a:defRPr sz="1600"/>
            </a:lvl2pPr>
            <a:lvl3pPr marL="1214911" indent="0">
              <a:buNone/>
              <a:defRPr sz="1400"/>
            </a:lvl3pPr>
            <a:lvl4pPr marL="1822362" indent="0">
              <a:buNone/>
              <a:defRPr sz="1200"/>
            </a:lvl4pPr>
            <a:lvl5pPr marL="2429809" indent="0">
              <a:buNone/>
              <a:defRPr sz="1200"/>
            </a:lvl5pPr>
            <a:lvl6pPr marL="3037264" indent="0">
              <a:buNone/>
              <a:defRPr sz="1200"/>
            </a:lvl6pPr>
            <a:lvl7pPr marL="3644715" indent="0">
              <a:buNone/>
              <a:defRPr sz="1200"/>
            </a:lvl7pPr>
            <a:lvl8pPr marL="4252169" indent="0">
              <a:buNone/>
              <a:defRPr sz="1200"/>
            </a:lvl8pPr>
            <a:lvl9pPr marL="485961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3904710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105" tIns="45579" rIns="91105" bIns="4557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91105" tIns="45579" rIns="91105" bIns="4557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79235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803"/>
            <a:ext cx="2057400" cy="3290888"/>
          </a:xfrm>
        </p:spPr>
        <p:txBody>
          <a:bodyPr vert="eaVert" lIns="91105" tIns="45579" rIns="91105" bIns="4557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803"/>
            <a:ext cx="6019800" cy="3290888"/>
          </a:xfrm>
        </p:spPr>
        <p:txBody>
          <a:bodyPr vert="eaVert" lIns="91105" tIns="45579" rIns="91105" bIns="4557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208224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1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44926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6163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3" y="3305248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3" y="2180036"/>
            <a:ext cx="7772400" cy="112514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58195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994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93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71" y="2914650"/>
            <a:ext cx="6400801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6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6980-F8E2-413F-B0D4-288008B31F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9421-30BD-4FF2-91E7-7474CADE2D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91032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10" y="1631158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1631158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60588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26354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89981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99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7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64631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4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81170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31380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61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61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38954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1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43685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12498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3" y="3305248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3" y="2180036"/>
            <a:ext cx="7772400" cy="112514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474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6980-F8E2-413F-B0D4-288008B31F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9421-30BD-4FF2-91E7-7474CADE2D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55582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93949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10" y="1631158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1631158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44177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03470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2857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99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7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1276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4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24631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11447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61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61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42450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1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28344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79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45" y="3305248"/>
            <a:ext cx="7772400" cy="1021556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45" y="2180056"/>
            <a:ext cx="7772400" cy="1125141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06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615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422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230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037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484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565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461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6980-F8E2-413F-B0D4-288008B31F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9421-30BD-4FF2-91E7-7474CADE2D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2937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3" y="3305248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3" y="2180036"/>
            <a:ext cx="7772400" cy="112514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13443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28349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10" y="1631158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1631158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81344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52936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17606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99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7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00149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4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50153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03648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61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61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22275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1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046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7"/>
            <a:ext cx="4038600" cy="3394472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472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6980-F8E2-413F-B0D4-288008B31F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9421-30BD-4FF2-91E7-7474CADE2D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76751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67367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3" y="3305248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3" y="2180036"/>
            <a:ext cx="7772400" cy="112514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41422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70396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10" y="1631158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1631158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5088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19821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14193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99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7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8621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4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89313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06039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61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61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014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39" y="1151335"/>
            <a:ext cx="4040189" cy="47982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069" indent="0">
              <a:buNone/>
              <a:defRPr sz="2700" b="1"/>
            </a:lvl2pPr>
            <a:lvl3pPr marL="1216155" indent="0">
              <a:buNone/>
              <a:defRPr sz="2400" b="1"/>
            </a:lvl3pPr>
            <a:lvl4pPr marL="1824229" indent="0">
              <a:buNone/>
              <a:defRPr sz="2100" b="1"/>
            </a:lvl4pPr>
            <a:lvl5pPr marL="2432305" indent="0">
              <a:buNone/>
              <a:defRPr sz="2100" b="1"/>
            </a:lvl5pPr>
            <a:lvl6pPr marL="3040379" indent="0">
              <a:buNone/>
              <a:defRPr sz="2100" b="1"/>
            </a:lvl6pPr>
            <a:lvl7pPr marL="3648456" indent="0">
              <a:buNone/>
              <a:defRPr sz="2100" b="1"/>
            </a:lvl7pPr>
            <a:lvl8pPr marL="4256533" indent="0">
              <a:buNone/>
              <a:defRPr sz="2100" b="1"/>
            </a:lvl8pPr>
            <a:lvl9pPr marL="4864612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39" y="1631179"/>
            <a:ext cx="4040189" cy="2963466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25" y="1151335"/>
            <a:ext cx="4041775" cy="47982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069" indent="0">
              <a:buNone/>
              <a:defRPr sz="2700" b="1"/>
            </a:lvl2pPr>
            <a:lvl3pPr marL="1216155" indent="0">
              <a:buNone/>
              <a:defRPr sz="2400" b="1"/>
            </a:lvl3pPr>
            <a:lvl4pPr marL="1824229" indent="0">
              <a:buNone/>
              <a:defRPr sz="2100" b="1"/>
            </a:lvl4pPr>
            <a:lvl5pPr marL="2432305" indent="0">
              <a:buNone/>
              <a:defRPr sz="2100" b="1"/>
            </a:lvl5pPr>
            <a:lvl6pPr marL="3040379" indent="0">
              <a:buNone/>
              <a:defRPr sz="2100" b="1"/>
            </a:lvl6pPr>
            <a:lvl7pPr marL="3648456" indent="0">
              <a:buNone/>
              <a:defRPr sz="2100" b="1"/>
            </a:lvl7pPr>
            <a:lvl8pPr marL="4256533" indent="0">
              <a:buNone/>
              <a:defRPr sz="2100" b="1"/>
            </a:lvl8pPr>
            <a:lvl9pPr marL="4864612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25" y="1631179"/>
            <a:ext cx="4041775" cy="2963466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6980-F8E2-413F-B0D4-288008B31F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9421-30BD-4FF2-91E7-7474CADE2D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79263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95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2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8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4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9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5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C161-BFFD-4699-B213-0D333D3743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A144-96FA-437C-B28B-9E5764B51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67729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C161-BFFD-4699-B213-0D333D3743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A144-96FA-437C-B28B-9E5764B51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8960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46" y="330520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46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69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3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0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2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84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41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98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55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C161-BFFD-4699-B213-0D333D3743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A144-96FA-437C-B28B-9E5764B51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17139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C161-BFFD-4699-B213-0D333D3743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A144-96FA-437C-B28B-9E5764B51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0223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33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691" indent="0">
              <a:buNone/>
              <a:defRPr sz="2000" b="1"/>
            </a:lvl2pPr>
            <a:lvl3pPr marL="911383" indent="0">
              <a:buNone/>
              <a:defRPr sz="1800" b="1"/>
            </a:lvl3pPr>
            <a:lvl4pPr marL="1367073" indent="0">
              <a:buNone/>
              <a:defRPr sz="1600" b="1"/>
            </a:lvl4pPr>
            <a:lvl5pPr marL="1822766" indent="0">
              <a:buNone/>
              <a:defRPr sz="1600" b="1"/>
            </a:lvl5pPr>
            <a:lvl6pPr marL="2278461" indent="0">
              <a:buNone/>
              <a:defRPr sz="1600" b="1"/>
            </a:lvl6pPr>
            <a:lvl7pPr marL="2734151" indent="0">
              <a:buNone/>
              <a:defRPr sz="1600" b="1"/>
            </a:lvl7pPr>
            <a:lvl8pPr marL="3189843" indent="0">
              <a:buNone/>
              <a:defRPr sz="1600" b="1"/>
            </a:lvl8pPr>
            <a:lvl9pPr marL="364553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33" y="1631189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691" indent="0">
              <a:buNone/>
              <a:defRPr sz="2000" b="1"/>
            </a:lvl2pPr>
            <a:lvl3pPr marL="911383" indent="0">
              <a:buNone/>
              <a:defRPr sz="1800" b="1"/>
            </a:lvl3pPr>
            <a:lvl4pPr marL="1367073" indent="0">
              <a:buNone/>
              <a:defRPr sz="1600" b="1"/>
            </a:lvl4pPr>
            <a:lvl5pPr marL="1822766" indent="0">
              <a:buNone/>
              <a:defRPr sz="1600" b="1"/>
            </a:lvl5pPr>
            <a:lvl6pPr marL="2278461" indent="0">
              <a:buNone/>
              <a:defRPr sz="1600" b="1"/>
            </a:lvl6pPr>
            <a:lvl7pPr marL="2734151" indent="0">
              <a:buNone/>
              <a:defRPr sz="1600" b="1"/>
            </a:lvl7pPr>
            <a:lvl8pPr marL="3189843" indent="0">
              <a:buNone/>
              <a:defRPr sz="1600" b="1"/>
            </a:lvl8pPr>
            <a:lvl9pPr marL="364553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1631189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C161-BFFD-4699-B213-0D333D3743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A144-96FA-437C-B28B-9E5764B51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9579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C161-BFFD-4699-B213-0D333D3743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A144-96FA-437C-B28B-9E5764B51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02393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C161-BFFD-4699-B213-0D333D3743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A144-96FA-437C-B28B-9E5764B51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21045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6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61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5691" indent="0">
              <a:buNone/>
              <a:defRPr sz="1200"/>
            </a:lvl2pPr>
            <a:lvl3pPr marL="911383" indent="0">
              <a:buNone/>
              <a:defRPr sz="1000"/>
            </a:lvl3pPr>
            <a:lvl4pPr marL="1367073" indent="0">
              <a:buNone/>
              <a:defRPr sz="900"/>
            </a:lvl4pPr>
            <a:lvl5pPr marL="1822766" indent="0">
              <a:buNone/>
              <a:defRPr sz="900"/>
            </a:lvl5pPr>
            <a:lvl6pPr marL="2278461" indent="0">
              <a:buNone/>
              <a:defRPr sz="900"/>
            </a:lvl6pPr>
            <a:lvl7pPr marL="2734151" indent="0">
              <a:buNone/>
              <a:defRPr sz="900"/>
            </a:lvl7pPr>
            <a:lvl8pPr marL="3189843" indent="0">
              <a:buNone/>
              <a:defRPr sz="900"/>
            </a:lvl8pPr>
            <a:lvl9pPr marL="364553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C161-BFFD-4699-B213-0D333D3743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A144-96FA-437C-B28B-9E5764B51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98659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84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614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5691" indent="0">
              <a:buNone/>
              <a:defRPr sz="2800"/>
            </a:lvl2pPr>
            <a:lvl3pPr marL="911383" indent="0">
              <a:buNone/>
              <a:defRPr sz="2400"/>
            </a:lvl3pPr>
            <a:lvl4pPr marL="1367073" indent="0">
              <a:buNone/>
              <a:defRPr sz="2000"/>
            </a:lvl4pPr>
            <a:lvl5pPr marL="1822766" indent="0">
              <a:buNone/>
              <a:defRPr sz="2000"/>
            </a:lvl5pPr>
            <a:lvl6pPr marL="2278461" indent="0">
              <a:buNone/>
              <a:defRPr sz="2000"/>
            </a:lvl6pPr>
            <a:lvl7pPr marL="2734151" indent="0">
              <a:buNone/>
              <a:defRPr sz="2000"/>
            </a:lvl7pPr>
            <a:lvl8pPr marL="3189843" indent="0">
              <a:buNone/>
              <a:defRPr sz="2000"/>
            </a:lvl8pPr>
            <a:lvl9pPr marL="364553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7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5691" indent="0">
              <a:buNone/>
              <a:defRPr sz="1200"/>
            </a:lvl2pPr>
            <a:lvl3pPr marL="911383" indent="0">
              <a:buNone/>
              <a:defRPr sz="1000"/>
            </a:lvl3pPr>
            <a:lvl4pPr marL="1367073" indent="0">
              <a:buNone/>
              <a:defRPr sz="900"/>
            </a:lvl4pPr>
            <a:lvl5pPr marL="1822766" indent="0">
              <a:buNone/>
              <a:defRPr sz="900"/>
            </a:lvl5pPr>
            <a:lvl6pPr marL="2278461" indent="0">
              <a:buNone/>
              <a:defRPr sz="900"/>
            </a:lvl6pPr>
            <a:lvl7pPr marL="2734151" indent="0">
              <a:buNone/>
              <a:defRPr sz="900"/>
            </a:lvl7pPr>
            <a:lvl8pPr marL="3189843" indent="0">
              <a:buNone/>
              <a:defRPr sz="900"/>
            </a:lvl8pPr>
            <a:lvl9pPr marL="364553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C161-BFFD-4699-B213-0D333D3743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A144-96FA-437C-B28B-9E5764B51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31302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C161-BFFD-4699-B213-0D333D3743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A144-96FA-437C-B28B-9E5764B51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752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6980-F8E2-413F-B0D4-288008B31F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9421-30BD-4FF2-91E7-7474CADE2D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94030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13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13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CC161-BFFD-4699-B213-0D333D3743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2A144-96FA-437C-B28B-9E5764B51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996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6980-F8E2-413F-B0D4-288008B31F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9421-30BD-4FF2-91E7-7474CADE2D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1029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04871"/>
            <a:ext cx="3008314" cy="871538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91"/>
            <a:ext cx="5111750" cy="4389835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076359"/>
            <a:ext cx="3008314" cy="3518297"/>
          </a:xfrm>
        </p:spPr>
        <p:txBody>
          <a:bodyPr/>
          <a:lstStyle>
            <a:lvl1pPr marL="0" indent="0">
              <a:buNone/>
              <a:defRPr sz="1900"/>
            </a:lvl1pPr>
            <a:lvl2pPr marL="608069" indent="0">
              <a:buNone/>
              <a:defRPr sz="1600"/>
            </a:lvl2pPr>
            <a:lvl3pPr marL="1216155" indent="0">
              <a:buNone/>
              <a:defRPr sz="1300"/>
            </a:lvl3pPr>
            <a:lvl4pPr marL="1824229" indent="0">
              <a:buNone/>
              <a:defRPr sz="1200"/>
            </a:lvl4pPr>
            <a:lvl5pPr marL="2432305" indent="0">
              <a:buNone/>
              <a:defRPr sz="1200"/>
            </a:lvl5pPr>
            <a:lvl6pPr marL="3040379" indent="0">
              <a:buNone/>
              <a:defRPr sz="1200"/>
            </a:lvl6pPr>
            <a:lvl7pPr marL="3648456" indent="0">
              <a:buNone/>
              <a:defRPr sz="1200"/>
            </a:lvl7pPr>
            <a:lvl8pPr marL="4256533" indent="0">
              <a:buNone/>
              <a:defRPr sz="1200"/>
            </a:lvl8pPr>
            <a:lvl9pPr marL="4864612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6980-F8E2-413F-B0D4-288008B31F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9421-30BD-4FF2-91E7-7474CADE2D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062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05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72"/>
            <a:ext cx="5486400" cy="425054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605"/>
            <a:ext cx="5486400" cy="3086100"/>
          </a:xfrm>
        </p:spPr>
        <p:txBody>
          <a:bodyPr/>
          <a:lstStyle>
            <a:lvl1pPr marL="0" indent="0">
              <a:buNone/>
              <a:defRPr sz="4300"/>
            </a:lvl1pPr>
            <a:lvl2pPr marL="608069" indent="0">
              <a:buNone/>
              <a:defRPr sz="3700"/>
            </a:lvl2pPr>
            <a:lvl3pPr marL="1216155" indent="0">
              <a:buNone/>
              <a:defRPr sz="3200"/>
            </a:lvl3pPr>
            <a:lvl4pPr marL="1824229" indent="0">
              <a:buNone/>
              <a:defRPr sz="2700"/>
            </a:lvl4pPr>
            <a:lvl5pPr marL="2432305" indent="0">
              <a:buNone/>
              <a:defRPr sz="2700"/>
            </a:lvl5pPr>
            <a:lvl6pPr marL="3040379" indent="0">
              <a:buNone/>
              <a:defRPr sz="2700"/>
            </a:lvl6pPr>
            <a:lvl7pPr marL="3648456" indent="0">
              <a:buNone/>
              <a:defRPr sz="2700"/>
            </a:lvl7pPr>
            <a:lvl8pPr marL="4256533" indent="0">
              <a:buNone/>
              <a:defRPr sz="2700"/>
            </a:lvl8pPr>
            <a:lvl9pPr marL="4864612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35"/>
            <a:ext cx="5486400" cy="603647"/>
          </a:xfrm>
        </p:spPr>
        <p:txBody>
          <a:bodyPr/>
          <a:lstStyle>
            <a:lvl1pPr marL="0" indent="0">
              <a:buNone/>
              <a:defRPr sz="1900"/>
            </a:lvl1pPr>
            <a:lvl2pPr marL="608069" indent="0">
              <a:buNone/>
              <a:defRPr sz="1600"/>
            </a:lvl2pPr>
            <a:lvl3pPr marL="1216155" indent="0">
              <a:buNone/>
              <a:defRPr sz="1300"/>
            </a:lvl3pPr>
            <a:lvl4pPr marL="1824229" indent="0">
              <a:buNone/>
              <a:defRPr sz="1200"/>
            </a:lvl4pPr>
            <a:lvl5pPr marL="2432305" indent="0">
              <a:buNone/>
              <a:defRPr sz="1200"/>
            </a:lvl5pPr>
            <a:lvl6pPr marL="3040379" indent="0">
              <a:buNone/>
              <a:defRPr sz="1200"/>
            </a:lvl6pPr>
            <a:lvl7pPr marL="3648456" indent="0">
              <a:buNone/>
              <a:defRPr sz="1200"/>
            </a:lvl7pPr>
            <a:lvl8pPr marL="4256533" indent="0">
              <a:buNone/>
              <a:defRPr sz="1200"/>
            </a:lvl8pPr>
            <a:lvl9pPr marL="4864612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6980-F8E2-413F-B0D4-288008B31F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9421-30BD-4FF2-91E7-7474CADE2D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6291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6980-F8E2-413F-B0D4-288008B31F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9421-30BD-4FF2-91E7-7474CADE2D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722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82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82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6980-F8E2-413F-B0D4-288008B31F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B9421-30BD-4FF2-91E7-7474CADE2D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7466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31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8" indent="0" algn="ctr">
              <a:buNone/>
              <a:defRPr sz="2000"/>
            </a:lvl2pPr>
            <a:lvl3pPr marL="914278" indent="0" algn="ctr">
              <a:buNone/>
              <a:defRPr sz="1900"/>
            </a:lvl3pPr>
            <a:lvl4pPr marL="1371417" indent="0" algn="ctr">
              <a:buNone/>
              <a:defRPr sz="1600"/>
            </a:lvl4pPr>
            <a:lvl5pPr marL="1828556" indent="0" algn="ctr">
              <a:buNone/>
              <a:defRPr sz="1600"/>
            </a:lvl5pPr>
            <a:lvl6pPr marL="2285695" indent="0" algn="ctr">
              <a:buNone/>
              <a:defRPr sz="1600"/>
            </a:lvl6pPr>
            <a:lvl7pPr marL="2742834" indent="0" algn="ctr">
              <a:buNone/>
              <a:defRPr sz="1600"/>
            </a:lvl7pPr>
            <a:lvl8pPr marL="3199973" indent="0" algn="ctr">
              <a:buNone/>
              <a:defRPr sz="1600"/>
            </a:lvl8pPr>
            <a:lvl9pPr marL="365711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9840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9821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966" y="1282394"/>
            <a:ext cx="7886699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966" y="3442097"/>
            <a:ext cx="7886699" cy="112514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8664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6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1517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83" y="273859"/>
            <a:ext cx="7886699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5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8" indent="0">
              <a:buNone/>
              <a:defRPr sz="1900" b="1"/>
            </a:lvl3pPr>
            <a:lvl4pPr marL="1371417" indent="0">
              <a:buNone/>
              <a:defRPr sz="1600" b="1"/>
            </a:lvl4pPr>
            <a:lvl5pPr marL="1828556" indent="0">
              <a:buNone/>
              <a:defRPr sz="1600" b="1"/>
            </a:lvl5pPr>
            <a:lvl6pPr marL="2285695" indent="0">
              <a:buNone/>
              <a:defRPr sz="1600" b="1"/>
            </a:lvl6pPr>
            <a:lvl7pPr marL="2742834" indent="0">
              <a:buNone/>
              <a:defRPr sz="1600" b="1"/>
            </a:lvl7pPr>
            <a:lvl8pPr marL="3199973" indent="0">
              <a:buNone/>
              <a:defRPr sz="1600" b="1"/>
            </a:lvl8pPr>
            <a:lvl9pPr marL="365711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5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64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8" indent="0">
              <a:buNone/>
              <a:defRPr sz="1900" b="1"/>
            </a:lvl3pPr>
            <a:lvl4pPr marL="1371417" indent="0">
              <a:buNone/>
              <a:defRPr sz="1600" b="1"/>
            </a:lvl4pPr>
            <a:lvl5pPr marL="1828556" indent="0">
              <a:buNone/>
              <a:defRPr sz="1600" b="1"/>
            </a:lvl5pPr>
            <a:lvl6pPr marL="2285695" indent="0">
              <a:buNone/>
              <a:defRPr sz="1600" b="1"/>
            </a:lvl6pPr>
            <a:lvl7pPr marL="2742834" indent="0">
              <a:buNone/>
              <a:defRPr sz="1600" b="1"/>
            </a:lvl7pPr>
            <a:lvl8pPr marL="3199973" indent="0">
              <a:buNone/>
              <a:defRPr sz="1600" b="1"/>
            </a:lvl8pPr>
            <a:lvl9pPr marL="365711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4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0877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2689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882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3" y="3305248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3" y="2180036"/>
            <a:ext cx="7772400" cy="112514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922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342990"/>
            <a:ext cx="2949178" cy="120015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402" y="740659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1543053"/>
            <a:ext cx="2949178" cy="2858692"/>
          </a:xfrm>
        </p:spPr>
        <p:txBody>
          <a:bodyPr/>
          <a:lstStyle>
            <a:lvl1pPr marL="0" indent="0">
              <a:buNone/>
              <a:defRPr sz="1600"/>
            </a:lvl1pPr>
            <a:lvl2pPr marL="457138" indent="0">
              <a:buNone/>
              <a:defRPr sz="1500"/>
            </a:lvl2pPr>
            <a:lvl3pPr marL="914278" indent="0">
              <a:buNone/>
              <a:defRPr sz="1200"/>
            </a:lvl3pPr>
            <a:lvl4pPr marL="1371417" indent="0">
              <a:buNone/>
              <a:defRPr sz="1100"/>
            </a:lvl4pPr>
            <a:lvl5pPr marL="1828556" indent="0">
              <a:buNone/>
              <a:defRPr sz="1100"/>
            </a:lvl5pPr>
            <a:lvl6pPr marL="2285695" indent="0">
              <a:buNone/>
              <a:defRPr sz="1100"/>
            </a:lvl6pPr>
            <a:lvl7pPr marL="2742834" indent="0">
              <a:buNone/>
              <a:defRPr sz="1100"/>
            </a:lvl7pPr>
            <a:lvl8pPr marL="3199973" indent="0">
              <a:buNone/>
              <a:defRPr sz="1100"/>
            </a:lvl8pPr>
            <a:lvl9pPr marL="365711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0461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342990"/>
            <a:ext cx="2949178" cy="120015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402" y="740659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138" indent="0">
              <a:buNone/>
              <a:defRPr sz="2800"/>
            </a:lvl2pPr>
            <a:lvl3pPr marL="914278" indent="0">
              <a:buNone/>
              <a:defRPr sz="2400"/>
            </a:lvl3pPr>
            <a:lvl4pPr marL="1371417" indent="0">
              <a:buNone/>
              <a:defRPr sz="2000"/>
            </a:lvl4pPr>
            <a:lvl5pPr marL="1828556" indent="0">
              <a:buNone/>
              <a:defRPr sz="2000"/>
            </a:lvl5pPr>
            <a:lvl6pPr marL="2285695" indent="0">
              <a:buNone/>
              <a:defRPr sz="2000"/>
            </a:lvl6pPr>
            <a:lvl7pPr marL="2742834" indent="0">
              <a:buNone/>
              <a:defRPr sz="2000"/>
            </a:lvl7pPr>
            <a:lvl8pPr marL="3199973" indent="0">
              <a:buNone/>
              <a:defRPr sz="2000"/>
            </a:lvl8pPr>
            <a:lvl9pPr marL="36571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1543053"/>
            <a:ext cx="2949178" cy="2858692"/>
          </a:xfrm>
        </p:spPr>
        <p:txBody>
          <a:bodyPr/>
          <a:lstStyle>
            <a:lvl1pPr marL="0" indent="0">
              <a:buNone/>
              <a:defRPr sz="1600"/>
            </a:lvl1pPr>
            <a:lvl2pPr marL="457138" indent="0">
              <a:buNone/>
              <a:defRPr sz="1500"/>
            </a:lvl2pPr>
            <a:lvl3pPr marL="914278" indent="0">
              <a:buNone/>
              <a:defRPr sz="1200"/>
            </a:lvl3pPr>
            <a:lvl4pPr marL="1371417" indent="0">
              <a:buNone/>
              <a:defRPr sz="1100"/>
            </a:lvl4pPr>
            <a:lvl5pPr marL="1828556" indent="0">
              <a:buNone/>
              <a:defRPr sz="1100"/>
            </a:lvl5pPr>
            <a:lvl6pPr marL="2285695" indent="0">
              <a:buNone/>
              <a:defRPr sz="1100"/>
            </a:lvl6pPr>
            <a:lvl7pPr marL="2742834" indent="0">
              <a:buNone/>
              <a:defRPr sz="1100"/>
            </a:lvl7pPr>
            <a:lvl8pPr marL="3199973" indent="0">
              <a:buNone/>
              <a:defRPr sz="1100"/>
            </a:lvl8pPr>
            <a:lvl9pPr marL="365711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3319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5106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85" y="273854"/>
            <a:ext cx="197167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5" y="27385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8614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71" y="445026"/>
            <a:ext cx="8520601" cy="5727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71" y="1152475"/>
            <a:ext cx="8520601" cy="34164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marL="609504" lvl="0" indent="-45712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007" lvl="1" indent="-423267">
              <a:spcBef>
                <a:spcPts val="2132"/>
              </a:spcBef>
              <a:spcAft>
                <a:spcPts val="0"/>
              </a:spcAft>
              <a:buSzPts val="1400"/>
              <a:buChar char="○"/>
              <a:defRPr/>
            </a:lvl2pPr>
            <a:lvl3pPr marL="1828510" lvl="2" indent="-423267">
              <a:spcBef>
                <a:spcPts val="2132"/>
              </a:spcBef>
              <a:spcAft>
                <a:spcPts val="0"/>
              </a:spcAft>
              <a:buSzPts val="1400"/>
              <a:buChar char="■"/>
              <a:defRPr/>
            </a:lvl3pPr>
            <a:lvl4pPr marL="2438014" lvl="3" indent="-423267">
              <a:spcBef>
                <a:spcPts val="2132"/>
              </a:spcBef>
              <a:spcAft>
                <a:spcPts val="0"/>
              </a:spcAft>
              <a:buSzPts val="1400"/>
              <a:buChar char="●"/>
              <a:defRPr/>
            </a:lvl4pPr>
            <a:lvl5pPr marL="3047518" lvl="4" indent="-423267">
              <a:spcBef>
                <a:spcPts val="2132"/>
              </a:spcBef>
              <a:spcAft>
                <a:spcPts val="0"/>
              </a:spcAft>
              <a:buSzPts val="1400"/>
              <a:buChar char="○"/>
              <a:defRPr/>
            </a:lvl5pPr>
            <a:lvl6pPr marL="3657021" lvl="5" indent="-423267">
              <a:spcBef>
                <a:spcPts val="2132"/>
              </a:spcBef>
              <a:spcAft>
                <a:spcPts val="0"/>
              </a:spcAft>
              <a:buSzPts val="1400"/>
              <a:buChar char="■"/>
              <a:defRPr/>
            </a:lvl6pPr>
            <a:lvl7pPr marL="4266523" lvl="6" indent="-423267">
              <a:spcBef>
                <a:spcPts val="2132"/>
              </a:spcBef>
              <a:spcAft>
                <a:spcPts val="0"/>
              </a:spcAft>
              <a:buSzPts val="1400"/>
              <a:buChar char="●"/>
              <a:defRPr/>
            </a:lvl7pPr>
            <a:lvl8pPr marL="4876027" lvl="7" indent="-423267">
              <a:spcBef>
                <a:spcPts val="2132"/>
              </a:spcBef>
              <a:spcAft>
                <a:spcPts val="0"/>
              </a:spcAft>
              <a:buSzPts val="1400"/>
              <a:buChar char="○"/>
              <a:defRPr/>
            </a:lvl8pPr>
            <a:lvl9pPr marL="5485532" lvl="8" indent="-423267">
              <a:spcBef>
                <a:spcPts val="2132"/>
              </a:spcBef>
              <a:spcAft>
                <a:spcPts val="2132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527" y="4663298"/>
            <a:ext cx="548701" cy="393601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502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31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8" indent="0" algn="ctr">
              <a:buNone/>
              <a:defRPr sz="2000"/>
            </a:lvl2pPr>
            <a:lvl3pPr marL="914278" indent="0" algn="ctr">
              <a:buNone/>
              <a:defRPr sz="1900"/>
            </a:lvl3pPr>
            <a:lvl4pPr marL="1371417" indent="0" algn="ctr">
              <a:buNone/>
              <a:defRPr sz="1600"/>
            </a:lvl4pPr>
            <a:lvl5pPr marL="1828556" indent="0" algn="ctr">
              <a:buNone/>
              <a:defRPr sz="1600"/>
            </a:lvl5pPr>
            <a:lvl6pPr marL="2285695" indent="0" algn="ctr">
              <a:buNone/>
              <a:defRPr sz="1600"/>
            </a:lvl6pPr>
            <a:lvl7pPr marL="2742834" indent="0" algn="ctr">
              <a:buNone/>
              <a:defRPr sz="1600"/>
            </a:lvl7pPr>
            <a:lvl8pPr marL="3199973" indent="0" algn="ctr">
              <a:buNone/>
              <a:defRPr sz="1600"/>
            </a:lvl8pPr>
            <a:lvl9pPr marL="365711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6488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4218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963" y="1282389"/>
            <a:ext cx="7886699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963" y="3442097"/>
            <a:ext cx="7886699" cy="112514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9436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6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9621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83" y="273859"/>
            <a:ext cx="7886699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5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8" indent="0">
              <a:buNone/>
              <a:defRPr sz="1900" b="1"/>
            </a:lvl3pPr>
            <a:lvl4pPr marL="1371417" indent="0">
              <a:buNone/>
              <a:defRPr sz="1600" b="1"/>
            </a:lvl4pPr>
            <a:lvl5pPr marL="1828556" indent="0">
              <a:buNone/>
              <a:defRPr sz="1600" b="1"/>
            </a:lvl5pPr>
            <a:lvl6pPr marL="2285695" indent="0">
              <a:buNone/>
              <a:defRPr sz="1600" b="1"/>
            </a:lvl6pPr>
            <a:lvl7pPr marL="2742834" indent="0">
              <a:buNone/>
              <a:defRPr sz="1600" b="1"/>
            </a:lvl7pPr>
            <a:lvl8pPr marL="3199973" indent="0">
              <a:buNone/>
              <a:defRPr sz="1600" b="1"/>
            </a:lvl8pPr>
            <a:lvl9pPr marL="365711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5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64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8" indent="0">
              <a:buNone/>
              <a:defRPr sz="1900" b="1"/>
            </a:lvl3pPr>
            <a:lvl4pPr marL="1371417" indent="0">
              <a:buNone/>
              <a:defRPr sz="1600" b="1"/>
            </a:lvl4pPr>
            <a:lvl5pPr marL="1828556" indent="0">
              <a:buNone/>
              <a:defRPr sz="1600" b="1"/>
            </a:lvl5pPr>
            <a:lvl6pPr marL="2285695" indent="0">
              <a:buNone/>
              <a:defRPr sz="1600" b="1"/>
            </a:lvl6pPr>
            <a:lvl7pPr marL="2742834" indent="0">
              <a:buNone/>
              <a:defRPr sz="1600" b="1"/>
            </a:lvl7pPr>
            <a:lvl8pPr marL="3199973" indent="0">
              <a:buNone/>
              <a:defRPr sz="1600" b="1"/>
            </a:lvl8pPr>
            <a:lvl9pPr marL="365711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4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476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0006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1516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1388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342986"/>
            <a:ext cx="2949178" cy="120015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402" y="740654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1543053"/>
            <a:ext cx="2949178" cy="2858692"/>
          </a:xfrm>
        </p:spPr>
        <p:txBody>
          <a:bodyPr/>
          <a:lstStyle>
            <a:lvl1pPr marL="0" indent="0">
              <a:buNone/>
              <a:defRPr sz="1600"/>
            </a:lvl1pPr>
            <a:lvl2pPr marL="457138" indent="0">
              <a:buNone/>
              <a:defRPr sz="1500"/>
            </a:lvl2pPr>
            <a:lvl3pPr marL="914278" indent="0">
              <a:buNone/>
              <a:defRPr sz="1200"/>
            </a:lvl3pPr>
            <a:lvl4pPr marL="1371417" indent="0">
              <a:buNone/>
              <a:defRPr sz="1100"/>
            </a:lvl4pPr>
            <a:lvl5pPr marL="1828556" indent="0">
              <a:buNone/>
              <a:defRPr sz="1100"/>
            </a:lvl5pPr>
            <a:lvl6pPr marL="2285695" indent="0">
              <a:buNone/>
              <a:defRPr sz="1100"/>
            </a:lvl6pPr>
            <a:lvl7pPr marL="2742834" indent="0">
              <a:buNone/>
              <a:defRPr sz="1100"/>
            </a:lvl7pPr>
            <a:lvl8pPr marL="3199973" indent="0">
              <a:buNone/>
              <a:defRPr sz="1100"/>
            </a:lvl8pPr>
            <a:lvl9pPr marL="365711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4880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342986"/>
            <a:ext cx="2949178" cy="120015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402" y="740654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138" indent="0">
              <a:buNone/>
              <a:defRPr sz="2800"/>
            </a:lvl2pPr>
            <a:lvl3pPr marL="914278" indent="0">
              <a:buNone/>
              <a:defRPr sz="2400"/>
            </a:lvl3pPr>
            <a:lvl4pPr marL="1371417" indent="0">
              <a:buNone/>
              <a:defRPr sz="2000"/>
            </a:lvl4pPr>
            <a:lvl5pPr marL="1828556" indent="0">
              <a:buNone/>
              <a:defRPr sz="2000"/>
            </a:lvl5pPr>
            <a:lvl6pPr marL="2285695" indent="0">
              <a:buNone/>
              <a:defRPr sz="2000"/>
            </a:lvl6pPr>
            <a:lvl7pPr marL="2742834" indent="0">
              <a:buNone/>
              <a:defRPr sz="2000"/>
            </a:lvl7pPr>
            <a:lvl8pPr marL="3199973" indent="0">
              <a:buNone/>
              <a:defRPr sz="2000"/>
            </a:lvl8pPr>
            <a:lvl9pPr marL="36571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1543053"/>
            <a:ext cx="2949178" cy="2858692"/>
          </a:xfrm>
        </p:spPr>
        <p:txBody>
          <a:bodyPr/>
          <a:lstStyle>
            <a:lvl1pPr marL="0" indent="0">
              <a:buNone/>
              <a:defRPr sz="1600"/>
            </a:lvl1pPr>
            <a:lvl2pPr marL="457138" indent="0">
              <a:buNone/>
              <a:defRPr sz="1500"/>
            </a:lvl2pPr>
            <a:lvl3pPr marL="914278" indent="0">
              <a:buNone/>
              <a:defRPr sz="1200"/>
            </a:lvl3pPr>
            <a:lvl4pPr marL="1371417" indent="0">
              <a:buNone/>
              <a:defRPr sz="1100"/>
            </a:lvl4pPr>
            <a:lvl5pPr marL="1828556" indent="0">
              <a:buNone/>
              <a:defRPr sz="1100"/>
            </a:lvl5pPr>
            <a:lvl6pPr marL="2285695" indent="0">
              <a:buNone/>
              <a:defRPr sz="1100"/>
            </a:lvl6pPr>
            <a:lvl7pPr marL="2742834" indent="0">
              <a:buNone/>
              <a:defRPr sz="1100"/>
            </a:lvl7pPr>
            <a:lvl8pPr marL="3199973" indent="0">
              <a:buNone/>
              <a:defRPr sz="1100"/>
            </a:lvl8pPr>
            <a:lvl9pPr marL="365711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3906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527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85" y="273854"/>
            <a:ext cx="197167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5" y="27385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2261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71" y="445026"/>
            <a:ext cx="8520601" cy="5727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71" y="1152475"/>
            <a:ext cx="8520601" cy="34164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marL="609504" lvl="0" indent="-45712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007" lvl="1" indent="-423267">
              <a:spcBef>
                <a:spcPts val="2132"/>
              </a:spcBef>
              <a:spcAft>
                <a:spcPts val="0"/>
              </a:spcAft>
              <a:buSzPts val="1400"/>
              <a:buChar char="○"/>
              <a:defRPr/>
            </a:lvl2pPr>
            <a:lvl3pPr marL="1828510" lvl="2" indent="-423267">
              <a:spcBef>
                <a:spcPts val="2132"/>
              </a:spcBef>
              <a:spcAft>
                <a:spcPts val="0"/>
              </a:spcAft>
              <a:buSzPts val="1400"/>
              <a:buChar char="■"/>
              <a:defRPr/>
            </a:lvl3pPr>
            <a:lvl4pPr marL="2438014" lvl="3" indent="-423267">
              <a:spcBef>
                <a:spcPts val="2132"/>
              </a:spcBef>
              <a:spcAft>
                <a:spcPts val="0"/>
              </a:spcAft>
              <a:buSzPts val="1400"/>
              <a:buChar char="●"/>
              <a:defRPr/>
            </a:lvl4pPr>
            <a:lvl5pPr marL="3047518" lvl="4" indent="-423267">
              <a:spcBef>
                <a:spcPts val="2132"/>
              </a:spcBef>
              <a:spcAft>
                <a:spcPts val="0"/>
              </a:spcAft>
              <a:buSzPts val="1400"/>
              <a:buChar char="○"/>
              <a:defRPr/>
            </a:lvl5pPr>
            <a:lvl6pPr marL="3657021" lvl="5" indent="-423267">
              <a:spcBef>
                <a:spcPts val="2132"/>
              </a:spcBef>
              <a:spcAft>
                <a:spcPts val="0"/>
              </a:spcAft>
              <a:buSzPts val="1400"/>
              <a:buChar char="■"/>
              <a:defRPr/>
            </a:lvl6pPr>
            <a:lvl7pPr marL="4266523" lvl="6" indent="-423267">
              <a:spcBef>
                <a:spcPts val="2132"/>
              </a:spcBef>
              <a:spcAft>
                <a:spcPts val="0"/>
              </a:spcAft>
              <a:buSzPts val="1400"/>
              <a:buChar char="●"/>
              <a:defRPr/>
            </a:lvl7pPr>
            <a:lvl8pPr marL="4876027" lvl="7" indent="-423267">
              <a:spcBef>
                <a:spcPts val="2132"/>
              </a:spcBef>
              <a:spcAft>
                <a:spcPts val="0"/>
              </a:spcAft>
              <a:buSzPts val="1400"/>
              <a:buChar char="○"/>
              <a:defRPr/>
            </a:lvl8pPr>
            <a:lvl9pPr marL="5485532" lvl="8" indent="-423267">
              <a:spcBef>
                <a:spcPts val="2132"/>
              </a:spcBef>
              <a:spcAft>
                <a:spcPts val="2132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524" y="4663292"/>
            <a:ext cx="548701" cy="393601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6313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31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8" indent="0" algn="ctr">
              <a:buNone/>
              <a:defRPr sz="2000"/>
            </a:lvl2pPr>
            <a:lvl3pPr marL="914278" indent="0" algn="ctr">
              <a:buNone/>
              <a:defRPr sz="1900"/>
            </a:lvl3pPr>
            <a:lvl4pPr marL="1371417" indent="0" algn="ctr">
              <a:buNone/>
              <a:defRPr sz="1600"/>
            </a:lvl4pPr>
            <a:lvl5pPr marL="1828556" indent="0" algn="ctr">
              <a:buNone/>
              <a:defRPr sz="1600"/>
            </a:lvl5pPr>
            <a:lvl6pPr marL="2285695" indent="0" algn="ctr">
              <a:buNone/>
              <a:defRPr sz="1600"/>
            </a:lvl6pPr>
            <a:lvl7pPr marL="2742834" indent="0" algn="ctr">
              <a:buNone/>
              <a:defRPr sz="1600"/>
            </a:lvl7pPr>
            <a:lvl8pPr marL="3199973" indent="0" algn="ctr">
              <a:buNone/>
              <a:defRPr sz="1600"/>
            </a:lvl8pPr>
            <a:lvl9pPr marL="365711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0720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66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948" y="1282367"/>
            <a:ext cx="7886699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948" y="3442097"/>
            <a:ext cx="7886699" cy="112514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390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10" y="1631158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1631158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4657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6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3805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83" y="273859"/>
            <a:ext cx="7886699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5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8" indent="0">
              <a:buNone/>
              <a:defRPr sz="1900" b="1"/>
            </a:lvl3pPr>
            <a:lvl4pPr marL="1371417" indent="0">
              <a:buNone/>
              <a:defRPr sz="1600" b="1"/>
            </a:lvl4pPr>
            <a:lvl5pPr marL="1828556" indent="0">
              <a:buNone/>
              <a:defRPr sz="1600" b="1"/>
            </a:lvl5pPr>
            <a:lvl6pPr marL="2285695" indent="0">
              <a:buNone/>
              <a:defRPr sz="1600" b="1"/>
            </a:lvl6pPr>
            <a:lvl7pPr marL="2742834" indent="0">
              <a:buNone/>
              <a:defRPr sz="1600" b="1"/>
            </a:lvl7pPr>
            <a:lvl8pPr marL="3199973" indent="0">
              <a:buNone/>
              <a:defRPr sz="1600" b="1"/>
            </a:lvl8pPr>
            <a:lvl9pPr marL="365711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5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64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8" indent="0">
              <a:buNone/>
              <a:defRPr sz="1900" b="1"/>
            </a:lvl3pPr>
            <a:lvl4pPr marL="1371417" indent="0">
              <a:buNone/>
              <a:defRPr sz="1600" b="1"/>
            </a:lvl4pPr>
            <a:lvl5pPr marL="1828556" indent="0">
              <a:buNone/>
              <a:defRPr sz="1600" b="1"/>
            </a:lvl5pPr>
            <a:lvl6pPr marL="2285695" indent="0">
              <a:buNone/>
              <a:defRPr sz="1600" b="1"/>
            </a:lvl6pPr>
            <a:lvl7pPr marL="2742834" indent="0">
              <a:buNone/>
              <a:defRPr sz="1600" b="1"/>
            </a:lvl7pPr>
            <a:lvl8pPr marL="3199973" indent="0">
              <a:buNone/>
              <a:defRPr sz="1600" b="1"/>
            </a:lvl8pPr>
            <a:lvl9pPr marL="365711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4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6293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2453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7702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342963"/>
            <a:ext cx="2949178" cy="120015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402" y="740632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1543053"/>
            <a:ext cx="2949178" cy="2858692"/>
          </a:xfrm>
        </p:spPr>
        <p:txBody>
          <a:bodyPr/>
          <a:lstStyle>
            <a:lvl1pPr marL="0" indent="0">
              <a:buNone/>
              <a:defRPr sz="1600"/>
            </a:lvl1pPr>
            <a:lvl2pPr marL="457138" indent="0">
              <a:buNone/>
              <a:defRPr sz="1500"/>
            </a:lvl2pPr>
            <a:lvl3pPr marL="914278" indent="0">
              <a:buNone/>
              <a:defRPr sz="1200"/>
            </a:lvl3pPr>
            <a:lvl4pPr marL="1371417" indent="0">
              <a:buNone/>
              <a:defRPr sz="1100"/>
            </a:lvl4pPr>
            <a:lvl5pPr marL="1828556" indent="0">
              <a:buNone/>
              <a:defRPr sz="1100"/>
            </a:lvl5pPr>
            <a:lvl6pPr marL="2285695" indent="0">
              <a:buNone/>
              <a:defRPr sz="1100"/>
            </a:lvl6pPr>
            <a:lvl7pPr marL="2742834" indent="0">
              <a:buNone/>
              <a:defRPr sz="1100"/>
            </a:lvl7pPr>
            <a:lvl8pPr marL="3199973" indent="0">
              <a:buNone/>
              <a:defRPr sz="1100"/>
            </a:lvl8pPr>
            <a:lvl9pPr marL="365711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3276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342963"/>
            <a:ext cx="2949178" cy="120015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402" y="740632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138" indent="0">
              <a:buNone/>
              <a:defRPr sz="2800"/>
            </a:lvl2pPr>
            <a:lvl3pPr marL="914278" indent="0">
              <a:buNone/>
              <a:defRPr sz="2400"/>
            </a:lvl3pPr>
            <a:lvl4pPr marL="1371417" indent="0">
              <a:buNone/>
              <a:defRPr sz="2000"/>
            </a:lvl4pPr>
            <a:lvl5pPr marL="1828556" indent="0">
              <a:buNone/>
              <a:defRPr sz="2000"/>
            </a:lvl5pPr>
            <a:lvl6pPr marL="2285695" indent="0">
              <a:buNone/>
              <a:defRPr sz="2000"/>
            </a:lvl6pPr>
            <a:lvl7pPr marL="2742834" indent="0">
              <a:buNone/>
              <a:defRPr sz="2000"/>
            </a:lvl7pPr>
            <a:lvl8pPr marL="3199973" indent="0">
              <a:buNone/>
              <a:defRPr sz="2000"/>
            </a:lvl8pPr>
            <a:lvl9pPr marL="36571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1543053"/>
            <a:ext cx="2949178" cy="2858692"/>
          </a:xfrm>
        </p:spPr>
        <p:txBody>
          <a:bodyPr/>
          <a:lstStyle>
            <a:lvl1pPr marL="0" indent="0">
              <a:buNone/>
              <a:defRPr sz="1600"/>
            </a:lvl1pPr>
            <a:lvl2pPr marL="457138" indent="0">
              <a:buNone/>
              <a:defRPr sz="1500"/>
            </a:lvl2pPr>
            <a:lvl3pPr marL="914278" indent="0">
              <a:buNone/>
              <a:defRPr sz="1200"/>
            </a:lvl3pPr>
            <a:lvl4pPr marL="1371417" indent="0">
              <a:buNone/>
              <a:defRPr sz="1100"/>
            </a:lvl4pPr>
            <a:lvl5pPr marL="1828556" indent="0">
              <a:buNone/>
              <a:defRPr sz="1100"/>
            </a:lvl5pPr>
            <a:lvl6pPr marL="2285695" indent="0">
              <a:buNone/>
              <a:defRPr sz="1100"/>
            </a:lvl6pPr>
            <a:lvl7pPr marL="2742834" indent="0">
              <a:buNone/>
              <a:defRPr sz="1100"/>
            </a:lvl7pPr>
            <a:lvl8pPr marL="3199973" indent="0">
              <a:buNone/>
              <a:defRPr sz="1100"/>
            </a:lvl8pPr>
            <a:lvl9pPr marL="365711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9153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002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85" y="273854"/>
            <a:ext cx="197167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5" y="27385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3470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38" y="445026"/>
            <a:ext cx="8520601" cy="5727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38" y="1152475"/>
            <a:ext cx="8520601" cy="34164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marL="609504" lvl="0" indent="-45712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007" lvl="1" indent="-423267">
              <a:spcBef>
                <a:spcPts val="2132"/>
              </a:spcBef>
              <a:spcAft>
                <a:spcPts val="0"/>
              </a:spcAft>
              <a:buSzPts val="1400"/>
              <a:buChar char="○"/>
              <a:defRPr/>
            </a:lvl2pPr>
            <a:lvl3pPr marL="1828510" lvl="2" indent="-423267">
              <a:spcBef>
                <a:spcPts val="2132"/>
              </a:spcBef>
              <a:spcAft>
                <a:spcPts val="0"/>
              </a:spcAft>
              <a:buSzPts val="1400"/>
              <a:buChar char="■"/>
              <a:defRPr/>
            </a:lvl3pPr>
            <a:lvl4pPr marL="2438014" lvl="3" indent="-423267">
              <a:spcBef>
                <a:spcPts val="2132"/>
              </a:spcBef>
              <a:spcAft>
                <a:spcPts val="0"/>
              </a:spcAft>
              <a:buSzPts val="1400"/>
              <a:buChar char="●"/>
              <a:defRPr/>
            </a:lvl4pPr>
            <a:lvl5pPr marL="3047518" lvl="4" indent="-423267">
              <a:spcBef>
                <a:spcPts val="2132"/>
              </a:spcBef>
              <a:spcAft>
                <a:spcPts val="0"/>
              </a:spcAft>
              <a:buSzPts val="1400"/>
              <a:buChar char="○"/>
              <a:defRPr/>
            </a:lvl5pPr>
            <a:lvl6pPr marL="3657021" lvl="5" indent="-423267">
              <a:spcBef>
                <a:spcPts val="2132"/>
              </a:spcBef>
              <a:spcAft>
                <a:spcPts val="0"/>
              </a:spcAft>
              <a:buSzPts val="1400"/>
              <a:buChar char="■"/>
              <a:defRPr/>
            </a:lvl6pPr>
            <a:lvl7pPr marL="4266523" lvl="6" indent="-423267">
              <a:spcBef>
                <a:spcPts val="2132"/>
              </a:spcBef>
              <a:spcAft>
                <a:spcPts val="0"/>
              </a:spcAft>
              <a:buSzPts val="1400"/>
              <a:buChar char="●"/>
              <a:defRPr/>
            </a:lvl7pPr>
            <a:lvl8pPr marL="4876027" lvl="7" indent="-423267">
              <a:spcBef>
                <a:spcPts val="2132"/>
              </a:spcBef>
              <a:spcAft>
                <a:spcPts val="0"/>
              </a:spcAft>
              <a:buSzPts val="1400"/>
              <a:buChar char="○"/>
              <a:defRPr/>
            </a:lvl8pPr>
            <a:lvl9pPr marL="5485532" lvl="8" indent="-423267">
              <a:spcBef>
                <a:spcPts val="2132"/>
              </a:spcBef>
              <a:spcAft>
                <a:spcPts val="2132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509" y="4663271"/>
            <a:ext cx="548701" cy="393601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945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91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99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650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4375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3" y="3305248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3" y="2180036"/>
            <a:ext cx="7772400" cy="112514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0529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2968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10" y="1631158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1631158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1349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2563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788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99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7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9718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4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704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4497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61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61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392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9224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31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8" indent="0" algn="ctr">
              <a:buNone/>
              <a:defRPr sz="2000"/>
            </a:lvl2pPr>
            <a:lvl3pPr marL="914278" indent="0" algn="ctr">
              <a:buNone/>
              <a:defRPr sz="1900"/>
            </a:lvl3pPr>
            <a:lvl4pPr marL="1371417" indent="0" algn="ctr">
              <a:buNone/>
              <a:defRPr sz="1600"/>
            </a:lvl4pPr>
            <a:lvl5pPr marL="1828556" indent="0" algn="ctr">
              <a:buNone/>
              <a:defRPr sz="1600"/>
            </a:lvl5pPr>
            <a:lvl6pPr marL="2285695" indent="0" algn="ctr">
              <a:buNone/>
              <a:defRPr sz="1600"/>
            </a:lvl6pPr>
            <a:lvl7pPr marL="2742834" indent="0" algn="ctr">
              <a:buNone/>
              <a:defRPr sz="1600"/>
            </a:lvl7pPr>
            <a:lvl8pPr marL="3199973" indent="0" algn="ctr">
              <a:buNone/>
              <a:defRPr sz="1600"/>
            </a:lvl8pPr>
            <a:lvl9pPr marL="365711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05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4608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940" y="1282355"/>
            <a:ext cx="7886699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940" y="3442097"/>
            <a:ext cx="7886699" cy="112514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3395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6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5808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83" y="273859"/>
            <a:ext cx="7886699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5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8" indent="0">
              <a:buNone/>
              <a:defRPr sz="1900" b="1"/>
            </a:lvl3pPr>
            <a:lvl4pPr marL="1371417" indent="0">
              <a:buNone/>
              <a:defRPr sz="1600" b="1"/>
            </a:lvl4pPr>
            <a:lvl5pPr marL="1828556" indent="0">
              <a:buNone/>
              <a:defRPr sz="1600" b="1"/>
            </a:lvl5pPr>
            <a:lvl6pPr marL="2285695" indent="0">
              <a:buNone/>
              <a:defRPr sz="1600" b="1"/>
            </a:lvl6pPr>
            <a:lvl7pPr marL="2742834" indent="0">
              <a:buNone/>
              <a:defRPr sz="1600" b="1"/>
            </a:lvl7pPr>
            <a:lvl8pPr marL="3199973" indent="0">
              <a:buNone/>
              <a:defRPr sz="1600" b="1"/>
            </a:lvl8pPr>
            <a:lvl9pPr marL="365711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5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64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8" indent="0">
              <a:buNone/>
              <a:defRPr sz="1900" b="1"/>
            </a:lvl3pPr>
            <a:lvl4pPr marL="1371417" indent="0">
              <a:buNone/>
              <a:defRPr sz="1600" b="1"/>
            </a:lvl4pPr>
            <a:lvl5pPr marL="1828556" indent="0">
              <a:buNone/>
              <a:defRPr sz="1600" b="1"/>
            </a:lvl5pPr>
            <a:lvl6pPr marL="2285695" indent="0">
              <a:buNone/>
              <a:defRPr sz="1600" b="1"/>
            </a:lvl6pPr>
            <a:lvl7pPr marL="2742834" indent="0">
              <a:buNone/>
              <a:defRPr sz="1600" b="1"/>
            </a:lvl7pPr>
            <a:lvl8pPr marL="3199973" indent="0">
              <a:buNone/>
              <a:defRPr sz="1600" b="1"/>
            </a:lvl8pPr>
            <a:lvl9pPr marL="365711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4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7825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7976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7516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342951"/>
            <a:ext cx="2949178" cy="120015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402" y="74062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1543053"/>
            <a:ext cx="2949178" cy="2858692"/>
          </a:xfrm>
        </p:spPr>
        <p:txBody>
          <a:bodyPr/>
          <a:lstStyle>
            <a:lvl1pPr marL="0" indent="0">
              <a:buNone/>
              <a:defRPr sz="1600"/>
            </a:lvl1pPr>
            <a:lvl2pPr marL="457138" indent="0">
              <a:buNone/>
              <a:defRPr sz="1500"/>
            </a:lvl2pPr>
            <a:lvl3pPr marL="914278" indent="0">
              <a:buNone/>
              <a:defRPr sz="1200"/>
            </a:lvl3pPr>
            <a:lvl4pPr marL="1371417" indent="0">
              <a:buNone/>
              <a:defRPr sz="1100"/>
            </a:lvl4pPr>
            <a:lvl5pPr marL="1828556" indent="0">
              <a:buNone/>
              <a:defRPr sz="1100"/>
            </a:lvl5pPr>
            <a:lvl6pPr marL="2285695" indent="0">
              <a:buNone/>
              <a:defRPr sz="1100"/>
            </a:lvl6pPr>
            <a:lvl7pPr marL="2742834" indent="0">
              <a:buNone/>
              <a:defRPr sz="1100"/>
            </a:lvl7pPr>
            <a:lvl8pPr marL="3199973" indent="0">
              <a:buNone/>
              <a:defRPr sz="1100"/>
            </a:lvl8pPr>
            <a:lvl9pPr marL="365711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4709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342951"/>
            <a:ext cx="2949178" cy="120015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402" y="740620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138" indent="0">
              <a:buNone/>
              <a:defRPr sz="2800"/>
            </a:lvl2pPr>
            <a:lvl3pPr marL="914278" indent="0">
              <a:buNone/>
              <a:defRPr sz="2400"/>
            </a:lvl3pPr>
            <a:lvl4pPr marL="1371417" indent="0">
              <a:buNone/>
              <a:defRPr sz="2000"/>
            </a:lvl4pPr>
            <a:lvl5pPr marL="1828556" indent="0">
              <a:buNone/>
              <a:defRPr sz="2000"/>
            </a:lvl5pPr>
            <a:lvl6pPr marL="2285695" indent="0">
              <a:buNone/>
              <a:defRPr sz="2000"/>
            </a:lvl6pPr>
            <a:lvl7pPr marL="2742834" indent="0">
              <a:buNone/>
              <a:defRPr sz="2000"/>
            </a:lvl7pPr>
            <a:lvl8pPr marL="3199973" indent="0">
              <a:buNone/>
              <a:defRPr sz="2000"/>
            </a:lvl8pPr>
            <a:lvl9pPr marL="36571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1543053"/>
            <a:ext cx="2949178" cy="2858692"/>
          </a:xfrm>
        </p:spPr>
        <p:txBody>
          <a:bodyPr/>
          <a:lstStyle>
            <a:lvl1pPr marL="0" indent="0">
              <a:buNone/>
              <a:defRPr sz="1600"/>
            </a:lvl1pPr>
            <a:lvl2pPr marL="457138" indent="0">
              <a:buNone/>
              <a:defRPr sz="1500"/>
            </a:lvl2pPr>
            <a:lvl3pPr marL="914278" indent="0">
              <a:buNone/>
              <a:defRPr sz="1200"/>
            </a:lvl3pPr>
            <a:lvl4pPr marL="1371417" indent="0">
              <a:buNone/>
              <a:defRPr sz="1100"/>
            </a:lvl4pPr>
            <a:lvl5pPr marL="1828556" indent="0">
              <a:buNone/>
              <a:defRPr sz="1100"/>
            </a:lvl5pPr>
            <a:lvl6pPr marL="2285695" indent="0">
              <a:buNone/>
              <a:defRPr sz="1100"/>
            </a:lvl6pPr>
            <a:lvl7pPr marL="2742834" indent="0">
              <a:buNone/>
              <a:defRPr sz="1100"/>
            </a:lvl7pPr>
            <a:lvl8pPr marL="3199973" indent="0">
              <a:buNone/>
              <a:defRPr sz="1100"/>
            </a:lvl8pPr>
            <a:lvl9pPr marL="365711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4337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25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99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7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34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85" y="273854"/>
            <a:ext cx="197167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5" y="27385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47405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38" y="445026"/>
            <a:ext cx="8520601" cy="5727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38" y="1152475"/>
            <a:ext cx="8520601" cy="34164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marL="609504" lvl="0" indent="-45712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007" lvl="1" indent="-423267">
              <a:spcBef>
                <a:spcPts val="2132"/>
              </a:spcBef>
              <a:spcAft>
                <a:spcPts val="0"/>
              </a:spcAft>
              <a:buSzPts val="1400"/>
              <a:buChar char="○"/>
              <a:defRPr/>
            </a:lvl2pPr>
            <a:lvl3pPr marL="1828510" lvl="2" indent="-423267">
              <a:spcBef>
                <a:spcPts val="2132"/>
              </a:spcBef>
              <a:spcAft>
                <a:spcPts val="0"/>
              </a:spcAft>
              <a:buSzPts val="1400"/>
              <a:buChar char="■"/>
              <a:defRPr/>
            </a:lvl3pPr>
            <a:lvl4pPr marL="2438014" lvl="3" indent="-423267">
              <a:spcBef>
                <a:spcPts val="2132"/>
              </a:spcBef>
              <a:spcAft>
                <a:spcPts val="0"/>
              </a:spcAft>
              <a:buSzPts val="1400"/>
              <a:buChar char="●"/>
              <a:defRPr/>
            </a:lvl4pPr>
            <a:lvl5pPr marL="3047518" lvl="4" indent="-423267">
              <a:spcBef>
                <a:spcPts val="2132"/>
              </a:spcBef>
              <a:spcAft>
                <a:spcPts val="0"/>
              </a:spcAft>
              <a:buSzPts val="1400"/>
              <a:buChar char="○"/>
              <a:defRPr/>
            </a:lvl5pPr>
            <a:lvl6pPr marL="3657021" lvl="5" indent="-423267">
              <a:spcBef>
                <a:spcPts val="2132"/>
              </a:spcBef>
              <a:spcAft>
                <a:spcPts val="0"/>
              </a:spcAft>
              <a:buSzPts val="1400"/>
              <a:buChar char="■"/>
              <a:defRPr/>
            </a:lvl6pPr>
            <a:lvl7pPr marL="4266523" lvl="6" indent="-423267">
              <a:spcBef>
                <a:spcPts val="2132"/>
              </a:spcBef>
              <a:spcAft>
                <a:spcPts val="0"/>
              </a:spcAft>
              <a:buSzPts val="1400"/>
              <a:buChar char="●"/>
              <a:defRPr/>
            </a:lvl7pPr>
            <a:lvl8pPr marL="4876027" lvl="7" indent="-423267">
              <a:spcBef>
                <a:spcPts val="2132"/>
              </a:spcBef>
              <a:spcAft>
                <a:spcPts val="0"/>
              </a:spcAft>
              <a:buSzPts val="1400"/>
              <a:buChar char="○"/>
              <a:defRPr/>
            </a:lvl8pPr>
            <a:lvl9pPr marL="5485532" lvl="8" indent="-423267">
              <a:spcBef>
                <a:spcPts val="2132"/>
              </a:spcBef>
              <a:spcAft>
                <a:spcPts val="2132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501" y="4663259"/>
            <a:ext cx="548701" cy="393601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8117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31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8" indent="0" algn="ctr">
              <a:buNone/>
              <a:defRPr sz="2000"/>
            </a:lvl2pPr>
            <a:lvl3pPr marL="914278" indent="0" algn="ctr">
              <a:buNone/>
              <a:defRPr sz="1900"/>
            </a:lvl3pPr>
            <a:lvl4pPr marL="1371417" indent="0" algn="ctr">
              <a:buNone/>
              <a:defRPr sz="1600"/>
            </a:lvl4pPr>
            <a:lvl5pPr marL="1828556" indent="0" algn="ctr">
              <a:buNone/>
              <a:defRPr sz="1600"/>
            </a:lvl5pPr>
            <a:lvl6pPr marL="2285695" indent="0" algn="ctr">
              <a:buNone/>
              <a:defRPr sz="1600"/>
            </a:lvl6pPr>
            <a:lvl7pPr marL="2742834" indent="0" algn="ctr">
              <a:buNone/>
              <a:defRPr sz="1600"/>
            </a:lvl7pPr>
            <a:lvl8pPr marL="3199973" indent="0" algn="ctr">
              <a:buNone/>
              <a:defRPr sz="1600"/>
            </a:lvl8pPr>
            <a:lvl9pPr marL="365711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7441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5024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931" y="1282341"/>
            <a:ext cx="7886699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931" y="3442097"/>
            <a:ext cx="7886699" cy="112514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4632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6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528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83" y="273859"/>
            <a:ext cx="7886699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5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8" indent="0">
              <a:buNone/>
              <a:defRPr sz="1900" b="1"/>
            </a:lvl3pPr>
            <a:lvl4pPr marL="1371417" indent="0">
              <a:buNone/>
              <a:defRPr sz="1600" b="1"/>
            </a:lvl4pPr>
            <a:lvl5pPr marL="1828556" indent="0">
              <a:buNone/>
              <a:defRPr sz="1600" b="1"/>
            </a:lvl5pPr>
            <a:lvl6pPr marL="2285695" indent="0">
              <a:buNone/>
              <a:defRPr sz="1600" b="1"/>
            </a:lvl6pPr>
            <a:lvl7pPr marL="2742834" indent="0">
              <a:buNone/>
              <a:defRPr sz="1600" b="1"/>
            </a:lvl7pPr>
            <a:lvl8pPr marL="3199973" indent="0">
              <a:buNone/>
              <a:defRPr sz="1600" b="1"/>
            </a:lvl8pPr>
            <a:lvl9pPr marL="365711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5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64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8" indent="0">
              <a:buNone/>
              <a:defRPr sz="1900" b="1"/>
            </a:lvl3pPr>
            <a:lvl4pPr marL="1371417" indent="0">
              <a:buNone/>
              <a:defRPr sz="1600" b="1"/>
            </a:lvl4pPr>
            <a:lvl5pPr marL="1828556" indent="0">
              <a:buNone/>
              <a:defRPr sz="1600" b="1"/>
            </a:lvl5pPr>
            <a:lvl6pPr marL="2285695" indent="0">
              <a:buNone/>
              <a:defRPr sz="1600" b="1"/>
            </a:lvl6pPr>
            <a:lvl7pPr marL="2742834" indent="0">
              <a:buNone/>
              <a:defRPr sz="1600" b="1"/>
            </a:lvl7pPr>
            <a:lvl8pPr marL="3199973" indent="0">
              <a:buNone/>
              <a:defRPr sz="1600" b="1"/>
            </a:lvl8pPr>
            <a:lvl9pPr marL="365711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4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1152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4973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9850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342938"/>
            <a:ext cx="2949178" cy="120015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402" y="740606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1543053"/>
            <a:ext cx="2949178" cy="2858692"/>
          </a:xfrm>
        </p:spPr>
        <p:txBody>
          <a:bodyPr/>
          <a:lstStyle>
            <a:lvl1pPr marL="0" indent="0">
              <a:buNone/>
              <a:defRPr sz="1600"/>
            </a:lvl1pPr>
            <a:lvl2pPr marL="457138" indent="0">
              <a:buNone/>
              <a:defRPr sz="1500"/>
            </a:lvl2pPr>
            <a:lvl3pPr marL="914278" indent="0">
              <a:buNone/>
              <a:defRPr sz="1200"/>
            </a:lvl3pPr>
            <a:lvl4pPr marL="1371417" indent="0">
              <a:buNone/>
              <a:defRPr sz="1100"/>
            </a:lvl4pPr>
            <a:lvl5pPr marL="1828556" indent="0">
              <a:buNone/>
              <a:defRPr sz="1100"/>
            </a:lvl5pPr>
            <a:lvl6pPr marL="2285695" indent="0">
              <a:buNone/>
              <a:defRPr sz="1100"/>
            </a:lvl6pPr>
            <a:lvl7pPr marL="2742834" indent="0">
              <a:buNone/>
              <a:defRPr sz="1100"/>
            </a:lvl7pPr>
            <a:lvl8pPr marL="3199973" indent="0">
              <a:buNone/>
              <a:defRPr sz="1100"/>
            </a:lvl8pPr>
            <a:lvl9pPr marL="365711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901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4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DA393-18DC-4DD7-9884-854B9B8A7F91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BBDF2-A806-4888-A417-29BB0B0D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850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342938"/>
            <a:ext cx="2949178" cy="120015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402" y="740606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138" indent="0">
              <a:buNone/>
              <a:defRPr sz="2800"/>
            </a:lvl2pPr>
            <a:lvl3pPr marL="914278" indent="0">
              <a:buNone/>
              <a:defRPr sz="2400"/>
            </a:lvl3pPr>
            <a:lvl4pPr marL="1371417" indent="0">
              <a:buNone/>
              <a:defRPr sz="2000"/>
            </a:lvl4pPr>
            <a:lvl5pPr marL="1828556" indent="0">
              <a:buNone/>
              <a:defRPr sz="2000"/>
            </a:lvl5pPr>
            <a:lvl6pPr marL="2285695" indent="0">
              <a:buNone/>
              <a:defRPr sz="2000"/>
            </a:lvl6pPr>
            <a:lvl7pPr marL="2742834" indent="0">
              <a:buNone/>
              <a:defRPr sz="2000"/>
            </a:lvl7pPr>
            <a:lvl8pPr marL="3199973" indent="0">
              <a:buNone/>
              <a:defRPr sz="2000"/>
            </a:lvl8pPr>
            <a:lvl9pPr marL="36571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4" y="1543053"/>
            <a:ext cx="2949178" cy="2858692"/>
          </a:xfrm>
        </p:spPr>
        <p:txBody>
          <a:bodyPr/>
          <a:lstStyle>
            <a:lvl1pPr marL="0" indent="0">
              <a:buNone/>
              <a:defRPr sz="1600"/>
            </a:lvl1pPr>
            <a:lvl2pPr marL="457138" indent="0">
              <a:buNone/>
              <a:defRPr sz="1500"/>
            </a:lvl2pPr>
            <a:lvl3pPr marL="914278" indent="0">
              <a:buNone/>
              <a:defRPr sz="1200"/>
            </a:lvl3pPr>
            <a:lvl4pPr marL="1371417" indent="0">
              <a:buNone/>
              <a:defRPr sz="1100"/>
            </a:lvl4pPr>
            <a:lvl5pPr marL="1828556" indent="0">
              <a:buNone/>
              <a:defRPr sz="1100"/>
            </a:lvl5pPr>
            <a:lvl6pPr marL="2285695" indent="0">
              <a:buNone/>
              <a:defRPr sz="1100"/>
            </a:lvl6pPr>
            <a:lvl7pPr marL="2742834" indent="0">
              <a:buNone/>
              <a:defRPr sz="1100"/>
            </a:lvl7pPr>
            <a:lvl8pPr marL="3199973" indent="0">
              <a:buNone/>
              <a:defRPr sz="1100"/>
            </a:lvl8pPr>
            <a:lvl9pPr marL="365711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50776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3312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85" y="273854"/>
            <a:ext cx="197167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5" y="27385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461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38" y="445026"/>
            <a:ext cx="8520601" cy="5727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38" y="1152475"/>
            <a:ext cx="8520601" cy="34164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marL="609504" lvl="0" indent="-45712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007" lvl="1" indent="-423267">
              <a:spcBef>
                <a:spcPts val="2132"/>
              </a:spcBef>
              <a:spcAft>
                <a:spcPts val="0"/>
              </a:spcAft>
              <a:buSzPts val="1400"/>
              <a:buChar char="○"/>
              <a:defRPr/>
            </a:lvl2pPr>
            <a:lvl3pPr marL="1828510" lvl="2" indent="-423267">
              <a:spcBef>
                <a:spcPts val="2132"/>
              </a:spcBef>
              <a:spcAft>
                <a:spcPts val="0"/>
              </a:spcAft>
              <a:buSzPts val="1400"/>
              <a:buChar char="■"/>
              <a:defRPr/>
            </a:lvl3pPr>
            <a:lvl4pPr marL="2438014" lvl="3" indent="-423267">
              <a:spcBef>
                <a:spcPts val="2132"/>
              </a:spcBef>
              <a:spcAft>
                <a:spcPts val="0"/>
              </a:spcAft>
              <a:buSzPts val="1400"/>
              <a:buChar char="●"/>
              <a:defRPr/>
            </a:lvl4pPr>
            <a:lvl5pPr marL="3047518" lvl="4" indent="-423267">
              <a:spcBef>
                <a:spcPts val="2132"/>
              </a:spcBef>
              <a:spcAft>
                <a:spcPts val="0"/>
              </a:spcAft>
              <a:buSzPts val="1400"/>
              <a:buChar char="○"/>
              <a:defRPr/>
            </a:lvl5pPr>
            <a:lvl6pPr marL="3657021" lvl="5" indent="-423267">
              <a:spcBef>
                <a:spcPts val="2132"/>
              </a:spcBef>
              <a:spcAft>
                <a:spcPts val="0"/>
              </a:spcAft>
              <a:buSzPts val="1400"/>
              <a:buChar char="■"/>
              <a:defRPr/>
            </a:lvl6pPr>
            <a:lvl7pPr marL="4266523" lvl="6" indent="-423267">
              <a:spcBef>
                <a:spcPts val="2132"/>
              </a:spcBef>
              <a:spcAft>
                <a:spcPts val="0"/>
              </a:spcAft>
              <a:buSzPts val="1400"/>
              <a:buChar char="●"/>
              <a:defRPr/>
            </a:lvl7pPr>
            <a:lvl8pPr marL="4876027" lvl="7" indent="-423267">
              <a:spcBef>
                <a:spcPts val="2132"/>
              </a:spcBef>
              <a:spcAft>
                <a:spcPts val="0"/>
              </a:spcAft>
              <a:buSzPts val="1400"/>
              <a:buChar char="○"/>
              <a:defRPr/>
            </a:lvl8pPr>
            <a:lvl9pPr marL="5485532" lvl="8" indent="-423267">
              <a:spcBef>
                <a:spcPts val="2132"/>
              </a:spcBef>
              <a:spcAft>
                <a:spcPts val="2132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92" y="4663244"/>
            <a:ext cx="548701" cy="393601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7457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96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31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43" indent="0" algn="ctr">
              <a:buNone/>
              <a:defRPr sz="1500"/>
            </a:lvl2pPr>
            <a:lvl3pPr marL="684476" indent="0" algn="ctr">
              <a:buNone/>
              <a:defRPr sz="1300"/>
            </a:lvl3pPr>
            <a:lvl4pPr marL="1026708" indent="0" algn="ctr">
              <a:buNone/>
              <a:defRPr sz="1200"/>
            </a:lvl4pPr>
            <a:lvl5pPr marL="1368946" indent="0" algn="ctr">
              <a:buNone/>
              <a:defRPr sz="1200"/>
            </a:lvl5pPr>
            <a:lvl6pPr marL="1711181" indent="0" algn="ctr">
              <a:buNone/>
              <a:defRPr sz="1200"/>
            </a:lvl6pPr>
            <a:lvl7pPr marL="2053420" indent="0" algn="ctr">
              <a:buNone/>
              <a:defRPr sz="1200"/>
            </a:lvl7pPr>
            <a:lvl8pPr marL="2395658" indent="0" algn="ctr">
              <a:buNone/>
              <a:defRPr sz="1200"/>
            </a:lvl8pPr>
            <a:lvl9pPr marL="273789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04162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5724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4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7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47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67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9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1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6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78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20369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43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75" y="1369243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441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71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66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43" indent="0">
              <a:buNone/>
              <a:defRPr sz="1500" b="1"/>
            </a:lvl2pPr>
            <a:lvl3pPr marL="684476" indent="0">
              <a:buNone/>
              <a:defRPr sz="1300" b="1"/>
            </a:lvl3pPr>
            <a:lvl4pPr marL="1026708" indent="0">
              <a:buNone/>
              <a:defRPr sz="1200" b="1"/>
            </a:lvl4pPr>
            <a:lvl5pPr marL="1368946" indent="0">
              <a:buNone/>
              <a:defRPr sz="1200" b="1"/>
            </a:lvl5pPr>
            <a:lvl6pPr marL="1711181" indent="0">
              <a:buNone/>
              <a:defRPr sz="1200" b="1"/>
            </a:lvl6pPr>
            <a:lvl7pPr marL="2053420" indent="0">
              <a:buNone/>
              <a:defRPr sz="1200" b="1"/>
            </a:lvl7pPr>
            <a:lvl8pPr marL="2395658" indent="0">
              <a:buNone/>
              <a:defRPr sz="1200" b="1"/>
            </a:lvl8pPr>
            <a:lvl9pPr marL="273789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66" y="1878830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9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43" indent="0">
              <a:buNone/>
              <a:defRPr sz="1500" b="1"/>
            </a:lvl2pPr>
            <a:lvl3pPr marL="684476" indent="0">
              <a:buNone/>
              <a:defRPr sz="1300" b="1"/>
            </a:lvl3pPr>
            <a:lvl4pPr marL="1026708" indent="0">
              <a:buNone/>
              <a:defRPr sz="1200" b="1"/>
            </a:lvl4pPr>
            <a:lvl5pPr marL="1368946" indent="0">
              <a:buNone/>
              <a:defRPr sz="1200" b="1"/>
            </a:lvl5pPr>
            <a:lvl6pPr marL="1711181" indent="0">
              <a:buNone/>
              <a:defRPr sz="1200" b="1"/>
            </a:lvl6pPr>
            <a:lvl7pPr marL="2053420" indent="0">
              <a:buNone/>
              <a:defRPr sz="1200" b="1"/>
            </a:lvl7pPr>
            <a:lvl8pPr marL="2395658" indent="0">
              <a:buNone/>
              <a:defRPr sz="1200" b="1"/>
            </a:lvl8pPr>
            <a:lvl9pPr marL="273789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90" y="1878830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6567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909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7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10" y="476733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DA393-18DC-4DD7-9884-854B9B8A7F91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33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33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BBDF2-A806-4888-A417-29BB0B0D8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172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83622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558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118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6676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236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5587" indent="-455587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7117" indent="-379664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18634" indent="-30371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6087" indent="-30371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3535" indent="-30371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0988" indent="-303710" algn="l" defTabSz="1214911" rtl="0" eaLnBrk="1" latinLnBrk="0" hangingPunct="1">
        <a:spcBef>
          <a:spcPts val="13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48442" indent="-303710" algn="l" defTabSz="1214911" rtl="0" eaLnBrk="1" latinLnBrk="0" hangingPunct="1">
        <a:spcBef>
          <a:spcPts val="13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55896" indent="-303710" algn="l" defTabSz="1214911" rtl="0" eaLnBrk="1" latinLnBrk="0" hangingPunct="1">
        <a:spcBef>
          <a:spcPts val="13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63349" indent="-303710" algn="l" defTabSz="1214911" rtl="0" eaLnBrk="1" latinLnBrk="0" hangingPunct="1">
        <a:spcBef>
          <a:spcPts val="13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49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7456" algn="l" defTabSz="12149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4911" algn="l" defTabSz="12149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2362" algn="l" defTabSz="12149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9809" algn="l" defTabSz="12149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7264" algn="l" defTabSz="12149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4715" algn="l" defTabSz="12149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2169" algn="l" defTabSz="12149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9618" algn="l" defTabSz="121491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7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10" y="476733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33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33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966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7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10" y="476733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33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33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993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7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10" y="476733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33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33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62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7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10" y="476733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DA393-18DC-4DD7-9884-854B9B8A7F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33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33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BBDF2-A806-4888-A417-29BB0B0D8C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52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121" tIns="45588" rIns="91121" bIns="4558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121" tIns="45588" rIns="91121" bIns="4558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33" y="4767297"/>
            <a:ext cx="2133600" cy="273844"/>
          </a:xfrm>
          <a:prstGeom prst="rect">
            <a:avLst/>
          </a:prstGeom>
        </p:spPr>
        <p:txBody>
          <a:bodyPr vert="horz" lIns="91121" tIns="45588" rIns="91121" bIns="4558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383"/>
            <a:fld id="{654CC161-BFFD-4699-B213-0D333D3743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383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97"/>
            <a:ext cx="2895600" cy="273844"/>
          </a:xfrm>
          <a:prstGeom prst="rect">
            <a:avLst/>
          </a:prstGeom>
        </p:spPr>
        <p:txBody>
          <a:bodyPr vert="horz" lIns="91121" tIns="45588" rIns="91121" bIns="4558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3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97"/>
            <a:ext cx="2133600" cy="273844"/>
          </a:xfrm>
          <a:prstGeom prst="rect">
            <a:avLst/>
          </a:prstGeom>
        </p:spPr>
        <p:txBody>
          <a:bodyPr vert="horz" lIns="91121" tIns="45588" rIns="91121" bIns="4558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383"/>
            <a:fld id="{0CF2A144-96FA-437C-B28B-9E5764B511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13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594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xStyles>
    <p:titleStyle>
      <a:lvl1pPr algn="ctr" defTabSz="91138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778" indent="-341778" algn="l" defTabSz="91138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0500" indent="-284820" algn="l" defTabSz="91138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231" indent="-227854" algn="l" defTabSz="9113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4924" indent="-227854" algn="l" defTabSz="91138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0612" indent="-227854" algn="l" defTabSz="91138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6303" indent="-227854" algn="l" defTabSz="9113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1996" indent="-227854" algn="l" defTabSz="9113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7688" indent="-227854" algn="l" defTabSz="9113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3381" indent="-227854" algn="l" defTabSz="9113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3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691" algn="l" defTabSz="9113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383" algn="l" defTabSz="9113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073" algn="l" defTabSz="9113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766" algn="l" defTabSz="9113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461" algn="l" defTabSz="9113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151" algn="l" defTabSz="9113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843" algn="l" defTabSz="9113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536" algn="l" defTabSz="9113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71" y="205980"/>
            <a:ext cx="8229601" cy="857250"/>
          </a:xfrm>
          <a:prstGeom prst="rect">
            <a:avLst/>
          </a:prstGeom>
        </p:spPr>
        <p:txBody>
          <a:bodyPr vert="horz" lIns="121594" tIns="60824" rIns="121594" bIns="6082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1" y="1200157"/>
            <a:ext cx="8229601" cy="3394472"/>
          </a:xfrm>
          <a:prstGeom prst="rect">
            <a:avLst/>
          </a:prstGeom>
        </p:spPr>
        <p:txBody>
          <a:bodyPr vert="horz" lIns="121594" tIns="60824" rIns="121594" bIns="6082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32" y="4767336"/>
            <a:ext cx="2133600" cy="273844"/>
          </a:xfrm>
          <a:prstGeom prst="rect">
            <a:avLst/>
          </a:prstGeom>
        </p:spPr>
        <p:txBody>
          <a:bodyPr vert="horz" lIns="121594" tIns="60824" rIns="121594" bIns="6082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155"/>
            <a:fld id="{6F2C6980-F8E2-413F-B0D4-288008B31F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155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72" y="4767336"/>
            <a:ext cx="2895599" cy="273844"/>
          </a:xfrm>
          <a:prstGeom prst="rect">
            <a:avLst/>
          </a:prstGeom>
        </p:spPr>
        <p:txBody>
          <a:bodyPr vert="horz" lIns="121594" tIns="60824" rIns="121594" bIns="6082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15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336"/>
            <a:ext cx="2133600" cy="273844"/>
          </a:xfrm>
          <a:prstGeom prst="rect">
            <a:avLst/>
          </a:prstGeom>
        </p:spPr>
        <p:txBody>
          <a:bodyPr vert="horz" lIns="121594" tIns="60824" rIns="121594" bIns="6082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6155"/>
            <a:fld id="{38EB9421-30BD-4FF2-91E7-7474CADE2D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615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198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615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66" indent="-456066" algn="l" defTabSz="1216155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8123" indent="-380064" algn="l" defTabSz="121615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0189" indent="-304045" algn="l" defTabSz="121615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8266" indent="-304045" algn="l" defTabSz="121615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6344" indent="-304045" algn="l" defTabSz="1216155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4420" indent="-304045" algn="l" defTabSz="12161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2496" indent="-304045" algn="l" defTabSz="12161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0571" indent="-304045" algn="l" defTabSz="12161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68648" indent="-304045" algn="l" defTabSz="12161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1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069" algn="l" defTabSz="12161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6155" algn="l" defTabSz="12161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229" algn="l" defTabSz="12161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2305" algn="l" defTabSz="12161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0379" algn="l" defTabSz="12161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8456" algn="l" defTabSz="12161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6533" algn="l" defTabSz="12161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4612" algn="l" defTabSz="12161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722" y="273859"/>
            <a:ext cx="7886699" cy="994172"/>
          </a:xfrm>
          <a:prstGeom prst="rect">
            <a:avLst/>
          </a:prstGeom>
        </p:spPr>
        <p:txBody>
          <a:bodyPr vert="horz" lIns="91427" tIns="45714" rIns="91427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722" y="1369219"/>
            <a:ext cx="7886699" cy="3263504"/>
          </a:xfrm>
          <a:prstGeom prst="rect">
            <a:avLst/>
          </a:prstGeom>
        </p:spPr>
        <p:txBody>
          <a:bodyPr vert="horz" lIns="91427" tIns="45714" rIns="91427" bIns="4571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49" y="4767333"/>
            <a:ext cx="2057400" cy="273844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8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8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9021" y="4767333"/>
            <a:ext cx="3086101" cy="273844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67333"/>
            <a:ext cx="2057400" cy="273844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8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02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2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0" indent="-228570" algn="l" defTabSz="9142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8" indent="-228570" algn="l" defTabSz="9142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8" indent="-228570" algn="l" defTabSz="9142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86" indent="-228570" algn="l" defTabSz="9142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25" indent="-228570" algn="l" defTabSz="9142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65" indent="-228570" algn="l" defTabSz="9142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03" indent="-228570" algn="l" defTabSz="9142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43" indent="-228570" algn="l" defTabSz="9142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81" indent="-228570" algn="l" defTabSz="9142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8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7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6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5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34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73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13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722" y="273859"/>
            <a:ext cx="7886699" cy="994172"/>
          </a:xfrm>
          <a:prstGeom prst="rect">
            <a:avLst/>
          </a:prstGeom>
        </p:spPr>
        <p:txBody>
          <a:bodyPr vert="horz" lIns="91427" tIns="45714" rIns="91427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722" y="1369219"/>
            <a:ext cx="7886699" cy="3263504"/>
          </a:xfrm>
          <a:prstGeom prst="rect">
            <a:avLst/>
          </a:prstGeom>
        </p:spPr>
        <p:txBody>
          <a:bodyPr vert="horz" lIns="91427" tIns="45714" rIns="91427" bIns="4571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49" y="4767327"/>
            <a:ext cx="2057400" cy="273844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8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8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9021" y="4767327"/>
            <a:ext cx="3086101" cy="273844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67327"/>
            <a:ext cx="2057400" cy="273844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8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640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2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0" indent="-228570" algn="l" defTabSz="9142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8" indent="-228570" algn="l" defTabSz="9142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8" indent="-228570" algn="l" defTabSz="9142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86" indent="-228570" algn="l" defTabSz="9142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25" indent="-228570" algn="l" defTabSz="9142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65" indent="-228570" algn="l" defTabSz="9142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03" indent="-228570" algn="l" defTabSz="9142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43" indent="-228570" algn="l" defTabSz="9142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81" indent="-228570" algn="l" defTabSz="9142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8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7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6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5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34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73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13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89" y="273859"/>
            <a:ext cx="7886699" cy="994172"/>
          </a:xfrm>
          <a:prstGeom prst="rect">
            <a:avLst/>
          </a:prstGeom>
        </p:spPr>
        <p:txBody>
          <a:bodyPr vert="horz" lIns="91427" tIns="45714" rIns="91427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89" y="1369219"/>
            <a:ext cx="7886699" cy="3263504"/>
          </a:xfrm>
          <a:prstGeom prst="rect">
            <a:avLst/>
          </a:prstGeom>
        </p:spPr>
        <p:txBody>
          <a:bodyPr vert="horz" lIns="91427" tIns="45714" rIns="91427" bIns="4571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49" y="4767306"/>
            <a:ext cx="2057400" cy="273844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8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8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88" y="4767306"/>
            <a:ext cx="3086101" cy="273844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67306"/>
            <a:ext cx="2057400" cy="273844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8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30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l" defTabSz="9142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0" indent="-228570" algn="l" defTabSz="9142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8" indent="-228570" algn="l" defTabSz="9142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8" indent="-228570" algn="l" defTabSz="9142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86" indent="-228570" algn="l" defTabSz="9142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25" indent="-228570" algn="l" defTabSz="9142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65" indent="-228570" algn="l" defTabSz="9142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03" indent="-228570" algn="l" defTabSz="9142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43" indent="-228570" algn="l" defTabSz="9142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81" indent="-228570" algn="l" defTabSz="9142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8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7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6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5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34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73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13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7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10" y="476733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DA393-18DC-4DD7-9884-854B9B8A7F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33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33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BBDF2-A806-4888-A417-29BB0B0D8C8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996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89" y="273859"/>
            <a:ext cx="7886699" cy="994172"/>
          </a:xfrm>
          <a:prstGeom prst="rect">
            <a:avLst/>
          </a:prstGeom>
        </p:spPr>
        <p:txBody>
          <a:bodyPr vert="horz" lIns="91427" tIns="45714" rIns="91427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89" y="1369219"/>
            <a:ext cx="7886699" cy="3263504"/>
          </a:xfrm>
          <a:prstGeom prst="rect">
            <a:avLst/>
          </a:prstGeom>
        </p:spPr>
        <p:txBody>
          <a:bodyPr vert="horz" lIns="91427" tIns="45714" rIns="91427" bIns="4571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49" y="4767294"/>
            <a:ext cx="2057400" cy="273844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8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8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88" y="4767294"/>
            <a:ext cx="3086101" cy="273844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67294"/>
            <a:ext cx="2057400" cy="273844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8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583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xStyles>
    <p:titleStyle>
      <a:lvl1pPr algn="l" defTabSz="9142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0" indent="-228570" algn="l" defTabSz="9142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8" indent="-228570" algn="l" defTabSz="9142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8" indent="-228570" algn="l" defTabSz="9142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86" indent="-228570" algn="l" defTabSz="9142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25" indent="-228570" algn="l" defTabSz="9142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65" indent="-228570" algn="l" defTabSz="9142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03" indent="-228570" algn="l" defTabSz="9142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43" indent="-228570" algn="l" defTabSz="9142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81" indent="-228570" algn="l" defTabSz="9142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8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7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6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5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34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73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13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89" y="273859"/>
            <a:ext cx="7886699" cy="994172"/>
          </a:xfrm>
          <a:prstGeom prst="rect">
            <a:avLst/>
          </a:prstGeom>
        </p:spPr>
        <p:txBody>
          <a:bodyPr vert="horz" lIns="91427" tIns="45714" rIns="91427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89" y="1369219"/>
            <a:ext cx="7886699" cy="3263504"/>
          </a:xfrm>
          <a:prstGeom prst="rect">
            <a:avLst/>
          </a:prstGeom>
        </p:spPr>
        <p:txBody>
          <a:bodyPr vert="horz" lIns="91427" tIns="45714" rIns="91427" bIns="4571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49" y="4767279"/>
            <a:ext cx="2057400" cy="273844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8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8"/>
              <a:t>10/15/2024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88" y="4767279"/>
            <a:ext cx="3086101" cy="273844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67279"/>
            <a:ext cx="2057400" cy="273844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8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087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xStyles>
    <p:titleStyle>
      <a:lvl1pPr algn="l" defTabSz="9142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0" indent="-228570" algn="l" defTabSz="9142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8" indent="-228570" algn="l" defTabSz="9142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8" indent="-228570" algn="l" defTabSz="9142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86" indent="-228570" algn="l" defTabSz="9142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25" indent="-228570" algn="l" defTabSz="9142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65" indent="-228570" algn="l" defTabSz="9142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03" indent="-228570" algn="l" defTabSz="9142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43" indent="-228570" algn="l" defTabSz="9142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81" indent="-228570" algn="l" defTabSz="9142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8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7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6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5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34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73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13" algn="l" defTabSz="9142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71"/>
            <a:ext cx="7886700" cy="994172"/>
          </a:xfrm>
          <a:prstGeom prst="rect">
            <a:avLst/>
          </a:prstGeom>
        </p:spPr>
        <p:txBody>
          <a:bodyPr vert="horz" lIns="91223" tIns="45632" rIns="91223" bIns="45632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43"/>
            <a:ext cx="7886700" cy="3263504"/>
          </a:xfrm>
          <a:prstGeom prst="rect">
            <a:avLst/>
          </a:prstGeom>
        </p:spPr>
        <p:txBody>
          <a:bodyPr vert="horz" lIns="91223" tIns="45632" rIns="91223" bIns="4563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223" tIns="45632" rIns="91223" bIns="4563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189"/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6189"/>
              <a:t>15/10/2024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223" tIns="45632" rIns="91223" bIns="4563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189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223" tIns="45632" rIns="91223" bIns="4563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189"/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6189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267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68447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08" indent="-171108" algn="l" defTabSz="68447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350" indent="-171108" algn="l" defTabSz="68447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594" indent="-171108" algn="l" defTabSz="68447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829" indent="-171108" algn="l" defTabSz="68447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066" indent="-171108" algn="l" defTabSz="68447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304" indent="-171108" algn="l" defTabSz="68447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536" indent="-171108" algn="l" defTabSz="68447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774" indent="-171108" algn="l" defTabSz="68447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012" indent="-171108" algn="l" defTabSz="68447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47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43" algn="l" defTabSz="68447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4476" algn="l" defTabSz="68447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708" algn="l" defTabSz="68447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946" algn="l" defTabSz="68447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181" algn="l" defTabSz="68447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420" algn="l" defTabSz="68447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658" algn="l" defTabSz="68447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896" algn="l" defTabSz="68447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6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1598698"/>
            <a:ext cx="7772400" cy="110172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lIns="121470" tIns="60743" rIns="121470" bIns="60743" anchor="ctr" anchorCtr="0"/>
          <a:lstStyle>
            <a:lvl1pPr lvl="0">
              <a:buClrTx/>
              <a:buSzTx/>
              <a:buFontTx/>
              <a:defRPr/>
            </a:lvl1pPr>
          </a:lstStyle>
          <a:p>
            <a:pPr lvl="0" eaLnBrk="1" hangingPunct="1"/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1371600" y="2914650"/>
            <a:ext cx="6400800" cy="131445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miter lim="800000"/>
          </a:ln>
        </p:spPr>
        <p:txBody>
          <a:bodyPr lIns="121470" tIns="60743" rIns="121470" bIns="60743"/>
          <a:lstStyle>
            <a:lvl1pPr marL="0" lvl="0" indent="0" algn="ctr">
              <a:buClrTx/>
              <a:buSzTx/>
              <a:buFont typeface="Arial" panose="020B0604020202020204" pitchFamily="34" charset="0"/>
              <a:buNone/>
              <a:defRPr/>
            </a:lvl1pPr>
            <a:lvl2pPr marL="457200" lvl="1" indent="0" algn="ctr">
              <a:buClrTx/>
              <a:buSzTx/>
              <a:buFont typeface="Arial" panose="020B0604020202020204" pitchFamily="34" charset="0"/>
              <a:buNone/>
              <a:defRPr/>
            </a:lvl2pPr>
            <a:lvl3pPr marL="914400" lvl="2" indent="0" algn="ctr">
              <a:buClrTx/>
              <a:buSzTx/>
              <a:buFont typeface="Arial" panose="020B0604020202020204" pitchFamily="34" charset="0"/>
              <a:buNone/>
              <a:defRPr/>
            </a:lvl3pPr>
            <a:lvl4pPr marL="1371600" lvl="3" indent="0" algn="ctr">
              <a:buClrTx/>
              <a:buSzTx/>
              <a:buFont typeface="Arial" panose="020B0604020202020204" pitchFamily="34" charset="0"/>
              <a:buNone/>
              <a:defRPr/>
            </a:lvl4pPr>
            <a:lvl5pPr marL="1828800" lvl="4" indent="0" algn="ctr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pPr defTabSz="909916" eaLnBrk="1" hangingPunct="1"/>
            <a:endParaRPr dirty="0">
              <a:solidFill>
                <a:srgbClr val="898989"/>
              </a:solidFill>
            </a:endParaRPr>
          </a:p>
        </p:txBody>
      </p:sp>
      <p:pic>
        <p:nvPicPr>
          <p:cNvPr id="3076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6552" y="0"/>
            <a:ext cx="9540552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-6317" y="1182687"/>
            <a:ext cx="9067800" cy="2338670"/>
          </a:xfrm>
          <a:prstGeom prst="rect">
            <a:avLst/>
          </a:prstGeom>
          <a:noFill/>
          <a:ln w="9525">
            <a:noFill/>
          </a:ln>
        </p:spPr>
        <p:txBody>
          <a:bodyPr lIns="121480" tIns="60746" rIns="121480" bIns="60746">
            <a:spAutoFit/>
          </a:bodyPr>
          <a:lstStyle/>
          <a:p>
            <a:pPr algn="ctr" defTabSz="909916">
              <a:defRPr/>
            </a:pPr>
            <a:r>
              <a:rPr sz="7200" b="1" dirty="0">
                <a:solidFill>
                  <a:srgbClr val="FF0000"/>
                </a:solidFill>
                <a:latin typeface="UTM Avo" panose="02040603050506020204"/>
                <a:cs typeface="Arial" charset="0"/>
              </a:rPr>
              <a:t>Chào </a:t>
            </a:r>
            <a:r>
              <a:rPr sz="7200" b="1" dirty="0" err="1">
                <a:solidFill>
                  <a:srgbClr val="FF0000"/>
                </a:solidFill>
                <a:latin typeface="UTM Avo" panose="02040603050506020204"/>
                <a:cs typeface="Arial" charset="0"/>
              </a:rPr>
              <a:t>mừng</a:t>
            </a:r>
            <a:r>
              <a:rPr sz="7200" b="1" dirty="0">
                <a:solidFill>
                  <a:srgbClr val="FF0000"/>
                </a:solidFill>
                <a:latin typeface="UTM Avo" panose="02040603050506020204"/>
                <a:cs typeface="Arial" charset="0"/>
              </a:rPr>
              <a:t> </a:t>
            </a:r>
            <a:r>
              <a:rPr lang="vi-VN" sz="7200" b="1" dirty="0">
                <a:solidFill>
                  <a:srgbClr val="FF0000"/>
                </a:solidFill>
                <a:latin typeface="UTM Avo" panose="02040603050506020204"/>
                <a:cs typeface="Arial" charset="0"/>
              </a:rPr>
              <a:t>tất cả </a:t>
            </a:r>
            <a:r>
              <a:rPr sz="7200" b="1" dirty="0" err="1">
                <a:solidFill>
                  <a:srgbClr val="FF0000"/>
                </a:solidFill>
                <a:latin typeface="UTM Avo" panose="02040603050506020204"/>
                <a:cs typeface="Arial" charset="0"/>
              </a:rPr>
              <a:t>các</a:t>
            </a:r>
            <a:r>
              <a:rPr sz="7200" b="1" dirty="0">
                <a:solidFill>
                  <a:srgbClr val="FF0000"/>
                </a:solidFill>
                <a:latin typeface="UTM Avo" panose="02040603050506020204"/>
                <a:cs typeface="Arial" charset="0"/>
              </a:rPr>
              <a:t> con</a:t>
            </a:r>
            <a:r>
              <a:rPr lang="vi-VN" sz="7200" b="1" dirty="0">
                <a:solidFill>
                  <a:srgbClr val="FF0000"/>
                </a:solidFill>
                <a:latin typeface="UTM Avo" panose="02040603050506020204"/>
                <a:cs typeface="Arial" charset="0"/>
              </a:rPr>
              <a:t>!</a:t>
            </a:r>
            <a:endParaRPr lang="en-US" sz="7200" b="1" dirty="0">
              <a:solidFill>
                <a:srgbClr val="FF0000"/>
              </a:solidFill>
              <a:latin typeface="UTM Avo" panose="02040603050506020204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611220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8000" t="6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04659" y="496003"/>
            <a:ext cx="1259632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72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8000" t="6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04250" y="496003"/>
            <a:ext cx="2360031" cy="1754326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vi-VN" dirty="0" smtClean="0"/>
          </a:p>
          <a:p>
            <a:endParaRPr lang="vi-VN" dirty="0"/>
          </a:p>
          <a:p>
            <a:endParaRPr lang="vi-VN" dirty="0" smtClean="0"/>
          </a:p>
          <a:p>
            <a:endParaRPr lang="vi-VN" dirty="0"/>
          </a:p>
          <a:p>
            <a:endParaRPr lang="vi-VN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06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8000" t="6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04250" y="496003"/>
            <a:ext cx="2360031" cy="1754326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vi-VN" dirty="0" smtClean="0"/>
          </a:p>
          <a:p>
            <a:endParaRPr lang="vi-VN" dirty="0"/>
          </a:p>
          <a:p>
            <a:endParaRPr lang="vi-VN" dirty="0" smtClean="0"/>
          </a:p>
          <a:p>
            <a:endParaRPr lang="vi-VN" dirty="0"/>
          </a:p>
          <a:p>
            <a:endParaRPr lang="vi-VN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49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8000" t="6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04659" y="496003"/>
            <a:ext cx="1259632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70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8000" t="6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04659" y="496003"/>
            <a:ext cx="1259632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01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8000" t="6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04659" y="496003"/>
            <a:ext cx="1259632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06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t="6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64325" y="496003"/>
            <a:ext cx="1999991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451002"/>
            <a:ext cx="1259632" cy="92333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vi-VN" dirty="0" smtClean="0"/>
          </a:p>
          <a:p>
            <a:endParaRPr lang="vi-V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33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t="6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36315" y="496003"/>
            <a:ext cx="1927983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243307"/>
            <a:ext cx="1259632" cy="1200329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vi-VN" dirty="0" smtClean="0"/>
          </a:p>
          <a:p>
            <a:endParaRPr lang="vi-VN" dirty="0"/>
          </a:p>
          <a:p>
            <a:endParaRPr lang="vi-VN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63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84379" y="262678"/>
            <a:ext cx="1259632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774168"/>
            <a:ext cx="1259632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66047" y="4111909"/>
            <a:ext cx="2880320" cy="92333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81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84379" y="262678"/>
            <a:ext cx="1259632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774168"/>
            <a:ext cx="1259632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66047" y="4111909"/>
            <a:ext cx="2880320" cy="92333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19872" y="4158075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VNI-Avo" pitchFamily="2" charset="0"/>
              </a:rPr>
              <a:t>t</a:t>
            </a:r>
            <a:r>
              <a:rPr lang="en-US" sz="4800" b="1" dirty="0" err="1" smtClean="0">
                <a:latin typeface="VNI-Avo" pitchFamily="2" charset="0"/>
              </a:rPr>
              <a:t>huû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ñoâ</a:t>
            </a:r>
            <a:endParaRPr lang="en-US" sz="48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78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84437" y="1485922"/>
            <a:ext cx="7750017" cy="2457450"/>
          </a:xfrm>
          <a:prstGeom prst="rect">
            <a:avLst/>
          </a:prstGeom>
          <a:noFill/>
        </p:spPr>
        <p:txBody>
          <a:bodyPr wrap="none" lIns="121578" tIns="60816" rIns="121578" bIns="60816">
            <a:prstTxWarp prst="textArchUp">
              <a:avLst>
                <a:gd name="adj" fmla="val 9823440"/>
              </a:avLst>
            </a:prstTxWarp>
            <a:spAutoFit/>
          </a:bodyPr>
          <a:lstStyle/>
          <a:p>
            <a:pPr algn="ctr" defTabSz="1215992"/>
            <a:r>
              <a:rPr lang="en-US" sz="117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FF00"/>
                </a:solidFill>
              </a:rPr>
              <a:t>KHỞI ĐỘNG</a:t>
            </a:r>
          </a:p>
        </p:txBody>
      </p:sp>
      <p:pic>
        <p:nvPicPr>
          <p:cNvPr id="6" name="Picture 5" descr="google-trinh-lang-game-di-dong-va-doodle-moi-huong-ung-olympic-rio-2016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72" y="1943102"/>
            <a:ext cx="3581401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2658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84379" y="262678"/>
            <a:ext cx="1259632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774168"/>
            <a:ext cx="1259632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66047" y="4111909"/>
            <a:ext cx="2880320" cy="92333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19872" y="4158075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t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h</a:t>
            </a:r>
            <a:r>
              <a:rPr lang="en-US" sz="4800" b="1" dirty="0" err="1" smtClean="0">
                <a:solidFill>
                  <a:prstClr val="black"/>
                </a:solidFill>
                <a:latin typeface="VNI-Avo" pitchFamily="2" charset="0"/>
              </a:rPr>
              <a:t>uû</a:t>
            </a:r>
            <a:r>
              <a:rPr lang="en-US" sz="4800" b="1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VNI-Avo" pitchFamily="2" charset="0"/>
              </a:rPr>
              <a:t>ñoâ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4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84379" y="262678"/>
            <a:ext cx="1259632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774168"/>
            <a:ext cx="1259632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vi-VN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31840" y="3003798"/>
            <a:ext cx="2664296" cy="1200329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43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84379" y="262678"/>
            <a:ext cx="1259632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774168"/>
            <a:ext cx="1259632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vi-VN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7704" y="3003798"/>
            <a:ext cx="5112568" cy="830997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prstClr val="black"/>
                </a:solidFill>
                <a:latin typeface="VNI-Avo" pitchFamily="2" charset="0"/>
              </a:rPr>
              <a:t>laù</a:t>
            </a:r>
            <a:r>
              <a:rPr lang="en-US" sz="4800" b="1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VNI-Avo" pitchFamily="2" charset="0"/>
              </a:rPr>
              <a:t>thö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37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84379" y="262678"/>
            <a:ext cx="1259632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774168"/>
            <a:ext cx="1259632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vi-VN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7704" y="3003798"/>
            <a:ext cx="5112568" cy="830997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lvl="0" algn="ctr"/>
            <a:r>
              <a:rPr lang="en-US" sz="4800" b="1" dirty="0" err="1" smtClean="0">
                <a:latin typeface="VNI-Avo" pitchFamily="2" charset="0"/>
                <a:ea typeface="+mn-ea"/>
                <a:cs typeface="+mn-cs"/>
              </a:rPr>
              <a:t>laù</a:t>
            </a:r>
            <a:r>
              <a:rPr lang="en-US" sz="4800" b="1" dirty="0" smtClean="0"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th</a:t>
            </a:r>
            <a:r>
              <a:rPr lang="en-US" sz="4800" b="1" dirty="0" err="1" smtClean="0">
                <a:latin typeface="VNI-Avo" pitchFamily="2" charset="0"/>
                <a:ea typeface="+mn-ea"/>
                <a:cs typeface="+mn-cs"/>
              </a:rPr>
              <a:t>ö</a:t>
            </a:r>
            <a:endParaRPr lang="en-US" sz="4800" b="1" dirty="0"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28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84379" y="262678"/>
            <a:ext cx="1259632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700518"/>
            <a:ext cx="1259632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7704" y="2787774"/>
            <a:ext cx="5400600" cy="1754326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77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84379" y="262678"/>
            <a:ext cx="1259632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700518"/>
            <a:ext cx="1259632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7704" y="2787774"/>
            <a:ext cx="5400600" cy="830997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lvl="0" algn="ctr"/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t</a:t>
            </a:r>
            <a:r>
              <a:rPr lang="en-US" sz="4800" b="1" dirty="0" err="1" smtClean="0">
                <a:solidFill>
                  <a:prstClr val="black"/>
                </a:solidFill>
                <a:latin typeface="VNI-Avo" pitchFamily="2" charset="0"/>
              </a:rPr>
              <a:t>hìa</a:t>
            </a:r>
            <a:r>
              <a:rPr lang="en-US" sz="4800" b="1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VNI-Avo" pitchFamily="2" charset="0"/>
              </a:rPr>
              <a:t>dóa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65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84379" y="262678"/>
            <a:ext cx="1259632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700518"/>
            <a:ext cx="1259632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7704" y="2787774"/>
            <a:ext cx="5400600" cy="830997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</a:rPr>
              <a:t>t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hìa</a:t>
            </a:r>
            <a:r>
              <a:rPr lang="en-US" sz="4800" b="1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VNI-Avo" pitchFamily="2" charset="0"/>
              </a:rPr>
              <a:t>d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óa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67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84379" y="195103"/>
            <a:ext cx="1259632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636" y="4747554"/>
            <a:ext cx="1259632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67744" y="3075806"/>
            <a:ext cx="4464496" cy="1200329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25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84379" y="195103"/>
            <a:ext cx="1259632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36" y="4747554"/>
            <a:ext cx="1259632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67744" y="3075806"/>
            <a:ext cx="4464496" cy="1200329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2787774"/>
            <a:ext cx="5400600" cy="830997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l</a:t>
            </a:r>
            <a:r>
              <a:rPr lang="en-US" sz="4800" b="1" dirty="0" err="1" smtClean="0">
                <a:solidFill>
                  <a:prstClr val="black"/>
                </a:solidFill>
                <a:latin typeface="VNI-Avo" pitchFamily="2" charset="0"/>
              </a:rPr>
              <a:t>aù</a:t>
            </a:r>
            <a:r>
              <a:rPr lang="en-US" sz="4800" b="1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VNI-Avo" pitchFamily="2" charset="0"/>
              </a:rPr>
              <a:t>t</a:t>
            </a:r>
            <a:r>
              <a:rPr lang="en-US" sz="4800" b="1" dirty="0" err="1" smtClean="0">
                <a:latin typeface="VNI-Avo" pitchFamily="2" charset="0"/>
              </a:rPr>
              <a:t>ía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VNI-Avo" pitchFamily="2" charset="0"/>
              </a:rPr>
              <a:t>toâ</a:t>
            </a:r>
            <a:r>
              <a:rPr lang="en-US" sz="4800" b="1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57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84379" y="195103"/>
            <a:ext cx="1259632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36" y="4747554"/>
            <a:ext cx="1259632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67744" y="3075806"/>
            <a:ext cx="4464496" cy="1200329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2787774"/>
            <a:ext cx="5400600" cy="830997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lvl="0" algn="ctr"/>
            <a:r>
              <a:rPr lang="en-US" sz="4800" b="1" dirty="0" err="1">
                <a:solidFill>
                  <a:prstClr val="black"/>
                </a:solidFill>
                <a:latin typeface="VNI-Avo" pitchFamily="2" charset="0"/>
              </a:rPr>
              <a:t>l</a:t>
            </a:r>
            <a:r>
              <a:rPr lang="en-US" sz="4800" b="1" dirty="0" err="1" smtClean="0">
                <a:solidFill>
                  <a:prstClr val="black"/>
                </a:solidFill>
                <a:latin typeface="VNI-Avo" pitchFamily="2" charset="0"/>
              </a:rPr>
              <a:t>aù</a:t>
            </a:r>
            <a:r>
              <a:rPr lang="en-US" sz="4800" b="1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VNI-Avo" pitchFamily="2" charset="0"/>
              </a:rPr>
              <a:t>t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ía</a:t>
            </a:r>
            <a:r>
              <a:rPr lang="en-US" sz="48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latin typeface="VNI-Avo" pitchFamily="2" charset="0"/>
              </a:rPr>
              <a:t>toâ</a:t>
            </a:r>
            <a:r>
              <a:rPr lang="en-US" sz="4800" b="1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endParaRPr lang="en-US" sz="4800" b="1" dirty="0">
              <a:solidFill>
                <a:prstClr val="black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39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06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1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52331" y="196265"/>
            <a:ext cx="1691680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397" y="3989337"/>
            <a:ext cx="1259632" cy="92333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vi-VN" dirty="0" smtClean="0"/>
          </a:p>
          <a:p>
            <a:endParaRPr lang="vi-V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10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84379" y="124178"/>
            <a:ext cx="1259632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059" y="4866500"/>
            <a:ext cx="1259632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3679" y="4866500"/>
            <a:ext cx="1259632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82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92280" y="195103"/>
            <a:ext cx="2051731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9226" y="3943171"/>
            <a:ext cx="1854921" cy="1200329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87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50837" y="140133"/>
            <a:ext cx="1872208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3943171"/>
            <a:ext cx="1872208" cy="1200329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05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50837" y="140133"/>
            <a:ext cx="1872208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3943171"/>
            <a:ext cx="1872208" cy="1200329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23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50837" y="140133"/>
            <a:ext cx="1872208" cy="369332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3943171"/>
            <a:ext cx="1043608" cy="1200329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72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7000" r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76289" y="0"/>
            <a:ext cx="2267744" cy="1477328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wrap="square" lIns="91121" tIns="45588" rIns="91121" bIns="45588" rtlCol="0">
            <a:spAutoFit/>
          </a:bodyPr>
          <a:lstStyle/>
          <a:p>
            <a:pPr defTabSz="911383"/>
            <a:endParaRPr lang="en-US" dirty="0">
              <a:solidFill>
                <a:prstClr val="black"/>
              </a:solidFill>
            </a:endParaRPr>
          </a:p>
          <a:p>
            <a:pPr defTabSz="911383"/>
            <a:endParaRPr lang="en-US" dirty="0">
              <a:solidFill>
                <a:prstClr val="black"/>
              </a:solidFill>
            </a:endParaRPr>
          </a:p>
          <a:p>
            <a:pPr defTabSz="911383"/>
            <a:endParaRPr lang="en-US" dirty="0">
              <a:solidFill>
                <a:prstClr val="black"/>
              </a:solidFill>
            </a:endParaRPr>
          </a:p>
          <a:p>
            <a:pPr defTabSz="911383"/>
            <a:endParaRPr lang="en-US" dirty="0">
              <a:solidFill>
                <a:prstClr val="black"/>
              </a:solidFill>
            </a:endParaRPr>
          </a:p>
          <a:p>
            <a:pPr defTabSz="911383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05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5485"/>
            <a:ext cx="7992888" cy="36353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1440159" cy="7628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5749" y="3830820"/>
            <a:ext cx="8136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VNI-Avo" pitchFamily="2" charset="0"/>
              </a:rPr>
              <a:t>Beù</a:t>
            </a:r>
            <a:r>
              <a:rPr lang="en-US" sz="2800" b="1" dirty="0" smtClean="0">
                <a:latin typeface="VNI-Avo" pitchFamily="2" charset="0"/>
              </a:rPr>
              <a:t> chia </a:t>
            </a:r>
            <a:r>
              <a:rPr lang="en-US" sz="2800" b="1" dirty="0" err="1" smtClean="0">
                <a:latin typeface="VNI-Avo" pitchFamily="2" charset="0"/>
              </a:rPr>
              <a:t>thìa</a:t>
            </a:r>
            <a:r>
              <a:rPr lang="en-US" sz="2800" b="1" dirty="0" smtClean="0">
                <a:latin typeface="VNI-Avo" pitchFamily="2" charset="0"/>
              </a:rPr>
              <a:t>, chia </a:t>
            </a:r>
            <a:r>
              <a:rPr lang="vi-VN" sz="2800" b="1" dirty="0" err="1">
                <a:latin typeface="VNI-Avo" pitchFamily="2" charset="0"/>
              </a:rPr>
              <a:t>d</a:t>
            </a:r>
            <a:r>
              <a:rPr lang="en-US" sz="2800" b="1" dirty="0" err="1" smtClean="0">
                <a:latin typeface="VNI-Avo" pitchFamily="2" charset="0"/>
              </a:rPr>
              <a:t>óa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cho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caû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nhaø</a:t>
            </a:r>
            <a:r>
              <a:rPr lang="en-US" sz="2800" b="1" dirty="0" smtClean="0">
                <a:latin typeface="VNI-Avo" pitchFamily="2" charset="0"/>
              </a:rPr>
              <a:t>. </a:t>
            </a:r>
            <a:r>
              <a:rPr lang="en-US" sz="2800" b="1" dirty="0" err="1" smtClean="0">
                <a:latin typeface="VNI-Avo" pitchFamily="2" charset="0"/>
              </a:rPr>
              <a:t>Thìa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vi-VN" sz="2800" b="1" dirty="0" err="1">
                <a:latin typeface="VNI-Avo" pitchFamily="2" charset="0"/>
              </a:rPr>
              <a:t>d</a:t>
            </a:r>
            <a:r>
              <a:rPr lang="en-US" sz="2800" b="1" dirty="0" err="1" smtClean="0">
                <a:latin typeface="VNI-Avo" pitchFamily="2" charset="0"/>
              </a:rPr>
              <a:t>óa</a:t>
            </a:r>
            <a:r>
              <a:rPr lang="en-US" sz="2800" b="1" dirty="0" smtClean="0">
                <a:latin typeface="VNI-Avo" pitchFamily="2" charset="0"/>
              </a:rPr>
              <a:t> to </a:t>
            </a:r>
            <a:r>
              <a:rPr lang="en-US" sz="2800" b="1" dirty="0" err="1" smtClean="0">
                <a:latin typeface="VNI-Avo" pitchFamily="2" charset="0"/>
              </a:rPr>
              <a:t>cho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boá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meï</a:t>
            </a:r>
            <a:r>
              <a:rPr lang="en-US" sz="2800" b="1" dirty="0" smtClean="0">
                <a:latin typeface="VNI-Avo" pitchFamily="2" charset="0"/>
              </a:rPr>
              <a:t>. </a:t>
            </a:r>
            <a:r>
              <a:rPr lang="en-US" sz="2800" b="1" dirty="0" err="1" smtClean="0">
                <a:latin typeface="VNI-Avo" pitchFamily="2" charset="0"/>
              </a:rPr>
              <a:t>Thìa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dóa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nhoû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cho</a:t>
            </a:r>
            <a:r>
              <a:rPr lang="en-US" sz="2800" b="1" dirty="0" smtClean="0">
                <a:latin typeface="VNI-Avo" pitchFamily="2" charset="0"/>
              </a:rPr>
              <a:t> </a:t>
            </a:r>
            <a:r>
              <a:rPr lang="en-US" sz="2800" b="1" dirty="0" err="1" smtClean="0">
                <a:latin typeface="VNI-Avo" pitchFamily="2" charset="0"/>
              </a:rPr>
              <a:t>beù</a:t>
            </a:r>
            <a:r>
              <a:rPr lang="en-US" sz="2800" b="1" dirty="0" smtClean="0">
                <a:latin typeface="VNI-Avo" pitchFamily="2" charset="0"/>
              </a:rPr>
              <a:t>. </a:t>
            </a:r>
            <a:endParaRPr lang="en-US" sz="28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08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5485"/>
            <a:ext cx="7992888" cy="36353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1440159" cy="7628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5749" y="3830820"/>
            <a:ext cx="8136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prstClr val="black"/>
                </a:solidFill>
                <a:latin typeface="VNI-Avo" pitchFamily="2" charset="0"/>
              </a:rPr>
              <a:t>Beù</a:t>
            </a:r>
            <a:r>
              <a:rPr lang="en-US" sz="2800" b="1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VNI-Avo" pitchFamily="2" charset="0"/>
              </a:rPr>
              <a:t>chia </a:t>
            </a:r>
            <a:r>
              <a:rPr lang="en-US" sz="2800" b="1" dirty="0" err="1" smtClean="0">
                <a:solidFill>
                  <a:srgbClr val="FF0000"/>
                </a:solidFill>
                <a:latin typeface="VNI-Avo" pitchFamily="2" charset="0"/>
              </a:rPr>
              <a:t>thìa</a:t>
            </a:r>
            <a:r>
              <a:rPr lang="en-US" sz="2800" b="1" dirty="0" smtClean="0">
                <a:solidFill>
                  <a:prstClr val="black"/>
                </a:solidFill>
                <a:latin typeface="VNI-Avo" pitchFamily="2" charset="0"/>
              </a:rPr>
              <a:t>, </a:t>
            </a:r>
            <a:r>
              <a:rPr lang="en-US" sz="2800" b="1" dirty="0" smtClean="0">
                <a:solidFill>
                  <a:srgbClr val="FF0000"/>
                </a:solidFill>
                <a:latin typeface="VNI-Avo" pitchFamily="2" charset="0"/>
              </a:rPr>
              <a:t>chia </a:t>
            </a:r>
            <a:r>
              <a:rPr lang="en-US" sz="2800" b="1" dirty="0" err="1" smtClean="0">
                <a:solidFill>
                  <a:srgbClr val="FF0000"/>
                </a:solidFill>
                <a:latin typeface="VNI-Avo" pitchFamily="2" charset="0"/>
              </a:rPr>
              <a:t>ñóa</a:t>
            </a:r>
            <a:r>
              <a:rPr lang="en-US" sz="28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VNI-Avo" pitchFamily="2" charset="0"/>
              </a:rPr>
              <a:t>cho</a:t>
            </a:r>
            <a:r>
              <a:rPr lang="en-US" sz="2800" b="1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VNI-Avo" pitchFamily="2" charset="0"/>
              </a:rPr>
              <a:t>caû</a:t>
            </a:r>
            <a:r>
              <a:rPr lang="en-US" sz="2800" b="1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VNI-Avo" pitchFamily="2" charset="0"/>
              </a:rPr>
              <a:t>nhaø</a:t>
            </a:r>
            <a:r>
              <a:rPr lang="en-US" sz="2800" b="1" dirty="0" smtClean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VNI-Avo" pitchFamily="2" charset="0"/>
              </a:rPr>
              <a:t>Thìa</a:t>
            </a:r>
            <a:r>
              <a:rPr lang="en-US" sz="28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VNI-Avo" pitchFamily="2" charset="0"/>
              </a:rPr>
              <a:t>ñóa</a:t>
            </a:r>
            <a:r>
              <a:rPr lang="en-US" sz="28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VNI-Avo" pitchFamily="2" charset="0"/>
              </a:rPr>
              <a:t>to </a:t>
            </a:r>
            <a:r>
              <a:rPr lang="en-US" sz="2800" b="1" dirty="0" err="1" smtClean="0">
                <a:solidFill>
                  <a:prstClr val="black"/>
                </a:solidFill>
                <a:latin typeface="VNI-Avo" pitchFamily="2" charset="0"/>
              </a:rPr>
              <a:t>cho</a:t>
            </a:r>
            <a:r>
              <a:rPr lang="en-US" sz="2800" b="1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VNI-Avo" pitchFamily="2" charset="0"/>
              </a:rPr>
              <a:t>boá</a:t>
            </a:r>
            <a:r>
              <a:rPr lang="en-US" sz="2800" b="1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VNI-Avo" pitchFamily="2" charset="0"/>
              </a:rPr>
              <a:t>meï</a:t>
            </a:r>
            <a:r>
              <a:rPr lang="en-US" sz="2800" b="1" dirty="0" smtClean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VNI-Avo" pitchFamily="2" charset="0"/>
              </a:rPr>
              <a:t>Thìa</a:t>
            </a:r>
            <a:r>
              <a:rPr lang="en-US" sz="28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VNI-Avo" pitchFamily="2" charset="0"/>
              </a:rPr>
              <a:t>dóa</a:t>
            </a:r>
            <a:r>
              <a:rPr lang="en-US" sz="28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VNI-Avo" pitchFamily="2" charset="0"/>
              </a:rPr>
              <a:t>nhoû</a:t>
            </a:r>
            <a:r>
              <a:rPr lang="en-US" sz="2800" b="1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VNI-Avo" pitchFamily="2" charset="0"/>
              </a:rPr>
              <a:t>cho</a:t>
            </a:r>
            <a:r>
              <a:rPr lang="en-US" sz="2800" b="1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VNI-Avo" pitchFamily="2" charset="0"/>
              </a:rPr>
              <a:t>beù</a:t>
            </a:r>
            <a:r>
              <a:rPr lang="en-US" sz="2800" b="1" dirty="0" smtClean="0">
                <a:solidFill>
                  <a:prstClr val="black"/>
                </a:solidFill>
                <a:latin typeface="VNI-Avo" pitchFamily="2" charset="0"/>
              </a:rPr>
              <a:t>. 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02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10258"/>
            <a:ext cx="3823878" cy="39332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936" y="1230796"/>
            <a:ext cx="3823878" cy="39332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31868" y="546921"/>
            <a:ext cx="3204347" cy="569375"/>
          </a:xfrm>
          <a:prstGeom prst="rect">
            <a:avLst/>
          </a:prstGeom>
          <a:noFill/>
        </p:spPr>
        <p:txBody>
          <a:bodyPr wrap="square" lIns="91427" tIns="45714" rIns="91427" bIns="45714" rtlCol="0">
            <a:spAutoFit/>
          </a:bodyPr>
          <a:lstStyle/>
          <a:p>
            <a:pPr algn="ctr"/>
            <a:r>
              <a:rPr lang="en-US" sz="3100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100" b="1" dirty="0" err="1" smtClean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aûm</a:t>
            </a:r>
            <a:r>
              <a:rPr lang="en-US" sz="3100" b="1" dirty="0" smtClean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00" b="1" dirty="0" err="1" smtClean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3100" b="1" dirty="0" smtClean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3100" b="1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4370"/>
            <a:ext cx="1800200" cy="70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8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654879" y="916924"/>
            <a:ext cx="2909009" cy="2794334"/>
            <a:chOff x="1524000" y="1600200"/>
            <a:chExt cx="3331335" cy="3331335"/>
          </a:xfrm>
        </p:grpSpPr>
        <p:sp>
          <p:nvSpPr>
            <p:cNvPr id="2" name="Oval 1"/>
            <p:cNvSpPr/>
            <p:nvPr/>
          </p:nvSpPr>
          <p:spPr>
            <a:xfrm>
              <a:off x="1524000" y="1600200"/>
              <a:ext cx="3331335" cy="333133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78"/>
              <a:endParaRPr lang="en-US" sz="1900">
                <a:solidFill>
                  <a:prstClr val="white"/>
                </a:solidFill>
              </a:endParaRPr>
            </a:p>
          </p:txBody>
        </p:sp>
        <p:cxnSp>
          <p:nvCxnSpPr>
            <p:cNvPr id="36" name="Straight Connector 35"/>
            <p:cNvCxnSpPr>
              <a:stCxn id="2" idx="0"/>
              <a:endCxn id="2" idx="4"/>
            </p:cNvCxnSpPr>
            <p:nvPr/>
          </p:nvCxnSpPr>
          <p:spPr>
            <a:xfrm>
              <a:off x="3189668" y="1600200"/>
              <a:ext cx="0" cy="3331335"/>
            </a:xfrm>
            <a:prstGeom prst="lin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2" idx="6"/>
              <a:endCxn id="2" idx="2"/>
            </p:cNvCxnSpPr>
            <p:nvPr/>
          </p:nvCxnSpPr>
          <p:spPr>
            <a:xfrm flipH="1">
              <a:off x="1524000" y="3265868"/>
              <a:ext cx="3331335" cy="0"/>
            </a:xfrm>
            <a:prstGeom prst="lin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 rot="19200724">
              <a:off x="2238928" y="1929075"/>
              <a:ext cx="616658" cy="1354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78"/>
              <a:r>
                <a:rPr lang="en-US" sz="6000">
                  <a:solidFill>
                    <a:srgbClr val="002060"/>
                  </a:solidFill>
                  <a:latin typeface=".VnArial" pitchFamily="34" charset="0"/>
                </a:rPr>
                <a:t>4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2363061">
              <a:off x="3524671" y="1914848"/>
              <a:ext cx="616658" cy="1354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78"/>
              <a:r>
                <a:rPr lang="en-US" sz="6000">
                  <a:solidFill>
                    <a:srgbClr val="002060"/>
                  </a:solidFill>
                  <a:latin typeface=".VnArial" pitchFamily="34" charset="0"/>
                </a:rPr>
                <a:t>1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 rot="7430732">
              <a:off x="3424555" y="3307741"/>
              <a:ext cx="816891" cy="1022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78"/>
              <a:r>
                <a:rPr lang="en-US" sz="6000">
                  <a:solidFill>
                    <a:srgbClr val="002060"/>
                  </a:solidFill>
                  <a:latin typeface=".VnArial" pitchFamily="34" charset="0"/>
                </a:rPr>
                <a:t>2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 rot="13250770">
              <a:off x="2317468" y="3236268"/>
              <a:ext cx="616658" cy="1354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78"/>
              <a:r>
                <a:rPr lang="en-US" sz="6000">
                  <a:solidFill>
                    <a:srgbClr val="002060"/>
                  </a:solidFill>
                  <a:latin typeface=".VnArial" pitchFamily="34" charset="0"/>
                </a:rPr>
                <a:t>3</a:t>
              </a:r>
            </a:p>
          </p:txBody>
        </p:sp>
      </p:grpSp>
      <p:cxnSp>
        <p:nvCxnSpPr>
          <p:cNvPr id="47" name="Straight Arrow Connector 46"/>
          <p:cNvCxnSpPr/>
          <p:nvPr/>
        </p:nvCxnSpPr>
        <p:spPr>
          <a:xfrm flipH="1" flipV="1">
            <a:off x="2119308" y="1481845"/>
            <a:ext cx="11735" cy="832246"/>
          </a:xfrm>
          <a:prstGeom prst="straightConnector1">
            <a:avLst/>
          </a:prstGeom>
          <a:ln w="79375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/>
          <p:cNvSpPr/>
          <p:nvPr/>
        </p:nvSpPr>
        <p:spPr>
          <a:xfrm>
            <a:off x="827584" y="3888166"/>
            <a:ext cx="2422327" cy="487018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 defTabSz="914278"/>
            <a:r>
              <a:rPr lang="vi-VN" sz="2400" dirty="0" smtClean="0">
                <a:solidFill>
                  <a:srgbClr val="002060"/>
                </a:solidFill>
                <a:latin typeface="VNI-Avo" pitchFamily="2" charset="0"/>
              </a:rPr>
              <a:t>Baét ñaàu quay</a:t>
            </a:r>
            <a:endParaRPr lang="en-US" sz="2400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572000" y="1635646"/>
            <a:ext cx="542109" cy="938706"/>
          </a:xfrm>
          <a:prstGeom prst="rect">
            <a:avLst/>
          </a:prstGeom>
          <a:noFill/>
        </p:spPr>
        <p:txBody>
          <a:bodyPr wrap="none" lIns="91427" tIns="45714" rIns="91427" bIns="4571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278"/>
            <a:r>
              <a:rPr lang="en-US" sz="5500" b="1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</a:p>
        </p:txBody>
      </p:sp>
      <p:sp>
        <p:nvSpPr>
          <p:cNvPr id="61" name="Rectangle 60"/>
          <p:cNvSpPr/>
          <p:nvPr/>
        </p:nvSpPr>
        <p:spPr>
          <a:xfrm>
            <a:off x="7020272" y="1635646"/>
            <a:ext cx="542109" cy="938706"/>
          </a:xfrm>
          <a:prstGeom prst="rect">
            <a:avLst/>
          </a:prstGeom>
          <a:noFill/>
        </p:spPr>
        <p:txBody>
          <a:bodyPr wrap="none" lIns="91427" tIns="45714" rIns="91427" bIns="4571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278"/>
            <a:r>
              <a:rPr lang="en-US" sz="5500" b="1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3923928" y="1247956"/>
            <a:ext cx="1844972" cy="5705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 defTabSz="914278"/>
            <a:r>
              <a:rPr lang="vi-VN" sz="3600" b="1" dirty="0">
                <a:solidFill>
                  <a:srgbClr val="FF0000"/>
                </a:solidFill>
                <a:latin typeface="VNI-Avo" pitchFamily="2" charset="0"/>
              </a:rPr>
              <a:t>t</a:t>
            </a:r>
            <a:r>
              <a:rPr lang="vi-VN" sz="3600" b="1" dirty="0" smtClean="0">
                <a:solidFill>
                  <a:srgbClr val="FF0000"/>
                </a:solidFill>
                <a:latin typeface="VNI-Avo" pitchFamily="2" charset="0"/>
              </a:rPr>
              <a:t>huû ñoâ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6228184" y="1247957"/>
            <a:ext cx="2304256" cy="6037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 defTabSz="914278"/>
            <a:r>
              <a:rPr lang="vi-VN" sz="3600" b="1" dirty="0">
                <a:solidFill>
                  <a:srgbClr val="FF0000"/>
                </a:solidFill>
                <a:latin typeface="VNI-Avo" pitchFamily="2" charset="0"/>
              </a:rPr>
              <a:t>c</a:t>
            </a:r>
            <a:r>
              <a:rPr lang="vi-VN" sz="3600" b="1" dirty="0" smtClean="0">
                <a:solidFill>
                  <a:srgbClr val="FF0000"/>
                </a:solidFill>
                <a:latin typeface="VNI-Avo" pitchFamily="2" charset="0"/>
              </a:rPr>
              <a:t>hia quaø</a:t>
            </a:r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716016" y="3577260"/>
            <a:ext cx="542109" cy="938706"/>
          </a:xfrm>
          <a:prstGeom prst="rect">
            <a:avLst/>
          </a:prstGeom>
          <a:noFill/>
        </p:spPr>
        <p:txBody>
          <a:bodyPr wrap="none" lIns="91427" tIns="45714" rIns="91427" bIns="4571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278"/>
            <a:r>
              <a:rPr lang="en-US" sz="5500" b="1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4067944" y="3161700"/>
            <a:ext cx="1709531" cy="5705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 defTabSz="914278"/>
            <a:r>
              <a:rPr lang="vi-VN" sz="3600" b="1" dirty="0">
                <a:solidFill>
                  <a:srgbClr val="FF0000"/>
                </a:solidFill>
                <a:latin typeface="VNI-Avo" pitchFamily="2" charset="0"/>
              </a:rPr>
              <a:t>l</a:t>
            </a:r>
            <a:r>
              <a:rPr lang="vi-VN" sz="3600" b="1" dirty="0" smtClean="0">
                <a:solidFill>
                  <a:srgbClr val="FF0000"/>
                </a:solidFill>
                <a:latin typeface="VNI-Avo" pitchFamily="2" charset="0"/>
              </a:rPr>
              <a:t>aù thö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7164288" y="3577260"/>
            <a:ext cx="542109" cy="938706"/>
          </a:xfrm>
          <a:prstGeom prst="rect">
            <a:avLst/>
          </a:prstGeom>
          <a:noFill/>
        </p:spPr>
        <p:txBody>
          <a:bodyPr wrap="none" lIns="91427" tIns="45714" rIns="91427" bIns="4571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278"/>
            <a:r>
              <a:rPr lang="en-US" sz="5500" b="1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6372200" y="3163346"/>
            <a:ext cx="2141578" cy="5705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 defTabSz="914278"/>
            <a:r>
              <a:rPr lang="vi-VN" sz="3600" b="1" dirty="0" smtClean="0">
                <a:solidFill>
                  <a:srgbClr val="FF0000"/>
                </a:solidFill>
                <a:latin typeface="VNI-Avo" pitchFamily="2" charset="0"/>
              </a:rPr>
              <a:t>laù tía toâ 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022068" y="-20538"/>
            <a:ext cx="4854188" cy="707874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27" tIns="45714" rIns="91427" bIns="45714" rtlCol="0">
            <a:spAutoFit/>
          </a:bodyPr>
          <a:lstStyle/>
          <a:p>
            <a:pPr defTabSz="914278"/>
            <a:r>
              <a:rPr lang="vi-VN" sz="4000" dirty="0">
                <a:solidFill>
                  <a:srgbClr val="5B9BD5">
                    <a:lumMod val="50000"/>
                  </a:srgbClr>
                </a:solidFill>
                <a:latin typeface="VNI-Avo" pitchFamily="2" charset="0"/>
              </a:rPr>
              <a:t>v</a:t>
            </a:r>
            <a:r>
              <a:rPr lang="vi-VN" sz="4000" dirty="0" smtClean="0">
                <a:solidFill>
                  <a:srgbClr val="5B9BD5">
                    <a:lumMod val="50000"/>
                  </a:srgbClr>
                </a:solidFill>
                <a:latin typeface="VNI-Avo" pitchFamily="2" charset="0"/>
              </a:rPr>
              <a:t>oøng quay kì dieäu</a:t>
            </a:r>
            <a:endParaRPr lang="en-US" sz="4000" dirty="0">
              <a:solidFill>
                <a:srgbClr val="5B9BD5">
                  <a:lumMod val="50000"/>
                </a:srgbClr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28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Rot by="18000000">
                                      <p:cBhvr>
                                        <p:cTn id="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7000000">
                                      <p:cBhvr>
                                        <p:cTn id="1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1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2200000">
                                      <p:cBhvr>
                                        <p:cTn id="1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30658" y="959877"/>
            <a:ext cx="5655040" cy="1123239"/>
          </a:xfrm>
          <a:prstGeom prst="rect">
            <a:avLst/>
          </a:prstGeom>
        </p:spPr>
        <p:txBody>
          <a:bodyPr wrap="square" lIns="91260" tIns="45648" rIns="91260" bIns="45648">
            <a:spAutoFit/>
          </a:bodyPr>
          <a:lstStyle/>
          <a:p>
            <a:pPr defTabSz="684706">
              <a:defRPr/>
            </a:pPr>
            <a:r>
              <a:rPr lang="en-US" sz="6700" dirty="0" err="1">
                <a:solidFill>
                  <a:srgbClr val="FF0000"/>
                </a:solidFill>
                <a:latin typeface="UTM Avo" panose="02040603050506020204"/>
                <a:cs typeface="Arial" charset="0"/>
              </a:rPr>
              <a:t>HẸN</a:t>
            </a:r>
            <a:r>
              <a:rPr lang="en-US" sz="6700" dirty="0">
                <a:solidFill>
                  <a:srgbClr val="FF0000"/>
                </a:solidFill>
                <a:latin typeface="UTM Avo" panose="02040603050506020204"/>
                <a:cs typeface="Arial" charset="0"/>
              </a:rPr>
              <a:t> </a:t>
            </a:r>
            <a:r>
              <a:rPr lang="en-US" sz="6700" dirty="0" err="1">
                <a:solidFill>
                  <a:srgbClr val="FF0000"/>
                </a:solidFill>
                <a:latin typeface="UTM Avo" panose="02040603050506020204"/>
                <a:cs typeface="Arial" charset="0"/>
              </a:rPr>
              <a:t>GẶP</a:t>
            </a:r>
            <a:r>
              <a:rPr lang="en-US" sz="6700" dirty="0">
                <a:solidFill>
                  <a:srgbClr val="FF0000"/>
                </a:solidFill>
                <a:latin typeface="UTM Avo" panose="02040603050506020204"/>
                <a:cs typeface="Arial" charset="0"/>
              </a:rPr>
              <a:t> </a:t>
            </a:r>
            <a:r>
              <a:rPr lang="en-US" sz="6700" dirty="0" err="1">
                <a:solidFill>
                  <a:srgbClr val="FF0000"/>
                </a:solidFill>
                <a:latin typeface="UTM Avo" panose="02040603050506020204"/>
                <a:cs typeface="Arial" charset="0"/>
              </a:rPr>
              <a:t>LẠI</a:t>
            </a:r>
            <a:endParaRPr lang="en-US" sz="6700" dirty="0">
              <a:solidFill>
                <a:srgbClr val="FF0000"/>
              </a:solidFill>
              <a:latin typeface="UTM Avo" panose="02040603050506020204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07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29" y="633223"/>
            <a:ext cx="1245311" cy="363474"/>
          </a:xfrm>
          <a:prstGeom prst="rect">
            <a:avLst/>
          </a:prstGeom>
        </p:spPr>
      </p:pic>
      <p:pic>
        <p:nvPicPr>
          <p:cNvPr id="3" name="B23_th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44" y="996697"/>
            <a:ext cx="4558553" cy="390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9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06" y="633223"/>
            <a:ext cx="1245311" cy="363474"/>
          </a:xfrm>
          <a:prstGeom prst="rect">
            <a:avLst/>
          </a:prstGeom>
        </p:spPr>
      </p:pic>
      <p:pic>
        <p:nvPicPr>
          <p:cNvPr id="3" name="B23_ia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32213" y="996713"/>
            <a:ext cx="4693024" cy="390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0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467545" y="939587"/>
            <a:ext cx="3309779" cy="2498501"/>
            <a:chOff x="1524000" y="1600200"/>
            <a:chExt cx="3331335" cy="3331335"/>
          </a:xfrm>
        </p:grpSpPr>
        <p:sp>
          <p:nvSpPr>
            <p:cNvPr id="2" name="Oval 1"/>
            <p:cNvSpPr/>
            <p:nvPr/>
          </p:nvSpPr>
          <p:spPr>
            <a:xfrm>
              <a:off x="1524000" y="1600200"/>
              <a:ext cx="3331335" cy="333133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78"/>
              <a:endParaRPr lang="en-US" sz="1900">
                <a:solidFill>
                  <a:prstClr val="white"/>
                </a:solidFill>
              </a:endParaRPr>
            </a:p>
          </p:txBody>
        </p:sp>
        <p:cxnSp>
          <p:nvCxnSpPr>
            <p:cNvPr id="36" name="Straight Connector 35"/>
            <p:cNvCxnSpPr>
              <a:stCxn id="2" idx="0"/>
              <a:endCxn id="2" idx="4"/>
            </p:cNvCxnSpPr>
            <p:nvPr/>
          </p:nvCxnSpPr>
          <p:spPr>
            <a:xfrm>
              <a:off x="3189668" y="1600200"/>
              <a:ext cx="0" cy="3331335"/>
            </a:xfrm>
            <a:prstGeom prst="lin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2" idx="6"/>
              <a:endCxn id="2" idx="2"/>
            </p:cNvCxnSpPr>
            <p:nvPr/>
          </p:nvCxnSpPr>
          <p:spPr>
            <a:xfrm flipH="1">
              <a:off x="1524000" y="3265868"/>
              <a:ext cx="3331335" cy="0"/>
            </a:xfrm>
            <a:prstGeom prst="lin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7030A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 rot="19200724">
              <a:off x="2238928" y="1929075"/>
              <a:ext cx="616658" cy="1354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78"/>
              <a:r>
                <a:rPr lang="en-US" sz="6000">
                  <a:solidFill>
                    <a:srgbClr val="002060"/>
                  </a:solidFill>
                  <a:latin typeface=".VnArial" pitchFamily="34" charset="0"/>
                </a:rPr>
                <a:t>4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2363061">
              <a:off x="3524671" y="1914848"/>
              <a:ext cx="616658" cy="1354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78"/>
              <a:r>
                <a:rPr lang="en-US" sz="6000">
                  <a:solidFill>
                    <a:srgbClr val="002060"/>
                  </a:solidFill>
                  <a:latin typeface=".VnArial" pitchFamily="34" charset="0"/>
                </a:rPr>
                <a:t>1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 rot="7430732">
              <a:off x="3424555" y="3307741"/>
              <a:ext cx="816891" cy="1022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78"/>
              <a:r>
                <a:rPr lang="en-US" sz="6000">
                  <a:solidFill>
                    <a:srgbClr val="002060"/>
                  </a:solidFill>
                  <a:latin typeface=".VnArial" pitchFamily="34" charset="0"/>
                </a:rPr>
                <a:t>2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 rot="13250770">
              <a:off x="2317468" y="3236268"/>
              <a:ext cx="616658" cy="1354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278"/>
              <a:r>
                <a:rPr lang="en-US" sz="6000">
                  <a:solidFill>
                    <a:srgbClr val="002060"/>
                  </a:solidFill>
                  <a:latin typeface=".VnArial" pitchFamily="34" charset="0"/>
                </a:rPr>
                <a:t>3</a:t>
              </a:r>
            </a:p>
          </p:txBody>
        </p:sp>
      </p:grpSp>
      <p:cxnSp>
        <p:nvCxnSpPr>
          <p:cNvPr id="47" name="Straight Arrow Connector 46"/>
          <p:cNvCxnSpPr/>
          <p:nvPr/>
        </p:nvCxnSpPr>
        <p:spPr>
          <a:xfrm flipH="1" flipV="1">
            <a:off x="2109711" y="1371681"/>
            <a:ext cx="11735" cy="832246"/>
          </a:xfrm>
          <a:prstGeom prst="straightConnector1">
            <a:avLst/>
          </a:prstGeom>
          <a:ln w="79375">
            <a:solidFill>
              <a:srgbClr val="FF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/>
          <p:cNvSpPr/>
          <p:nvPr/>
        </p:nvSpPr>
        <p:spPr>
          <a:xfrm>
            <a:off x="1285580" y="3568221"/>
            <a:ext cx="2422327" cy="487018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 defTabSz="914278"/>
            <a:r>
              <a:rPr lang="en-US" sz="3200" dirty="0" err="1">
                <a:solidFill>
                  <a:srgbClr val="002060"/>
                </a:solidFill>
              </a:rPr>
              <a:t>Bắt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đầu</a:t>
            </a:r>
            <a:r>
              <a:rPr lang="en-US" sz="3200" dirty="0">
                <a:solidFill>
                  <a:srgbClr val="002060"/>
                </a:solidFill>
              </a:rPr>
              <a:t> quay</a:t>
            </a:r>
          </a:p>
        </p:txBody>
      </p:sp>
      <p:sp>
        <p:nvSpPr>
          <p:cNvPr id="60" name="Rectangle 59"/>
          <p:cNvSpPr/>
          <p:nvPr/>
        </p:nvSpPr>
        <p:spPr>
          <a:xfrm>
            <a:off x="4977792" y="1716919"/>
            <a:ext cx="542109" cy="938706"/>
          </a:xfrm>
          <a:prstGeom prst="rect">
            <a:avLst/>
          </a:prstGeom>
          <a:noFill/>
        </p:spPr>
        <p:txBody>
          <a:bodyPr wrap="none" lIns="91427" tIns="45714" rIns="91427" bIns="4571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278"/>
            <a:r>
              <a:rPr lang="en-US" sz="5500" b="1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</a:p>
        </p:txBody>
      </p:sp>
      <p:sp>
        <p:nvSpPr>
          <p:cNvPr id="61" name="Rectangle 60"/>
          <p:cNvSpPr/>
          <p:nvPr/>
        </p:nvSpPr>
        <p:spPr>
          <a:xfrm>
            <a:off x="7370691" y="1774836"/>
            <a:ext cx="542109" cy="938706"/>
          </a:xfrm>
          <a:prstGeom prst="rect">
            <a:avLst/>
          </a:prstGeom>
          <a:noFill/>
        </p:spPr>
        <p:txBody>
          <a:bodyPr wrap="none" lIns="91427" tIns="45714" rIns="91427" bIns="4571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278"/>
            <a:r>
              <a:rPr lang="en-US" sz="5500" b="1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4383212" y="1247956"/>
            <a:ext cx="1709531" cy="5705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 defTabSz="914278"/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sö</a:t>
            </a:r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töû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6444208" y="1289548"/>
            <a:ext cx="2016224" cy="5705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 defTabSz="914278"/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</a:rPr>
              <a:t>t</a:t>
            </a: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re</a:t>
            </a:r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ngaø</a:t>
            </a:r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946096" y="3630664"/>
            <a:ext cx="542109" cy="938706"/>
          </a:xfrm>
          <a:prstGeom prst="rect">
            <a:avLst/>
          </a:prstGeom>
          <a:noFill/>
        </p:spPr>
        <p:txBody>
          <a:bodyPr wrap="none" lIns="91427" tIns="45714" rIns="91427" bIns="4571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278"/>
            <a:r>
              <a:rPr lang="en-US" sz="5500" b="1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4351509" y="3161700"/>
            <a:ext cx="1709531" cy="5705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lvl="0" algn="ctr" defTabSz="914278"/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</a:rPr>
              <a:t>c</a:t>
            </a: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aù</a:t>
            </a:r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treâ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7334612" y="3662322"/>
            <a:ext cx="542109" cy="938706"/>
          </a:xfrm>
          <a:prstGeom prst="rect">
            <a:avLst/>
          </a:prstGeom>
          <a:noFill/>
        </p:spPr>
        <p:txBody>
          <a:bodyPr wrap="none" lIns="91427" tIns="45714" rIns="91427" bIns="4571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278"/>
            <a:r>
              <a:rPr lang="en-US" sz="5500" b="1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6750902" y="3163346"/>
            <a:ext cx="1709531" cy="5705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lvl="0" algn="ctr" defTabSz="914278"/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oââ</a:t>
            </a:r>
            <a:r>
              <a:rPr lang="en-US" sz="36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toââ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049233" y="250190"/>
            <a:ext cx="4592513" cy="8309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none" lIns="91427" tIns="45714" rIns="91427" bIns="45714" rtlCol="0">
            <a:spAutoFit/>
          </a:bodyPr>
          <a:lstStyle/>
          <a:p>
            <a:pPr defTabSz="914278"/>
            <a:r>
              <a:rPr lang="en-US" sz="4800">
                <a:solidFill>
                  <a:srgbClr val="5B9BD5">
                    <a:lumMod val="50000"/>
                  </a:srgbClr>
                </a:solidFill>
              </a:rPr>
              <a:t>Vòng quay kì diệu</a:t>
            </a:r>
          </a:p>
        </p:txBody>
      </p:sp>
    </p:spTree>
    <p:extLst>
      <p:ext uri="{BB962C8B-B14F-4D97-AF65-F5344CB8AC3E}">
        <p14:creationId xmlns:p14="http://schemas.microsoft.com/office/powerpoint/2010/main" val="296416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Rot by="18000000">
                                      <p:cBhvr>
                                        <p:cTn id="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7000000">
                                      <p:cBhvr>
                                        <p:cTn id="1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1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2200000">
                                      <p:cBhvr>
                                        <p:cTn id="1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4" y="141481"/>
            <a:ext cx="1993638" cy="5818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6"/>
          <a:stretch/>
        </p:blipFill>
        <p:spPr>
          <a:xfrm>
            <a:off x="346855" y="723372"/>
            <a:ext cx="8523679" cy="332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1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4" y="141481"/>
            <a:ext cx="1993638" cy="5818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6"/>
          <a:stretch/>
        </p:blipFill>
        <p:spPr>
          <a:xfrm>
            <a:off x="346855" y="723372"/>
            <a:ext cx="8523679" cy="33291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3688" y="4191931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VNI-Avo" pitchFamily="2" charset="0"/>
              </a:rPr>
              <a:t>Trung</a:t>
            </a:r>
            <a:r>
              <a:rPr lang="en-US" sz="3200" b="1" dirty="0" smtClean="0">
                <a:latin typeface="VNI-Avo" pitchFamily="2" charset="0"/>
              </a:rPr>
              <a:t> </a:t>
            </a:r>
            <a:r>
              <a:rPr lang="en-US" sz="3200" b="1" dirty="0" err="1" smtClean="0">
                <a:latin typeface="VNI-Avo" pitchFamily="2" charset="0"/>
              </a:rPr>
              <a:t>thu</a:t>
            </a:r>
            <a:r>
              <a:rPr lang="en-US" sz="3200" b="1" dirty="0" smtClean="0">
                <a:latin typeface="VNI-Avo" pitchFamily="2" charset="0"/>
              </a:rPr>
              <a:t>, </a:t>
            </a:r>
            <a:r>
              <a:rPr lang="en-US" sz="3200" b="1" dirty="0" err="1" smtClean="0">
                <a:latin typeface="VNI-Avo" pitchFamily="2" charset="0"/>
              </a:rPr>
              <a:t>beù</a:t>
            </a:r>
            <a:r>
              <a:rPr lang="en-US" sz="3200" b="1" dirty="0" smtClean="0">
                <a:latin typeface="VNI-Avo" pitchFamily="2" charset="0"/>
              </a:rPr>
              <a:t> </a:t>
            </a:r>
            <a:r>
              <a:rPr lang="en-US" sz="3200" b="1" dirty="0" err="1" smtClean="0">
                <a:latin typeface="VNI-Avo" pitchFamily="2" charset="0"/>
              </a:rPr>
              <a:t>ñöôïc</a:t>
            </a:r>
            <a:r>
              <a:rPr lang="en-US" sz="3200" b="1" dirty="0" smtClean="0">
                <a:latin typeface="VNI-Avo" pitchFamily="2" charset="0"/>
              </a:rPr>
              <a:t> chia </a:t>
            </a:r>
            <a:r>
              <a:rPr lang="en-US" sz="3200" b="1" dirty="0" err="1" smtClean="0">
                <a:latin typeface="VNI-Avo" pitchFamily="2" charset="0"/>
              </a:rPr>
              <a:t>quaø</a:t>
            </a:r>
            <a:r>
              <a:rPr lang="en-US" sz="3200" b="1" dirty="0" smtClean="0">
                <a:latin typeface="VNI-Avo" pitchFamily="2" charset="0"/>
              </a:rPr>
              <a:t>. </a:t>
            </a:r>
            <a:endParaRPr lang="en-US" sz="32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4" y="141481"/>
            <a:ext cx="1993638" cy="5818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6"/>
          <a:stretch/>
        </p:blipFill>
        <p:spPr>
          <a:xfrm>
            <a:off x="346855" y="723372"/>
            <a:ext cx="8523679" cy="33291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3688" y="4191931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prstClr val="black"/>
                </a:solidFill>
                <a:latin typeface="VNI-Avo" pitchFamily="2" charset="0"/>
              </a:rPr>
              <a:t>Trung</a:t>
            </a:r>
            <a:r>
              <a:rPr lang="en-US" sz="3200" b="1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VNI-Avo" pitchFamily="2" charset="0"/>
              </a:rPr>
              <a:t>th</a:t>
            </a:r>
            <a:r>
              <a:rPr lang="en-US" sz="3200" b="1" dirty="0" err="1" smtClean="0">
                <a:solidFill>
                  <a:prstClr val="black"/>
                </a:solidFill>
                <a:latin typeface="VNI-Avo" pitchFamily="2" charset="0"/>
              </a:rPr>
              <a:t>u</a:t>
            </a:r>
            <a:r>
              <a:rPr lang="en-US" sz="3200" b="1" dirty="0" smtClean="0">
                <a:solidFill>
                  <a:prstClr val="black"/>
                </a:solidFill>
                <a:latin typeface="VNI-Avo" pitchFamily="2" charset="0"/>
              </a:rPr>
              <a:t>, </a:t>
            </a:r>
            <a:r>
              <a:rPr lang="en-US" sz="3200" b="1" dirty="0" err="1" smtClean="0">
                <a:solidFill>
                  <a:prstClr val="black"/>
                </a:solidFill>
                <a:latin typeface="VNI-Avo" pitchFamily="2" charset="0"/>
              </a:rPr>
              <a:t>beù</a:t>
            </a:r>
            <a:r>
              <a:rPr lang="en-US" sz="3200" b="1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VNI-Avo" pitchFamily="2" charset="0"/>
              </a:rPr>
              <a:t>ñöôïc</a:t>
            </a:r>
            <a:r>
              <a:rPr lang="en-US" sz="3200" b="1" dirty="0" smtClean="0">
                <a:solidFill>
                  <a:prstClr val="black"/>
                </a:solidFill>
                <a:latin typeface="VNI-Avo" pitchFamily="2" charset="0"/>
              </a:rPr>
              <a:t> ch</a:t>
            </a:r>
            <a:r>
              <a:rPr lang="en-US" sz="3200" b="1" dirty="0" smtClean="0">
                <a:solidFill>
                  <a:srgbClr val="FF0000"/>
                </a:solidFill>
                <a:latin typeface="VNI-Avo" pitchFamily="2" charset="0"/>
              </a:rPr>
              <a:t>ia</a:t>
            </a:r>
            <a:r>
              <a:rPr lang="en-US" sz="3200" b="1" dirty="0" smtClean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VNI-Avo" pitchFamily="2" charset="0"/>
              </a:rPr>
              <a:t>quaø</a:t>
            </a:r>
            <a:r>
              <a:rPr lang="en-US" sz="3200" b="1" dirty="0" smtClean="0">
                <a:solidFill>
                  <a:prstClr val="black"/>
                </a:solidFill>
                <a:latin typeface="VNI-Avo" pitchFamily="2" charset="0"/>
              </a:rPr>
              <a:t>. </a:t>
            </a:r>
            <a:endParaRPr lang="en-US" sz="3200" b="1" dirty="0">
              <a:solidFill>
                <a:prstClr val="black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60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3000" r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60432" y="48072"/>
            <a:ext cx="683568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91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149</Words>
  <Application>Microsoft Office PowerPoint</Application>
  <PresentationFormat>On-screen Show (16:9)</PresentationFormat>
  <Paragraphs>88</Paragraphs>
  <Slides>42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15</vt:i4>
      </vt:variant>
      <vt:variant>
        <vt:lpstr>Slide Titles</vt:lpstr>
      </vt:variant>
      <vt:variant>
        <vt:i4>42</vt:i4>
      </vt:variant>
    </vt:vector>
  </HeadingPairs>
  <TitlesOfParts>
    <vt:vector size="57" baseType="lpstr">
      <vt:lpstr>Office Theme</vt:lpstr>
      <vt:lpstr>2_Office Theme</vt:lpstr>
      <vt:lpstr>1_Office Theme</vt:lpstr>
      <vt:lpstr>3_Office Theme</vt:lpstr>
      <vt:lpstr>6_Office Theme</vt:lpstr>
      <vt:lpstr>7_Office Theme</vt:lpstr>
      <vt:lpstr>8_Office Theme</vt:lpstr>
      <vt:lpstr>9_Office Theme</vt:lpstr>
      <vt:lpstr>10_Office Theme</vt:lpstr>
      <vt:lpstr>14_Office Theme</vt:lpstr>
      <vt:lpstr>11_Office Theme</vt:lpstr>
      <vt:lpstr>5_Office Theme</vt:lpstr>
      <vt:lpstr>12_Office Theme</vt:lpstr>
      <vt:lpstr>13_Office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Boycaonguyen88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</dc:creator>
  <cp:lastModifiedBy>hi</cp:lastModifiedBy>
  <cp:revision>12</cp:revision>
  <dcterms:created xsi:type="dcterms:W3CDTF">2024-10-14T13:55:06Z</dcterms:created>
  <dcterms:modified xsi:type="dcterms:W3CDTF">2024-10-15T15:16:43Z</dcterms:modified>
</cp:coreProperties>
</file>