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84" r:id="rId3"/>
    <p:sldId id="267" r:id="rId4"/>
    <p:sldId id="285" r:id="rId5"/>
    <p:sldId id="279" r:id="rId6"/>
    <p:sldId id="262" r:id="rId7"/>
    <p:sldId id="260" r:id="rId8"/>
    <p:sldId id="286" r:id="rId9"/>
    <p:sldId id="288" r:id="rId10"/>
    <p:sldId id="264" r:id="rId11"/>
    <p:sldId id="289" r:id="rId12"/>
    <p:sldId id="265" r:id="rId13"/>
    <p:sldId id="282" r:id="rId14"/>
    <p:sldId id="290" r:id="rId15"/>
    <p:sldId id="291" r:id="rId16"/>
    <p:sldId id="292" r:id="rId17"/>
    <p:sldId id="293" r:id="rId18"/>
    <p:sldId id="29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>
    <p:extLst>
      <p:ext uri="{19B8F6BF-5375-455C-9EA6-DF929625EA0E}">
        <p15:presenceInfo xmlns="" xmlns:p15="http://schemas.microsoft.com/office/powerpoint/2012/main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8FB7"/>
    <a:srgbClr val="FD335E"/>
    <a:srgbClr val="FF0000"/>
    <a:srgbClr val="3CF4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66" autoAdjust="0"/>
    <p:restoredTop sz="94660" autoAdjust="0"/>
  </p:normalViewPr>
  <p:slideViewPr>
    <p:cSldViewPr snapToGrid="0">
      <p:cViewPr>
        <p:scale>
          <a:sx n="60" d="100"/>
          <a:sy n="60" d="100"/>
        </p:scale>
        <p:origin x="-924" y="-3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374B2-CEEA-4E5D-832E-902EC9F99C36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27A19-67F8-4681-961E-4448D114C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6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7A19-67F8-4681-961E-4448D114C7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63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6683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5225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608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4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382332" y="1257041"/>
            <a:ext cx="3331335" cy="3331335"/>
            <a:chOff x="1524000" y="1600200"/>
            <a:chExt cx="3331335" cy="3331335"/>
          </a:xfrm>
        </p:grpSpPr>
        <p:sp>
          <p:nvSpPr>
            <p:cNvPr id="2" name="Oval 1"/>
            <p:cNvSpPr/>
            <p:nvPr/>
          </p:nvSpPr>
          <p:spPr>
            <a:xfrm>
              <a:off x="1524000" y="1600200"/>
              <a:ext cx="3331335" cy="333133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>
              <a:stCxn id="2" idx="0"/>
              <a:endCxn id="2" idx="4"/>
            </p:cNvCxnSpPr>
            <p:nvPr/>
          </p:nvCxnSpPr>
          <p:spPr>
            <a:xfrm>
              <a:off x="3189668" y="1600200"/>
              <a:ext cx="0" cy="3331335"/>
            </a:xfrm>
            <a:prstGeom prst="lin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2" idx="6"/>
              <a:endCxn id="2" idx="2"/>
            </p:cNvCxnSpPr>
            <p:nvPr/>
          </p:nvCxnSpPr>
          <p:spPr>
            <a:xfrm flipH="1">
              <a:off x="1524000" y="3265868"/>
              <a:ext cx="3331335" cy="0"/>
            </a:xfrm>
            <a:prstGeom prst="lin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 rot="19200724">
              <a:off x="2240924" y="2098352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>
                  <a:solidFill>
                    <a:srgbClr val="002060"/>
                  </a:solidFill>
                  <a:latin typeface=".VnArial" pitchFamily="34" charset="0"/>
                </a:rPr>
                <a:t>4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2363061">
              <a:off x="3526665" y="2084124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smtClean="0">
                  <a:solidFill>
                    <a:srgbClr val="002060"/>
                  </a:solidFill>
                  <a:latin typeface=".VnArial" pitchFamily="34" charset="0"/>
                </a:rPr>
                <a:t>1</a:t>
              </a:r>
              <a:endParaRPr lang="en-US" sz="6000">
                <a:solidFill>
                  <a:srgbClr val="002060"/>
                </a:solidFill>
                <a:latin typeface=".VnArial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 rot="7430732">
              <a:off x="3526665" y="3311051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smtClean="0">
                  <a:solidFill>
                    <a:srgbClr val="002060"/>
                  </a:solidFill>
                  <a:latin typeface=".VnArial" pitchFamily="34" charset="0"/>
                </a:rPr>
                <a:t>2</a:t>
              </a:r>
              <a:endParaRPr lang="en-US" sz="6000">
                <a:solidFill>
                  <a:srgbClr val="002060"/>
                </a:solidFill>
                <a:latin typeface=".VnArial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 rot="13250770">
              <a:off x="2319464" y="3405545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smtClean="0">
                  <a:solidFill>
                    <a:srgbClr val="002060"/>
                  </a:solidFill>
                  <a:latin typeface=".VnArial" pitchFamily="34" charset="0"/>
                </a:rPr>
                <a:t>3</a:t>
              </a:r>
              <a:endParaRPr lang="en-US" sz="6000">
                <a:solidFill>
                  <a:srgbClr val="002060"/>
                </a:solidFill>
                <a:latin typeface=".VnArial" pitchFamily="34" charset="0"/>
              </a:endParaRPr>
            </a:p>
          </p:txBody>
        </p:sp>
      </p:grpSp>
      <p:cxnSp>
        <p:nvCxnSpPr>
          <p:cNvPr id="47" name="Straight Arrow Connector 46"/>
          <p:cNvCxnSpPr/>
          <p:nvPr/>
        </p:nvCxnSpPr>
        <p:spPr>
          <a:xfrm flipH="1" flipV="1">
            <a:off x="3048000" y="1828800"/>
            <a:ext cx="15647" cy="1109661"/>
          </a:xfrm>
          <a:prstGeom prst="straightConnector1">
            <a:avLst/>
          </a:prstGeom>
          <a:ln w="79375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1714089" y="4757534"/>
            <a:ext cx="2769704" cy="649357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Bắt đầu quay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730573" y="228922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en-US" sz="5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9580988" y="232168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en-US" sz="5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5844208" y="1663926"/>
            <a:ext cx="2279374" cy="7607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</a:rPr>
              <a:t>nhà ga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8441301" y="1719382"/>
            <a:ext cx="2279374" cy="7607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</a:rPr>
              <a:t>giá đỗ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6688296" y="484088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en-US" sz="5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5801931" y="4215585"/>
            <a:ext cx="2279374" cy="7607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</a:rPr>
              <a:t>bí ngô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9342206" y="4843077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8455841" y="4217778"/>
            <a:ext cx="2279374" cy="7607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</a:rPr>
              <a:t>nghé ọ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065597" y="333465"/>
            <a:ext cx="4702378" cy="830997"/>
          </a:xfrm>
          <a:prstGeom prst="rect">
            <a:avLst/>
          </a:prstGeom>
          <a:solidFill>
            <a:srgbClr val="F98FB7"/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chemeClr val="accent1">
                    <a:lumMod val="50000"/>
                  </a:schemeClr>
                </a:solidFill>
              </a:rPr>
              <a:t>Vòng quay kì diệu</a:t>
            </a:r>
            <a:endParaRPr lang="en-US" sz="4800" b="1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0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Rot by="18000000">
                                      <p:cBhvr>
                                        <p:cTn id="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7000000">
                                      <p:cBhvr>
                                        <p:cTn id="1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1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2200000">
                                      <p:cBhvr>
                                        <p:cTn id="1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2244207"/>
            <a:ext cx="2962656" cy="2224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11" y="2149286"/>
            <a:ext cx="3445348" cy="23193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688" y="2244207"/>
            <a:ext cx="2511706" cy="22243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681" y="2244207"/>
            <a:ext cx="2793419" cy="222438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28387" y="4468596"/>
            <a:ext cx="1376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rổ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46227" y="4468596"/>
            <a:ext cx="1470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35599" y="4561361"/>
            <a:ext cx="1561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89835" y="4561360"/>
            <a:ext cx="1846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24" y="1351480"/>
            <a:ext cx="9211989" cy="24201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54994" y="365055"/>
            <a:ext cx="390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D335E"/>
                </a:solidFill>
              </a:rPr>
              <a:t>r</a:t>
            </a:r>
            <a:endParaRPr lang="en-US" sz="4800">
              <a:solidFill>
                <a:srgbClr val="FD335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24695" y="365055"/>
            <a:ext cx="420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D335E"/>
                </a:solidFill>
              </a:rPr>
              <a:t>s</a:t>
            </a:r>
            <a:endParaRPr lang="en-US" sz="4800">
              <a:solidFill>
                <a:srgbClr val="FD335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65778" y="3845558"/>
            <a:ext cx="879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/>
              <a:t>rế</a:t>
            </a:r>
            <a:endParaRPr lang="en-US" sz="4800"/>
          </a:p>
        </p:txBody>
      </p:sp>
      <p:sp>
        <p:nvSpPr>
          <p:cNvPr id="8" name="TextBox 7"/>
          <p:cNvSpPr txBox="1"/>
          <p:nvPr/>
        </p:nvSpPr>
        <p:spPr>
          <a:xfrm>
            <a:off x="1335025" y="3858001"/>
            <a:ext cx="879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/>
              <a:t>rạ</a:t>
            </a:r>
            <a:endParaRPr lang="en-US" sz="4800"/>
          </a:p>
        </p:txBody>
      </p:sp>
      <p:sp>
        <p:nvSpPr>
          <p:cNvPr id="9" name="TextBox 8"/>
          <p:cNvSpPr txBox="1"/>
          <p:nvPr/>
        </p:nvSpPr>
        <p:spPr>
          <a:xfrm>
            <a:off x="4414599" y="3832306"/>
            <a:ext cx="879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r</a:t>
            </a:r>
            <a:r>
              <a:rPr lang="en-US" sz="4800" smtClean="0"/>
              <a:t>ổ</a:t>
            </a:r>
            <a:endParaRPr lang="en-US" sz="4800"/>
          </a:p>
        </p:txBody>
      </p:sp>
      <p:sp>
        <p:nvSpPr>
          <p:cNvPr id="10" name="TextBox 9"/>
          <p:cNvSpPr txBox="1"/>
          <p:nvPr/>
        </p:nvSpPr>
        <p:spPr>
          <a:xfrm>
            <a:off x="7995095" y="3783769"/>
            <a:ext cx="879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/>
              <a:t>sẽ</a:t>
            </a:r>
            <a:endParaRPr lang="en-US" sz="4800"/>
          </a:p>
        </p:txBody>
      </p:sp>
      <p:sp>
        <p:nvSpPr>
          <p:cNvPr id="11" name="TextBox 10"/>
          <p:cNvSpPr txBox="1"/>
          <p:nvPr/>
        </p:nvSpPr>
        <p:spPr>
          <a:xfrm>
            <a:off x="6364342" y="3796212"/>
            <a:ext cx="879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/>
              <a:t>sả</a:t>
            </a:r>
            <a:endParaRPr lang="en-US" sz="4800"/>
          </a:p>
        </p:txBody>
      </p:sp>
      <p:sp>
        <p:nvSpPr>
          <p:cNvPr id="12" name="TextBox 11"/>
          <p:cNvSpPr txBox="1"/>
          <p:nvPr/>
        </p:nvSpPr>
        <p:spPr>
          <a:xfrm>
            <a:off x="9443916" y="3770517"/>
            <a:ext cx="879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/>
              <a:t>sò</a:t>
            </a:r>
            <a:endParaRPr lang="en-US" sz="4800"/>
          </a:p>
        </p:txBody>
      </p:sp>
      <p:sp>
        <p:nvSpPr>
          <p:cNvPr id="13" name="TextBox 12"/>
          <p:cNvSpPr txBox="1"/>
          <p:nvPr/>
        </p:nvSpPr>
        <p:spPr>
          <a:xfrm>
            <a:off x="1067948" y="5104288"/>
            <a:ext cx="1376274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rổ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85788" y="5104288"/>
            <a:ext cx="1470702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64342" y="5104288"/>
            <a:ext cx="1561904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33040" y="5066731"/>
            <a:ext cx="184679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62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7" y="2197608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3" name="r">
            <a:hlinkClick r:id="" action="ppaction://media"/>
            <a:extLst>
              <a:ext uri="{FF2B5EF4-FFF2-40B4-BE49-F238E27FC236}">
                <a16:creationId xmlns="" xmlns:a16="http://schemas.microsoft.com/office/drawing/2014/main" id="{50E08702-A36D-40AD-818D-EED5DC9AC6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8455" y="1587363"/>
            <a:ext cx="3698254" cy="3698254"/>
          </a:xfrm>
          <a:prstGeom prst="rect">
            <a:avLst/>
          </a:prstGeom>
        </p:spPr>
      </p:pic>
      <p:pic>
        <p:nvPicPr>
          <p:cNvPr id="5" name="s">
            <a:hlinkClick r:id="" action="ppaction://media"/>
            <a:extLst>
              <a:ext uri="{FF2B5EF4-FFF2-40B4-BE49-F238E27FC236}">
                <a16:creationId xmlns="" xmlns:a16="http://schemas.microsoft.com/office/drawing/2014/main" id="{EDDB0585-3B0B-49F1-A561-3E60F11D4DB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50027" y="1516085"/>
            <a:ext cx="3786390" cy="37863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93239" y="2331076"/>
            <a:ext cx="17251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smtClean="0">
                <a:latin typeface="Arial" pitchFamily="34" charset="0"/>
                <a:cs typeface="Arial" pitchFamily="34" charset="0"/>
              </a:rPr>
              <a:t>rổ rá</a:t>
            </a:r>
            <a:endParaRPr lang="en-US" sz="48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93239" y="3580326"/>
            <a:ext cx="19672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smtClean="0">
                <a:latin typeface="Arial" pitchFamily="34" charset="0"/>
                <a:cs typeface="Arial" pitchFamily="34" charset="0"/>
              </a:rPr>
              <a:t>su su</a:t>
            </a:r>
            <a:endParaRPr lang="en-US" sz="48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22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0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06" y="1877377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5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82874" y="5333437"/>
            <a:ext cx="8120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rổ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780098"/>
            <a:ext cx="1106288" cy="5760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45" y="780098"/>
            <a:ext cx="7862796" cy="449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4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95" y="1877376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14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84485" y="649177"/>
            <a:ext cx="3011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4400" b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endParaRPr lang="en-US" sz="4400" b="1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BF1BFBF-AB96-4DA2-A08A-7B6762762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097" y="1530244"/>
            <a:ext cx="3939538" cy="53277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579BC47-3D50-4DD0-883E-421ECE071A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367" y="1530244"/>
            <a:ext cx="5114043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5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2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2" y="2151888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7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9" y="751051"/>
            <a:ext cx="1622108" cy="4734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97" y="1196860"/>
            <a:ext cx="7874405" cy="446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3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9" y="751051"/>
            <a:ext cx="1622108" cy="4734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97" y="1196860"/>
            <a:ext cx="7874405" cy="446427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27766" y="5875058"/>
            <a:ext cx="5490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27766" y="5875058"/>
            <a:ext cx="5490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ẻ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09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700871" y="990031"/>
            <a:ext cx="6007524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GB" sz="96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BÀI 21: </a:t>
            </a:r>
            <a: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10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 </a:t>
            </a:r>
            <a:r>
              <a:rPr lang="en-US" sz="10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10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S </a:t>
            </a:r>
            <a:r>
              <a:rPr lang="en-US" sz="10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endParaRPr sz="10400" b="1" dirty="0">
              <a:solidFill>
                <a:srgbClr val="FF0000"/>
              </a:solidFill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5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69" y="1557338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4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=""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595750" y="1936411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2444217" y="1876154"/>
            <a:ext cx="13685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=""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7016496" y="1936411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8720183" y="1876154"/>
            <a:ext cx="13685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05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" y="2133166"/>
            <a:ext cx="10511648" cy="276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02603" y="1262822"/>
            <a:ext cx="4796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smtClean="0">
                <a:solidFill>
                  <a:srgbClr val="FD335E"/>
                </a:solidFill>
              </a:rPr>
              <a:t>r</a:t>
            </a:r>
            <a:endParaRPr lang="en-US" sz="6600">
              <a:solidFill>
                <a:srgbClr val="FD335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07664" y="1209572"/>
            <a:ext cx="51648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smtClean="0">
                <a:solidFill>
                  <a:srgbClr val="FD335E"/>
                </a:solidFill>
              </a:rPr>
              <a:t>s</a:t>
            </a:r>
            <a:endParaRPr lang="en-US" sz="6600">
              <a:solidFill>
                <a:srgbClr val="FD33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19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24" y="2133165"/>
            <a:ext cx="9523807" cy="25020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1243" y="1262821"/>
            <a:ext cx="4345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>
                <a:solidFill>
                  <a:srgbClr val="FD335E"/>
                </a:solidFill>
              </a:rPr>
              <a:t>r</a:t>
            </a:r>
            <a:endParaRPr lang="en-US" sz="6600">
              <a:solidFill>
                <a:srgbClr val="FD335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06947" y="1199942"/>
            <a:ext cx="4679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>
                <a:solidFill>
                  <a:srgbClr val="FD335E"/>
                </a:solidFill>
              </a:rPr>
              <a:t>s</a:t>
            </a:r>
            <a:endParaRPr lang="en-US" sz="6600">
              <a:solidFill>
                <a:srgbClr val="FD335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65777" y="4455158"/>
            <a:ext cx="979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/>
              <a:t>rế</a:t>
            </a:r>
            <a:endParaRPr lang="en-US" sz="5400"/>
          </a:p>
        </p:txBody>
      </p:sp>
      <p:sp>
        <p:nvSpPr>
          <p:cNvPr id="8" name="TextBox 7"/>
          <p:cNvSpPr txBox="1"/>
          <p:nvPr/>
        </p:nvSpPr>
        <p:spPr>
          <a:xfrm>
            <a:off x="1335024" y="4467601"/>
            <a:ext cx="979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/>
              <a:t>rạ</a:t>
            </a:r>
            <a:endParaRPr lang="en-US" sz="5400"/>
          </a:p>
        </p:txBody>
      </p:sp>
      <p:sp>
        <p:nvSpPr>
          <p:cNvPr id="9" name="TextBox 8"/>
          <p:cNvSpPr txBox="1"/>
          <p:nvPr/>
        </p:nvSpPr>
        <p:spPr>
          <a:xfrm>
            <a:off x="4414598" y="4441906"/>
            <a:ext cx="979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r</a:t>
            </a:r>
            <a:r>
              <a:rPr lang="en-US" sz="5400" smtClean="0"/>
              <a:t>ổ</a:t>
            </a:r>
            <a:endParaRPr lang="en-US" sz="5400"/>
          </a:p>
        </p:txBody>
      </p:sp>
      <p:sp>
        <p:nvSpPr>
          <p:cNvPr id="10" name="TextBox 9"/>
          <p:cNvSpPr txBox="1"/>
          <p:nvPr/>
        </p:nvSpPr>
        <p:spPr>
          <a:xfrm>
            <a:off x="8154003" y="4505463"/>
            <a:ext cx="979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/>
              <a:t>sẽ</a:t>
            </a:r>
            <a:endParaRPr lang="en-US" sz="5400"/>
          </a:p>
        </p:txBody>
      </p:sp>
      <p:sp>
        <p:nvSpPr>
          <p:cNvPr id="11" name="TextBox 10"/>
          <p:cNvSpPr txBox="1"/>
          <p:nvPr/>
        </p:nvSpPr>
        <p:spPr>
          <a:xfrm>
            <a:off x="6523250" y="4517906"/>
            <a:ext cx="979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/>
              <a:t>sả</a:t>
            </a:r>
            <a:endParaRPr lang="en-US" sz="5400"/>
          </a:p>
        </p:txBody>
      </p:sp>
      <p:sp>
        <p:nvSpPr>
          <p:cNvPr id="12" name="TextBox 11"/>
          <p:cNvSpPr txBox="1"/>
          <p:nvPr/>
        </p:nvSpPr>
        <p:spPr>
          <a:xfrm>
            <a:off x="9602824" y="4492211"/>
            <a:ext cx="979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/>
              <a:t>sò</a:t>
            </a:r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253484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897</TotalTime>
  <Words>112</Words>
  <Application>Microsoft Office PowerPoint</Application>
  <PresentationFormat>Custom</PresentationFormat>
  <Paragraphs>52</Paragraphs>
  <Slides>18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BÀI 21:  R r   S 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hi</cp:lastModifiedBy>
  <cp:revision>92</cp:revision>
  <dcterms:created xsi:type="dcterms:W3CDTF">2020-05-19T07:29:54Z</dcterms:created>
  <dcterms:modified xsi:type="dcterms:W3CDTF">2024-10-13T10:37:10Z</dcterms:modified>
</cp:coreProperties>
</file>