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1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05C0-47E0-BCCA-7855-C434BA0D2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04872-8A82-AA70-79DD-A210E2EB2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81038-F29B-FC7A-08FD-92953354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F890-2570-339A-84A0-72ABABD7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100E2-9B62-EDC3-69B0-44847BAE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1AAD-3EC3-AD4C-6605-C90A5F7C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9885B-396D-C340-9B4C-D407FC8E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C6A2C-651D-7C5F-C26E-881ABD12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7CFE1-B3C5-42F6-EE30-6E8C33C7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DF1CE-6CFD-1B68-78E1-57C96724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7A667-D794-1500-8606-46EC28956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D3A28-51DA-2FCE-3F94-27F00AF84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808E8-4544-6BB1-D51F-FFC7D942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44E7E-6AC2-7A7D-7A3E-A3227DD0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83D1-5543-EE56-90DB-965BE79D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2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3A0D-BC01-2A60-C2AF-F1BF2EAF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2EAB-63BD-6AE6-A0E8-6194446F9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1C78F-4690-BE76-E664-40E69A73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FA291-B999-7CC5-CE58-C922306A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3B204-5023-468C-A1D8-10F4ADCD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1B7D-0DC7-2DF4-A0C3-F1DFC4E7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5B181-28B0-0B51-83CB-B741EF3D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ECD05-8DB3-C2D2-A1FB-4B8C1A7E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305C3-9B67-5655-014C-1A12A3B6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74E0A-4C90-F34C-2323-7F529827B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284F-4EF8-0692-AF96-4B95CC2F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28AE-3636-5E8F-AA29-12CB6A650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13A19-1F2C-4BF4-FBA7-ED9AF2B10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DED75-B758-F74A-3306-1FFB03FB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5C53D-DCE9-F610-2856-098EB29B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63151-1759-89DB-6397-757A7ABB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5A14-A0E5-E150-CDEE-396D22E4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4B62A-F095-9427-F931-E28F6E780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EAA09-EFCD-6DDF-C48F-C93796FD3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E6D05-7CF2-FC37-3AEC-F6CDE1BA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4019B-3A0C-3BA3-6AD8-BDA706198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23C141-CEE2-5050-0C71-970746E0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E9606-61EE-37F4-DC38-8DBA3F9D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F76D7-EC96-43A4-0B47-875A2FCD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2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1A0A-29CA-82D4-511E-98162FE4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08F14-BB93-1DC6-A68C-BBE3391F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889AB-7F27-DC05-08A2-BAEA44F6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C69DF-1A1B-FD45-AFF2-B532BDD4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84366-33A2-AA3A-4B31-1B06CA28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BF0AC-A17C-DAAC-28CB-429CFB59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17C88-74F8-5AAA-053B-4EE10241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A249-5BBA-18A2-AC1A-5F39A31C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3F435-33CD-7B6D-CD12-D15754AF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CEBE5-2289-2EB1-4A34-77B69961E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AFFD4-577E-D473-5B21-DEAB3DAA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15BCC-C7EC-F107-2609-1CCF73B6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AF7D5-34F4-D4F8-B687-7A0421DE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A04F-06CA-A203-B6F9-B9A5ED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202F3-AB8E-E0F6-7B31-C96AAF2BB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01712-FA8B-A3CA-3A54-A0662D6CA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61A77-9511-AD92-13C3-7BEE0C2D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306EC-0D7F-3EFB-DE8F-0212F5CD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F6BA1-1A9B-F0AF-A8F9-D0BDB2D2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E9283-1A46-D183-E1CF-04B9EEAC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A9A41-35E0-B8C8-18C6-989E78B6F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4CD67-FFF1-996A-C757-A636438A3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75E17E-DF1B-43F7-9180-08486C391975}" type="datetimeFigureOut">
              <a:rPr lang="en-US" smtClean="0"/>
              <a:t>13/10/2024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3502-F746-5528-723D-32726BD65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1D7F2-6C92-5834-AFDF-2BDDE7485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CC9C0-B0E3-4E42-B837-6A1FA3D4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5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ChimVanhKhuyen-HuongThao-7084971">
            <a:hlinkClick r:id="" action="ppaction://media"/>
            <a:extLst>
              <a:ext uri="{FF2B5EF4-FFF2-40B4-BE49-F238E27FC236}">
                <a16:creationId xmlns:a16="http://schemas.microsoft.com/office/drawing/2014/main" id="{6535F24D-0337-E2EF-4E0F-EA6D5C8DD2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79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0379A-0FF9-3E1B-B983-EA372438A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93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D8B73-B602-0935-866C-E8F76ABF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4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101FD-11E5-99A6-A67B-93DEF4D5D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5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14F25-0E21-A9D2-F3C1-8E2446A22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7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03980-676B-F037-09E6-CDCAB61D6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61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0E750-4FE2-5E2C-5EF8-BD27E8AC4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08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CC3B4D-D5E2-1C04-5FB1-4074FEFC5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54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9073A-892B-4BD2-C944-CABF4996E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26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94578F-D311-2433-161B-F46B0E97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3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3DA8F6-B55A-1A53-758C-B1470F02E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44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03A0A6-EC87-92A5-ACEB-67D69D456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92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90965-1A6D-EAC1-6B28-7B613272F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0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11BA13-482D-D723-FDEB-A3112099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37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64D1B3-6C17-A4F9-6F34-F4C517F14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90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75001-EA3B-EDA8-9AE3-E5155DAD9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5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B8E0B-AB9B-54DF-F2A3-642EA7279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33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Phan Minh Quân</dc:creator>
  <cp:lastModifiedBy>Phan Minh Quân</cp:lastModifiedBy>
  <cp:revision>1</cp:revision>
  <dcterms:created xsi:type="dcterms:W3CDTF">2024-10-13T13:33:05Z</dcterms:created>
  <dcterms:modified xsi:type="dcterms:W3CDTF">2024-10-13T13:49:22Z</dcterms:modified>
</cp:coreProperties>
</file>