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Tahoma" charset="1" panose="020B060403050404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51.png" Type="http://schemas.openxmlformats.org/officeDocument/2006/relationships/image"/><Relationship Id="rId15" Target="../media/image52.svg" Type="http://schemas.openxmlformats.org/officeDocument/2006/relationships/image"/><Relationship Id="rId16" Target="../media/image53.png" Type="http://schemas.openxmlformats.org/officeDocument/2006/relationships/image"/><Relationship Id="rId17" Target="../media/image54.svg" Type="http://schemas.openxmlformats.org/officeDocument/2006/relationships/image"/><Relationship Id="rId18" Target="../media/image15.png" Type="http://schemas.openxmlformats.org/officeDocument/2006/relationships/image"/><Relationship Id="rId19" Target="../media/image16.svg" Type="http://schemas.openxmlformats.org/officeDocument/2006/relationships/image"/><Relationship Id="rId2" Target="../media/image20.png" Type="http://schemas.openxmlformats.org/officeDocument/2006/relationships/image"/><Relationship Id="rId20" Target="../media/image13.png" Type="http://schemas.openxmlformats.org/officeDocument/2006/relationships/image"/><Relationship Id="rId21" Target="../media/image14.svg" Type="http://schemas.openxmlformats.org/officeDocument/2006/relationships/image"/><Relationship Id="rId3" Target="../media/image21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C0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03767" y="1310958"/>
            <a:ext cx="12207583" cy="6695007"/>
            <a:chOff x="0" y="0"/>
            <a:chExt cx="16276777" cy="89266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851185" cy="8926675"/>
            </a:xfrm>
            <a:custGeom>
              <a:avLst/>
              <a:gdLst/>
              <a:ahLst/>
              <a:cxnLst/>
              <a:rect r="r" b="b" t="t" l="l"/>
              <a:pathLst>
                <a:path h="8926675" w="1085118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3039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5425592" y="0"/>
              <a:ext cx="10851185" cy="8926675"/>
            </a:xfrm>
            <a:custGeom>
              <a:avLst/>
              <a:gdLst/>
              <a:ahLst/>
              <a:cxnLst/>
              <a:rect r="r" b="b" t="t" l="l"/>
              <a:pathLst>
                <a:path h="8926675" w="10851185">
                  <a:moveTo>
                    <a:pt x="0" y="0"/>
                  </a:moveTo>
                  <a:lnTo>
                    <a:pt x="10851185" y="0"/>
                  </a:lnTo>
                  <a:lnTo>
                    <a:pt x="10851185" y="8926675"/>
                  </a:lnTo>
                  <a:lnTo>
                    <a:pt x="0" y="8926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039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618613" y="3705335"/>
            <a:ext cx="8674595" cy="1532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15"/>
              </a:lnSpc>
            </a:pPr>
            <a:r>
              <a:rPr lang="en-US" sz="10734" spc="-214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KHỞI ĐỘNG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387991" y="7738719"/>
            <a:ext cx="7661990" cy="4165336"/>
          </a:xfrm>
          <a:custGeom>
            <a:avLst/>
            <a:gdLst/>
            <a:ahLst/>
            <a:cxnLst/>
            <a:rect r="r" b="b" t="t" l="l"/>
            <a:pathLst>
              <a:path h="4165336" w="7661990">
                <a:moveTo>
                  <a:pt x="0" y="0"/>
                </a:moveTo>
                <a:lnTo>
                  <a:pt x="7661989" y="0"/>
                </a:lnTo>
                <a:lnTo>
                  <a:pt x="7661989" y="4165337"/>
                </a:lnTo>
                <a:lnTo>
                  <a:pt x="0" y="4165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2333444" y="6469643"/>
            <a:ext cx="1771082" cy="1313821"/>
          </a:xfrm>
          <a:custGeom>
            <a:avLst/>
            <a:gdLst/>
            <a:ahLst/>
            <a:cxnLst/>
            <a:rect r="r" b="b" t="t" l="l"/>
            <a:pathLst>
              <a:path h="1313821" w="1771082">
                <a:moveTo>
                  <a:pt x="1771083" y="0"/>
                </a:moveTo>
                <a:lnTo>
                  <a:pt x="0" y="0"/>
                </a:lnTo>
                <a:lnTo>
                  <a:pt x="0" y="1313821"/>
                </a:lnTo>
                <a:lnTo>
                  <a:pt x="1771083" y="1313821"/>
                </a:lnTo>
                <a:lnTo>
                  <a:pt x="177108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25086" y="5155822"/>
            <a:ext cx="2063893" cy="2627642"/>
          </a:xfrm>
          <a:custGeom>
            <a:avLst/>
            <a:gdLst/>
            <a:ahLst/>
            <a:cxnLst/>
            <a:rect r="r" b="b" t="t" l="l"/>
            <a:pathLst>
              <a:path h="2627642" w="2063893">
                <a:moveTo>
                  <a:pt x="0" y="0"/>
                </a:moveTo>
                <a:lnTo>
                  <a:pt x="2063893" y="0"/>
                </a:lnTo>
                <a:lnTo>
                  <a:pt x="2063893" y="2627642"/>
                </a:lnTo>
                <a:lnTo>
                  <a:pt x="0" y="26276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398037" y="2340580"/>
            <a:ext cx="4625673" cy="9053809"/>
          </a:xfrm>
          <a:custGeom>
            <a:avLst/>
            <a:gdLst/>
            <a:ahLst/>
            <a:cxnLst/>
            <a:rect r="r" b="b" t="t" l="l"/>
            <a:pathLst>
              <a:path h="9053809" w="4625673">
                <a:moveTo>
                  <a:pt x="4625673" y="0"/>
                </a:moveTo>
                <a:lnTo>
                  <a:pt x="0" y="0"/>
                </a:lnTo>
                <a:lnTo>
                  <a:pt x="0" y="9053809"/>
                </a:lnTo>
                <a:lnTo>
                  <a:pt x="4625673" y="9053809"/>
                </a:lnTo>
                <a:lnTo>
                  <a:pt x="462567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25086" y="-266929"/>
            <a:ext cx="2334214" cy="4114800"/>
          </a:xfrm>
          <a:custGeom>
            <a:avLst/>
            <a:gdLst/>
            <a:ahLst/>
            <a:cxnLst/>
            <a:rect r="r" b="b" t="t" l="l"/>
            <a:pathLst>
              <a:path h="4114800" w="2334214">
                <a:moveTo>
                  <a:pt x="0" y="0"/>
                </a:moveTo>
                <a:lnTo>
                  <a:pt x="2334214" y="0"/>
                </a:lnTo>
                <a:lnTo>
                  <a:pt x="2334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35907" y="8302707"/>
            <a:ext cx="3321766" cy="4114800"/>
          </a:xfrm>
          <a:custGeom>
            <a:avLst/>
            <a:gdLst/>
            <a:ahLst/>
            <a:cxnLst/>
            <a:rect r="r" b="b" t="t" l="l"/>
            <a:pathLst>
              <a:path h="4114800" w="3321766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727232">
            <a:off x="-269178" y="490155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0" y="0"/>
                </a:moveTo>
                <a:lnTo>
                  <a:pt x="4169756" y="0"/>
                </a:lnTo>
                <a:lnTo>
                  <a:pt x="4169756" y="902184"/>
                </a:lnTo>
                <a:lnTo>
                  <a:pt x="0" y="9021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3292" y="0"/>
            <a:ext cx="17721415" cy="10287000"/>
          </a:xfrm>
          <a:custGeom>
            <a:avLst/>
            <a:gdLst/>
            <a:ahLst/>
            <a:cxnLst/>
            <a:rect r="r" b="b" t="t" l="l"/>
            <a:pathLst>
              <a:path h="10287000" w="17721415">
                <a:moveTo>
                  <a:pt x="0" y="0"/>
                </a:moveTo>
                <a:lnTo>
                  <a:pt x="17721416" y="0"/>
                </a:lnTo>
                <a:lnTo>
                  <a:pt x="177214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6" t="0" r="-1813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6314" y="0"/>
            <a:ext cx="14784921" cy="10129224"/>
          </a:xfrm>
          <a:custGeom>
            <a:avLst/>
            <a:gdLst/>
            <a:ahLst/>
            <a:cxnLst/>
            <a:rect r="r" b="b" t="t" l="l"/>
            <a:pathLst>
              <a:path h="10129224" w="14784921">
                <a:moveTo>
                  <a:pt x="0" y="0"/>
                </a:moveTo>
                <a:lnTo>
                  <a:pt x="14784921" y="0"/>
                </a:lnTo>
                <a:lnTo>
                  <a:pt x="14784921" y="10129224"/>
                </a:lnTo>
                <a:lnTo>
                  <a:pt x="0" y="10129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019" t="-1069" r="-11139" b="-1621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16622"/>
            <a:ext cx="16106686" cy="10053756"/>
          </a:xfrm>
          <a:custGeom>
            <a:avLst/>
            <a:gdLst/>
            <a:ahLst/>
            <a:cxnLst/>
            <a:rect r="r" b="b" t="t" l="l"/>
            <a:pathLst>
              <a:path h="10053756" w="16106686">
                <a:moveTo>
                  <a:pt x="0" y="0"/>
                </a:moveTo>
                <a:lnTo>
                  <a:pt x="16106686" y="0"/>
                </a:lnTo>
                <a:lnTo>
                  <a:pt x="16106686" y="10053756"/>
                </a:lnTo>
                <a:lnTo>
                  <a:pt x="0" y="10053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10" t="-1478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6531730" cy="10287000"/>
          </a:xfrm>
          <a:custGeom>
            <a:avLst/>
            <a:gdLst/>
            <a:ahLst/>
            <a:cxnLst/>
            <a:rect r="r" b="b" t="t" l="l"/>
            <a:pathLst>
              <a:path h="10287000" w="16531730">
                <a:moveTo>
                  <a:pt x="0" y="0"/>
                </a:moveTo>
                <a:lnTo>
                  <a:pt x="16531730" y="0"/>
                </a:lnTo>
                <a:lnTo>
                  <a:pt x="165317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464" t="0" r="0" b="-1212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622538"/>
            <a:ext cx="18288000" cy="5041923"/>
          </a:xfrm>
          <a:custGeom>
            <a:avLst/>
            <a:gdLst/>
            <a:ahLst/>
            <a:cxnLst/>
            <a:rect r="r" b="b" t="t" l="l"/>
            <a:pathLst>
              <a:path h="5041923" w="18288000">
                <a:moveTo>
                  <a:pt x="0" y="0"/>
                </a:moveTo>
                <a:lnTo>
                  <a:pt x="18288000" y="0"/>
                </a:lnTo>
                <a:lnTo>
                  <a:pt x="18288000" y="5041924"/>
                </a:lnTo>
                <a:lnTo>
                  <a:pt x="0" y="5041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87" t="-24478" r="-1581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6879983" cy="10287000"/>
          </a:xfrm>
          <a:custGeom>
            <a:avLst/>
            <a:gdLst/>
            <a:ahLst/>
            <a:cxnLst/>
            <a:rect r="r" b="b" t="t" l="l"/>
            <a:pathLst>
              <a:path h="10287000" w="16879983">
                <a:moveTo>
                  <a:pt x="0" y="0"/>
                </a:moveTo>
                <a:lnTo>
                  <a:pt x="16879983" y="0"/>
                </a:lnTo>
                <a:lnTo>
                  <a:pt x="168799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90" t="-3424" r="0" b="-1141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6608864" cy="10287000"/>
          </a:xfrm>
          <a:custGeom>
            <a:avLst/>
            <a:gdLst/>
            <a:ahLst/>
            <a:cxnLst/>
            <a:rect r="r" b="b" t="t" l="l"/>
            <a:pathLst>
              <a:path h="10287000" w="16608864">
                <a:moveTo>
                  <a:pt x="0" y="0"/>
                </a:moveTo>
                <a:lnTo>
                  <a:pt x="16608864" y="0"/>
                </a:lnTo>
                <a:lnTo>
                  <a:pt x="166088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93" t="0" r="-123" b="-1641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61028" y="1629026"/>
            <a:ext cx="10135562" cy="7641923"/>
            <a:chOff x="0" y="0"/>
            <a:chExt cx="14392669" cy="108516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27" y="127"/>
              <a:ext cx="14392542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4392542">
                  <a:moveTo>
                    <a:pt x="13991476" y="10845944"/>
                  </a:moveTo>
                  <a:cubicBezTo>
                    <a:pt x="13935596" y="10858644"/>
                    <a:pt x="13910196" y="10845944"/>
                    <a:pt x="13853046" y="10845944"/>
                  </a:cubicBezTo>
                  <a:cubicBezTo>
                    <a:pt x="13795896" y="10845944"/>
                    <a:pt x="13704836" y="10833244"/>
                    <a:pt x="13704836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3873493" y="0"/>
                  </a:lnTo>
                  <a:cubicBezTo>
                    <a:pt x="13973569" y="0"/>
                    <a:pt x="14042022" y="12700"/>
                    <a:pt x="14042022" y="12700"/>
                  </a:cubicBezTo>
                  <a:cubicBezTo>
                    <a:pt x="14106156" y="12700"/>
                    <a:pt x="14194930" y="36322"/>
                    <a:pt x="14252842" y="50800"/>
                  </a:cubicBezTo>
                  <a:cubicBezTo>
                    <a:pt x="14354442" y="76200"/>
                    <a:pt x="14379842" y="254000"/>
                    <a:pt x="14379842" y="350520"/>
                  </a:cubicBezTo>
                  <a:lnTo>
                    <a:pt x="14379842" y="9979550"/>
                  </a:lnTo>
                  <a:cubicBezTo>
                    <a:pt x="14379842" y="9979550"/>
                    <a:pt x="14392542" y="10348231"/>
                    <a:pt x="14392542" y="10381251"/>
                  </a:cubicBezTo>
                  <a:cubicBezTo>
                    <a:pt x="14392542" y="10414271"/>
                    <a:pt x="14370062" y="10522221"/>
                    <a:pt x="14352156" y="10568449"/>
                  </a:cubicBezTo>
                  <a:cubicBezTo>
                    <a:pt x="14327136" y="10633092"/>
                    <a:pt x="14337297" y="10689988"/>
                    <a:pt x="14285481" y="10734184"/>
                  </a:cubicBezTo>
                  <a:cubicBezTo>
                    <a:pt x="14249412" y="10765045"/>
                    <a:pt x="14195310" y="10802383"/>
                    <a:pt x="14150099" y="10819528"/>
                  </a:cubicBezTo>
                  <a:cubicBezTo>
                    <a:pt x="14104886" y="10836673"/>
                    <a:pt x="14047102" y="10833371"/>
                    <a:pt x="13991222" y="10846071"/>
                  </a:cubicBezTo>
                  <a:close/>
                </a:path>
              </a:pathLst>
            </a:custGeom>
            <a:solidFill>
              <a:srgbClr val="EAEAE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011558" y="2146590"/>
            <a:ext cx="9433253" cy="6520589"/>
            <a:chOff x="0" y="0"/>
            <a:chExt cx="15698956" cy="108516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27" y="127"/>
              <a:ext cx="15698829" cy="10858644"/>
            </a:xfrm>
            <a:custGeom>
              <a:avLst/>
              <a:gdLst/>
              <a:ahLst/>
              <a:cxnLst/>
              <a:rect r="r" b="b" t="t" l="l"/>
              <a:pathLst>
                <a:path h="10858644" w="15698829">
                  <a:moveTo>
                    <a:pt x="15297764" y="10845944"/>
                  </a:moveTo>
                  <a:cubicBezTo>
                    <a:pt x="15241883" y="10858644"/>
                    <a:pt x="15216483" y="10845944"/>
                    <a:pt x="15159333" y="10845944"/>
                  </a:cubicBezTo>
                  <a:cubicBezTo>
                    <a:pt x="15102183" y="10845944"/>
                    <a:pt x="15011124" y="10833244"/>
                    <a:pt x="15011124" y="10833244"/>
                  </a:cubicBezTo>
                  <a:lnTo>
                    <a:pt x="707771" y="10833244"/>
                  </a:lnTo>
                  <a:lnTo>
                    <a:pt x="631063" y="10820544"/>
                  </a:lnTo>
                  <a:cubicBezTo>
                    <a:pt x="631063" y="10820544"/>
                    <a:pt x="533400" y="10833244"/>
                    <a:pt x="457581" y="10820544"/>
                  </a:cubicBezTo>
                  <a:cubicBezTo>
                    <a:pt x="381762" y="10807844"/>
                    <a:pt x="296418" y="10820544"/>
                    <a:pt x="296418" y="10820544"/>
                  </a:cubicBezTo>
                  <a:cubicBezTo>
                    <a:pt x="240284" y="10820544"/>
                    <a:pt x="162814" y="10816226"/>
                    <a:pt x="119507" y="10787016"/>
                  </a:cubicBezTo>
                  <a:cubicBezTo>
                    <a:pt x="47371" y="10738375"/>
                    <a:pt x="25400" y="10668144"/>
                    <a:pt x="0" y="10562353"/>
                  </a:cubicBezTo>
                  <a:lnTo>
                    <a:pt x="0" y="10361820"/>
                  </a:lnTo>
                  <a:cubicBezTo>
                    <a:pt x="0" y="10361820"/>
                    <a:pt x="12700" y="10276857"/>
                    <a:pt x="12700" y="10218564"/>
                  </a:cubicBezTo>
                  <a:cubicBezTo>
                    <a:pt x="12700" y="10160271"/>
                    <a:pt x="0" y="10070355"/>
                    <a:pt x="0" y="10070355"/>
                  </a:cubicBezTo>
                  <a:lnTo>
                    <a:pt x="0" y="803402"/>
                  </a:lnTo>
                  <a:cubicBezTo>
                    <a:pt x="0" y="803402"/>
                    <a:pt x="12700" y="767715"/>
                    <a:pt x="12700" y="688594"/>
                  </a:cubicBezTo>
                  <a:lnTo>
                    <a:pt x="12700" y="543560"/>
                  </a:lnTo>
                  <a:cubicBezTo>
                    <a:pt x="12700" y="543560"/>
                    <a:pt x="0" y="459740"/>
                    <a:pt x="12700" y="375920"/>
                  </a:cubicBezTo>
                  <a:cubicBezTo>
                    <a:pt x="25400" y="292100"/>
                    <a:pt x="23876" y="258064"/>
                    <a:pt x="64897" y="195072"/>
                  </a:cubicBezTo>
                  <a:cubicBezTo>
                    <a:pt x="87249" y="160782"/>
                    <a:pt x="184404" y="76708"/>
                    <a:pt x="215900" y="50800"/>
                  </a:cubicBezTo>
                  <a:cubicBezTo>
                    <a:pt x="215900" y="50800"/>
                    <a:pt x="305181" y="24130"/>
                    <a:pt x="401320" y="12700"/>
                  </a:cubicBezTo>
                  <a:cubicBezTo>
                    <a:pt x="508000" y="0"/>
                    <a:pt x="481584" y="0"/>
                    <a:pt x="622300" y="0"/>
                  </a:cubicBezTo>
                  <a:lnTo>
                    <a:pt x="15179780" y="0"/>
                  </a:lnTo>
                  <a:cubicBezTo>
                    <a:pt x="15279856" y="0"/>
                    <a:pt x="15348310" y="12700"/>
                    <a:pt x="15348310" y="12700"/>
                  </a:cubicBezTo>
                  <a:cubicBezTo>
                    <a:pt x="15412444" y="12700"/>
                    <a:pt x="15501218" y="36322"/>
                    <a:pt x="15559129" y="50800"/>
                  </a:cubicBezTo>
                  <a:cubicBezTo>
                    <a:pt x="15660729" y="76200"/>
                    <a:pt x="15686129" y="254000"/>
                    <a:pt x="15686129" y="350520"/>
                  </a:cubicBezTo>
                  <a:lnTo>
                    <a:pt x="15686129" y="9979550"/>
                  </a:lnTo>
                  <a:cubicBezTo>
                    <a:pt x="15686129" y="9979550"/>
                    <a:pt x="15698829" y="10348231"/>
                    <a:pt x="15698829" y="10381251"/>
                  </a:cubicBezTo>
                  <a:cubicBezTo>
                    <a:pt x="15698829" y="10414271"/>
                    <a:pt x="15676350" y="10522221"/>
                    <a:pt x="15658443" y="10568449"/>
                  </a:cubicBezTo>
                  <a:cubicBezTo>
                    <a:pt x="15633424" y="10633092"/>
                    <a:pt x="15643585" y="10689988"/>
                    <a:pt x="15591768" y="10734184"/>
                  </a:cubicBezTo>
                  <a:cubicBezTo>
                    <a:pt x="15555700" y="10765045"/>
                    <a:pt x="15501598" y="10802383"/>
                    <a:pt x="15456387" y="10819528"/>
                  </a:cubicBezTo>
                  <a:cubicBezTo>
                    <a:pt x="15411174" y="10836673"/>
                    <a:pt x="15353390" y="10833371"/>
                    <a:pt x="15297510" y="1084607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33925" y="9243175"/>
            <a:ext cx="5781047" cy="4237501"/>
          </a:xfrm>
          <a:custGeom>
            <a:avLst/>
            <a:gdLst/>
            <a:ahLst/>
            <a:cxnLst/>
            <a:rect r="r" b="b" t="t" l="l"/>
            <a:pathLst>
              <a:path h="4237501" w="5781047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61363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1056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4" y="0"/>
                </a:lnTo>
                <a:lnTo>
                  <a:pt x="6357134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729395" y="8940671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0"/>
                </a:moveTo>
                <a:lnTo>
                  <a:pt x="6357135" y="0"/>
                </a:lnTo>
                <a:lnTo>
                  <a:pt x="6357135" y="330278"/>
                </a:lnTo>
                <a:lnTo>
                  <a:pt x="0" y="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466703" y="5614974"/>
            <a:ext cx="4762720" cy="546831"/>
          </a:xfrm>
          <a:custGeom>
            <a:avLst/>
            <a:gdLst/>
            <a:ahLst/>
            <a:cxnLst/>
            <a:rect r="r" b="b" t="t" l="l"/>
            <a:pathLst>
              <a:path h="546831" w="4762720">
                <a:moveTo>
                  <a:pt x="0" y="0"/>
                </a:moveTo>
                <a:lnTo>
                  <a:pt x="4762720" y="0"/>
                </a:lnTo>
                <a:lnTo>
                  <a:pt x="4762720" y="546831"/>
                </a:lnTo>
                <a:lnTo>
                  <a:pt x="0" y="546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0">
            <a:off x="1449938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0">
            <a:off x="5729395" y="1463887"/>
            <a:ext cx="6357135" cy="330278"/>
          </a:xfrm>
          <a:custGeom>
            <a:avLst/>
            <a:gdLst/>
            <a:ahLst/>
            <a:cxnLst/>
            <a:rect r="r" b="b" t="t" l="l"/>
            <a:pathLst>
              <a:path h="330278" w="6357135">
                <a:moveTo>
                  <a:pt x="0" y="330278"/>
                </a:moveTo>
                <a:lnTo>
                  <a:pt x="6357135" y="330278"/>
                </a:lnTo>
                <a:lnTo>
                  <a:pt x="6357135" y="0"/>
                </a:lnTo>
                <a:lnTo>
                  <a:pt x="0" y="0"/>
                </a:lnTo>
                <a:lnTo>
                  <a:pt x="0" y="33027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45859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853056" y="949604"/>
            <a:ext cx="166080" cy="158191"/>
          </a:xfrm>
          <a:custGeom>
            <a:avLst/>
            <a:gdLst/>
            <a:ahLst/>
            <a:cxnLst/>
            <a:rect r="r" b="b" t="t" l="l"/>
            <a:pathLst>
              <a:path h="158191" w="166080">
                <a:moveTo>
                  <a:pt x="0" y="0"/>
                </a:moveTo>
                <a:lnTo>
                  <a:pt x="166080" y="0"/>
                </a:lnTo>
                <a:lnTo>
                  <a:pt x="166080" y="158192"/>
                </a:lnTo>
                <a:lnTo>
                  <a:pt x="0" y="158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95168">
            <a:off x="3663103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9" y="0"/>
                </a:lnTo>
                <a:lnTo>
                  <a:pt x="3368199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74972">
            <a:off x="6830680" y="1227922"/>
            <a:ext cx="3368198" cy="73488"/>
          </a:xfrm>
          <a:custGeom>
            <a:avLst/>
            <a:gdLst/>
            <a:ahLst/>
            <a:cxnLst/>
            <a:rect r="r" b="b" t="t" l="l"/>
            <a:pathLst>
              <a:path h="73488" w="3368198">
                <a:moveTo>
                  <a:pt x="0" y="0"/>
                </a:moveTo>
                <a:lnTo>
                  <a:pt x="3368198" y="0"/>
                </a:lnTo>
                <a:lnTo>
                  <a:pt x="3368198" y="73488"/>
                </a:lnTo>
                <a:lnTo>
                  <a:pt x="0" y="734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112889" y="4452543"/>
            <a:ext cx="7646414" cy="1162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1"/>
              </a:lnSpc>
            </a:pPr>
            <a:r>
              <a:rPr lang="en-US" sz="7799">
                <a:solidFill>
                  <a:srgbClr val="372929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086530" y="4415784"/>
            <a:ext cx="3422553" cy="6946142"/>
          </a:xfrm>
          <a:custGeom>
            <a:avLst/>
            <a:gdLst/>
            <a:ahLst/>
            <a:cxnLst/>
            <a:rect r="r" b="b" t="t" l="l"/>
            <a:pathLst>
              <a:path h="6946142" w="3422553">
                <a:moveTo>
                  <a:pt x="0" y="0"/>
                </a:moveTo>
                <a:lnTo>
                  <a:pt x="3422553" y="0"/>
                </a:lnTo>
                <a:lnTo>
                  <a:pt x="3422553" y="6946142"/>
                </a:lnTo>
                <a:lnTo>
                  <a:pt x="0" y="69461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517962" y="8097339"/>
            <a:ext cx="3170242" cy="3927102"/>
          </a:xfrm>
          <a:custGeom>
            <a:avLst/>
            <a:gdLst/>
            <a:ahLst/>
            <a:cxnLst/>
            <a:rect r="r" b="b" t="t" l="l"/>
            <a:pathLst>
              <a:path h="3927102" w="3170242">
                <a:moveTo>
                  <a:pt x="0" y="0"/>
                </a:moveTo>
                <a:lnTo>
                  <a:pt x="3170242" y="0"/>
                </a:lnTo>
                <a:lnTo>
                  <a:pt x="3170242" y="3927102"/>
                </a:lnTo>
                <a:lnTo>
                  <a:pt x="0" y="39271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517962" y="0"/>
            <a:ext cx="2334214" cy="4114800"/>
          </a:xfrm>
          <a:custGeom>
            <a:avLst/>
            <a:gdLst/>
            <a:ahLst/>
            <a:cxnLst/>
            <a:rect r="r" b="b" t="t" l="l"/>
            <a:pathLst>
              <a:path h="4114800" w="2334214">
                <a:moveTo>
                  <a:pt x="0" y="0"/>
                </a:moveTo>
                <a:lnTo>
                  <a:pt x="2334213" y="0"/>
                </a:lnTo>
                <a:lnTo>
                  <a:pt x="23342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77323" y="557788"/>
            <a:ext cx="11933353" cy="9171423"/>
          </a:xfrm>
          <a:custGeom>
            <a:avLst/>
            <a:gdLst/>
            <a:ahLst/>
            <a:cxnLst/>
            <a:rect r="r" b="b" t="t" l="l"/>
            <a:pathLst>
              <a:path h="9171423" w="11933353">
                <a:moveTo>
                  <a:pt x="0" y="0"/>
                </a:moveTo>
                <a:lnTo>
                  <a:pt x="11933354" y="0"/>
                </a:lnTo>
                <a:lnTo>
                  <a:pt x="11933354" y="9171424"/>
                </a:lnTo>
                <a:lnTo>
                  <a:pt x="0" y="91714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53" t="-8662" r="-1926" b="-1213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DA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28538" y="-2253652"/>
            <a:ext cx="18768896" cy="13035852"/>
          </a:xfrm>
          <a:custGeom>
            <a:avLst/>
            <a:gdLst/>
            <a:ahLst/>
            <a:cxnLst/>
            <a:rect r="r" b="b" t="t" l="l"/>
            <a:pathLst>
              <a:path h="13035852" w="18768896">
                <a:moveTo>
                  <a:pt x="0" y="0"/>
                </a:moveTo>
                <a:lnTo>
                  <a:pt x="18768897" y="0"/>
                </a:lnTo>
                <a:lnTo>
                  <a:pt x="18768897" y="13035851"/>
                </a:lnTo>
                <a:lnTo>
                  <a:pt x="0" y="130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21544" y="1257119"/>
            <a:ext cx="14172746" cy="7772761"/>
            <a:chOff x="0" y="0"/>
            <a:chExt cx="18896995" cy="103636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597997" cy="10363682"/>
            </a:xfrm>
            <a:custGeom>
              <a:avLst/>
              <a:gdLst/>
              <a:ahLst/>
              <a:cxnLst/>
              <a:rect r="r" b="b" t="t" l="l"/>
              <a:pathLst>
                <a:path h="10363682" w="12597997">
                  <a:moveTo>
                    <a:pt x="0" y="0"/>
                  </a:moveTo>
                  <a:lnTo>
                    <a:pt x="12597997" y="0"/>
                  </a:lnTo>
                  <a:lnTo>
                    <a:pt x="12597997" y="10363682"/>
                  </a:lnTo>
                  <a:lnTo>
                    <a:pt x="0" y="10363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3039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298998" y="0"/>
              <a:ext cx="12597997" cy="10363682"/>
            </a:xfrm>
            <a:custGeom>
              <a:avLst/>
              <a:gdLst/>
              <a:ahLst/>
              <a:cxnLst/>
              <a:rect r="r" b="b" t="t" l="l"/>
              <a:pathLst>
                <a:path h="10363682" w="12597997">
                  <a:moveTo>
                    <a:pt x="0" y="0"/>
                  </a:moveTo>
                  <a:lnTo>
                    <a:pt x="12597997" y="0"/>
                  </a:lnTo>
                  <a:lnTo>
                    <a:pt x="12597997" y="10363682"/>
                  </a:lnTo>
                  <a:lnTo>
                    <a:pt x="0" y="10363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039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06856" y="2639208"/>
            <a:ext cx="3947769" cy="8862339"/>
          </a:xfrm>
          <a:custGeom>
            <a:avLst/>
            <a:gdLst/>
            <a:ahLst/>
            <a:cxnLst/>
            <a:rect r="r" b="b" t="t" l="l"/>
            <a:pathLst>
              <a:path h="8862339" w="3947769">
                <a:moveTo>
                  <a:pt x="0" y="0"/>
                </a:moveTo>
                <a:lnTo>
                  <a:pt x="3947769" y="0"/>
                </a:lnTo>
                <a:lnTo>
                  <a:pt x="3947769" y="8862338"/>
                </a:lnTo>
                <a:lnTo>
                  <a:pt x="0" y="8862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016718" y="4264274"/>
            <a:ext cx="6254564" cy="1390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89"/>
              </a:lnSpc>
            </a:pPr>
            <a:r>
              <a:rPr lang="en-US" sz="9158" spc="-183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KHÁM PHÁ</a:t>
            </a:r>
          </a:p>
        </p:txBody>
      </p:sp>
      <p:sp>
        <p:nvSpPr>
          <p:cNvPr name="Freeform 8" id="8"/>
          <p:cNvSpPr/>
          <p:nvPr/>
        </p:nvSpPr>
        <p:spPr>
          <a:xfrm flipH="true" flipV="true" rot="-8957596">
            <a:off x="14388559" y="810226"/>
            <a:ext cx="4169757" cy="902184"/>
          </a:xfrm>
          <a:custGeom>
            <a:avLst/>
            <a:gdLst/>
            <a:ahLst/>
            <a:cxnLst/>
            <a:rect r="r" b="b" t="t" l="l"/>
            <a:pathLst>
              <a:path h="902184" w="4169757">
                <a:moveTo>
                  <a:pt x="4169757" y="902184"/>
                </a:moveTo>
                <a:lnTo>
                  <a:pt x="0" y="902184"/>
                </a:lnTo>
                <a:lnTo>
                  <a:pt x="0" y="0"/>
                </a:lnTo>
                <a:lnTo>
                  <a:pt x="4169757" y="0"/>
                </a:lnTo>
                <a:lnTo>
                  <a:pt x="4169757" y="90218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450527" y="6656436"/>
            <a:ext cx="2614235" cy="5039490"/>
          </a:xfrm>
          <a:custGeom>
            <a:avLst/>
            <a:gdLst/>
            <a:ahLst/>
            <a:cxnLst/>
            <a:rect r="r" b="b" t="t" l="l"/>
            <a:pathLst>
              <a:path h="5039490" w="2614235">
                <a:moveTo>
                  <a:pt x="0" y="0"/>
                </a:moveTo>
                <a:lnTo>
                  <a:pt x="2614236" y="0"/>
                </a:lnTo>
                <a:lnTo>
                  <a:pt x="2614236" y="5039489"/>
                </a:lnTo>
                <a:lnTo>
                  <a:pt x="0" y="50394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0010"/>
            <a:ext cx="18288000" cy="10126980"/>
          </a:xfrm>
          <a:custGeom>
            <a:avLst/>
            <a:gdLst/>
            <a:ahLst/>
            <a:cxnLst/>
            <a:rect r="r" b="b" t="t" l="l"/>
            <a:pathLst>
              <a:path h="10126980" w="18288000">
                <a:moveTo>
                  <a:pt x="0" y="0"/>
                </a:moveTo>
                <a:lnTo>
                  <a:pt x="18288000" y="0"/>
                </a:lnTo>
                <a:lnTo>
                  <a:pt x="18288000" y="10126980"/>
                </a:lnTo>
                <a:lnTo>
                  <a:pt x="0" y="10126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580" y="0"/>
            <a:ext cx="18176420" cy="10224236"/>
          </a:xfrm>
          <a:custGeom>
            <a:avLst/>
            <a:gdLst/>
            <a:ahLst/>
            <a:cxnLst/>
            <a:rect r="r" b="b" t="t" l="l"/>
            <a:pathLst>
              <a:path h="10224236" w="18176420">
                <a:moveTo>
                  <a:pt x="0" y="0"/>
                </a:moveTo>
                <a:lnTo>
                  <a:pt x="18176420" y="0"/>
                </a:lnTo>
                <a:lnTo>
                  <a:pt x="18176420" y="10224236"/>
                </a:lnTo>
                <a:lnTo>
                  <a:pt x="0" y="10224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157897" cy="10213817"/>
          </a:xfrm>
          <a:custGeom>
            <a:avLst/>
            <a:gdLst/>
            <a:ahLst/>
            <a:cxnLst/>
            <a:rect r="r" b="b" t="t" l="l"/>
            <a:pathLst>
              <a:path h="10213817" w="18157897">
                <a:moveTo>
                  <a:pt x="0" y="0"/>
                </a:moveTo>
                <a:lnTo>
                  <a:pt x="18157897" y="0"/>
                </a:lnTo>
                <a:lnTo>
                  <a:pt x="18157897" y="10213817"/>
                </a:lnTo>
                <a:lnTo>
                  <a:pt x="0" y="10213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17261"/>
          </a:xfrm>
          <a:custGeom>
            <a:avLst/>
            <a:gdLst/>
            <a:ahLst/>
            <a:cxnLst/>
            <a:rect r="r" b="b" t="t" l="l"/>
            <a:pathLst>
              <a:path h="10317261" w="18288000">
                <a:moveTo>
                  <a:pt x="0" y="0"/>
                </a:moveTo>
                <a:lnTo>
                  <a:pt x="18288000" y="0"/>
                </a:lnTo>
                <a:lnTo>
                  <a:pt x="18288000" y="10317261"/>
                </a:lnTo>
                <a:lnTo>
                  <a:pt x="0" y="10317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44" r="-1448" b="-1665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5561"/>
            <a:ext cx="18288000" cy="10095879"/>
          </a:xfrm>
          <a:custGeom>
            <a:avLst/>
            <a:gdLst/>
            <a:ahLst/>
            <a:cxnLst/>
            <a:rect r="r" b="b" t="t" l="l"/>
            <a:pathLst>
              <a:path h="10095879" w="18288000">
                <a:moveTo>
                  <a:pt x="0" y="0"/>
                </a:moveTo>
                <a:lnTo>
                  <a:pt x="18288000" y="0"/>
                </a:lnTo>
                <a:lnTo>
                  <a:pt x="18288000" y="10095878"/>
                </a:lnTo>
                <a:lnTo>
                  <a:pt x="0" y="10095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987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471466" cy="10184275"/>
          </a:xfrm>
          <a:custGeom>
            <a:avLst/>
            <a:gdLst/>
            <a:ahLst/>
            <a:cxnLst/>
            <a:rect r="r" b="b" t="t" l="l"/>
            <a:pathLst>
              <a:path h="10184275" w="17471466">
                <a:moveTo>
                  <a:pt x="0" y="0"/>
                </a:moveTo>
                <a:lnTo>
                  <a:pt x="17471466" y="0"/>
                </a:lnTo>
                <a:lnTo>
                  <a:pt x="17471466" y="10184275"/>
                </a:lnTo>
                <a:lnTo>
                  <a:pt x="0" y="10184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5" t="-202" r="-2552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DAGUHQxJ0Vw</dc:identifier>
  <dcterms:modified xsi:type="dcterms:W3CDTF">2011-08-01T06:04:30Z</dcterms:modified>
  <cp:revision>1</cp:revision>
  <dc:title>KHỞI ĐỘNG</dc:title>
</cp:coreProperties>
</file>