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6" r:id="rId2"/>
    <p:sldId id="410" r:id="rId3"/>
    <p:sldId id="347" r:id="rId4"/>
    <p:sldId id="351" r:id="rId5"/>
    <p:sldId id="356" r:id="rId6"/>
    <p:sldId id="355" r:id="rId7"/>
    <p:sldId id="357" r:id="rId8"/>
    <p:sldId id="359" r:id="rId9"/>
    <p:sldId id="361" r:id="rId10"/>
    <p:sldId id="360" r:id="rId11"/>
    <p:sldId id="439" r:id="rId12"/>
    <p:sldId id="346" r:id="rId13"/>
    <p:sldId id="419" r:id="rId14"/>
    <p:sldId id="421" r:id="rId15"/>
    <p:sldId id="422" r:id="rId16"/>
    <p:sldId id="423" r:id="rId17"/>
    <p:sldId id="428" r:id="rId18"/>
    <p:sldId id="429" r:id="rId19"/>
    <p:sldId id="430" r:id="rId20"/>
    <p:sldId id="431" r:id="rId21"/>
    <p:sldId id="432" r:id="rId22"/>
    <p:sldId id="336" r:id="rId23"/>
    <p:sldId id="335" r:id="rId24"/>
    <p:sldId id="334" r:id="rId25"/>
    <p:sldId id="435" r:id="rId26"/>
    <p:sldId id="338" r:id="rId27"/>
    <p:sldId id="350" r:id="rId28"/>
    <p:sldId id="287" r:id="rId29"/>
    <p:sldId id="438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CE023-D290-4C92-BE08-A883C4761A53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85C3D-3238-4A2B-864B-378E33DDBC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230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E7B3CE0E-39DB-BC65-1CB8-30955DAE06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73957E09-592C-2E0C-00B7-86637C488B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311687BE-453F-3F8C-6B76-ED72465896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0EEA6E0-2B4C-4DB6-834B-8EAD01BDE0EB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6949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8BDD-713B-3135-739E-931B53643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2739E-363B-7202-751C-4249231490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FC8C3-EA50-9F6D-B5C7-7E6354F48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65B79-D2DA-B961-2B1E-F70F0C97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73D49-0D8A-B040-42BD-734569554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6730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DAE71-93C3-6C2B-02A5-FE6304834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8D68F4-4C68-2761-C165-62F3CA2B8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3E06C-69BD-CF84-F287-29EA305FF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11E91-1218-C903-60FF-8140A9560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21C55-5E80-79A6-37B3-138C5F1B4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699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8BC5A-29ED-47C5-F01F-C5571198AA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56D9CB-FBB2-F10D-A8DE-EBA2E58D3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44222-2CF7-ED41-7769-E81455642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71025-9CE0-A131-85C8-690EA5A37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8F5F6-B0F5-0010-DA0A-78EBB5501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365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89E68-7FD8-54E8-326B-254A91F8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3EE18-57B0-302A-DE92-F9F9664C8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BAE5B-175E-D1B5-DB3B-8CA7A9055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A66B7-C8D5-CF8B-7294-89D8753E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4D9B0-5DBC-2EA1-2646-6B6AA654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191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86A04-6FFC-C851-605F-E8C2199CF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A082F-D25C-FB3C-7A1B-FA1994F1F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21A70-6E97-60D9-FEAB-BD271AE9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0E36-176C-1AC2-1186-1CBC75E0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D4A1F-3669-C1B7-5C92-E5FC419AF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293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DA1B8-B58A-57A3-E848-D0EC1A005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47A-2F01-18A2-C42F-71ED6991D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2B4E5-11A9-D132-D3A7-1E26EFF0F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1694F-761F-2B7E-2AD4-02D6FCEB1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733E-2854-5FEF-79FD-C41068361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FA20A-3997-46C3-1227-DA2F7381C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797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103BC-A882-0B60-CFC9-1B54BE65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F2DAE-F7F2-F562-CBB0-3F5F32D50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B1F50-EC2C-AC10-D280-93C105661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686A6-A50B-D311-6F29-B79237C80D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8D5F96-3CD1-C463-501A-E4D5BB73B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E634D8-D655-9B39-BF1B-9C19BB87F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38EED0-BBB7-08EF-BB0A-5FFE8D09C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0BAB6-95D5-76EF-E865-537E0CADF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8639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63698-256A-0B44-D5A8-DE2A22DED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327AA8-92C2-7220-CF03-7065A1DB4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9E40B8-7697-1899-C058-8AA259DA5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E165E4-1A50-A7BA-2D23-27BD096D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93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B4FC95-7B37-0B68-8CDB-80934F56C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11F473-4579-85E0-1E53-B79EC680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FFBCD-AF2A-3E25-8360-3B78CA0E7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42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06D0-28EF-CE1A-193F-6F479024B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8D574-ECC7-8E11-7877-79F784FA9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F59A1E-8AED-25A5-2AD0-EAECD288E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7E7D8-3DFE-7640-63A3-EFADE2B19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31230-FAF9-4526-3FBF-FA9E331F0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4894-79C0-2DEC-1456-5C27ED811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240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65997-92AE-71ED-579D-83335C99D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D10F5A-8263-4BA8-CB09-1FF8089230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7B993-0673-603B-871A-CB5612F87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88DD3B-2977-E80F-F631-EFB30A723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0D0F-B91D-49AB-8DD3-4FC7154DE9E6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29E24-C226-3468-92C6-C1322876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E0861-6476-E50C-9522-A0847A3C5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788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6BB4F2-3F1A-AFA5-179B-718DB982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30E4C-1870-E7CE-AABF-83DFCD400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ACB9B6-B2CB-F51B-3C16-48CEE42E7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20D0F-B91D-49AB-8DD3-4FC7154DE9E6}" type="datetimeFigureOut">
              <a:rPr lang="vi-VN" smtClean="0"/>
              <a:t>04/11/2024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93157-F98A-9533-10A6-68D7688F0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B10FE-5128-ACC4-C64B-1865344D9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67BEE-5BA7-4245-A557-8BD2754F24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893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slide" Target="slide4.xml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17.png"/><Relationship Id="rId17" Type="http://schemas.openxmlformats.org/officeDocument/2006/relationships/image" Target="../media/image33.jpg"/><Relationship Id="rId2" Type="http://schemas.microsoft.com/office/2007/relationships/media" Target="../media/media1.mp3"/><Relationship Id="rId16" Type="http://schemas.openxmlformats.org/officeDocument/2006/relationships/image" Target="../media/image54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1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0.svg"/><Relationship Id="rId18" Type="http://schemas.openxmlformats.org/officeDocument/2006/relationships/image" Target="../media/image74.png"/><Relationship Id="rId3" Type="http://schemas.openxmlformats.org/officeDocument/2006/relationships/image" Target="../media/image6.svg"/><Relationship Id="rId21" Type="http://schemas.openxmlformats.org/officeDocument/2006/relationships/image" Target="../media/image88.svg"/><Relationship Id="rId7" Type="http://schemas.openxmlformats.org/officeDocument/2006/relationships/image" Target="../media/image78.svg"/><Relationship Id="rId12" Type="http://schemas.openxmlformats.org/officeDocument/2006/relationships/image" Target="../media/image71.png"/><Relationship Id="rId17" Type="http://schemas.openxmlformats.org/officeDocument/2006/relationships/image" Target="../media/image84.svg"/><Relationship Id="rId25" Type="http://schemas.openxmlformats.org/officeDocument/2006/relationships/image" Target="../media/image90.svg"/><Relationship Id="rId2" Type="http://schemas.openxmlformats.org/officeDocument/2006/relationships/image" Target="../media/image4.png"/><Relationship Id="rId16" Type="http://schemas.openxmlformats.org/officeDocument/2006/relationships/image" Target="../media/image73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2.svg"/><Relationship Id="rId24" Type="http://schemas.openxmlformats.org/officeDocument/2006/relationships/image" Target="../media/image76.png"/><Relationship Id="rId5" Type="http://schemas.openxmlformats.org/officeDocument/2006/relationships/image" Target="../media/image8.svg"/><Relationship Id="rId15" Type="http://schemas.openxmlformats.org/officeDocument/2006/relationships/image" Target="../media/image82.svg"/><Relationship Id="rId23" Type="http://schemas.openxmlformats.org/officeDocument/2006/relationships/image" Target="../media/image14.svg"/><Relationship Id="rId10" Type="http://schemas.openxmlformats.org/officeDocument/2006/relationships/image" Target="../media/image7.png"/><Relationship Id="rId19" Type="http://schemas.openxmlformats.org/officeDocument/2006/relationships/image" Target="../media/image8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72.png"/><Relationship Id="rId2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8.png"/><Relationship Id="rId3" Type="http://schemas.openxmlformats.org/officeDocument/2006/relationships/image" Target="../media/image6.svg"/><Relationship Id="rId7" Type="http://schemas.openxmlformats.org/officeDocument/2006/relationships/image" Target="../media/image78.svg"/><Relationship Id="rId12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2.svg"/><Relationship Id="rId5" Type="http://schemas.openxmlformats.org/officeDocument/2006/relationships/image" Target="../media/image8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9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.svg"/><Relationship Id="rId7" Type="http://schemas.openxmlformats.org/officeDocument/2006/relationships/image" Target="../media/image78.svg"/><Relationship Id="rId12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2.svg"/><Relationship Id="rId5" Type="http://schemas.openxmlformats.org/officeDocument/2006/relationships/image" Target="../media/image8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1.gif"/><Relationship Id="rId3" Type="http://schemas.openxmlformats.org/officeDocument/2006/relationships/image" Target="../media/image6.svg"/><Relationship Id="rId7" Type="http://schemas.openxmlformats.org/officeDocument/2006/relationships/image" Target="../media/image78.svg"/><Relationship Id="rId12" Type="http://schemas.openxmlformats.org/officeDocument/2006/relationships/image" Target="../media/image8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2.svg"/><Relationship Id="rId5" Type="http://schemas.openxmlformats.org/officeDocument/2006/relationships/image" Target="../media/image8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1.gif"/><Relationship Id="rId3" Type="http://schemas.openxmlformats.org/officeDocument/2006/relationships/image" Target="../media/image6.svg"/><Relationship Id="rId7" Type="http://schemas.openxmlformats.org/officeDocument/2006/relationships/image" Target="../media/image78.svg"/><Relationship Id="rId12" Type="http://schemas.openxmlformats.org/officeDocument/2006/relationships/image" Target="../media/image8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2.svg"/><Relationship Id="rId5" Type="http://schemas.openxmlformats.org/officeDocument/2006/relationships/image" Target="../media/image8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gif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slide" Target="slide7.xml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slide" Target="slide6.xml"/><Relationship Id="rId1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openxmlformats.org/officeDocument/2006/relationships/image" Target="../media/image33.jpg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33.jp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slide" Target="slide4.xml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openxmlformats.org/officeDocument/2006/relationships/image" Target="../media/image33.jp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38.gif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33.jpg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661A663-FF6E-3BE6-CF31-5325554A1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23813"/>
            <a:ext cx="12115800" cy="6794500"/>
          </a:xfrm>
          <a:prstGeom prst="rect">
            <a:avLst/>
          </a:prstGeom>
          <a:solidFill>
            <a:srgbClr val="FFFFCC"/>
          </a:solidFill>
          <a:ln w="76200" cmpd="tri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3373" tIns="21688" rIns="43373" bIns="21688" anchor="ctr"/>
          <a:lstStyle>
            <a:lvl1pPr defTabSz="431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31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31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31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31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31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31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31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31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6C6FC3D7-24A8-C583-C911-65AED6285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021263"/>
            <a:ext cx="12115800" cy="1812925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3373" tIns="21688" rIns="43373" bIns="21688" anchor="ctr"/>
          <a:lstStyle>
            <a:lvl1pPr defTabSz="431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31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31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31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31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31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31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31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31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uk-UA" altLang="en-US" sz="1200">
              <a:solidFill>
                <a:srgbClr val="000000"/>
              </a:solidFill>
              <a:latin typeface="VN-NTime" pitchFamily="2" charset="0"/>
            </a:endParaRPr>
          </a:p>
        </p:txBody>
      </p:sp>
      <p:pic>
        <p:nvPicPr>
          <p:cNvPr id="4100" name="Picture 6" descr="21">
            <a:extLst>
              <a:ext uri="{FF2B5EF4-FFF2-40B4-BE49-F238E27FC236}">
                <a16:creationId xmlns:a16="http://schemas.microsoft.com/office/drawing/2014/main" id="{65B8E9BE-61ED-A3C7-5130-0032129AEA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5026025"/>
            <a:ext cx="231775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WordArt 7">
            <a:extLst>
              <a:ext uri="{FF2B5EF4-FFF2-40B4-BE49-F238E27FC236}">
                <a16:creationId xmlns:a16="http://schemas.microsoft.com/office/drawing/2014/main" id="{1BCEF843-84B0-5051-7B37-EF7D797AA3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0" y="3276600"/>
            <a:ext cx="8894617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9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1518" b="1" i="1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1518" b="1" i="1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19 : Phép </a:t>
            </a:r>
            <a:r>
              <a:rPr lang="vi-VN" sz="1518" b="1" i="1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cộng</a:t>
            </a:r>
            <a:r>
              <a:rPr lang="en-US" sz="1518" b="1" i="1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518" b="1" i="1" kern="10" dirty="0" err="1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số</a:t>
            </a:r>
            <a:r>
              <a:rPr lang="en-US" sz="1518" b="1" i="1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518" b="1" i="1" kern="10" dirty="0" err="1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thập</a:t>
            </a:r>
            <a:r>
              <a:rPr lang="en-US" sz="1518" b="1" i="1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1518" b="1" i="1" kern="10" dirty="0" err="1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phân</a:t>
            </a:r>
            <a:r>
              <a:rPr lang="vi-VN" sz="1518" b="1" i="1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1518" b="1" i="1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(Tiết 1)</a:t>
            </a:r>
            <a:endParaRPr lang="en-US" sz="1518" b="1" i="1" kern="1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02" name="Picture 8" descr="lite">
            <a:extLst>
              <a:ext uri="{FF2B5EF4-FFF2-40B4-BE49-F238E27FC236}">
                <a16:creationId xmlns:a16="http://schemas.microsoft.com/office/drawing/2014/main" id="{085B2403-1CA5-6738-3C3E-8AF117407F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13300" y="5416550"/>
            <a:ext cx="2732088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WordArt 11">
            <a:extLst>
              <a:ext uri="{FF2B5EF4-FFF2-40B4-BE49-F238E27FC236}">
                <a16:creationId xmlns:a16="http://schemas.microsoft.com/office/drawing/2014/main" id="{0A68B340-01A7-60FB-4184-B5CF5CD3DE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609600"/>
            <a:ext cx="10058400" cy="3028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vi-VN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 HẢI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FF00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4" name="WordArt 12">
            <a:extLst>
              <a:ext uri="{FF2B5EF4-FFF2-40B4-BE49-F238E27FC236}">
                <a16:creationId xmlns:a16="http://schemas.microsoft.com/office/drawing/2014/main" id="{5D1ED8CD-81CB-FAEF-16F9-48DE783EAC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24300" y="2071688"/>
            <a:ext cx="4800600" cy="423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93"/>
              </a:avLst>
            </a:prstTxWarp>
          </a:bodyPr>
          <a:lstStyle/>
          <a:p>
            <a:pPr algn="ctr"/>
            <a:r>
              <a:rPr lang="vi-VN" sz="1709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en-US" sz="1709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LỚP </a:t>
            </a:r>
            <a:r>
              <a:rPr lang="en-US" sz="1709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5B</a:t>
            </a:r>
            <a:endParaRPr lang="en-US" sz="1709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5" name="Picture 14" descr="POINSET3">
            <a:extLst>
              <a:ext uri="{FF2B5EF4-FFF2-40B4-BE49-F238E27FC236}">
                <a16:creationId xmlns:a16="http://schemas.microsoft.com/office/drawing/2014/main" id="{A3B1CD55-556B-4E38-6229-36B6FB7124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2313" y="4419600"/>
            <a:ext cx="2570162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5" name="WordArt 12">
            <a:extLst>
              <a:ext uri="{FF2B5EF4-FFF2-40B4-BE49-F238E27FC236}">
                <a16:creationId xmlns:a16="http://schemas.microsoft.com/office/drawing/2014/main" id="{EB89CF6E-C3C8-686B-003D-0E19001818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74950" y="5856288"/>
            <a:ext cx="6808788" cy="688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709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vi-VN" sz="1709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</a:t>
            </a:r>
            <a:r>
              <a:rPr lang="en-US" sz="1709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709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9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1709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9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1709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225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38AAC0-6384-E7B8-40A6-B20808AB4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8859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CC5833-C748-F368-41CE-B025C249C1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ABFA76-3B56-050D-FF01-B8F685357C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8E5526-F721-06FC-4809-A346FA616F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0B1563-76E7-42B8-F932-54DA800505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45623-C1D1-53D8-EAAC-432495C100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  <a:extLst>
              <a:ext uri="{FF2B5EF4-FFF2-40B4-BE49-F238E27FC236}">
                <a16:creationId xmlns:a16="http://schemas.microsoft.com/office/drawing/2014/main" id="{7A07FDC8-33A9-3BBA-9ACD-CBE0085E59F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253221" y="4741676"/>
            <a:ext cx="980495" cy="1848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CE9E2A-E9C7-6DCB-1688-E510561382F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5791185" y="4846464"/>
            <a:ext cx="898358" cy="16844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H giữa">
                <a:extLst>
                  <a:ext uri="{FF2B5EF4-FFF2-40B4-BE49-F238E27FC236}">
                    <a16:creationId xmlns:a16="http://schemas.microsoft.com/office/drawing/2014/main" id="{4DECA379-07FF-760A-D80A-44DCA628C7AF}"/>
                  </a:ext>
                </a:extLst>
              </p:cNvPr>
              <p:cNvSpPr/>
              <p:nvPr/>
            </p:nvSpPr>
            <p:spPr>
              <a:xfrm>
                <a:off x="1181099" y="206974"/>
                <a:ext cx="10049273" cy="1717076"/>
              </a:xfrm>
              <a:prstGeom prst="roundRect">
                <a:avLst>
                  <a:gd name="adj" fmla="val 16220"/>
                </a:avLst>
              </a:prstGeom>
              <a:solidFill>
                <a:srgbClr val="FFFF00"/>
              </a:solidFill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vi-VN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𝟏𝟖𝐤𝐦</m:t>
                        </m:r>
                      </m:e>
                      <m:sup>
                        <m:r>
                          <a:rPr lang="vi-VN" sz="4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7ha =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4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𝐤𝐦</m:t>
                        </m:r>
                      </m:e>
                      <m:sup>
                        <m:r>
                          <a:rPr lang="vi-VN" sz="4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endPara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CH giữa">
                <a:extLst>
                  <a:ext uri="{FF2B5EF4-FFF2-40B4-BE49-F238E27FC236}">
                    <a16:creationId xmlns:a16="http://schemas.microsoft.com/office/drawing/2014/main" id="{4DECA379-07FF-760A-D80A-44DCA628C7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099" y="206974"/>
                <a:ext cx="10049273" cy="1717076"/>
              </a:xfrm>
              <a:prstGeom prst="roundRect">
                <a:avLst>
                  <a:gd name="adj" fmla="val 16220"/>
                </a:avLst>
              </a:prstGeom>
              <a:blipFill>
                <a:blip r:embed="rId16"/>
                <a:stretch>
                  <a:fillRect/>
                </a:stretch>
              </a:blipFill>
              <a:ln w="76200"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7">
            <a:extLst>
              <a:ext uri="{FF2B5EF4-FFF2-40B4-BE49-F238E27FC236}">
                <a16:creationId xmlns:a16="http://schemas.microsoft.com/office/drawing/2014/main" id="{AC3F5C73-2C28-3E29-BD88-4B1F6CBE9998}"/>
              </a:ext>
            </a:extLst>
          </p:cNvPr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032A5E4F-66FE-B3AE-94DF-83944B9DC320}"/>
              </a:ext>
            </a:extLst>
          </p:cNvPr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8D42BA46-C445-51B9-D119-E85719071075}"/>
              </a:ext>
            </a:extLst>
          </p:cNvPr>
          <p:cNvSpPr/>
          <p:nvPr/>
        </p:nvSpPr>
        <p:spPr>
          <a:xfrm>
            <a:off x="87713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A.</a:t>
            </a:r>
            <a:r>
              <a:rPr lang="vi-VN" sz="2800" b="1" dirty="0"/>
              <a:t> 18,07</a:t>
            </a:r>
            <a:endParaRPr lang="en-US" sz="2800" b="1" dirty="0"/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D2780F15-4DD0-4002-662D-6FD8225A3B05}"/>
              </a:ext>
            </a:extLst>
          </p:cNvPr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C.</a:t>
            </a:r>
            <a:r>
              <a:rPr lang="vi-VN" sz="2800" b="1" dirty="0"/>
              <a:t> 180,7</a:t>
            </a:r>
            <a:endParaRPr lang="en-US" sz="2800" b="1" dirty="0"/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id="{A61C3A2C-E6AF-5AEB-1FC3-C1DC78BE023A}"/>
              </a:ext>
            </a:extLst>
          </p:cNvPr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B.</a:t>
            </a:r>
            <a:r>
              <a:rPr lang="vi-VN" sz="2800" b="1" dirty="0"/>
              <a:t> 1807</a:t>
            </a:r>
            <a:endParaRPr lang="en-US" sz="2800" b="1" dirty="0"/>
          </a:p>
        </p:txBody>
      </p:sp>
      <p:sp>
        <p:nvSpPr>
          <p:cNvPr id="16" name="D">
            <a:extLst>
              <a:ext uri="{FF2B5EF4-FFF2-40B4-BE49-F238E27FC236}">
                <a16:creationId xmlns:a16="http://schemas.microsoft.com/office/drawing/2014/main" id="{35BE784C-28A4-54D2-F3E6-F7D7F2C33DD0}"/>
              </a:ext>
            </a:extLst>
          </p:cNvPr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D.</a:t>
            </a:r>
            <a:r>
              <a:rPr lang="vi-VN" sz="2800" b="1" dirty="0"/>
              <a:t> 1,807</a:t>
            </a:r>
            <a:endParaRPr lang="en-US" sz="28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7C6157-B4F9-DA19-1D64-038CC36222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AFE4F6-4405-C013-3682-EB8D086484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19" name="Bống Bống Bang Bang Karaoke Beat Chuẩn 2017">
            <a:hlinkClick r:id="" action="ppaction://media"/>
            <a:extLst>
              <a:ext uri="{FF2B5EF4-FFF2-40B4-BE49-F238E27FC236}">
                <a16:creationId xmlns:a16="http://schemas.microsoft.com/office/drawing/2014/main" id="{3A08E500-4D79-0052-1446-139B97407B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8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69 0.01504 L -0.11146 0.012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1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9"/>
          <a:stretch/>
        </p:blipFill>
        <p:spPr>
          <a:xfrm>
            <a:off x="0" y="0"/>
            <a:ext cx="122669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5050" y="850726"/>
            <a:ext cx="832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5969" y="1497057"/>
            <a:ext cx="1478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u="sng" dirty="0">
                <a:solidFill>
                  <a:schemeClr val="bg1"/>
                </a:solidFill>
              </a:rPr>
              <a:t>Toán:</a:t>
            </a:r>
            <a:endParaRPr lang="en-US" sz="3600" b="1" u="sng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6073" y="2143388"/>
            <a:ext cx="8880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chemeClr val="bg1"/>
                </a:solidFill>
              </a:rPr>
              <a:t>Bài</a:t>
            </a:r>
            <a:r>
              <a:rPr lang="en-US" sz="3600" b="1" u="sng" dirty="0" smtClean="0">
                <a:solidFill>
                  <a:schemeClr val="bg1"/>
                </a:solidFill>
              </a:rPr>
              <a:t> 19</a:t>
            </a:r>
            <a:r>
              <a:rPr lang="vi-VN" sz="3600" b="1" dirty="0" smtClean="0">
                <a:solidFill>
                  <a:schemeClr val="bg1"/>
                </a:solidFill>
              </a:rPr>
              <a:t>:</a:t>
            </a:r>
            <a:r>
              <a:rPr lang="en-US" sz="3600" b="1" dirty="0" smtClean="0">
                <a:solidFill>
                  <a:schemeClr val="bg1"/>
                </a:solidFill>
              </a:rPr>
              <a:t>      </a:t>
            </a:r>
            <a:r>
              <a:rPr lang="en-US" sz="3600" b="1" dirty="0" err="1" smtClean="0">
                <a:solidFill>
                  <a:srgbClr val="FFFF00"/>
                </a:solidFill>
              </a:rPr>
              <a:t>Phép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cộng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số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thập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phân</a:t>
            </a:r>
            <a:r>
              <a:rPr lang="en-US" sz="3600" b="1" dirty="0" smtClean="0">
                <a:solidFill>
                  <a:srgbClr val="FFFF00"/>
                </a:solidFill>
              </a:rPr>
              <a:t> (</a:t>
            </a:r>
            <a:r>
              <a:rPr lang="en-US" sz="3600" b="1" dirty="0" err="1" smtClean="0">
                <a:solidFill>
                  <a:srgbClr val="FFFF00"/>
                </a:solidFill>
              </a:rPr>
              <a:t>tiết</a:t>
            </a:r>
            <a:r>
              <a:rPr lang="en-US" sz="3600" b="1" dirty="0" smtClean="0">
                <a:solidFill>
                  <a:srgbClr val="FFFF00"/>
                </a:solidFill>
              </a:rPr>
              <a:t> 1)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4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9F106B64-4225-B733-3366-0970EE644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12123738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6B76D60-F663-E511-3173-3E11F6755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5280" y="3200400"/>
            <a:ext cx="2479040" cy="205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vi-VN" altLang="en-US" sz="3192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vi-VN" altLang="en-US" sz="3192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vi-VN" altLang="en-US" sz="3192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vi-VN" altLang="en-US" sz="3192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BDE54A-0196-5217-2E5E-C236F9D81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" y="650240"/>
            <a:ext cx="11734800" cy="608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0AEFE2-2045-6E60-E257-46EA02F58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" y="81280"/>
            <a:ext cx="11328400" cy="461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6B1046-873A-7387-9611-69DB9271C7E2}"/>
              </a:ext>
            </a:extLst>
          </p:cNvPr>
          <p:cNvSpPr txBox="1"/>
          <p:nvPr/>
        </p:nvSpPr>
        <p:spPr>
          <a:xfrm>
            <a:off x="1351280" y="4854778"/>
            <a:ext cx="1011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Cả hai bạn dùng hết bao nhiêu mét dây đồng ta làm thế nào?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7540A2-87B9-181C-9E25-E871302388DD}"/>
              </a:ext>
            </a:extLst>
          </p:cNvPr>
          <p:cNvSpPr txBox="1"/>
          <p:nvPr/>
        </p:nvSpPr>
        <p:spPr>
          <a:xfrm>
            <a:off x="3210560" y="5377998"/>
            <a:ext cx="4378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1,65 </a:t>
            </a:r>
            <a:r>
              <a:rPr lang="en-US" sz="3200" kern="1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1,26 =  ?  (m)</a:t>
            </a:r>
            <a:endParaRPr lang="vi-VN" sz="320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61509-4664-58A2-68A6-DE2188122B33}"/>
              </a:ext>
            </a:extLst>
          </p:cNvPr>
          <p:cNvSpPr txBox="1"/>
          <p:nvPr/>
        </p:nvSpPr>
        <p:spPr>
          <a:xfrm>
            <a:off x="1701800" y="6125333"/>
            <a:ext cx="8676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Làm thế nào để tính tổng hai số thập phân này?</a:t>
            </a:r>
          </a:p>
        </p:txBody>
      </p:sp>
    </p:spTree>
    <p:extLst>
      <p:ext uri="{BB962C8B-B14F-4D97-AF65-F5344CB8AC3E}">
        <p14:creationId xmlns:p14="http://schemas.microsoft.com/office/powerpoint/2010/main" val="196391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7DC34A-AD62-AF1A-F4E4-309637DBC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120" y="53687"/>
            <a:ext cx="9067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vi-VN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52FD17-E767-2E98-7FB1-7844B4F5D6F7}"/>
              </a:ext>
            </a:extLst>
          </p:cNvPr>
          <p:cNvSpPr txBox="1"/>
          <p:nvPr/>
        </p:nvSpPr>
        <p:spPr>
          <a:xfrm>
            <a:off x="2186940" y="1038572"/>
            <a:ext cx="8796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Bài 19 : Phép cộng </a:t>
            </a:r>
            <a:r>
              <a:rPr lang="vi-VN" sz="3200" b="1" dirty="0" smtClean="0">
                <a:solidFill>
                  <a:srgbClr val="FF0000"/>
                </a:solidFill>
              </a:rPr>
              <a:t>số </a:t>
            </a:r>
            <a:r>
              <a:rPr lang="vi-VN" sz="3200" b="1" dirty="0">
                <a:solidFill>
                  <a:srgbClr val="FF0000"/>
                </a:solidFill>
              </a:rPr>
              <a:t>thập phân (tiết 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E1D35-A9A8-3430-7E41-2128592A9D88}"/>
              </a:ext>
            </a:extLst>
          </p:cNvPr>
          <p:cNvSpPr txBox="1"/>
          <p:nvPr/>
        </p:nvSpPr>
        <p:spPr>
          <a:xfrm>
            <a:off x="495792" y="1965806"/>
            <a:ext cx="4378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1,65 </a:t>
            </a:r>
            <a:r>
              <a:rPr lang="en-US" sz="3200" kern="1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1,26 =  ?  (m)</a:t>
            </a:r>
            <a:endParaRPr lang="vi-VN" sz="320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D051B-EFAD-6F33-49A6-8E4826AA6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3490" y="1626235"/>
            <a:ext cx="1524000" cy="981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7ECA4D-B1E7-2A38-8BEE-2FDE65130521}"/>
              </a:ext>
            </a:extLst>
          </p:cNvPr>
          <p:cNvSpPr txBox="1"/>
          <p:nvPr/>
        </p:nvSpPr>
        <p:spPr>
          <a:xfrm>
            <a:off x="653272" y="2668713"/>
            <a:ext cx="5293360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3200">
                <a:cs typeface="Arial" panose="020B0604020202020204" pitchFamily="34" charset="0"/>
              </a:rPr>
              <a:t>có:</a:t>
            </a:r>
            <a:endParaRPr lang="en-US" sz="32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1,65 m = 165 cm</a:t>
            </a:r>
          </a:p>
          <a:p>
            <a:r>
              <a:rPr lang="en-US" sz="3200" kern="100">
                <a:solidFill>
                  <a:srgbClr val="C00000"/>
                </a:solidFill>
                <a:latin typeface="Times New Roman" panose="02020603050405020304" pitchFamily="18" charset="0"/>
              </a:rPr>
              <a:t>1,26 m = 126 cm</a:t>
            </a:r>
            <a:endParaRPr lang="vi-VN" sz="320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7A7295-C30E-9479-F029-F7EA7D1BBCB5}"/>
              </a:ext>
            </a:extLst>
          </p:cNvPr>
          <p:cNvSpPr txBox="1"/>
          <p:nvPr/>
        </p:nvSpPr>
        <p:spPr>
          <a:xfrm>
            <a:off x="3915710" y="3576599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C8844F-E049-980C-27BD-6ABADBCCFA20}"/>
              </a:ext>
            </a:extLst>
          </p:cNvPr>
          <p:cNvCxnSpPr/>
          <p:nvPr/>
        </p:nvCxnSpPr>
        <p:spPr>
          <a:xfrm>
            <a:off x="3982720" y="4357095"/>
            <a:ext cx="9550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B0087AA-41F0-2B2B-F7B1-94231CBAC4B5}"/>
              </a:ext>
            </a:extLst>
          </p:cNvPr>
          <p:cNvSpPr txBox="1"/>
          <p:nvPr/>
        </p:nvSpPr>
        <p:spPr>
          <a:xfrm>
            <a:off x="4095255" y="3326275"/>
            <a:ext cx="842505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165 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126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A58A97-4A3F-50C4-84C7-2435F9E8D405}"/>
              </a:ext>
            </a:extLst>
          </p:cNvPr>
          <p:cNvSpPr txBox="1"/>
          <p:nvPr/>
        </p:nvSpPr>
        <p:spPr>
          <a:xfrm>
            <a:off x="4074160" y="4357095"/>
            <a:ext cx="19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291 (cm)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CE852C-3B7E-219F-5B52-03781211699C}"/>
              </a:ext>
            </a:extLst>
          </p:cNvPr>
          <p:cNvSpPr txBox="1"/>
          <p:nvPr/>
        </p:nvSpPr>
        <p:spPr>
          <a:xfrm>
            <a:off x="4064775" y="4849167"/>
            <a:ext cx="364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291 (cm) = 2,91 m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622623-0B68-3E9F-EFFD-9451C739E1EB}"/>
              </a:ext>
            </a:extLst>
          </p:cNvPr>
          <p:cNvSpPr txBox="1"/>
          <p:nvPr/>
        </p:nvSpPr>
        <p:spPr>
          <a:xfrm>
            <a:off x="3400403" y="5461995"/>
            <a:ext cx="47193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1,65 </a:t>
            </a:r>
            <a:r>
              <a:rPr lang="en-US" sz="3200" kern="1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3200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1,26 =  2,91 (m)</a:t>
            </a:r>
            <a:endParaRPr lang="vi-VN" sz="3200">
              <a:solidFill>
                <a:srgbClr val="C0000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719F1D-0D16-31B2-898F-7A81A6D72A58}"/>
              </a:ext>
            </a:extLst>
          </p:cNvPr>
          <p:cNvCxnSpPr/>
          <p:nvPr/>
        </p:nvCxnSpPr>
        <p:spPr>
          <a:xfrm>
            <a:off x="8616642" y="2012907"/>
            <a:ext cx="71120" cy="367319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">
            <a:extLst>
              <a:ext uri="{FF2B5EF4-FFF2-40B4-BE49-F238E27FC236}">
                <a16:creationId xmlns:a16="http://schemas.microsoft.com/office/drawing/2014/main" id="{C47B048C-B67A-0F63-E30A-708E63390DA8}"/>
              </a:ext>
            </a:extLst>
          </p:cNvPr>
          <p:cNvGrpSpPr/>
          <p:nvPr/>
        </p:nvGrpSpPr>
        <p:grpSpPr>
          <a:xfrm>
            <a:off x="5247860" y="1623347"/>
            <a:ext cx="3439902" cy="2637592"/>
            <a:chOff x="-712891" y="-165901"/>
            <a:chExt cx="3439902" cy="2637592"/>
          </a:xfrm>
        </p:grpSpPr>
        <p:pic>
          <p:nvPicPr>
            <p:cNvPr id="20" name="图形 31">
              <a:extLst>
                <a:ext uri="{FF2B5EF4-FFF2-40B4-BE49-F238E27FC236}">
                  <a16:creationId xmlns:a16="http://schemas.microsoft.com/office/drawing/2014/main" id="{1547D4CB-9BD7-7CBD-E3CF-1B5F30C32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-712891" y="-165901"/>
              <a:ext cx="3439902" cy="2637592"/>
            </a:xfrm>
            <a:prstGeom prst="rect">
              <a:avLst/>
            </a:prstGeom>
          </p:spPr>
        </p:pic>
        <p:sp>
          <p:nvSpPr>
            <p:cNvPr id="21" name="矩形 32">
              <a:extLst>
                <a:ext uri="{FF2B5EF4-FFF2-40B4-BE49-F238E27FC236}">
                  <a16:creationId xmlns:a16="http://schemas.microsoft.com/office/drawing/2014/main" id="{9D9177D1-A904-C789-AA91-B4DAC599FBA2}"/>
                </a:ext>
              </a:extLst>
            </p:cNvPr>
            <p:cNvSpPr/>
            <p:nvPr/>
          </p:nvSpPr>
          <p:spPr>
            <a:xfrm>
              <a:off x="-158778" y="286947"/>
              <a:ext cx="2317750" cy="873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C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微软雅黑" panose="020B0503020204020204" pitchFamily="34" charset="-122"/>
                </a:rPr>
                <a:t>Cách</a:t>
              </a:r>
              <a:r>
                <a:rPr lang="en-US" altLang="zh-C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微软雅黑" panose="020B0503020204020204" pitchFamily="34" charset="-122"/>
                </a:rPr>
                <a:t>nào</a:t>
              </a:r>
              <a:r>
                <a:rPr lang="en-US" altLang="zh-C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微软雅黑" panose="020B0503020204020204" pitchFamily="34" charset="-122"/>
                </a:rPr>
                <a:t>nhanh</a:t>
              </a:r>
              <a:r>
                <a:rPr lang="en-US" altLang="zh-C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微软雅黑" panose="020B0503020204020204" pitchFamily="34" charset="-122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微软雅黑" panose="020B0503020204020204" pitchFamily="34" charset="-122"/>
                </a:rPr>
                <a:t>hơn</a:t>
              </a:r>
              <a:r>
                <a:rPr lang="en-US" altLang="zh-C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微软雅黑" panose="020B0503020204020204" pitchFamily="34" charset="-122"/>
                </a:rPr>
                <a:t>?</a:t>
              </a:r>
              <a:endPara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微软雅黑" panose="020B0503020204020204" pitchFamily="34" charset="-122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370770C-08B3-3619-951A-2C958522D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135" y="4015455"/>
            <a:ext cx="1051537" cy="1206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18F717-2F0D-F3CD-6C15-E71F71349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4602" y="3468719"/>
            <a:ext cx="12192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8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11" grpId="0" animBg="1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4F72B7-A384-F982-4B5C-237A647246A4}"/>
              </a:ext>
            </a:extLst>
          </p:cNvPr>
          <p:cNvSpPr txBox="1"/>
          <p:nvPr/>
        </p:nvSpPr>
        <p:spPr>
          <a:xfrm>
            <a:off x="528320" y="660400"/>
            <a:ext cx="706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đặt tính và tính như sau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5591E-CA8A-264E-92EA-61E9B2146C84}"/>
              </a:ext>
            </a:extLst>
          </p:cNvPr>
          <p:cNvSpPr txBox="1"/>
          <p:nvPr/>
        </p:nvSpPr>
        <p:spPr>
          <a:xfrm>
            <a:off x="4785360" y="26517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/>
              <a:t>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8733F-F235-BC68-8C2A-C623D7E7E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080" y="1483746"/>
            <a:ext cx="9113520" cy="252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336054-61B0-EA6A-4460-218E2CC01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1748790"/>
            <a:ext cx="1645920" cy="19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32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B9673E-0114-BAB8-CDC2-FF747D80F86B}"/>
              </a:ext>
            </a:extLst>
          </p:cNvPr>
          <p:cNvSpPr txBox="1"/>
          <p:nvPr/>
        </p:nvSpPr>
        <p:spPr>
          <a:xfrm>
            <a:off x="426720" y="198764"/>
            <a:ext cx="366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b/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0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24,5 + 3,8 = ?</a:t>
            </a:r>
            <a:endParaRPr lang="vi-VN" sz="32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69571A-1102-7DAE-A6D6-20F359902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45" y="1203651"/>
            <a:ext cx="1741805" cy="1963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09E8E4-D2A6-0B75-0128-6AE468DB588B}"/>
              </a:ext>
            </a:extLst>
          </p:cNvPr>
          <p:cNvSpPr txBox="1"/>
          <p:nvPr/>
        </p:nvSpPr>
        <p:spPr>
          <a:xfrm>
            <a:off x="426720" y="783539"/>
            <a:ext cx="574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đặt tính và tính như sau: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EC3B1-24FA-AEDB-C927-39265A033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165" y="198764"/>
            <a:ext cx="1352550" cy="2009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7B9AF3-ED33-B831-01B0-BB82D8F37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560" y="59342"/>
            <a:ext cx="4136390" cy="1238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34A76B-F2DD-3F7C-0A93-5D1054747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32736"/>
            <a:ext cx="12070080" cy="401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75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_Văn_Bản 7">
            <a:extLst>
              <a:ext uri="{FF2B5EF4-FFF2-40B4-BE49-F238E27FC236}">
                <a16:creationId xmlns:a16="http://schemas.microsoft.com/office/drawing/2014/main" id="{0CD36CAA-1DAD-1103-371B-BAC34A636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5478" y="3313906"/>
            <a:ext cx="8716962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57" tIns="44977" rIns="89957" bIns="4497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59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59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59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9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59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9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598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5540D-846B-A45F-1D58-4DEF3DED5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416560"/>
            <a:ext cx="7752080" cy="301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82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AE53F2-C42C-2A2D-93BE-F1BB342ED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" y="294957"/>
            <a:ext cx="10393282" cy="1228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776ED0-4D5B-105E-F539-5EA5EC6A9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922" y="91440"/>
            <a:ext cx="1814989" cy="14322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AD7237-5CD7-BE72-1B6F-A8106023C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57" y="1727199"/>
            <a:ext cx="1076325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083F3-AB6C-0ABA-5B10-CB8609380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975" y="1727199"/>
            <a:ext cx="1162050" cy="1571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69372-596A-74F1-5B0A-8ABD62B1C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089" y="1722436"/>
            <a:ext cx="1247775" cy="158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EDF170-AD98-6D39-C4D5-B383707D9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0027" y="3764280"/>
            <a:ext cx="1266825" cy="152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EE262-9E45-22C1-EE1B-399B8E2F6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0665" y="1751011"/>
            <a:ext cx="1428750" cy="152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542C61-FC7F-8EC2-A2F8-FD43FCAD14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0190" y="3726180"/>
            <a:ext cx="1419225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6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F8689-D6A0-8960-85CB-A9D8C041F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88" y="187324"/>
            <a:ext cx="9996172" cy="2779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BA9169-10F6-6D41-67A9-EC3A7EE65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886" y="110203"/>
            <a:ext cx="1524000" cy="981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B7B34-6047-2E5D-D747-FC9EB97C5EC5}"/>
              </a:ext>
            </a:extLst>
          </p:cNvPr>
          <p:cNvSpPr txBox="1"/>
          <p:nvPr/>
        </p:nvSpPr>
        <p:spPr>
          <a:xfrm>
            <a:off x="2468880" y="2174240"/>
            <a:ext cx="52832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328DC9-3803-99B0-6061-75036491353C}"/>
              </a:ext>
            </a:extLst>
          </p:cNvPr>
          <p:cNvSpPr txBox="1"/>
          <p:nvPr/>
        </p:nvSpPr>
        <p:spPr>
          <a:xfrm>
            <a:off x="1463040" y="3136612"/>
            <a:ext cx="1270000" cy="584775"/>
          </a:xfrm>
          <a:prstGeom prst="rect">
            <a:avLst/>
          </a:prstGeom>
          <a:solidFill>
            <a:srgbClr val="FF9292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9,3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D92769-F6BA-B302-184C-F764B8784BE5}"/>
              </a:ext>
            </a:extLst>
          </p:cNvPr>
          <p:cNvSpPr txBox="1"/>
          <p:nvPr/>
        </p:nvSpPr>
        <p:spPr>
          <a:xfrm>
            <a:off x="6096000" y="2235796"/>
            <a:ext cx="6096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3200"/>
              <a:t>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0ADEE-EBF6-CED4-86A7-39872DE5E3EB}"/>
              </a:ext>
            </a:extLst>
          </p:cNvPr>
          <p:cNvSpPr txBox="1"/>
          <p:nvPr/>
        </p:nvSpPr>
        <p:spPr>
          <a:xfrm>
            <a:off x="9692640" y="2174239"/>
            <a:ext cx="52832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25B5AA-9DB2-B4E7-9424-E55673D2A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867" y="3136612"/>
            <a:ext cx="1419225" cy="1495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AF9241-00BF-D6E5-99B0-98C633C31F64}"/>
              </a:ext>
            </a:extLst>
          </p:cNvPr>
          <p:cNvSpPr txBox="1"/>
          <p:nvPr/>
        </p:nvSpPr>
        <p:spPr>
          <a:xfrm>
            <a:off x="10078086" y="4037431"/>
            <a:ext cx="6096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vi-VN" sz="3200"/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32634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9"/>
          <a:stretch/>
        </p:blipFill>
        <p:spPr>
          <a:xfrm>
            <a:off x="0" y="0"/>
            <a:ext cx="1226693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5050" y="850726"/>
            <a:ext cx="832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5969" y="1497057"/>
            <a:ext cx="1478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u="sng" dirty="0">
                <a:solidFill>
                  <a:schemeClr val="bg1"/>
                </a:solidFill>
              </a:rPr>
              <a:t>Toán:</a:t>
            </a:r>
            <a:endParaRPr lang="en-US" sz="36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01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EC6FBB-8F37-2FBA-07BF-E025E7625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" y="316547"/>
            <a:ext cx="11469688" cy="42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91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5BC20-4E16-686E-AECE-DE55AE201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0"/>
            <a:ext cx="11826240" cy="14370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38747E-3A61-7DAE-1E50-3E4FAE688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275" y="1063943"/>
            <a:ext cx="6989445" cy="2647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62BDF5-A973-F1D8-32FA-255473715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4679632"/>
            <a:ext cx="4581525" cy="1114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A72488-8B71-0371-318A-5C081ED2DCF6}"/>
              </a:ext>
            </a:extLst>
          </p:cNvPr>
          <p:cNvSpPr txBox="1"/>
          <p:nvPr/>
        </p:nvSpPr>
        <p:spPr>
          <a:xfrm>
            <a:off x="619760" y="4023360"/>
            <a:ext cx="269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u="sng"/>
              <a:t>Tóm tắt: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AAC14-F2E3-60DC-339A-ED3C009D9D1C}"/>
              </a:ext>
            </a:extLst>
          </p:cNvPr>
          <p:cNvSpPr txBox="1"/>
          <p:nvPr/>
        </p:nvSpPr>
        <p:spPr>
          <a:xfrm>
            <a:off x="6441441" y="3783728"/>
            <a:ext cx="192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u="sng"/>
              <a:t>Bài giải: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613E2-B933-DB5A-953A-65F8630C2E63}"/>
              </a:ext>
            </a:extLst>
          </p:cNvPr>
          <p:cNvSpPr txBox="1"/>
          <p:nvPr/>
        </p:nvSpPr>
        <p:spPr>
          <a:xfrm>
            <a:off x="4887596" y="4379418"/>
            <a:ext cx="7223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100">
                <a:solidFill>
                  <a:srgbClr val="18171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Cả quả dưa hấu và quả mít cân nặng số     ki-</a:t>
            </a:r>
            <a:r>
              <a:rPr lang="vi-VN" sz="2800" kern="100">
                <a:solidFill>
                  <a:srgbClr val="18171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lô</a:t>
            </a:r>
            <a:r>
              <a:rPr lang="en-US" sz="2800" kern="100">
                <a:solidFill>
                  <a:srgbClr val="18171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-gam là: </a:t>
            </a:r>
          </a:p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           4,65 + 5,8 = 10,45 (kg) </a:t>
            </a:r>
          </a:p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vi-VN" sz="2800" u="sng">
                <a:latin typeface="Arial" panose="020B0604020202020204" pitchFamily="34" charset="0"/>
                <a:cs typeface="Arial" panose="020B0604020202020204" pitchFamily="34" charset="0"/>
              </a:rPr>
              <a:t>Đáp số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: 10,45 kg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A22A66-FE33-009A-C8D6-CEE82C743ED5}"/>
              </a:ext>
            </a:extLst>
          </p:cNvPr>
          <p:cNvCxnSpPr>
            <a:cxnSpLocks/>
          </p:cNvCxnSpPr>
          <p:nvPr/>
        </p:nvCxnSpPr>
        <p:spPr>
          <a:xfrm>
            <a:off x="4795520" y="4098924"/>
            <a:ext cx="0" cy="2275840"/>
          </a:xfrm>
          <a:prstGeom prst="line">
            <a:avLst/>
          </a:prstGeom>
          <a:ln w="19050">
            <a:solidFill>
              <a:srgbClr val="FF929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19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89A7E9EE-238A-DFCD-DB8B-6A4F1822F6F7}"/>
              </a:ext>
            </a:extLst>
          </p:cNvPr>
          <p:cNvGrpSpPr/>
          <p:nvPr/>
        </p:nvGrpSpPr>
        <p:grpSpPr>
          <a:xfrm>
            <a:off x="-7412" y="0"/>
            <a:ext cx="12280901" cy="6858002"/>
            <a:chOff x="-1" y="-2"/>
            <a:chExt cx="12280901" cy="6858002"/>
          </a:xfrm>
        </p:grpSpPr>
        <p:pic>
          <p:nvPicPr>
            <p:cNvPr id="3" name="图形 4">
              <a:extLst>
                <a:ext uri="{FF2B5EF4-FFF2-40B4-BE49-F238E27FC236}">
                  <a16:creationId xmlns:a16="http://schemas.microsoft.com/office/drawing/2014/main" id="{5C64B364-392B-0E88-FC01-200338F3F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4" name="图形 5">
              <a:extLst>
                <a:ext uri="{FF2B5EF4-FFF2-40B4-BE49-F238E27FC236}">
                  <a16:creationId xmlns:a16="http://schemas.microsoft.com/office/drawing/2014/main" id="{C3E3C38B-D4D1-B904-662A-28A251E7D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5" name="图形 6">
              <a:extLst>
                <a:ext uri="{FF2B5EF4-FFF2-40B4-BE49-F238E27FC236}">
                  <a16:creationId xmlns:a16="http://schemas.microsoft.com/office/drawing/2014/main" id="{043251D3-1145-4E65-92EE-2DE92CD1B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6" name="图形 11">
            <a:extLst>
              <a:ext uri="{FF2B5EF4-FFF2-40B4-BE49-F238E27FC236}">
                <a16:creationId xmlns:a16="http://schemas.microsoft.com/office/drawing/2014/main" id="{FCA928B9-4C6E-ABBD-FF64-45B80731A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1109" y="100265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B02C358A-3624-2394-C64A-D675CCB6B9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8" name="图形 16">
            <a:extLst>
              <a:ext uri="{FF2B5EF4-FFF2-40B4-BE49-F238E27FC236}">
                <a16:creationId xmlns:a16="http://schemas.microsoft.com/office/drawing/2014/main" id="{4271F663-D3AB-0097-6849-0CCAE6CED5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9" name="图形 17">
            <a:extLst>
              <a:ext uri="{FF2B5EF4-FFF2-40B4-BE49-F238E27FC236}">
                <a16:creationId xmlns:a16="http://schemas.microsoft.com/office/drawing/2014/main" id="{7520D578-80E2-6113-9958-924BF9FB3B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86506" y="317643"/>
            <a:ext cx="3190875" cy="2762250"/>
          </a:xfrm>
          <a:prstGeom prst="rect">
            <a:avLst/>
          </a:prstGeom>
        </p:spPr>
      </p:pic>
      <p:sp>
        <p:nvSpPr>
          <p:cNvPr id="10" name="矩形 18">
            <a:extLst>
              <a:ext uri="{FF2B5EF4-FFF2-40B4-BE49-F238E27FC236}">
                <a16:creationId xmlns:a16="http://schemas.microsoft.com/office/drawing/2014/main" id="{07B097FE-7BE2-563C-F534-B25FF9380B64}"/>
              </a:ext>
            </a:extLst>
          </p:cNvPr>
          <p:cNvSpPr/>
          <p:nvPr/>
        </p:nvSpPr>
        <p:spPr>
          <a:xfrm>
            <a:off x="1024679" y="1559466"/>
            <a:ext cx="1839339" cy="744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6">
            <a:extLst>
              <a:ext uri="{FF2B5EF4-FFF2-40B4-BE49-F238E27FC236}">
                <a16:creationId xmlns:a16="http://schemas.microsoft.com/office/drawing/2014/main" id="{EEB7A536-F7D8-2DBE-F7A4-0A2136476CCA}"/>
              </a:ext>
            </a:extLst>
          </p:cNvPr>
          <p:cNvSpPr/>
          <p:nvPr/>
        </p:nvSpPr>
        <p:spPr>
          <a:xfrm>
            <a:off x="1802108" y="3335348"/>
            <a:ext cx="9092937" cy="823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8800" b="1" dirty="0" err="1">
                <a:solidFill>
                  <a:srgbClr val="C00000"/>
                </a:solidFill>
                <a:latin typeface="UTM Showcard" pitchFamily="18" charset="0"/>
                <a:ea typeface="微软雅黑" panose="020B0503020204020204" pitchFamily="34" charset="-122"/>
              </a:rPr>
              <a:t>Củng</a:t>
            </a:r>
            <a:r>
              <a:rPr lang="en-US" altLang="zh-CN" sz="8800" b="1" dirty="0">
                <a:solidFill>
                  <a:srgbClr val="C00000"/>
                </a:solidFill>
                <a:latin typeface="UTM Showcard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solidFill>
                  <a:srgbClr val="C00000"/>
                </a:solidFill>
                <a:latin typeface="UTM Showcard" pitchFamily="18" charset="0"/>
                <a:ea typeface="微软雅黑" panose="020B0503020204020204" pitchFamily="34" charset="-122"/>
              </a:rPr>
              <a:t>cố</a:t>
            </a:r>
            <a:r>
              <a:rPr lang="vi-VN" altLang="zh-CN" sz="8800" b="1" dirty="0">
                <a:solidFill>
                  <a:srgbClr val="C00000"/>
                </a:solidFill>
                <a:latin typeface="UTM Showcard" pitchFamily="18" charset="0"/>
                <a:ea typeface="微软雅黑" panose="020B0503020204020204" pitchFamily="34" charset="-122"/>
              </a:rPr>
              <a:t> kiến thức</a:t>
            </a:r>
            <a:endParaRPr lang="zh-CN" altLang="en-US" sz="8800" b="1" dirty="0">
              <a:solidFill>
                <a:srgbClr val="C00000"/>
              </a:solidFill>
              <a:latin typeface="UTM Showcard" pitchFamily="18" charset="0"/>
              <a:ea typeface="微软雅黑" panose="020B0503020204020204" pitchFamily="34" charset="-122"/>
            </a:endParaRPr>
          </a:p>
        </p:txBody>
      </p:sp>
      <p:pic>
        <p:nvPicPr>
          <p:cNvPr id="12" name="图形 13">
            <a:extLst>
              <a:ext uri="{FF2B5EF4-FFF2-40B4-BE49-F238E27FC236}">
                <a16:creationId xmlns:a16="http://schemas.microsoft.com/office/drawing/2014/main" id="{4BC80B14-709C-04F0-CEC1-E295279300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198997" y="4784539"/>
            <a:ext cx="1916346" cy="2225859"/>
          </a:xfrm>
          <a:prstGeom prst="rect">
            <a:avLst/>
          </a:prstGeom>
        </p:spPr>
      </p:pic>
      <p:pic>
        <p:nvPicPr>
          <p:cNvPr id="13" name="图形 10">
            <a:extLst>
              <a:ext uri="{FF2B5EF4-FFF2-40B4-BE49-F238E27FC236}">
                <a16:creationId xmlns:a16="http://schemas.microsoft.com/office/drawing/2014/main" id="{EEFB0E75-7F9D-57A4-66AC-C3275C3888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944350" y="4784539"/>
            <a:ext cx="2203818" cy="2203817"/>
          </a:xfrm>
          <a:prstGeom prst="rect">
            <a:avLst/>
          </a:prstGeom>
        </p:spPr>
      </p:pic>
      <p:pic>
        <p:nvPicPr>
          <p:cNvPr id="14" name="图形 11">
            <a:extLst>
              <a:ext uri="{FF2B5EF4-FFF2-40B4-BE49-F238E27FC236}">
                <a16:creationId xmlns:a16="http://schemas.microsoft.com/office/drawing/2014/main" id="{CA830BC2-B4B9-05AA-90C8-9956BA15DC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6247407" y="4773519"/>
            <a:ext cx="1856931" cy="2225858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78362340-DD4A-A9BA-37E7-7702A4C6E04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245833" y="4762502"/>
            <a:ext cx="1636337" cy="2247897"/>
          </a:xfrm>
          <a:prstGeom prst="rect">
            <a:avLst/>
          </a:prstGeom>
        </p:spPr>
      </p:pic>
      <p:pic>
        <p:nvPicPr>
          <p:cNvPr id="16" name="图形 12">
            <a:extLst>
              <a:ext uri="{FF2B5EF4-FFF2-40B4-BE49-F238E27FC236}">
                <a16:creationId xmlns:a16="http://schemas.microsoft.com/office/drawing/2014/main" id="{63441920-5FBD-BF4E-F2E4-45C13D07C45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8199692" y="4795557"/>
            <a:ext cx="1741019" cy="2203821"/>
          </a:xfrm>
          <a:prstGeom prst="rect">
            <a:avLst/>
          </a:prstGeom>
        </p:spPr>
      </p:pic>
      <p:pic>
        <p:nvPicPr>
          <p:cNvPr id="17" name="图形 9">
            <a:extLst>
              <a:ext uri="{FF2B5EF4-FFF2-40B4-BE49-F238E27FC236}">
                <a16:creationId xmlns:a16="http://schemas.microsoft.com/office/drawing/2014/main" id="{541A9D28-621D-E54F-5D51-CF091C8273C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0036065" y="4762500"/>
            <a:ext cx="1910100" cy="224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0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89A7E9EE-238A-DFCD-DB8B-6A4F1822F6F7}"/>
              </a:ext>
            </a:extLst>
          </p:cNvPr>
          <p:cNvGrpSpPr/>
          <p:nvPr/>
        </p:nvGrpSpPr>
        <p:grpSpPr>
          <a:xfrm>
            <a:off x="-7412" y="0"/>
            <a:ext cx="12280901" cy="6858002"/>
            <a:chOff x="-1" y="-2"/>
            <a:chExt cx="12280901" cy="6858002"/>
          </a:xfrm>
        </p:grpSpPr>
        <p:pic>
          <p:nvPicPr>
            <p:cNvPr id="3" name="图形 4">
              <a:extLst>
                <a:ext uri="{FF2B5EF4-FFF2-40B4-BE49-F238E27FC236}">
                  <a16:creationId xmlns:a16="http://schemas.microsoft.com/office/drawing/2014/main" id="{5C64B364-392B-0E88-FC01-200338F3F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4" name="图形 5">
              <a:extLst>
                <a:ext uri="{FF2B5EF4-FFF2-40B4-BE49-F238E27FC236}">
                  <a16:creationId xmlns:a16="http://schemas.microsoft.com/office/drawing/2014/main" id="{C3E3C38B-D4D1-B904-662A-28A251E7D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5" name="图形 6">
              <a:extLst>
                <a:ext uri="{FF2B5EF4-FFF2-40B4-BE49-F238E27FC236}">
                  <a16:creationId xmlns:a16="http://schemas.microsoft.com/office/drawing/2014/main" id="{043251D3-1145-4E65-92EE-2DE92CD1B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6" name="图形 11">
            <a:extLst>
              <a:ext uri="{FF2B5EF4-FFF2-40B4-BE49-F238E27FC236}">
                <a16:creationId xmlns:a16="http://schemas.microsoft.com/office/drawing/2014/main" id="{FCA928B9-4C6E-ABBD-FF64-45B80731A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1109" y="100265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B02C358A-3624-2394-C64A-D675CCB6B9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8" name="图形 16">
            <a:extLst>
              <a:ext uri="{FF2B5EF4-FFF2-40B4-BE49-F238E27FC236}">
                <a16:creationId xmlns:a16="http://schemas.microsoft.com/office/drawing/2014/main" id="{4271F663-D3AB-0097-6849-0CCAE6CED5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89A8AC2B-7E2E-6B37-75E9-61EAC2BEE3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65" y="1123872"/>
            <a:ext cx="4495800" cy="4495800"/>
          </a:xfrm>
          <a:prstGeom prst="rect">
            <a:avLst/>
          </a:prstGeom>
        </p:spPr>
      </p:pic>
      <p:pic>
        <p:nvPicPr>
          <p:cNvPr id="10" name="图形 1">
            <a:extLst>
              <a:ext uri="{FF2B5EF4-FFF2-40B4-BE49-F238E27FC236}">
                <a16:creationId xmlns:a16="http://schemas.microsoft.com/office/drawing/2014/main" id="{5BEB46BA-6137-9D13-67C0-40FFE7D2B0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895080">
            <a:off x="5562598" y="828675"/>
            <a:ext cx="5293243" cy="39772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9B2F9E-42E1-5D4B-D9A2-058A5D8E4769}"/>
              </a:ext>
            </a:extLst>
          </p:cNvPr>
          <p:cNvSpPr txBox="1"/>
          <p:nvPr/>
        </p:nvSpPr>
        <p:spPr>
          <a:xfrm>
            <a:off x="7262036" y="1895359"/>
            <a:ext cx="30515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Muốn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cộng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hai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thập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phân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ta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làm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như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thế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Neo Sans Intel" pitchFamily="18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UTM Neo Sans Intel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7316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89A7E9EE-238A-DFCD-DB8B-6A4F1822F6F7}"/>
              </a:ext>
            </a:extLst>
          </p:cNvPr>
          <p:cNvGrpSpPr/>
          <p:nvPr/>
        </p:nvGrpSpPr>
        <p:grpSpPr>
          <a:xfrm>
            <a:off x="-7412" y="0"/>
            <a:ext cx="12280901" cy="6858002"/>
            <a:chOff x="-1" y="-2"/>
            <a:chExt cx="12280901" cy="6858002"/>
          </a:xfrm>
        </p:grpSpPr>
        <p:pic>
          <p:nvPicPr>
            <p:cNvPr id="3" name="图形 4">
              <a:extLst>
                <a:ext uri="{FF2B5EF4-FFF2-40B4-BE49-F238E27FC236}">
                  <a16:creationId xmlns:a16="http://schemas.microsoft.com/office/drawing/2014/main" id="{5C64B364-392B-0E88-FC01-200338F3F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4" name="图形 5">
              <a:extLst>
                <a:ext uri="{FF2B5EF4-FFF2-40B4-BE49-F238E27FC236}">
                  <a16:creationId xmlns:a16="http://schemas.microsoft.com/office/drawing/2014/main" id="{C3E3C38B-D4D1-B904-662A-28A251E7D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5" name="图形 6">
              <a:extLst>
                <a:ext uri="{FF2B5EF4-FFF2-40B4-BE49-F238E27FC236}">
                  <a16:creationId xmlns:a16="http://schemas.microsoft.com/office/drawing/2014/main" id="{043251D3-1145-4E65-92EE-2DE92CD1B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6" name="图形 11">
            <a:extLst>
              <a:ext uri="{FF2B5EF4-FFF2-40B4-BE49-F238E27FC236}">
                <a16:creationId xmlns:a16="http://schemas.microsoft.com/office/drawing/2014/main" id="{FCA928B9-4C6E-ABBD-FF64-45B80731A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1109" y="100265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B02C358A-3624-2394-C64A-D675CCB6B9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8" name="图形 16">
            <a:extLst>
              <a:ext uri="{FF2B5EF4-FFF2-40B4-BE49-F238E27FC236}">
                <a16:creationId xmlns:a16="http://schemas.microsoft.com/office/drawing/2014/main" id="{4271F663-D3AB-0097-6849-0CCAE6CED5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BB41E068-8FAD-EBF2-4DF5-08A767CF4C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11" y="966241"/>
            <a:ext cx="5129562" cy="5129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1AD9C4-8877-8687-1E4E-5657F1CB1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873" y="1163582"/>
            <a:ext cx="5826347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Viết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hạng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này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dưới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hạng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kia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sao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cho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các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chữ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ở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cùng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một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hàng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đặt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thẳng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cột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với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Cộng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như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cộng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các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tự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nhiên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-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Viết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dấu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phẩy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ở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tổng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thẳng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cột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với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các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dấu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phẩy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của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các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số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hạng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UTM Neo Sans Intel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890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9">
            <a:extLst>
              <a:ext uri="{FF2B5EF4-FFF2-40B4-BE49-F238E27FC236}">
                <a16:creationId xmlns:a16="http://schemas.microsoft.com/office/drawing/2014/main" id="{3CF98199-ECE8-F401-77CD-EE416F7EF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680" y="-120614"/>
            <a:ext cx="8910319" cy="4003003"/>
          </a:xfrm>
          <a:prstGeom prst="horizontalScroll">
            <a:avLst>
              <a:gd name="adj" fmla="val 12500"/>
            </a:avLst>
          </a:prstGeom>
          <a:gradFill rotWithShape="0">
            <a:gsLst>
              <a:gs pos="0">
                <a:srgbClr val="FFFFCC"/>
              </a:gs>
              <a:gs pos="100000">
                <a:srgbClr val="FF9999"/>
              </a:gs>
            </a:gsLst>
            <a:lin ang="2700000" scaled="1"/>
          </a:gradFill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abia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abia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abia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abia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600" b="1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WordArt 33">
            <a:extLst>
              <a:ext uri="{FF2B5EF4-FFF2-40B4-BE49-F238E27FC236}">
                <a16:creationId xmlns:a16="http://schemas.microsoft.com/office/drawing/2014/main" id="{76381E82-2EA1-F292-7471-4D3C1BABDB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35621" y="1290320"/>
            <a:ext cx="6339840" cy="1524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Impact" panose="020B0806030902050204" pitchFamily="34" charset="0"/>
              </a:rPr>
              <a:t>Trải nghiệm   </a:t>
            </a:r>
            <a:endParaRPr lang="en-US" sz="3600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00FF"/>
              </a:solidFill>
              <a:latin typeface="Impact" panose="020B0806030902050204" pitchFamily="34" charset="0"/>
            </a:endParaRPr>
          </a:p>
        </p:txBody>
      </p:sp>
      <p:grpSp>
        <p:nvGrpSpPr>
          <p:cNvPr id="6" name="Google Shape;2457;p39">
            <a:extLst>
              <a:ext uri="{FF2B5EF4-FFF2-40B4-BE49-F238E27FC236}">
                <a16:creationId xmlns:a16="http://schemas.microsoft.com/office/drawing/2014/main" id="{2EB67C2E-3A3E-FEC2-0631-A9CF2BA56F2C}"/>
              </a:ext>
            </a:extLst>
          </p:cNvPr>
          <p:cNvGrpSpPr/>
          <p:nvPr/>
        </p:nvGrpSpPr>
        <p:grpSpPr>
          <a:xfrm>
            <a:off x="414626" y="212383"/>
            <a:ext cx="1798320" cy="1412240"/>
            <a:chOff x="182650" y="97825"/>
            <a:chExt cx="1411249" cy="1317305"/>
          </a:xfrm>
        </p:grpSpPr>
        <p:sp>
          <p:nvSpPr>
            <p:cNvPr id="7" name="Google Shape;2458;p39">
              <a:extLst>
                <a:ext uri="{FF2B5EF4-FFF2-40B4-BE49-F238E27FC236}">
                  <a16:creationId xmlns:a16="http://schemas.microsoft.com/office/drawing/2014/main" id="{F861F892-B8EE-9070-2217-2529429909AF}"/>
                </a:ext>
              </a:extLst>
            </p:cNvPr>
            <p:cNvSpPr/>
            <p:nvPr/>
          </p:nvSpPr>
          <p:spPr>
            <a:xfrm>
              <a:off x="182650" y="97825"/>
              <a:ext cx="1411249" cy="1317305"/>
            </a:xfrm>
            <a:custGeom>
              <a:avLst/>
              <a:gdLst/>
              <a:ahLst/>
              <a:cxnLst/>
              <a:rect l="l" t="t" r="r" b="b"/>
              <a:pathLst>
                <a:path w="43039" h="40174" extrusionOk="0">
                  <a:moveTo>
                    <a:pt x="9412" y="14275"/>
                  </a:moveTo>
                  <a:cubicBezTo>
                    <a:pt x="14765" y="17354"/>
                    <a:pt x="20206" y="20319"/>
                    <a:pt x="25710" y="23134"/>
                  </a:cubicBezTo>
                  <a:cubicBezTo>
                    <a:pt x="25836" y="23209"/>
                    <a:pt x="26012" y="23222"/>
                    <a:pt x="26062" y="23348"/>
                  </a:cubicBezTo>
                  <a:cubicBezTo>
                    <a:pt x="26075" y="23398"/>
                    <a:pt x="26037" y="23436"/>
                    <a:pt x="25999" y="23448"/>
                  </a:cubicBezTo>
                  <a:lnTo>
                    <a:pt x="26037" y="23524"/>
                  </a:lnTo>
                  <a:cubicBezTo>
                    <a:pt x="21275" y="25798"/>
                    <a:pt x="16349" y="27733"/>
                    <a:pt x="11310" y="29317"/>
                  </a:cubicBezTo>
                  <a:cubicBezTo>
                    <a:pt x="10468" y="24378"/>
                    <a:pt x="9802" y="19415"/>
                    <a:pt x="9312" y="14438"/>
                  </a:cubicBezTo>
                  <a:lnTo>
                    <a:pt x="9412" y="14275"/>
                  </a:lnTo>
                  <a:close/>
                  <a:moveTo>
                    <a:pt x="126" y="0"/>
                  </a:moveTo>
                  <a:lnTo>
                    <a:pt x="0" y="38"/>
                  </a:lnTo>
                  <a:cubicBezTo>
                    <a:pt x="101" y="1508"/>
                    <a:pt x="201" y="2978"/>
                    <a:pt x="302" y="4448"/>
                  </a:cubicBezTo>
                  <a:cubicBezTo>
                    <a:pt x="1144" y="16348"/>
                    <a:pt x="1973" y="28261"/>
                    <a:pt x="2803" y="40173"/>
                  </a:cubicBezTo>
                  <a:cubicBezTo>
                    <a:pt x="3406" y="40010"/>
                    <a:pt x="3996" y="39822"/>
                    <a:pt x="4587" y="39633"/>
                  </a:cubicBezTo>
                  <a:cubicBezTo>
                    <a:pt x="5567" y="39294"/>
                    <a:pt x="6547" y="38917"/>
                    <a:pt x="7515" y="38552"/>
                  </a:cubicBezTo>
                  <a:cubicBezTo>
                    <a:pt x="19339" y="34004"/>
                    <a:pt x="31164" y="29455"/>
                    <a:pt x="42988" y="24906"/>
                  </a:cubicBezTo>
                  <a:lnTo>
                    <a:pt x="43039" y="24818"/>
                  </a:lnTo>
                  <a:cubicBezTo>
                    <a:pt x="28952" y="16185"/>
                    <a:pt x="14652" y="7917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8" name="Google Shape;2459;p39">
              <a:extLst>
                <a:ext uri="{FF2B5EF4-FFF2-40B4-BE49-F238E27FC236}">
                  <a16:creationId xmlns:a16="http://schemas.microsoft.com/office/drawing/2014/main" id="{EEC7358E-DB68-10A9-29AD-E090EF335320}"/>
                </a:ext>
              </a:extLst>
            </p:cNvPr>
            <p:cNvGrpSpPr/>
            <p:nvPr/>
          </p:nvGrpSpPr>
          <p:grpSpPr>
            <a:xfrm>
              <a:off x="238818" y="149796"/>
              <a:ext cx="1261444" cy="779205"/>
              <a:chOff x="238818" y="149796"/>
              <a:chExt cx="1261444" cy="779205"/>
            </a:xfrm>
          </p:grpSpPr>
          <p:sp>
            <p:nvSpPr>
              <p:cNvPr id="9" name="Google Shape;2460;p39">
                <a:extLst>
                  <a:ext uri="{FF2B5EF4-FFF2-40B4-BE49-F238E27FC236}">
                    <a16:creationId xmlns:a16="http://schemas.microsoft.com/office/drawing/2014/main" id="{5A7C779A-312B-3208-B698-5026C0228497}"/>
                  </a:ext>
                </a:extLst>
              </p:cNvPr>
              <p:cNvSpPr/>
              <p:nvPr/>
            </p:nvSpPr>
            <p:spPr>
              <a:xfrm>
                <a:off x="238818" y="149796"/>
                <a:ext cx="44922" cy="85156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597" extrusionOk="0">
                    <a:moveTo>
                      <a:pt x="1214" y="1"/>
                    </a:moveTo>
                    <a:cubicBezTo>
                      <a:pt x="1174" y="1"/>
                      <a:pt x="1136" y="19"/>
                      <a:pt x="1115" y="61"/>
                    </a:cubicBezTo>
                    <a:cubicBezTo>
                      <a:pt x="939" y="463"/>
                      <a:pt x="750" y="865"/>
                      <a:pt x="562" y="1268"/>
                    </a:cubicBezTo>
                    <a:cubicBezTo>
                      <a:pt x="386" y="1657"/>
                      <a:pt x="185" y="2059"/>
                      <a:pt x="34" y="2474"/>
                    </a:cubicBezTo>
                    <a:cubicBezTo>
                      <a:pt x="1" y="2541"/>
                      <a:pt x="56" y="2597"/>
                      <a:pt x="116" y="2597"/>
                    </a:cubicBezTo>
                    <a:cubicBezTo>
                      <a:pt x="146" y="2597"/>
                      <a:pt x="176" y="2583"/>
                      <a:pt x="197" y="2549"/>
                    </a:cubicBezTo>
                    <a:cubicBezTo>
                      <a:pt x="411" y="2160"/>
                      <a:pt x="587" y="1758"/>
                      <a:pt x="775" y="1356"/>
                    </a:cubicBezTo>
                    <a:cubicBezTo>
                      <a:pt x="964" y="966"/>
                      <a:pt x="1140" y="564"/>
                      <a:pt x="1328" y="162"/>
                    </a:cubicBezTo>
                    <a:cubicBezTo>
                      <a:pt x="1370" y="70"/>
                      <a:pt x="1290" y="1"/>
                      <a:pt x="1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" name="Google Shape;2461;p39">
                <a:extLst>
                  <a:ext uri="{FF2B5EF4-FFF2-40B4-BE49-F238E27FC236}">
                    <a16:creationId xmlns:a16="http://schemas.microsoft.com/office/drawing/2014/main" id="{30497B8C-2D12-B535-96EB-EF3AD3426FD4}"/>
                  </a:ext>
                </a:extLst>
              </p:cNvPr>
              <p:cNvSpPr/>
              <p:nvPr/>
            </p:nvSpPr>
            <p:spPr>
              <a:xfrm>
                <a:off x="342794" y="198783"/>
                <a:ext cx="34561" cy="50431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538" extrusionOk="0">
                    <a:moveTo>
                      <a:pt x="915" y="1"/>
                    </a:moveTo>
                    <a:cubicBezTo>
                      <a:pt x="891" y="1"/>
                      <a:pt x="866" y="11"/>
                      <a:pt x="846" y="37"/>
                    </a:cubicBezTo>
                    <a:cubicBezTo>
                      <a:pt x="658" y="239"/>
                      <a:pt x="495" y="465"/>
                      <a:pt x="356" y="703"/>
                    </a:cubicBezTo>
                    <a:cubicBezTo>
                      <a:pt x="218" y="930"/>
                      <a:pt x="93" y="1181"/>
                      <a:pt x="17" y="1445"/>
                    </a:cubicBezTo>
                    <a:cubicBezTo>
                      <a:pt x="1" y="1494"/>
                      <a:pt x="43" y="1538"/>
                      <a:pt x="85" y="1538"/>
                    </a:cubicBezTo>
                    <a:cubicBezTo>
                      <a:pt x="108" y="1538"/>
                      <a:pt x="130" y="1526"/>
                      <a:pt x="143" y="1495"/>
                    </a:cubicBezTo>
                    <a:cubicBezTo>
                      <a:pt x="256" y="1256"/>
                      <a:pt x="369" y="1018"/>
                      <a:pt x="520" y="804"/>
                    </a:cubicBezTo>
                    <a:cubicBezTo>
                      <a:pt x="658" y="578"/>
                      <a:pt x="821" y="364"/>
                      <a:pt x="997" y="163"/>
                    </a:cubicBezTo>
                    <a:cubicBezTo>
                      <a:pt x="1053" y="89"/>
                      <a:pt x="985" y="1"/>
                      <a:pt x="9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" name="Google Shape;2462;p39">
                <a:extLst>
                  <a:ext uri="{FF2B5EF4-FFF2-40B4-BE49-F238E27FC236}">
                    <a16:creationId xmlns:a16="http://schemas.microsoft.com/office/drawing/2014/main" id="{EC103CCE-0508-1069-BCA3-F15AB017B9EE}"/>
                  </a:ext>
                </a:extLst>
              </p:cNvPr>
              <p:cNvSpPr/>
              <p:nvPr/>
            </p:nvSpPr>
            <p:spPr>
              <a:xfrm>
                <a:off x="417718" y="255213"/>
                <a:ext cx="58563" cy="94337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2877" extrusionOk="0">
                    <a:moveTo>
                      <a:pt x="1681" y="1"/>
                    </a:moveTo>
                    <a:cubicBezTo>
                      <a:pt x="1663" y="1"/>
                      <a:pt x="1645" y="8"/>
                      <a:pt x="1628" y="25"/>
                    </a:cubicBezTo>
                    <a:cubicBezTo>
                      <a:pt x="1426" y="189"/>
                      <a:pt x="1301" y="440"/>
                      <a:pt x="1163" y="654"/>
                    </a:cubicBezTo>
                    <a:cubicBezTo>
                      <a:pt x="1012" y="880"/>
                      <a:pt x="874" y="1106"/>
                      <a:pt x="748" y="1332"/>
                    </a:cubicBezTo>
                    <a:cubicBezTo>
                      <a:pt x="610" y="1558"/>
                      <a:pt x="484" y="1785"/>
                      <a:pt x="371" y="2023"/>
                    </a:cubicBezTo>
                    <a:cubicBezTo>
                      <a:pt x="233" y="2262"/>
                      <a:pt x="107" y="2513"/>
                      <a:pt x="19" y="2777"/>
                    </a:cubicBezTo>
                    <a:cubicBezTo>
                      <a:pt x="1" y="2824"/>
                      <a:pt x="43" y="2876"/>
                      <a:pt x="87" y="2876"/>
                    </a:cubicBezTo>
                    <a:cubicBezTo>
                      <a:pt x="103" y="2876"/>
                      <a:pt x="119" y="2869"/>
                      <a:pt x="132" y="2853"/>
                    </a:cubicBezTo>
                    <a:cubicBezTo>
                      <a:pt x="270" y="2639"/>
                      <a:pt x="384" y="2400"/>
                      <a:pt x="497" y="2187"/>
                    </a:cubicBezTo>
                    <a:cubicBezTo>
                      <a:pt x="635" y="1948"/>
                      <a:pt x="773" y="1709"/>
                      <a:pt x="911" y="1483"/>
                    </a:cubicBezTo>
                    <a:cubicBezTo>
                      <a:pt x="1050" y="1257"/>
                      <a:pt x="1188" y="1031"/>
                      <a:pt x="1339" y="805"/>
                    </a:cubicBezTo>
                    <a:cubicBezTo>
                      <a:pt x="1477" y="591"/>
                      <a:pt x="1665" y="377"/>
                      <a:pt x="1766" y="139"/>
                    </a:cubicBezTo>
                    <a:cubicBezTo>
                      <a:pt x="1785" y="81"/>
                      <a:pt x="1738" y="1"/>
                      <a:pt x="1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" name="Google Shape;2463;p39">
                <a:extLst>
                  <a:ext uri="{FF2B5EF4-FFF2-40B4-BE49-F238E27FC236}">
                    <a16:creationId xmlns:a16="http://schemas.microsoft.com/office/drawing/2014/main" id="{B510213A-91CF-E1E6-523A-008680B03A67}"/>
                  </a:ext>
                </a:extLst>
              </p:cNvPr>
              <p:cNvSpPr/>
              <p:nvPr/>
            </p:nvSpPr>
            <p:spPr>
              <a:xfrm>
                <a:off x="540973" y="308857"/>
                <a:ext cx="28790" cy="39217"/>
              </a:xfrm>
              <a:custGeom>
                <a:avLst/>
                <a:gdLst/>
                <a:ahLst/>
                <a:cxnLst/>
                <a:rect l="l" t="t" r="r" b="b"/>
                <a:pathLst>
                  <a:path w="878" h="1196" extrusionOk="0">
                    <a:moveTo>
                      <a:pt x="786" y="0"/>
                    </a:moveTo>
                    <a:cubicBezTo>
                      <a:pt x="773" y="0"/>
                      <a:pt x="760" y="4"/>
                      <a:pt x="746" y="10"/>
                    </a:cubicBezTo>
                    <a:lnTo>
                      <a:pt x="708" y="23"/>
                    </a:lnTo>
                    <a:lnTo>
                      <a:pt x="658" y="61"/>
                    </a:lnTo>
                    <a:cubicBezTo>
                      <a:pt x="646" y="73"/>
                      <a:pt x="620" y="98"/>
                      <a:pt x="608" y="124"/>
                    </a:cubicBezTo>
                    <a:cubicBezTo>
                      <a:pt x="570" y="161"/>
                      <a:pt x="533" y="199"/>
                      <a:pt x="495" y="237"/>
                    </a:cubicBezTo>
                    <a:cubicBezTo>
                      <a:pt x="432" y="325"/>
                      <a:pt x="357" y="413"/>
                      <a:pt x="306" y="513"/>
                    </a:cubicBezTo>
                    <a:cubicBezTo>
                      <a:pt x="181" y="702"/>
                      <a:pt x="80" y="903"/>
                      <a:pt x="17" y="1116"/>
                    </a:cubicBezTo>
                    <a:cubicBezTo>
                      <a:pt x="0" y="1159"/>
                      <a:pt x="35" y="1195"/>
                      <a:pt x="71" y="1195"/>
                    </a:cubicBezTo>
                    <a:cubicBezTo>
                      <a:pt x="88" y="1195"/>
                      <a:pt x="106" y="1187"/>
                      <a:pt x="118" y="1167"/>
                    </a:cubicBezTo>
                    <a:cubicBezTo>
                      <a:pt x="206" y="978"/>
                      <a:pt x="319" y="790"/>
                      <a:pt x="432" y="614"/>
                    </a:cubicBezTo>
                    <a:cubicBezTo>
                      <a:pt x="495" y="526"/>
                      <a:pt x="570" y="450"/>
                      <a:pt x="633" y="362"/>
                    </a:cubicBezTo>
                    <a:cubicBezTo>
                      <a:pt x="671" y="325"/>
                      <a:pt x="708" y="287"/>
                      <a:pt x="746" y="249"/>
                    </a:cubicBezTo>
                    <a:cubicBezTo>
                      <a:pt x="759" y="237"/>
                      <a:pt x="784" y="212"/>
                      <a:pt x="796" y="199"/>
                    </a:cubicBezTo>
                    <a:lnTo>
                      <a:pt x="822" y="174"/>
                    </a:lnTo>
                    <a:lnTo>
                      <a:pt x="847" y="124"/>
                    </a:lnTo>
                    <a:cubicBezTo>
                      <a:pt x="877" y="62"/>
                      <a:pt x="841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" name="Google Shape;2464;p39">
                <a:extLst>
                  <a:ext uri="{FF2B5EF4-FFF2-40B4-BE49-F238E27FC236}">
                    <a16:creationId xmlns:a16="http://schemas.microsoft.com/office/drawing/2014/main" id="{A663CE43-3B23-F28E-7A91-57969AF188A0}"/>
                  </a:ext>
                </a:extLst>
              </p:cNvPr>
              <p:cNvSpPr/>
              <p:nvPr/>
            </p:nvSpPr>
            <p:spPr>
              <a:xfrm>
                <a:off x="604027" y="362205"/>
                <a:ext cx="56792" cy="93255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844" extrusionOk="0">
                    <a:moveTo>
                      <a:pt x="1579" y="0"/>
                    </a:moveTo>
                    <a:cubicBezTo>
                      <a:pt x="1551" y="0"/>
                      <a:pt x="1523" y="12"/>
                      <a:pt x="1500" y="42"/>
                    </a:cubicBezTo>
                    <a:cubicBezTo>
                      <a:pt x="1198" y="457"/>
                      <a:pt x="922" y="897"/>
                      <a:pt x="670" y="1349"/>
                    </a:cubicBezTo>
                    <a:cubicBezTo>
                      <a:pt x="419" y="1801"/>
                      <a:pt x="180" y="2266"/>
                      <a:pt x="17" y="2756"/>
                    </a:cubicBezTo>
                    <a:cubicBezTo>
                      <a:pt x="1" y="2806"/>
                      <a:pt x="37" y="2844"/>
                      <a:pt x="76" y="2844"/>
                    </a:cubicBezTo>
                    <a:cubicBezTo>
                      <a:pt x="96" y="2844"/>
                      <a:pt x="117" y="2833"/>
                      <a:pt x="130" y="2807"/>
                    </a:cubicBezTo>
                    <a:cubicBezTo>
                      <a:pt x="369" y="2367"/>
                      <a:pt x="595" y="1914"/>
                      <a:pt x="846" y="1475"/>
                    </a:cubicBezTo>
                    <a:cubicBezTo>
                      <a:pt x="1098" y="1022"/>
                      <a:pt x="1374" y="608"/>
                      <a:pt x="1676" y="180"/>
                    </a:cubicBezTo>
                    <a:cubicBezTo>
                      <a:pt x="1731" y="97"/>
                      <a:pt x="1657" y="0"/>
                      <a:pt x="15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" name="Google Shape;2465;p39">
                <a:extLst>
                  <a:ext uri="{FF2B5EF4-FFF2-40B4-BE49-F238E27FC236}">
                    <a16:creationId xmlns:a16="http://schemas.microsoft.com/office/drawing/2014/main" id="{B53E0B3D-0669-AF95-D5C6-2774FC63C1AF}"/>
                  </a:ext>
                </a:extLst>
              </p:cNvPr>
              <p:cNvSpPr/>
              <p:nvPr/>
            </p:nvSpPr>
            <p:spPr>
              <a:xfrm>
                <a:off x="720495" y="412798"/>
                <a:ext cx="30560" cy="44037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343" extrusionOk="0">
                    <a:moveTo>
                      <a:pt x="798" y="0"/>
                    </a:moveTo>
                    <a:cubicBezTo>
                      <a:pt x="773" y="0"/>
                      <a:pt x="747" y="10"/>
                      <a:pt x="725" y="32"/>
                    </a:cubicBezTo>
                    <a:cubicBezTo>
                      <a:pt x="411" y="384"/>
                      <a:pt x="147" y="799"/>
                      <a:pt x="9" y="1264"/>
                    </a:cubicBezTo>
                    <a:cubicBezTo>
                      <a:pt x="1" y="1310"/>
                      <a:pt x="41" y="1342"/>
                      <a:pt x="79" y="1342"/>
                    </a:cubicBezTo>
                    <a:cubicBezTo>
                      <a:pt x="102" y="1342"/>
                      <a:pt x="125" y="1330"/>
                      <a:pt x="134" y="1301"/>
                    </a:cubicBezTo>
                    <a:cubicBezTo>
                      <a:pt x="323" y="887"/>
                      <a:pt x="561" y="485"/>
                      <a:pt x="876" y="145"/>
                    </a:cubicBezTo>
                    <a:cubicBezTo>
                      <a:pt x="932" y="80"/>
                      <a:pt x="869" y="0"/>
                      <a:pt x="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" name="Google Shape;2466;p39">
                <a:extLst>
                  <a:ext uri="{FF2B5EF4-FFF2-40B4-BE49-F238E27FC236}">
                    <a16:creationId xmlns:a16="http://schemas.microsoft.com/office/drawing/2014/main" id="{B5FCCE3A-BDB5-3AA8-8071-488447F9151B}"/>
                  </a:ext>
                </a:extLst>
              </p:cNvPr>
              <p:cNvSpPr/>
              <p:nvPr/>
            </p:nvSpPr>
            <p:spPr>
              <a:xfrm>
                <a:off x="788894" y="465130"/>
                <a:ext cx="54071" cy="82926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2529" extrusionOk="0">
                    <a:moveTo>
                      <a:pt x="1502" y="0"/>
                    </a:moveTo>
                    <a:cubicBezTo>
                      <a:pt x="1477" y="0"/>
                      <a:pt x="1451" y="10"/>
                      <a:pt x="1428" y="32"/>
                    </a:cubicBezTo>
                    <a:cubicBezTo>
                      <a:pt x="1114" y="384"/>
                      <a:pt x="825" y="773"/>
                      <a:pt x="586" y="1176"/>
                    </a:cubicBezTo>
                    <a:cubicBezTo>
                      <a:pt x="335" y="1578"/>
                      <a:pt x="134" y="2018"/>
                      <a:pt x="8" y="2470"/>
                    </a:cubicBezTo>
                    <a:cubicBezTo>
                      <a:pt x="1" y="2509"/>
                      <a:pt x="32" y="2529"/>
                      <a:pt x="60" y="2529"/>
                    </a:cubicBezTo>
                    <a:cubicBezTo>
                      <a:pt x="76" y="2529"/>
                      <a:pt x="92" y="2522"/>
                      <a:pt x="96" y="2508"/>
                    </a:cubicBezTo>
                    <a:cubicBezTo>
                      <a:pt x="310" y="2093"/>
                      <a:pt x="511" y="1678"/>
                      <a:pt x="750" y="1276"/>
                    </a:cubicBezTo>
                    <a:cubicBezTo>
                      <a:pt x="989" y="874"/>
                      <a:pt x="1278" y="510"/>
                      <a:pt x="1592" y="158"/>
                    </a:cubicBezTo>
                    <a:cubicBezTo>
                      <a:pt x="1648" y="83"/>
                      <a:pt x="1578" y="0"/>
                      <a:pt x="1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Google Shape;2467;p39">
                <a:extLst>
                  <a:ext uri="{FF2B5EF4-FFF2-40B4-BE49-F238E27FC236}">
                    <a16:creationId xmlns:a16="http://schemas.microsoft.com/office/drawing/2014/main" id="{087A709C-B866-B26A-4685-CEA71DFC1C37}"/>
                  </a:ext>
                </a:extLst>
              </p:cNvPr>
              <p:cNvSpPr/>
              <p:nvPr/>
            </p:nvSpPr>
            <p:spPr>
              <a:xfrm>
                <a:off x="903296" y="512642"/>
                <a:ext cx="24396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165" extrusionOk="0">
                    <a:moveTo>
                      <a:pt x="637" y="1"/>
                    </a:moveTo>
                    <a:cubicBezTo>
                      <a:pt x="622" y="1"/>
                      <a:pt x="606" y="5"/>
                      <a:pt x="591" y="16"/>
                    </a:cubicBezTo>
                    <a:cubicBezTo>
                      <a:pt x="541" y="41"/>
                      <a:pt x="503" y="91"/>
                      <a:pt x="465" y="129"/>
                    </a:cubicBezTo>
                    <a:cubicBezTo>
                      <a:pt x="427" y="166"/>
                      <a:pt x="402" y="204"/>
                      <a:pt x="365" y="242"/>
                    </a:cubicBezTo>
                    <a:cubicBezTo>
                      <a:pt x="302" y="330"/>
                      <a:pt x="239" y="418"/>
                      <a:pt x="189" y="518"/>
                    </a:cubicBezTo>
                    <a:cubicBezTo>
                      <a:pt x="138" y="606"/>
                      <a:pt x="101" y="694"/>
                      <a:pt x="63" y="795"/>
                    </a:cubicBezTo>
                    <a:cubicBezTo>
                      <a:pt x="50" y="845"/>
                      <a:pt x="38" y="895"/>
                      <a:pt x="25" y="945"/>
                    </a:cubicBezTo>
                    <a:cubicBezTo>
                      <a:pt x="13" y="1008"/>
                      <a:pt x="13" y="1059"/>
                      <a:pt x="0" y="1109"/>
                    </a:cubicBezTo>
                    <a:cubicBezTo>
                      <a:pt x="0" y="1145"/>
                      <a:pt x="30" y="1165"/>
                      <a:pt x="57" y="1165"/>
                    </a:cubicBezTo>
                    <a:cubicBezTo>
                      <a:pt x="77" y="1165"/>
                      <a:pt x="95" y="1155"/>
                      <a:pt x="101" y="1134"/>
                    </a:cubicBezTo>
                    <a:cubicBezTo>
                      <a:pt x="113" y="1084"/>
                      <a:pt x="138" y="1033"/>
                      <a:pt x="151" y="996"/>
                    </a:cubicBezTo>
                    <a:cubicBezTo>
                      <a:pt x="164" y="945"/>
                      <a:pt x="176" y="895"/>
                      <a:pt x="201" y="858"/>
                    </a:cubicBezTo>
                    <a:cubicBezTo>
                      <a:pt x="239" y="757"/>
                      <a:pt x="277" y="669"/>
                      <a:pt x="327" y="594"/>
                    </a:cubicBezTo>
                    <a:cubicBezTo>
                      <a:pt x="377" y="506"/>
                      <a:pt x="427" y="430"/>
                      <a:pt x="490" y="355"/>
                    </a:cubicBezTo>
                    <a:cubicBezTo>
                      <a:pt x="528" y="317"/>
                      <a:pt x="553" y="279"/>
                      <a:pt x="591" y="242"/>
                    </a:cubicBezTo>
                    <a:cubicBezTo>
                      <a:pt x="629" y="217"/>
                      <a:pt x="666" y="179"/>
                      <a:pt x="704" y="141"/>
                    </a:cubicBezTo>
                    <a:cubicBezTo>
                      <a:pt x="744" y="71"/>
                      <a:pt x="696" y="1"/>
                      <a:pt x="6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Google Shape;2468;p39">
                <a:extLst>
                  <a:ext uri="{FF2B5EF4-FFF2-40B4-BE49-F238E27FC236}">
                    <a16:creationId xmlns:a16="http://schemas.microsoft.com/office/drawing/2014/main" id="{FBB4382B-B898-D768-C744-F6AFD67A4CE0}"/>
                  </a:ext>
                </a:extLst>
              </p:cNvPr>
              <p:cNvSpPr/>
              <p:nvPr/>
            </p:nvSpPr>
            <p:spPr>
              <a:xfrm>
                <a:off x="966908" y="567105"/>
                <a:ext cx="44988" cy="71679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2186" extrusionOk="0">
                    <a:moveTo>
                      <a:pt x="1278" y="0"/>
                    </a:moveTo>
                    <a:cubicBezTo>
                      <a:pt x="1262" y="0"/>
                      <a:pt x="1244" y="4"/>
                      <a:pt x="1227" y="13"/>
                    </a:cubicBezTo>
                    <a:cubicBezTo>
                      <a:pt x="1139" y="51"/>
                      <a:pt x="1089" y="139"/>
                      <a:pt x="1013" y="227"/>
                    </a:cubicBezTo>
                    <a:cubicBezTo>
                      <a:pt x="950" y="302"/>
                      <a:pt x="888" y="390"/>
                      <a:pt x="825" y="478"/>
                    </a:cubicBezTo>
                    <a:cubicBezTo>
                      <a:pt x="712" y="642"/>
                      <a:pt x="599" y="818"/>
                      <a:pt x="498" y="993"/>
                    </a:cubicBezTo>
                    <a:cubicBezTo>
                      <a:pt x="297" y="1345"/>
                      <a:pt x="108" y="1722"/>
                      <a:pt x="8" y="2112"/>
                    </a:cubicBezTo>
                    <a:cubicBezTo>
                      <a:pt x="0" y="2158"/>
                      <a:pt x="39" y="2185"/>
                      <a:pt x="77" y="2185"/>
                    </a:cubicBezTo>
                    <a:cubicBezTo>
                      <a:pt x="101" y="2185"/>
                      <a:pt x="124" y="2174"/>
                      <a:pt x="134" y="2150"/>
                    </a:cubicBezTo>
                    <a:cubicBezTo>
                      <a:pt x="310" y="1798"/>
                      <a:pt x="473" y="1433"/>
                      <a:pt x="674" y="1081"/>
                    </a:cubicBezTo>
                    <a:cubicBezTo>
                      <a:pt x="774" y="918"/>
                      <a:pt x="888" y="755"/>
                      <a:pt x="1001" y="591"/>
                    </a:cubicBezTo>
                    <a:cubicBezTo>
                      <a:pt x="1051" y="516"/>
                      <a:pt x="1114" y="441"/>
                      <a:pt x="1177" y="353"/>
                    </a:cubicBezTo>
                    <a:cubicBezTo>
                      <a:pt x="1239" y="277"/>
                      <a:pt x="1315" y="202"/>
                      <a:pt x="1352" y="101"/>
                    </a:cubicBezTo>
                    <a:cubicBezTo>
                      <a:pt x="1372" y="44"/>
                      <a:pt x="1332" y="0"/>
                      <a:pt x="1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" name="Google Shape;2469;p39">
                <a:extLst>
                  <a:ext uri="{FF2B5EF4-FFF2-40B4-BE49-F238E27FC236}">
                    <a16:creationId xmlns:a16="http://schemas.microsoft.com/office/drawing/2014/main" id="{B12AD85E-0B84-9858-9349-741F9F179281}"/>
                  </a:ext>
                </a:extLst>
              </p:cNvPr>
              <p:cNvSpPr/>
              <p:nvPr/>
            </p:nvSpPr>
            <p:spPr>
              <a:xfrm>
                <a:off x="1072949" y="607993"/>
                <a:ext cx="23478" cy="39151"/>
              </a:xfrm>
              <a:custGeom>
                <a:avLst/>
                <a:gdLst/>
                <a:ahLst/>
                <a:cxnLst/>
                <a:rect l="l" t="t" r="r" b="b"/>
                <a:pathLst>
                  <a:path w="716" h="1194" extrusionOk="0">
                    <a:moveTo>
                      <a:pt x="594" y="1"/>
                    </a:moveTo>
                    <a:cubicBezTo>
                      <a:pt x="565" y="1"/>
                      <a:pt x="535" y="15"/>
                      <a:pt x="519" y="48"/>
                    </a:cubicBezTo>
                    <a:cubicBezTo>
                      <a:pt x="343" y="412"/>
                      <a:pt x="167" y="764"/>
                      <a:pt x="16" y="1129"/>
                    </a:cubicBezTo>
                    <a:cubicBezTo>
                      <a:pt x="0" y="1168"/>
                      <a:pt x="29" y="1193"/>
                      <a:pt x="60" y="1193"/>
                    </a:cubicBezTo>
                    <a:cubicBezTo>
                      <a:pt x="77" y="1193"/>
                      <a:pt x="95" y="1185"/>
                      <a:pt x="104" y="1166"/>
                    </a:cubicBezTo>
                    <a:cubicBezTo>
                      <a:pt x="305" y="827"/>
                      <a:pt x="493" y="475"/>
                      <a:pt x="682" y="123"/>
                    </a:cubicBezTo>
                    <a:cubicBezTo>
                      <a:pt x="715" y="56"/>
                      <a:pt x="654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" name="Google Shape;2470;p39">
                <a:extLst>
                  <a:ext uri="{FF2B5EF4-FFF2-40B4-BE49-F238E27FC236}">
                    <a16:creationId xmlns:a16="http://schemas.microsoft.com/office/drawing/2014/main" id="{1D03DCF9-58B6-F3B8-52A7-0D8D5615988F}"/>
                  </a:ext>
                </a:extLst>
              </p:cNvPr>
              <p:cNvSpPr/>
              <p:nvPr/>
            </p:nvSpPr>
            <p:spPr>
              <a:xfrm>
                <a:off x="1143217" y="675801"/>
                <a:ext cx="50956" cy="69285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113" extrusionOk="0">
                    <a:moveTo>
                      <a:pt x="1506" y="1"/>
                    </a:moveTo>
                    <a:cubicBezTo>
                      <a:pt x="1502" y="1"/>
                      <a:pt x="1497" y="1"/>
                      <a:pt x="1492" y="3"/>
                    </a:cubicBezTo>
                    <a:cubicBezTo>
                      <a:pt x="1391" y="28"/>
                      <a:pt x="1316" y="91"/>
                      <a:pt x="1241" y="167"/>
                    </a:cubicBezTo>
                    <a:cubicBezTo>
                      <a:pt x="1165" y="242"/>
                      <a:pt x="1090" y="317"/>
                      <a:pt x="1027" y="393"/>
                    </a:cubicBezTo>
                    <a:cubicBezTo>
                      <a:pt x="876" y="556"/>
                      <a:pt x="738" y="732"/>
                      <a:pt x="612" y="920"/>
                    </a:cubicBezTo>
                    <a:cubicBezTo>
                      <a:pt x="487" y="1096"/>
                      <a:pt x="374" y="1272"/>
                      <a:pt x="260" y="1461"/>
                    </a:cubicBezTo>
                    <a:cubicBezTo>
                      <a:pt x="210" y="1549"/>
                      <a:pt x="160" y="1649"/>
                      <a:pt x="122" y="1737"/>
                    </a:cubicBezTo>
                    <a:cubicBezTo>
                      <a:pt x="97" y="1800"/>
                      <a:pt x="72" y="1850"/>
                      <a:pt x="47" y="1901"/>
                    </a:cubicBezTo>
                    <a:cubicBezTo>
                      <a:pt x="34" y="1951"/>
                      <a:pt x="34" y="2001"/>
                      <a:pt x="9" y="2039"/>
                    </a:cubicBezTo>
                    <a:cubicBezTo>
                      <a:pt x="1" y="2081"/>
                      <a:pt x="32" y="2112"/>
                      <a:pt x="66" y="2112"/>
                    </a:cubicBezTo>
                    <a:cubicBezTo>
                      <a:pt x="81" y="2112"/>
                      <a:pt x="98" y="2105"/>
                      <a:pt x="110" y="2089"/>
                    </a:cubicBezTo>
                    <a:cubicBezTo>
                      <a:pt x="122" y="2051"/>
                      <a:pt x="160" y="2014"/>
                      <a:pt x="173" y="1976"/>
                    </a:cubicBezTo>
                    <a:cubicBezTo>
                      <a:pt x="210" y="1938"/>
                      <a:pt x="235" y="1888"/>
                      <a:pt x="260" y="1838"/>
                    </a:cubicBezTo>
                    <a:cubicBezTo>
                      <a:pt x="311" y="1750"/>
                      <a:pt x="361" y="1662"/>
                      <a:pt x="411" y="1574"/>
                    </a:cubicBezTo>
                    <a:cubicBezTo>
                      <a:pt x="524" y="1385"/>
                      <a:pt x="637" y="1209"/>
                      <a:pt x="776" y="1034"/>
                    </a:cubicBezTo>
                    <a:cubicBezTo>
                      <a:pt x="889" y="870"/>
                      <a:pt x="1014" y="707"/>
                      <a:pt x="1153" y="556"/>
                    </a:cubicBezTo>
                    <a:cubicBezTo>
                      <a:pt x="1228" y="468"/>
                      <a:pt x="1291" y="393"/>
                      <a:pt x="1366" y="317"/>
                    </a:cubicBezTo>
                    <a:cubicBezTo>
                      <a:pt x="1404" y="280"/>
                      <a:pt x="1442" y="242"/>
                      <a:pt x="1467" y="192"/>
                    </a:cubicBezTo>
                    <a:cubicBezTo>
                      <a:pt x="1517" y="154"/>
                      <a:pt x="1530" y="116"/>
                      <a:pt x="1542" y="66"/>
                    </a:cubicBezTo>
                    <a:cubicBezTo>
                      <a:pt x="1553" y="33"/>
                      <a:pt x="1536" y="1"/>
                      <a:pt x="15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" name="Google Shape;2471;p39">
                <a:extLst>
                  <a:ext uri="{FF2B5EF4-FFF2-40B4-BE49-F238E27FC236}">
                    <a16:creationId xmlns:a16="http://schemas.microsoft.com/office/drawing/2014/main" id="{CBAD22A0-AD44-7AC7-BF00-EBEE41EFDAFE}"/>
                  </a:ext>
                </a:extLst>
              </p:cNvPr>
              <p:cNvSpPr/>
              <p:nvPr/>
            </p:nvSpPr>
            <p:spPr>
              <a:xfrm>
                <a:off x="1244241" y="719443"/>
                <a:ext cx="26199" cy="39741"/>
              </a:xfrm>
              <a:custGeom>
                <a:avLst/>
                <a:gdLst/>
                <a:ahLst/>
                <a:cxnLst/>
                <a:rect l="l" t="t" r="r" b="b"/>
                <a:pathLst>
                  <a:path w="799" h="1212" extrusionOk="0">
                    <a:moveTo>
                      <a:pt x="723" y="1"/>
                    </a:moveTo>
                    <a:cubicBezTo>
                      <a:pt x="685" y="1"/>
                      <a:pt x="656" y="23"/>
                      <a:pt x="635" y="54"/>
                    </a:cubicBezTo>
                    <a:cubicBezTo>
                      <a:pt x="421" y="406"/>
                      <a:pt x="208" y="771"/>
                      <a:pt x="19" y="1148"/>
                    </a:cubicBezTo>
                    <a:cubicBezTo>
                      <a:pt x="1" y="1176"/>
                      <a:pt x="38" y="1211"/>
                      <a:pt x="69" y="1211"/>
                    </a:cubicBezTo>
                    <a:cubicBezTo>
                      <a:pt x="79" y="1211"/>
                      <a:pt x="88" y="1207"/>
                      <a:pt x="95" y="1198"/>
                    </a:cubicBezTo>
                    <a:cubicBezTo>
                      <a:pt x="346" y="846"/>
                      <a:pt x="560" y="482"/>
                      <a:pt x="786" y="117"/>
                    </a:cubicBezTo>
                    <a:cubicBezTo>
                      <a:pt x="798" y="80"/>
                      <a:pt x="773" y="29"/>
                      <a:pt x="748" y="4"/>
                    </a:cubicBezTo>
                    <a:cubicBezTo>
                      <a:pt x="739" y="2"/>
                      <a:pt x="731" y="1"/>
                      <a:pt x="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Google Shape;2472;p39">
                <a:extLst>
                  <a:ext uri="{FF2B5EF4-FFF2-40B4-BE49-F238E27FC236}">
                    <a16:creationId xmlns:a16="http://schemas.microsoft.com/office/drawing/2014/main" id="{8A5F6DCD-F438-2587-53B8-5F3459499C0E}"/>
                  </a:ext>
                </a:extLst>
              </p:cNvPr>
              <p:cNvSpPr/>
              <p:nvPr/>
            </p:nvSpPr>
            <p:spPr>
              <a:xfrm>
                <a:off x="1311427" y="774988"/>
                <a:ext cx="53251" cy="74007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2257" extrusionOk="0">
                    <a:moveTo>
                      <a:pt x="1491" y="0"/>
                    </a:moveTo>
                    <a:cubicBezTo>
                      <a:pt x="1468" y="0"/>
                      <a:pt x="1445" y="9"/>
                      <a:pt x="1426" y="32"/>
                    </a:cubicBezTo>
                    <a:cubicBezTo>
                      <a:pt x="1162" y="371"/>
                      <a:pt x="911" y="723"/>
                      <a:pt x="672" y="1075"/>
                    </a:cubicBezTo>
                    <a:cubicBezTo>
                      <a:pt x="559" y="1251"/>
                      <a:pt x="446" y="1427"/>
                      <a:pt x="345" y="1602"/>
                    </a:cubicBezTo>
                    <a:cubicBezTo>
                      <a:pt x="232" y="1778"/>
                      <a:pt x="107" y="1967"/>
                      <a:pt x="19" y="2168"/>
                    </a:cubicBezTo>
                    <a:cubicBezTo>
                      <a:pt x="1" y="2212"/>
                      <a:pt x="40" y="2257"/>
                      <a:pt x="82" y="2257"/>
                    </a:cubicBezTo>
                    <a:cubicBezTo>
                      <a:pt x="99" y="2257"/>
                      <a:pt x="117" y="2249"/>
                      <a:pt x="132" y="2231"/>
                    </a:cubicBezTo>
                    <a:cubicBezTo>
                      <a:pt x="257" y="2067"/>
                      <a:pt x="358" y="1879"/>
                      <a:pt x="471" y="1703"/>
                    </a:cubicBezTo>
                    <a:cubicBezTo>
                      <a:pt x="584" y="1527"/>
                      <a:pt x="697" y="1351"/>
                      <a:pt x="823" y="1175"/>
                    </a:cubicBezTo>
                    <a:cubicBezTo>
                      <a:pt x="1062" y="823"/>
                      <a:pt x="1313" y="484"/>
                      <a:pt x="1577" y="157"/>
                    </a:cubicBezTo>
                    <a:cubicBezTo>
                      <a:pt x="1624" y="82"/>
                      <a:pt x="1558" y="0"/>
                      <a:pt x="14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Google Shape;2473;p39">
                <a:extLst>
                  <a:ext uri="{FF2B5EF4-FFF2-40B4-BE49-F238E27FC236}">
                    <a16:creationId xmlns:a16="http://schemas.microsoft.com/office/drawing/2014/main" id="{4AE35FC4-7EC5-87D7-7E21-54A7F965CFFC}"/>
                  </a:ext>
                </a:extLst>
              </p:cNvPr>
              <p:cNvSpPr/>
              <p:nvPr/>
            </p:nvSpPr>
            <p:spPr>
              <a:xfrm>
                <a:off x="1408254" y="814827"/>
                <a:ext cx="24527" cy="35643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087" extrusionOk="0">
                    <a:moveTo>
                      <a:pt x="653" y="0"/>
                    </a:moveTo>
                    <a:cubicBezTo>
                      <a:pt x="627" y="0"/>
                      <a:pt x="602" y="21"/>
                      <a:pt x="584" y="48"/>
                    </a:cubicBezTo>
                    <a:cubicBezTo>
                      <a:pt x="383" y="362"/>
                      <a:pt x="195" y="689"/>
                      <a:pt x="19" y="1016"/>
                    </a:cubicBezTo>
                    <a:cubicBezTo>
                      <a:pt x="1" y="1051"/>
                      <a:pt x="33" y="1087"/>
                      <a:pt x="67" y="1087"/>
                    </a:cubicBezTo>
                    <a:cubicBezTo>
                      <a:pt x="81" y="1087"/>
                      <a:pt x="96" y="1081"/>
                      <a:pt x="107" y="1066"/>
                    </a:cubicBezTo>
                    <a:cubicBezTo>
                      <a:pt x="320" y="764"/>
                      <a:pt x="521" y="438"/>
                      <a:pt x="722" y="111"/>
                    </a:cubicBezTo>
                    <a:cubicBezTo>
                      <a:pt x="747" y="86"/>
                      <a:pt x="722" y="23"/>
                      <a:pt x="685" y="10"/>
                    </a:cubicBezTo>
                    <a:cubicBezTo>
                      <a:pt x="674" y="3"/>
                      <a:pt x="664" y="0"/>
                      <a:pt x="6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" name="Google Shape;2474;p39">
                <a:extLst>
                  <a:ext uri="{FF2B5EF4-FFF2-40B4-BE49-F238E27FC236}">
                    <a16:creationId xmlns:a16="http://schemas.microsoft.com/office/drawing/2014/main" id="{1C2A5BDE-1E8F-FF37-8665-2DCEA30E86E8}"/>
                  </a:ext>
                </a:extLst>
              </p:cNvPr>
              <p:cNvSpPr/>
              <p:nvPr/>
            </p:nvSpPr>
            <p:spPr>
              <a:xfrm>
                <a:off x="1448946" y="853715"/>
                <a:ext cx="51316" cy="75286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2296" extrusionOk="0">
                    <a:moveTo>
                      <a:pt x="1466" y="0"/>
                    </a:moveTo>
                    <a:cubicBezTo>
                      <a:pt x="1449" y="0"/>
                      <a:pt x="1432" y="6"/>
                      <a:pt x="1416" y="18"/>
                    </a:cubicBezTo>
                    <a:cubicBezTo>
                      <a:pt x="1278" y="156"/>
                      <a:pt x="1178" y="370"/>
                      <a:pt x="1077" y="546"/>
                    </a:cubicBezTo>
                    <a:cubicBezTo>
                      <a:pt x="952" y="734"/>
                      <a:pt x="838" y="936"/>
                      <a:pt x="713" y="1124"/>
                    </a:cubicBezTo>
                    <a:cubicBezTo>
                      <a:pt x="474" y="1501"/>
                      <a:pt x="223" y="1865"/>
                      <a:pt x="9" y="2242"/>
                    </a:cubicBezTo>
                    <a:cubicBezTo>
                      <a:pt x="0" y="2269"/>
                      <a:pt x="23" y="2296"/>
                      <a:pt x="46" y="2296"/>
                    </a:cubicBezTo>
                    <a:cubicBezTo>
                      <a:pt x="55" y="2296"/>
                      <a:pt x="65" y="2291"/>
                      <a:pt x="72" y="2280"/>
                    </a:cubicBezTo>
                    <a:cubicBezTo>
                      <a:pt x="373" y="1953"/>
                      <a:pt x="625" y="1589"/>
                      <a:pt x="876" y="1212"/>
                    </a:cubicBezTo>
                    <a:cubicBezTo>
                      <a:pt x="1002" y="1036"/>
                      <a:pt x="1115" y="860"/>
                      <a:pt x="1228" y="672"/>
                    </a:cubicBezTo>
                    <a:cubicBezTo>
                      <a:pt x="1291" y="584"/>
                      <a:pt x="1341" y="496"/>
                      <a:pt x="1391" y="408"/>
                    </a:cubicBezTo>
                    <a:cubicBezTo>
                      <a:pt x="1454" y="307"/>
                      <a:pt x="1517" y="219"/>
                      <a:pt x="1555" y="106"/>
                    </a:cubicBezTo>
                    <a:cubicBezTo>
                      <a:pt x="1564" y="50"/>
                      <a:pt x="1517" y="0"/>
                      <a:pt x="14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4" name="Google Shape;2475;p39">
            <a:extLst>
              <a:ext uri="{FF2B5EF4-FFF2-40B4-BE49-F238E27FC236}">
                <a16:creationId xmlns:a16="http://schemas.microsoft.com/office/drawing/2014/main" id="{06241C02-CF9D-76BD-6419-FF7F7E544B22}"/>
              </a:ext>
            </a:extLst>
          </p:cNvPr>
          <p:cNvGrpSpPr/>
          <p:nvPr/>
        </p:nvGrpSpPr>
        <p:grpSpPr>
          <a:xfrm rot="922728">
            <a:off x="957049" y="951943"/>
            <a:ext cx="653117" cy="751755"/>
            <a:chOff x="104132" y="3774240"/>
            <a:chExt cx="602807" cy="693845"/>
          </a:xfrm>
        </p:grpSpPr>
        <p:sp>
          <p:nvSpPr>
            <p:cNvPr id="25" name="Google Shape;2476;p39">
              <a:extLst>
                <a:ext uri="{FF2B5EF4-FFF2-40B4-BE49-F238E27FC236}">
                  <a16:creationId xmlns:a16="http://schemas.microsoft.com/office/drawing/2014/main" id="{45D03428-44DA-3A1B-D62E-50CC370E14FC}"/>
                </a:ext>
              </a:extLst>
            </p:cNvPr>
            <p:cNvSpPr/>
            <p:nvPr/>
          </p:nvSpPr>
          <p:spPr>
            <a:xfrm rot="-1061815">
              <a:off x="182665" y="3828121"/>
              <a:ext cx="445742" cy="586083"/>
            </a:xfrm>
            <a:custGeom>
              <a:avLst/>
              <a:gdLst/>
              <a:ahLst/>
              <a:cxnLst/>
              <a:rect l="l" t="t" r="r" b="b"/>
              <a:pathLst>
                <a:path w="9287" h="12211" extrusionOk="0">
                  <a:moveTo>
                    <a:pt x="5418" y="0"/>
                  </a:moveTo>
                  <a:cubicBezTo>
                    <a:pt x="4962" y="0"/>
                    <a:pt x="4470" y="34"/>
                    <a:pt x="3946" y="84"/>
                  </a:cubicBezTo>
                  <a:cubicBezTo>
                    <a:pt x="2815" y="209"/>
                    <a:pt x="1961" y="498"/>
                    <a:pt x="654" y="1541"/>
                  </a:cubicBezTo>
                  <a:cubicBezTo>
                    <a:pt x="201" y="1893"/>
                    <a:pt x="0" y="2509"/>
                    <a:pt x="151" y="3087"/>
                  </a:cubicBezTo>
                  <a:cubicBezTo>
                    <a:pt x="381" y="3954"/>
                    <a:pt x="1088" y="4838"/>
                    <a:pt x="1840" y="4838"/>
                  </a:cubicBezTo>
                  <a:cubicBezTo>
                    <a:pt x="1992" y="4838"/>
                    <a:pt x="2147" y="4801"/>
                    <a:pt x="2300" y="4720"/>
                  </a:cubicBezTo>
                  <a:cubicBezTo>
                    <a:pt x="3004" y="4350"/>
                    <a:pt x="3830" y="3639"/>
                    <a:pt x="4335" y="3639"/>
                  </a:cubicBezTo>
                  <a:cubicBezTo>
                    <a:pt x="4344" y="3639"/>
                    <a:pt x="4352" y="3639"/>
                    <a:pt x="4361" y="3640"/>
                  </a:cubicBezTo>
                  <a:cubicBezTo>
                    <a:pt x="4700" y="3652"/>
                    <a:pt x="4826" y="4130"/>
                    <a:pt x="4549" y="4343"/>
                  </a:cubicBezTo>
                  <a:cubicBezTo>
                    <a:pt x="4084" y="4695"/>
                    <a:pt x="3469" y="5160"/>
                    <a:pt x="3305" y="5261"/>
                  </a:cubicBezTo>
                  <a:cubicBezTo>
                    <a:pt x="3054" y="5412"/>
                    <a:pt x="2815" y="5575"/>
                    <a:pt x="2576" y="5726"/>
                  </a:cubicBezTo>
                  <a:cubicBezTo>
                    <a:pt x="2338" y="5889"/>
                    <a:pt x="2124" y="6040"/>
                    <a:pt x="1923" y="6203"/>
                  </a:cubicBezTo>
                  <a:cubicBezTo>
                    <a:pt x="1722" y="6354"/>
                    <a:pt x="1546" y="6517"/>
                    <a:pt x="1395" y="6693"/>
                  </a:cubicBezTo>
                  <a:cubicBezTo>
                    <a:pt x="1131" y="6982"/>
                    <a:pt x="918" y="7259"/>
                    <a:pt x="754" y="7510"/>
                  </a:cubicBezTo>
                  <a:cubicBezTo>
                    <a:pt x="578" y="7774"/>
                    <a:pt x="453" y="8038"/>
                    <a:pt x="377" y="8314"/>
                  </a:cubicBezTo>
                  <a:cubicBezTo>
                    <a:pt x="289" y="8591"/>
                    <a:pt x="239" y="8867"/>
                    <a:pt x="227" y="9169"/>
                  </a:cubicBezTo>
                  <a:cubicBezTo>
                    <a:pt x="214" y="9458"/>
                    <a:pt x="227" y="9772"/>
                    <a:pt x="252" y="10124"/>
                  </a:cubicBezTo>
                  <a:cubicBezTo>
                    <a:pt x="369" y="11321"/>
                    <a:pt x="1297" y="12211"/>
                    <a:pt x="2392" y="12211"/>
                  </a:cubicBezTo>
                  <a:cubicBezTo>
                    <a:pt x="2469" y="12211"/>
                    <a:pt x="2548" y="12206"/>
                    <a:pt x="2627" y="12197"/>
                  </a:cubicBezTo>
                  <a:lnTo>
                    <a:pt x="7955" y="11619"/>
                  </a:lnTo>
                  <a:cubicBezTo>
                    <a:pt x="8721" y="11531"/>
                    <a:pt x="9287" y="10802"/>
                    <a:pt x="9211" y="9986"/>
                  </a:cubicBezTo>
                  <a:cubicBezTo>
                    <a:pt x="9126" y="9197"/>
                    <a:pt x="8865" y="8021"/>
                    <a:pt x="8157" y="8021"/>
                  </a:cubicBezTo>
                  <a:cubicBezTo>
                    <a:pt x="8132" y="8021"/>
                    <a:pt x="8106" y="8022"/>
                    <a:pt x="8080" y="8025"/>
                  </a:cubicBezTo>
                  <a:lnTo>
                    <a:pt x="4600" y="8503"/>
                  </a:lnTo>
                  <a:cubicBezTo>
                    <a:pt x="4600" y="8503"/>
                    <a:pt x="5957" y="7598"/>
                    <a:pt x="6585" y="7221"/>
                  </a:cubicBezTo>
                  <a:cubicBezTo>
                    <a:pt x="7213" y="6844"/>
                    <a:pt x="7703" y="6455"/>
                    <a:pt x="8030" y="6078"/>
                  </a:cubicBezTo>
                  <a:cubicBezTo>
                    <a:pt x="8369" y="5688"/>
                    <a:pt x="8595" y="5273"/>
                    <a:pt x="8683" y="4834"/>
                  </a:cubicBezTo>
                  <a:cubicBezTo>
                    <a:pt x="8784" y="4394"/>
                    <a:pt x="8809" y="3866"/>
                    <a:pt x="8746" y="3263"/>
                  </a:cubicBezTo>
                  <a:cubicBezTo>
                    <a:pt x="8671" y="2446"/>
                    <a:pt x="8508" y="1818"/>
                    <a:pt x="8244" y="1353"/>
                  </a:cubicBezTo>
                  <a:cubicBezTo>
                    <a:pt x="7992" y="900"/>
                    <a:pt x="7653" y="561"/>
                    <a:pt x="7238" y="360"/>
                  </a:cubicBezTo>
                  <a:cubicBezTo>
                    <a:pt x="6824" y="146"/>
                    <a:pt x="6334" y="33"/>
                    <a:pt x="5781" y="8"/>
                  </a:cubicBezTo>
                  <a:cubicBezTo>
                    <a:pt x="5663" y="3"/>
                    <a:pt x="5542" y="0"/>
                    <a:pt x="54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2477;p39">
              <a:extLst>
                <a:ext uri="{FF2B5EF4-FFF2-40B4-BE49-F238E27FC236}">
                  <a16:creationId xmlns:a16="http://schemas.microsoft.com/office/drawing/2014/main" id="{A00EB8A8-4F82-4DCD-C039-C3B6CF8A4645}"/>
                </a:ext>
              </a:extLst>
            </p:cNvPr>
            <p:cNvSpPr/>
            <p:nvPr/>
          </p:nvSpPr>
          <p:spPr>
            <a:xfrm rot="-1061815">
              <a:off x="188994" y="3914396"/>
              <a:ext cx="174946" cy="66859"/>
            </a:xfrm>
            <a:custGeom>
              <a:avLst/>
              <a:gdLst/>
              <a:ahLst/>
              <a:cxnLst/>
              <a:rect l="l" t="t" r="r" b="b"/>
              <a:pathLst>
                <a:path w="3645" h="1393" extrusionOk="0">
                  <a:moveTo>
                    <a:pt x="2966" y="1"/>
                  </a:moveTo>
                  <a:cubicBezTo>
                    <a:pt x="2526" y="1"/>
                    <a:pt x="2099" y="101"/>
                    <a:pt x="1684" y="252"/>
                  </a:cubicBezTo>
                  <a:cubicBezTo>
                    <a:pt x="1094" y="478"/>
                    <a:pt x="553" y="817"/>
                    <a:pt x="51" y="1194"/>
                  </a:cubicBezTo>
                  <a:cubicBezTo>
                    <a:pt x="0" y="1232"/>
                    <a:pt x="0" y="1295"/>
                    <a:pt x="26" y="1345"/>
                  </a:cubicBezTo>
                  <a:cubicBezTo>
                    <a:pt x="48" y="1376"/>
                    <a:pt x="80" y="1392"/>
                    <a:pt x="113" y="1392"/>
                  </a:cubicBezTo>
                  <a:cubicBezTo>
                    <a:pt x="135" y="1392"/>
                    <a:pt x="157" y="1385"/>
                    <a:pt x="176" y="1370"/>
                  </a:cubicBezTo>
                  <a:cubicBezTo>
                    <a:pt x="679" y="993"/>
                    <a:pt x="1194" y="654"/>
                    <a:pt x="1760" y="441"/>
                  </a:cubicBezTo>
                  <a:cubicBezTo>
                    <a:pt x="2149" y="302"/>
                    <a:pt x="2551" y="214"/>
                    <a:pt x="2966" y="214"/>
                  </a:cubicBezTo>
                  <a:cubicBezTo>
                    <a:pt x="3142" y="214"/>
                    <a:pt x="3330" y="227"/>
                    <a:pt x="3519" y="277"/>
                  </a:cubicBezTo>
                  <a:cubicBezTo>
                    <a:pt x="3525" y="279"/>
                    <a:pt x="3532" y="280"/>
                    <a:pt x="3538" y="280"/>
                  </a:cubicBezTo>
                  <a:cubicBezTo>
                    <a:pt x="3582" y="280"/>
                    <a:pt x="3621" y="244"/>
                    <a:pt x="3632" y="189"/>
                  </a:cubicBezTo>
                  <a:cubicBezTo>
                    <a:pt x="3645" y="139"/>
                    <a:pt x="3619" y="76"/>
                    <a:pt x="3557" y="64"/>
                  </a:cubicBezTo>
                  <a:cubicBezTo>
                    <a:pt x="3356" y="26"/>
                    <a:pt x="3155" y="1"/>
                    <a:pt x="2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2478;p39">
              <a:extLst>
                <a:ext uri="{FF2B5EF4-FFF2-40B4-BE49-F238E27FC236}">
                  <a16:creationId xmlns:a16="http://schemas.microsoft.com/office/drawing/2014/main" id="{211691FD-71B7-1414-B0B9-B274F2D21186}"/>
                </a:ext>
              </a:extLst>
            </p:cNvPr>
            <p:cNvSpPr/>
            <p:nvPr/>
          </p:nvSpPr>
          <p:spPr>
            <a:xfrm rot="-1061815">
              <a:off x="463983" y="4297891"/>
              <a:ext cx="163523" cy="33453"/>
            </a:xfrm>
            <a:custGeom>
              <a:avLst/>
              <a:gdLst/>
              <a:ahLst/>
              <a:cxnLst/>
              <a:rect l="l" t="t" r="r" b="b"/>
              <a:pathLst>
                <a:path w="3407" h="697" extrusionOk="0">
                  <a:moveTo>
                    <a:pt x="3292" y="1"/>
                  </a:moveTo>
                  <a:cubicBezTo>
                    <a:pt x="3284" y="1"/>
                    <a:pt x="3276" y="2"/>
                    <a:pt x="3268" y="3"/>
                  </a:cubicBezTo>
                  <a:cubicBezTo>
                    <a:pt x="2225" y="242"/>
                    <a:pt x="1170" y="405"/>
                    <a:pt x="102" y="493"/>
                  </a:cubicBezTo>
                  <a:cubicBezTo>
                    <a:pt x="39" y="493"/>
                    <a:pt x="1" y="544"/>
                    <a:pt x="1" y="594"/>
                  </a:cubicBezTo>
                  <a:cubicBezTo>
                    <a:pt x="12" y="650"/>
                    <a:pt x="54" y="696"/>
                    <a:pt x="98" y="696"/>
                  </a:cubicBezTo>
                  <a:cubicBezTo>
                    <a:pt x="104" y="696"/>
                    <a:pt x="109" y="696"/>
                    <a:pt x="114" y="694"/>
                  </a:cubicBezTo>
                  <a:cubicBezTo>
                    <a:pt x="1195" y="619"/>
                    <a:pt x="2263" y="456"/>
                    <a:pt x="3318" y="204"/>
                  </a:cubicBezTo>
                  <a:cubicBezTo>
                    <a:pt x="3381" y="192"/>
                    <a:pt x="3406" y="141"/>
                    <a:pt x="3394" y="79"/>
                  </a:cubicBezTo>
                  <a:cubicBezTo>
                    <a:pt x="3383" y="35"/>
                    <a:pt x="3344" y="1"/>
                    <a:pt x="3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9226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89A7E9EE-238A-DFCD-DB8B-6A4F1822F6F7}"/>
              </a:ext>
            </a:extLst>
          </p:cNvPr>
          <p:cNvGrpSpPr/>
          <p:nvPr/>
        </p:nvGrpSpPr>
        <p:grpSpPr>
          <a:xfrm>
            <a:off x="-7412" y="0"/>
            <a:ext cx="12280901" cy="6858002"/>
            <a:chOff x="-1" y="-2"/>
            <a:chExt cx="12280901" cy="6858002"/>
          </a:xfrm>
        </p:grpSpPr>
        <p:pic>
          <p:nvPicPr>
            <p:cNvPr id="3" name="图形 4">
              <a:extLst>
                <a:ext uri="{FF2B5EF4-FFF2-40B4-BE49-F238E27FC236}">
                  <a16:creationId xmlns:a16="http://schemas.microsoft.com/office/drawing/2014/main" id="{5C64B364-392B-0E88-FC01-200338F3F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4" name="图形 5">
              <a:extLst>
                <a:ext uri="{FF2B5EF4-FFF2-40B4-BE49-F238E27FC236}">
                  <a16:creationId xmlns:a16="http://schemas.microsoft.com/office/drawing/2014/main" id="{C3E3C38B-D4D1-B904-662A-28A251E7D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5" name="图形 6">
              <a:extLst>
                <a:ext uri="{FF2B5EF4-FFF2-40B4-BE49-F238E27FC236}">
                  <a16:creationId xmlns:a16="http://schemas.microsoft.com/office/drawing/2014/main" id="{043251D3-1145-4E65-92EE-2DE92CD1B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6" name="图形 11">
            <a:extLst>
              <a:ext uri="{FF2B5EF4-FFF2-40B4-BE49-F238E27FC236}">
                <a16:creationId xmlns:a16="http://schemas.microsoft.com/office/drawing/2014/main" id="{FCA928B9-4C6E-ABBD-FF64-45B80731A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1109" y="0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B02C358A-3624-2394-C64A-D675CCB6B9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8" name="图形 16">
            <a:extLst>
              <a:ext uri="{FF2B5EF4-FFF2-40B4-BE49-F238E27FC236}">
                <a16:creationId xmlns:a16="http://schemas.microsoft.com/office/drawing/2014/main" id="{4271F663-D3AB-0097-6849-0CCAE6CED5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9" name="Picture 4" descr="Flying Blue Bird Sticker by McHone Cartoons for iOS &amp; Android | GIPHY">
            <a:extLst>
              <a:ext uri="{FF2B5EF4-FFF2-40B4-BE49-F238E27FC236}">
                <a16:creationId xmlns:a16="http://schemas.microsoft.com/office/drawing/2014/main" id="{E12F7510-57B9-CE81-6677-12BE0C435A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662" y="-106511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1">
            <a:extLst>
              <a:ext uri="{FF2B5EF4-FFF2-40B4-BE49-F238E27FC236}">
                <a16:creationId xmlns:a16="http://schemas.microsoft.com/office/drawing/2014/main" id="{F7651CAA-AEC1-F310-54D8-4310E2EA6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449" y="262246"/>
            <a:ext cx="8071139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597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Trò</a:t>
            </a:r>
            <a:r>
              <a:rPr lang="en-US" altLang="vi-VN" sz="5597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5597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vi-VN" sz="5597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: “Ai  </a:t>
            </a:r>
            <a:r>
              <a:rPr lang="en-US" altLang="vi-VN" sz="5597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vi-VN" sz="5597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BEE252D4-7CC9-9DE1-ED9E-BB4565BB6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188" y="1597507"/>
            <a:ext cx="6171831" cy="22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5597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5597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75,8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5597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249,19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3E9300-E9C4-6119-2FCE-E6A54406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317" y="2382530"/>
            <a:ext cx="597298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itchFamily="18" charset="0"/>
              </a:rPr>
              <a:t>+</a:t>
            </a:r>
            <a:endParaRPr lang="en-US" altLang="en-US" sz="4000" dirty="0">
              <a:latin typeface="UTM Neo Sans Intel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2CD86D-02E6-FFA3-CD52-0F8CE4A3E77C}"/>
              </a:ext>
            </a:extLst>
          </p:cNvPr>
          <p:cNvCxnSpPr>
            <a:cxnSpLocks/>
          </p:cNvCxnSpPr>
          <p:nvPr/>
        </p:nvCxnSpPr>
        <p:spPr>
          <a:xfrm>
            <a:off x="2004273" y="3837669"/>
            <a:ext cx="22765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5">
            <a:extLst>
              <a:ext uri="{FF2B5EF4-FFF2-40B4-BE49-F238E27FC236}">
                <a16:creationId xmlns:a16="http://schemas.microsoft.com/office/drawing/2014/main" id="{B947DE3F-7A0E-3A94-15FA-17BFD9751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90" y="3796419"/>
            <a:ext cx="6486531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597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sz="5597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559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1007,19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6CC7EB9B-E87B-AEF9-8530-8ABC84F44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1" y="2110755"/>
            <a:ext cx="6171831" cy="22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vi-VN" sz="5597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5597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75,8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5597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249,19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6EE4E4-02B1-6EED-DAE0-76D2BF242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7648" y="2777801"/>
            <a:ext cx="597298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itchFamily="18" charset="0"/>
              </a:rPr>
              <a:t>+</a:t>
            </a:r>
            <a:endParaRPr lang="en-US" altLang="en-US" sz="4000" dirty="0">
              <a:latin typeface="UTM Neo Sans Intel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16EC4E-A813-8249-54FD-1CC9426BA606}"/>
              </a:ext>
            </a:extLst>
          </p:cNvPr>
          <p:cNvCxnSpPr>
            <a:cxnSpLocks/>
          </p:cNvCxnSpPr>
          <p:nvPr/>
        </p:nvCxnSpPr>
        <p:spPr>
          <a:xfrm>
            <a:off x="7244946" y="4386238"/>
            <a:ext cx="24883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34">
            <a:extLst>
              <a:ext uri="{FF2B5EF4-FFF2-40B4-BE49-F238E27FC236}">
                <a16:creationId xmlns:a16="http://schemas.microsoft.com/office/drawing/2014/main" id="{1CE735F5-D0EB-6905-834C-E32379A0B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1" y="4481507"/>
            <a:ext cx="2522539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59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324,99</a:t>
            </a:r>
          </a:p>
        </p:txBody>
      </p:sp>
      <p:sp>
        <p:nvSpPr>
          <p:cNvPr id="24" name="Text Box 26">
            <a:extLst>
              <a:ext uri="{FF2B5EF4-FFF2-40B4-BE49-F238E27FC236}">
                <a16:creationId xmlns:a16="http://schemas.microsoft.com/office/drawing/2014/main" id="{F74489DA-C448-A373-4979-C46B4DFB0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805" y="3958400"/>
            <a:ext cx="1352595" cy="969844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5597" b="1" dirty="0">
                <a:solidFill>
                  <a:srgbClr val="00B0F0"/>
                </a:solidFill>
                <a:latin typeface="Times New Roman" panose="02020603050405020304" pitchFamily="18" charset="0"/>
              </a:rPr>
              <a:t>s</a:t>
            </a:r>
          </a:p>
        </p:txBody>
      </p:sp>
      <p:sp>
        <p:nvSpPr>
          <p:cNvPr id="25" name="Text Box 26">
            <a:extLst>
              <a:ext uri="{FF2B5EF4-FFF2-40B4-BE49-F238E27FC236}">
                <a16:creationId xmlns:a16="http://schemas.microsoft.com/office/drawing/2014/main" id="{BC49F856-3C97-0F9A-6AB9-9AC824D89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6591" y="4551689"/>
            <a:ext cx="1352595" cy="969844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vi-VN" sz="5597" b="1" dirty="0">
                <a:solidFill>
                  <a:srgbClr val="7030A0"/>
                </a:solidFill>
                <a:latin typeface="Times New Roman" panose="02020603050405020304" pitchFamily="18" charset="0"/>
              </a:rPr>
              <a:t>Đ</a:t>
            </a:r>
            <a:endParaRPr lang="en-US" altLang="vi-VN" sz="5597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" name="Picture 49" descr="Bellcoll">
            <a:extLst>
              <a:ext uri="{FF2B5EF4-FFF2-40B4-BE49-F238E27FC236}">
                <a16:creationId xmlns:a16="http://schemas.microsoft.com/office/drawing/2014/main" id="{F9C3C118-0BFB-034B-4C3B-DFA6F763FE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45" y="126121"/>
            <a:ext cx="1802222" cy="136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9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9" grpId="0"/>
      <p:bldP spid="20" grpId="0"/>
      <p:bldP spid="23" grpId="0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:a16="http://schemas.microsoft.com/office/drawing/2014/main" id="{89A7E9EE-238A-DFCD-DB8B-6A4F1822F6F7}"/>
              </a:ext>
            </a:extLst>
          </p:cNvPr>
          <p:cNvGrpSpPr/>
          <p:nvPr/>
        </p:nvGrpSpPr>
        <p:grpSpPr>
          <a:xfrm>
            <a:off x="-7412" y="0"/>
            <a:ext cx="12280901" cy="6858002"/>
            <a:chOff x="-1" y="-2"/>
            <a:chExt cx="12280901" cy="6858002"/>
          </a:xfrm>
        </p:grpSpPr>
        <p:pic>
          <p:nvPicPr>
            <p:cNvPr id="3" name="图形 4">
              <a:extLst>
                <a:ext uri="{FF2B5EF4-FFF2-40B4-BE49-F238E27FC236}">
                  <a16:creationId xmlns:a16="http://schemas.microsoft.com/office/drawing/2014/main" id="{5C64B364-392B-0E88-FC01-200338F3F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4" name="图形 5">
              <a:extLst>
                <a:ext uri="{FF2B5EF4-FFF2-40B4-BE49-F238E27FC236}">
                  <a16:creationId xmlns:a16="http://schemas.microsoft.com/office/drawing/2014/main" id="{C3E3C38B-D4D1-B904-662A-28A251E7D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5" name="图形 6">
              <a:extLst>
                <a:ext uri="{FF2B5EF4-FFF2-40B4-BE49-F238E27FC236}">
                  <a16:creationId xmlns:a16="http://schemas.microsoft.com/office/drawing/2014/main" id="{043251D3-1145-4E65-92EE-2DE92CD1B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6" name="图形 11">
            <a:extLst>
              <a:ext uri="{FF2B5EF4-FFF2-40B4-BE49-F238E27FC236}">
                <a16:creationId xmlns:a16="http://schemas.microsoft.com/office/drawing/2014/main" id="{FCA928B9-4C6E-ABBD-FF64-45B80731A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23558" y="35500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B02C358A-3624-2394-C64A-D675CCB6B9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1" y="5850220"/>
            <a:ext cx="12192000" cy="1007778"/>
          </a:xfrm>
          <a:prstGeom prst="rect">
            <a:avLst/>
          </a:prstGeom>
        </p:spPr>
      </p:pic>
      <p:pic>
        <p:nvPicPr>
          <p:cNvPr id="8" name="图形 16">
            <a:extLst>
              <a:ext uri="{FF2B5EF4-FFF2-40B4-BE49-F238E27FC236}">
                <a16:creationId xmlns:a16="http://schemas.microsoft.com/office/drawing/2014/main" id="{4271F663-D3AB-0097-6849-0CCAE6CED5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sp>
        <p:nvSpPr>
          <p:cNvPr id="9" name="Text Box 51">
            <a:extLst>
              <a:ext uri="{FF2B5EF4-FFF2-40B4-BE49-F238E27FC236}">
                <a16:creationId xmlns:a16="http://schemas.microsoft.com/office/drawing/2014/main" id="{9BEE0E32-7999-F274-D14C-D59FD34F4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449" y="262246"/>
            <a:ext cx="8071139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597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Trò</a:t>
            </a:r>
            <a:r>
              <a:rPr lang="en-US" altLang="vi-VN" sz="5597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5597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vi-VN" sz="5597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: “Ai  </a:t>
            </a:r>
            <a:r>
              <a:rPr lang="en-US" altLang="vi-VN" sz="5597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vi-VN" sz="5597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”</a:t>
            </a:r>
          </a:p>
        </p:txBody>
      </p:sp>
      <p:pic>
        <p:nvPicPr>
          <p:cNvPr id="10" name="Picture 4" descr="Flying Blue Bird Sticker by McHone Cartoons for iOS &amp; Android | GIPHY">
            <a:extLst>
              <a:ext uri="{FF2B5EF4-FFF2-40B4-BE49-F238E27FC236}">
                <a16:creationId xmlns:a16="http://schemas.microsoft.com/office/drawing/2014/main" id="{63514FEF-6D19-3934-B3EA-8570ADEFE0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662" y="-106511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9" descr="Bellcoll">
            <a:extLst>
              <a:ext uri="{FF2B5EF4-FFF2-40B4-BE49-F238E27FC236}">
                <a16:creationId xmlns:a16="http://schemas.microsoft.com/office/drawing/2014/main" id="{EF8EC10E-6177-07D0-D0D2-4946D73400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768" y="100261"/>
            <a:ext cx="1662217" cy="136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3">
            <a:extLst>
              <a:ext uri="{FF2B5EF4-FFF2-40B4-BE49-F238E27FC236}">
                <a16:creationId xmlns:a16="http://schemas.microsoft.com/office/drawing/2014/main" id="{82F57095-4B5B-ED4F-F96C-2A8C3B2BF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887" y="1633973"/>
            <a:ext cx="2295463" cy="22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597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5597" b="1" dirty="0">
                <a:latin typeface="Times New Roman" panose="02020603050405020304" pitchFamily="18" charset="0"/>
              </a:rPr>
              <a:t>0,995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5597" b="1" dirty="0">
                <a:latin typeface="Times New Roman" panose="02020603050405020304" pitchFamily="18" charset="0"/>
              </a:rPr>
              <a:t>  0,868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F3E0A1-9966-806C-9253-0E1B24B51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4317" y="2382530"/>
            <a:ext cx="597298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itchFamily="18" charset="0"/>
              </a:rPr>
              <a:t>+</a:t>
            </a:r>
            <a:endParaRPr lang="en-US" altLang="en-US" sz="4000" dirty="0">
              <a:latin typeface="UTM Neo Sans Intel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E4BC53-AE46-4D69-1BB8-CB2640B601FA}"/>
              </a:ext>
            </a:extLst>
          </p:cNvPr>
          <p:cNvCxnSpPr>
            <a:cxnSpLocks/>
          </p:cNvCxnSpPr>
          <p:nvPr/>
        </p:nvCxnSpPr>
        <p:spPr>
          <a:xfrm>
            <a:off x="3018386" y="3969678"/>
            <a:ext cx="16044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46">
            <a:extLst>
              <a:ext uri="{FF2B5EF4-FFF2-40B4-BE49-F238E27FC236}">
                <a16:creationId xmlns:a16="http://schemas.microsoft.com/office/drawing/2014/main" id="{89C86DBE-8DB1-7E85-155E-BF1E81935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671" y="3894823"/>
            <a:ext cx="2616333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597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559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1,863</a:t>
            </a:r>
          </a:p>
        </p:txBody>
      </p:sp>
      <p:sp>
        <p:nvSpPr>
          <p:cNvPr id="24" name="Text Box 43">
            <a:extLst>
              <a:ext uri="{FF2B5EF4-FFF2-40B4-BE49-F238E27FC236}">
                <a16:creationId xmlns:a16="http://schemas.microsoft.com/office/drawing/2014/main" id="{FF30EEB0-6240-8681-AB8F-5E8472017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1424" y="1924868"/>
            <a:ext cx="2295463" cy="22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597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5597" b="1" dirty="0">
                <a:latin typeface="Times New Roman" panose="02020603050405020304" pitchFamily="18" charset="0"/>
              </a:rPr>
              <a:t>0,995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5597" b="1" dirty="0">
                <a:latin typeface="Times New Roman" panose="02020603050405020304" pitchFamily="18" charset="0"/>
              </a:rPr>
              <a:t>  0,868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E3ADDE2-606B-C7AE-AAB5-BB8D98C9A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030" y="2690340"/>
            <a:ext cx="597298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eaLnBrk="1" hangingPunct="1"/>
            <a:r>
              <a:rPr lang="en-US" altLang="en-US" sz="4000" b="1" dirty="0">
                <a:latin typeface="UTM Neo Sans Intel" pitchFamily="18" charset="0"/>
                <a:cs typeface="Times New Roman" pitchFamily="18" charset="0"/>
              </a:rPr>
              <a:t>+</a:t>
            </a:r>
            <a:endParaRPr lang="en-US" altLang="en-US" sz="4000" dirty="0">
              <a:latin typeface="UTM Neo Sans Intel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A276F9-3FAD-30BE-0B7A-9F1F88498011}"/>
              </a:ext>
            </a:extLst>
          </p:cNvPr>
          <p:cNvCxnSpPr>
            <a:cxnSpLocks/>
          </p:cNvCxnSpPr>
          <p:nvPr/>
        </p:nvCxnSpPr>
        <p:spPr>
          <a:xfrm>
            <a:off x="7631026" y="4186732"/>
            <a:ext cx="16044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46">
            <a:extLst>
              <a:ext uri="{FF2B5EF4-FFF2-40B4-BE49-F238E27FC236}">
                <a16:creationId xmlns:a16="http://schemas.microsoft.com/office/drawing/2014/main" id="{E3CDE58D-463A-30DE-21A9-C6AF77094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873" y="4268081"/>
            <a:ext cx="2616333" cy="9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5597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559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1,</a:t>
            </a:r>
            <a:r>
              <a:rPr lang="vi-VN" altLang="vi-VN" sz="559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868</a:t>
            </a:r>
            <a:endParaRPr lang="en-US" altLang="vi-VN" sz="5597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26">
            <a:extLst>
              <a:ext uri="{FF2B5EF4-FFF2-40B4-BE49-F238E27FC236}">
                <a16:creationId xmlns:a16="http://schemas.microsoft.com/office/drawing/2014/main" id="{BC15FD61-F4BE-396A-41D5-EBE8BA2D0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540" y="4013085"/>
            <a:ext cx="1352595" cy="969844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vi-VN" sz="5597" b="1" dirty="0">
                <a:solidFill>
                  <a:srgbClr val="7030A0"/>
                </a:solidFill>
                <a:latin typeface="Times New Roman" panose="02020603050405020304" pitchFamily="18" charset="0"/>
              </a:rPr>
              <a:t>Đ</a:t>
            </a:r>
            <a:endParaRPr lang="en-US" altLang="vi-VN" sz="5597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26">
            <a:extLst>
              <a:ext uri="{FF2B5EF4-FFF2-40B4-BE49-F238E27FC236}">
                <a16:creationId xmlns:a16="http://schemas.microsoft.com/office/drawing/2014/main" id="{2A485381-45B1-6828-8982-F71C27414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560" y="4272058"/>
            <a:ext cx="1352595" cy="969844"/>
          </a:xfrm>
          <a:prstGeom prst="rect">
            <a:avLst/>
          </a:prstGeom>
          <a:solidFill>
            <a:srgbClr val="FFC0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7467" tIns="53734" rIns="107467" bIns="5373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5597" b="1" dirty="0">
                <a:solidFill>
                  <a:srgbClr val="00B0F0"/>
                </a:solidFill>
                <a:latin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9042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2" grpId="0"/>
      <p:bldP spid="24" grpId="0"/>
      <p:bldP spid="25" grpId="0"/>
      <p:bldP spid="28" grpId="0"/>
      <p:bldP spid="29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>
            <a:extLst>
              <a:ext uri="{FF2B5EF4-FFF2-40B4-BE49-F238E27FC236}">
                <a16:creationId xmlns:a16="http://schemas.microsoft.com/office/drawing/2014/main" id="{2939F6AF-2E73-E707-8B7E-01BE20163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2810937"/>
            <a:ext cx="8305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19:</a:t>
            </a:r>
            <a:r>
              <a:rPr lang="vi-VN" sz="4800" b="1" dirty="0">
                <a:solidFill>
                  <a:srgbClr val="FF0000"/>
                </a:solidFill>
              </a:rPr>
              <a:t> Phép cộng </a:t>
            </a:r>
            <a:r>
              <a:rPr lang="vi-VN" sz="4800" b="1" dirty="0" smtClean="0">
                <a:solidFill>
                  <a:srgbClr val="FF0000"/>
                </a:solidFill>
              </a:rPr>
              <a:t>số </a:t>
            </a:r>
            <a:r>
              <a:rPr lang="vi-VN" sz="4800" b="1" dirty="0">
                <a:solidFill>
                  <a:srgbClr val="FF0000"/>
                </a:solidFill>
              </a:rPr>
              <a:t>thập phân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endParaRPr lang="en-US" altLang="en-US" sz="4800" b="1" dirty="0">
              <a:solidFill>
                <a:srgbClr val="0F15C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WordArt 13">
            <a:extLst>
              <a:ext uri="{FF2B5EF4-FFF2-40B4-BE49-F238E27FC236}">
                <a16:creationId xmlns:a16="http://schemas.microsoft.com/office/drawing/2014/main" id="{807EE775-88BA-F965-B3CA-721372D5EF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1838326"/>
            <a:ext cx="32766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</a:p>
        </p:txBody>
      </p:sp>
      <p:sp>
        <p:nvSpPr>
          <p:cNvPr id="27652" name="Rectangle 36">
            <a:extLst>
              <a:ext uri="{FF2B5EF4-FFF2-40B4-BE49-F238E27FC236}">
                <a16:creationId xmlns:a16="http://schemas.microsoft.com/office/drawing/2014/main" id="{F847C833-26D1-70C2-95E1-C947BA1E9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94958"/>
            <a:ext cx="10038080" cy="6212204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pic>
        <p:nvPicPr>
          <p:cNvPr id="27653" name="Picture 11" descr="sun14[1]">
            <a:extLst>
              <a:ext uri="{FF2B5EF4-FFF2-40B4-BE49-F238E27FC236}">
                <a16:creationId xmlns:a16="http://schemas.microsoft.com/office/drawing/2014/main" id="{D0377EDB-17DF-2E8F-B23D-89652D2B3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598" y="49784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1" descr="sun14[1]">
            <a:extLst>
              <a:ext uri="{FF2B5EF4-FFF2-40B4-BE49-F238E27FC236}">
                <a16:creationId xmlns:a16="http://schemas.microsoft.com/office/drawing/2014/main" id="{2F28D751-C6C1-FCC1-80B6-24AFCA9AC8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784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1" descr="sun14[1]">
            <a:extLst>
              <a:ext uri="{FF2B5EF4-FFF2-40B4-BE49-F238E27FC236}">
                <a16:creationId xmlns:a16="http://schemas.microsoft.com/office/drawing/2014/main" id="{64C9FD39-0E31-CD68-6D8B-3E90EBFE5E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8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E838D-0FAF-2FB3-68D4-0776F1272703}"/>
              </a:ext>
            </a:extLst>
          </p:cNvPr>
          <p:cNvSpPr txBox="1"/>
          <p:nvPr/>
        </p:nvSpPr>
        <p:spPr>
          <a:xfrm>
            <a:off x="2186940" y="1038572"/>
            <a:ext cx="8796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Bài 19 : Phép cộng </a:t>
            </a:r>
            <a:r>
              <a:rPr lang="vi-VN" sz="3200" b="1" dirty="0" smtClean="0">
                <a:solidFill>
                  <a:srgbClr val="FF0000"/>
                </a:solidFill>
              </a:rPr>
              <a:t>số </a:t>
            </a:r>
            <a:r>
              <a:rPr lang="vi-VN" sz="3200" b="1" dirty="0">
                <a:solidFill>
                  <a:srgbClr val="FF0000"/>
                </a:solidFill>
              </a:rPr>
              <a:t>thập phân (tiết 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A021020">
            <a:extLst>
              <a:ext uri="{FF2B5EF4-FFF2-40B4-BE49-F238E27FC236}">
                <a16:creationId xmlns:a16="http://schemas.microsoft.com/office/drawing/2014/main" id="{83AB769D-576B-1DCF-B571-0D1BF7733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0"/>
            <a:ext cx="2532062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A021020">
            <a:extLst>
              <a:ext uri="{FF2B5EF4-FFF2-40B4-BE49-F238E27FC236}">
                <a16:creationId xmlns:a16="http://schemas.microsoft.com/office/drawing/2014/main" id="{59DC7EF7-466D-CD34-D15B-DA95B9F3D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90488"/>
            <a:ext cx="2462213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WhitecornerFlower">
            <a:extLst>
              <a:ext uri="{FF2B5EF4-FFF2-40B4-BE49-F238E27FC236}">
                <a16:creationId xmlns:a16="http://schemas.microsoft.com/office/drawing/2014/main" id="{49BBF12F-82A2-4E63-BF4B-BEDBFD310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295775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WhitecornerFlower">
            <a:extLst>
              <a:ext uri="{FF2B5EF4-FFF2-40B4-BE49-F238E27FC236}">
                <a16:creationId xmlns:a16="http://schemas.microsoft.com/office/drawing/2014/main" id="{62EA8604-B259-84AB-5E6D-1D2E48D4E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778250"/>
            <a:ext cx="30226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27" name="WordArt 7" descr="416eu">
            <a:extLst>
              <a:ext uri="{FF2B5EF4-FFF2-40B4-BE49-F238E27FC236}">
                <a16:creationId xmlns:a16="http://schemas.microsoft.com/office/drawing/2014/main" id="{90B70698-D785-9599-62F3-5D794482F7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95650" y="1881188"/>
            <a:ext cx="5391150" cy="1319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"/>
              <a:lightRig rig="legacyFlat4" dir="b"/>
            </a:scene3d>
            <a:sp3d extrusionH="1801800" prstMaterial="legacyPlastic">
              <a:extrusionClr>
                <a:srgbClr val="E4F3F4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sz="1300" b="1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.VnTime" panose="020B7200000000000000" pitchFamily="34" charset="0"/>
              </a:rPr>
              <a:t>BÀI HỌC KẾT THÚC</a:t>
            </a:r>
          </a:p>
        </p:txBody>
      </p:sp>
      <p:sp>
        <p:nvSpPr>
          <p:cNvPr id="39943" name="WordArt 36">
            <a:extLst>
              <a:ext uri="{FF2B5EF4-FFF2-40B4-BE49-F238E27FC236}">
                <a16:creationId xmlns:a16="http://schemas.microsoft.com/office/drawing/2014/main" id="{56B2473B-33EE-6905-5EDA-BF8558F281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95650" y="3429000"/>
            <a:ext cx="5086350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4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  <a:endParaRPr lang="en-US" sz="2400" i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4" name="Rectangle 36">
            <a:extLst>
              <a:ext uri="{FF2B5EF4-FFF2-40B4-BE49-F238E27FC236}">
                <a16:creationId xmlns:a16="http://schemas.microsoft.com/office/drawing/2014/main" id="{E52B6A9B-9B4D-668D-2725-1B769EB84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158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">
            <a:extLst>
              <a:ext uri="{FF2B5EF4-FFF2-40B4-BE49-F238E27FC236}">
                <a16:creationId xmlns:a16="http://schemas.microsoft.com/office/drawing/2014/main" id="{0B3DF190-0805-C4E5-1DA1-706A0667033A}"/>
              </a:ext>
            </a:extLst>
          </p:cNvPr>
          <p:cNvGrpSpPr/>
          <p:nvPr/>
        </p:nvGrpSpPr>
        <p:grpSpPr>
          <a:xfrm>
            <a:off x="5041" y="32883"/>
            <a:ext cx="12192001" cy="6858002"/>
            <a:chOff x="-1" y="-2"/>
            <a:chExt cx="12192001" cy="6858002"/>
          </a:xfrm>
        </p:grpSpPr>
        <p:pic>
          <p:nvPicPr>
            <p:cNvPr id="4" name="图形 4">
              <a:extLst>
                <a:ext uri="{FF2B5EF4-FFF2-40B4-BE49-F238E27FC236}">
                  <a16:creationId xmlns:a16="http://schemas.microsoft.com/office/drawing/2014/main" id="{3044D6C7-0ACE-D570-34A0-227E1CF99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5" name="图形 5">
              <a:extLst>
                <a:ext uri="{FF2B5EF4-FFF2-40B4-BE49-F238E27FC236}">
                  <a16:creationId xmlns:a16="http://schemas.microsoft.com/office/drawing/2014/main" id="{976D045F-B805-6033-DA75-1218364B8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6" name="图形 6">
              <a:extLst>
                <a:ext uri="{FF2B5EF4-FFF2-40B4-BE49-F238E27FC236}">
                  <a16:creationId xmlns:a16="http://schemas.microsoft.com/office/drawing/2014/main" id="{DBB6D033-E141-B3FB-0C91-0A466070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244225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8" name="图形 14">
            <a:extLst>
              <a:ext uri="{FF2B5EF4-FFF2-40B4-BE49-F238E27FC236}">
                <a16:creationId xmlns:a16="http://schemas.microsoft.com/office/drawing/2014/main" id="{1DDC1D41-E856-EF8E-EE80-D200D32FA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5915995"/>
            <a:ext cx="12192000" cy="1007778"/>
          </a:xfrm>
          <a:prstGeom prst="rect">
            <a:avLst/>
          </a:prstGeom>
        </p:spPr>
      </p:pic>
      <p:pic>
        <p:nvPicPr>
          <p:cNvPr id="9" name="图形 16">
            <a:extLst>
              <a:ext uri="{FF2B5EF4-FFF2-40B4-BE49-F238E27FC236}">
                <a16:creationId xmlns:a16="http://schemas.microsoft.com/office/drawing/2014/main" id="{DF3460B4-95F6-2834-09BE-E2EFB27B57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10" name="图形 28">
            <a:extLst>
              <a:ext uri="{FF2B5EF4-FFF2-40B4-BE49-F238E27FC236}">
                <a16:creationId xmlns:a16="http://schemas.microsoft.com/office/drawing/2014/main" id="{59DE9400-8661-7E11-78DE-FA3548C196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4645" y="3700676"/>
            <a:ext cx="2520876" cy="31909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B52473-1760-3F8C-0C90-9C4144F8F8F6}"/>
              </a:ext>
            </a:extLst>
          </p:cNvPr>
          <p:cNvGrpSpPr/>
          <p:nvPr/>
        </p:nvGrpSpPr>
        <p:grpSpPr>
          <a:xfrm>
            <a:off x="983041" y="1107628"/>
            <a:ext cx="5162778" cy="3115911"/>
            <a:chOff x="6569935" y="3199444"/>
            <a:chExt cx="3446907" cy="25757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CA010A-CBDA-2A01-8031-48286218A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5223">
              <a:off x="6569935" y="3199444"/>
              <a:ext cx="3346218" cy="25757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8EEE3E-0F06-0B8C-AD40-9D55D2CDE0C3}"/>
                </a:ext>
              </a:extLst>
            </p:cNvPr>
            <p:cNvSpPr txBox="1"/>
            <p:nvPr/>
          </p:nvSpPr>
          <p:spPr>
            <a:xfrm>
              <a:off x="6580579" y="3906664"/>
              <a:ext cx="3436263" cy="915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600" b="1" dirty="0">
                  <a:latin typeface="UTM Neo Sans Intel" pitchFamily="18" charset="0"/>
                </a:rPr>
                <a:t>Khởi động </a:t>
              </a:r>
              <a:endParaRPr lang="en-US" sz="6600" b="1" dirty="0">
                <a:latin typeface="UTM Neo Sans Intel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FDBB0A8-BD83-A670-29F1-60E3E4269D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0940" y="4745336"/>
            <a:ext cx="6096000" cy="19456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6C79C0-BB8A-2E65-2E97-7E63661B1D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" y="5354560"/>
            <a:ext cx="12186960" cy="15363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0F2C8D-B0BD-6510-62FC-26B974B014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91668" y="165470"/>
            <a:ext cx="1865538" cy="17740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C72D21-C1DE-132C-7E64-8337EB6943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61705" y="1583339"/>
            <a:ext cx="1639966" cy="1975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E3DCCF-3FC2-97F9-CE41-96BE9D7E26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778201">
            <a:off x="2997732" y="191133"/>
            <a:ext cx="862536" cy="8302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D90D46-B3EB-5D2E-1B42-D9EDE3EB8C0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7947">
            <a:off x="10347035" y="3637920"/>
            <a:ext cx="765414" cy="7368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CD3B9D8-316F-FF28-0A54-D540EFEC2F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21747">
            <a:off x="8332507" y="2851866"/>
            <a:ext cx="980315" cy="9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7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E93C91-E341-3980-F22E-1EEEE03C4B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18F327-9AD6-2DF7-017D-09FAEA8F111C}"/>
              </a:ext>
            </a:extLst>
          </p:cNvPr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6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25">
            <a:extLst>
              <a:ext uri="{FF2B5EF4-FFF2-40B4-BE49-F238E27FC236}">
                <a16:creationId xmlns:a16="http://schemas.microsoft.com/office/drawing/2014/main" id="{8663E938-5C69-5274-FDA2-886F09974AA1}"/>
              </a:ext>
            </a:extLst>
          </p:cNvPr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3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ống Bống Bang Bang Karaoke Beat Chuẩn 2017">
            <a:hlinkClick r:id="" action="ppaction://media"/>
            <a:extLst>
              <a:ext uri="{FF2B5EF4-FFF2-40B4-BE49-F238E27FC236}">
                <a16:creationId xmlns:a16="http://schemas.microsoft.com/office/drawing/2014/main" id="{0353FA9B-6AE9-890D-AC49-1BB5397BFD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7892A-0D38-07BE-F473-859BE4A502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0AE110-C07F-0781-B029-DB08AF312F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482167" y="4194347"/>
            <a:ext cx="1305322" cy="24045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5E294F-D378-AABC-5B55-1E7F5A05D9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86311" y="4627152"/>
            <a:ext cx="1202003" cy="18927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2ACF40-FF04-5BDA-7FFB-A61B560FF6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18F7E3-2A4F-F81A-1174-9799BF8031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63816"/>
            <a:ext cx="1645699" cy="21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4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2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38AAC0-6384-E7B8-40A6-B20808AB4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5C90B8-9575-CB28-C298-0A82DFC050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09080"/>
            <a:ext cx="1138990" cy="58132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CDF8C8-B013-CCC4-2E0C-BD7F901C6D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5" name="chim">
            <a:hlinkClick r:id="rId7" action="ppaction://hlinksldjump"/>
            <a:extLst>
              <a:ext uri="{FF2B5EF4-FFF2-40B4-BE49-F238E27FC236}">
                <a16:creationId xmlns:a16="http://schemas.microsoft.com/office/drawing/2014/main" id="{9DB2A0E9-DA94-4F90-CE60-888AE4E6FCC6}"/>
              </a:ext>
            </a:extLst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xoan đào">
            <a:hlinkClick r:id="rId9" action="ppaction://hlinksldjump"/>
            <a:extLst>
              <a:ext uri="{FF2B5EF4-FFF2-40B4-BE49-F238E27FC236}">
                <a16:creationId xmlns:a16="http://schemas.microsoft.com/office/drawing/2014/main" id="{4E062169-372D-C976-5298-EFFEF4353057}"/>
              </a:ext>
            </a:extLst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khung cửi">
            <a:hlinkClick r:id="rId9" action="ppaction://hlinksldjump"/>
            <a:extLst>
              <a:ext uri="{FF2B5EF4-FFF2-40B4-BE49-F238E27FC236}">
                <a16:creationId xmlns:a16="http://schemas.microsoft.com/office/drawing/2014/main" id="{B47C82D6-0108-5CFF-0FA7-0FE458CBB96B}"/>
              </a:ext>
            </a:extLst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quả thị">
            <a:hlinkClick r:id="rId12" action="ppaction://hlinksldjump"/>
            <a:extLst>
              <a:ext uri="{FF2B5EF4-FFF2-40B4-BE49-F238E27FC236}">
                <a16:creationId xmlns:a16="http://schemas.microsoft.com/office/drawing/2014/main" id="{CCE74BA0-AD4F-F233-846B-7228763E72F6}"/>
              </a:ext>
            </a:extLst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ở về">
            <a:hlinkClick r:id="rId14" action="ppaction://hlinksldjump"/>
            <a:extLst>
              <a:ext uri="{FF2B5EF4-FFF2-40B4-BE49-F238E27FC236}">
                <a16:creationId xmlns:a16="http://schemas.microsoft.com/office/drawing/2014/main" id="{DE4129E9-62A4-1AB7-0D2F-644A38F03FAA}"/>
              </a:ext>
            </a:extLst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7EE158-0ECB-403D-E9B7-6B8261DF403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E532AE-0C19-2B66-8DD6-3742A40FA690}"/>
              </a:ext>
            </a:extLst>
          </p:cNvPr>
          <p:cNvCxnSpPr>
            <a:stCxn id="5" idx="2"/>
            <a:endCxn id="6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2534C8-8570-D810-66F1-20AF2572B30E}"/>
              </a:ext>
            </a:extLst>
          </p:cNvPr>
          <p:cNvCxnSpPr>
            <a:stCxn id="6" idx="6"/>
            <a:endCxn id="8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809450-DEF7-B558-8B34-3CBAA0BC1A9B}"/>
              </a:ext>
            </a:extLst>
          </p:cNvPr>
          <p:cNvCxnSpPr>
            <a:stCxn id="8" idx="7"/>
            <a:endCxn id="10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FC36685-2AFA-EA86-4364-4A1383D0D7D0}"/>
              </a:ext>
            </a:extLst>
          </p:cNvPr>
          <p:cNvCxnSpPr>
            <a:stCxn id="10" idx="5"/>
            <a:endCxn id="16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hữ chim">
            <a:extLst>
              <a:ext uri="{FF2B5EF4-FFF2-40B4-BE49-F238E27FC236}">
                <a16:creationId xmlns:a16="http://schemas.microsoft.com/office/drawing/2014/main" id="{C5CDBF32-418C-6EB9-9977-92039ED3BA10}"/>
              </a:ext>
            </a:extLst>
          </p:cNvPr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hữ cây">
            <a:extLst>
              <a:ext uri="{FF2B5EF4-FFF2-40B4-BE49-F238E27FC236}">
                <a16:creationId xmlns:a16="http://schemas.microsoft.com/office/drawing/2014/main" id="{D5B42252-4482-29C5-E576-89D351E069F4}"/>
              </a:ext>
            </a:extLst>
          </p:cNvPr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hữ khung">
            <a:extLst>
              <a:ext uri="{FF2B5EF4-FFF2-40B4-BE49-F238E27FC236}">
                <a16:creationId xmlns:a16="http://schemas.microsoft.com/office/drawing/2014/main" id="{32D749BB-D3DC-6110-1083-CCA24DAA5EF0}"/>
              </a:ext>
            </a:extLst>
          </p:cNvPr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chữ quả">
            <a:extLst>
              <a:ext uri="{FF2B5EF4-FFF2-40B4-BE49-F238E27FC236}">
                <a16:creationId xmlns:a16="http://schemas.microsoft.com/office/drawing/2014/main" id="{3B78E470-5C67-3DEC-08CC-B445311EA508}"/>
              </a:ext>
            </a:extLst>
          </p:cNvPr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hữ hp">
            <a:extLst>
              <a:ext uri="{FF2B5EF4-FFF2-40B4-BE49-F238E27FC236}">
                <a16:creationId xmlns:a16="http://schemas.microsoft.com/office/drawing/2014/main" id="{C14B2150-4426-AC51-888D-FA8DA6BD69F2}"/>
              </a:ext>
            </a:extLst>
          </p:cNvPr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Bống Bống Bang Bang Karaoke Beat Chuẩn 2017">
            <a:hlinkClick r:id="" action="ppaction://media"/>
            <a:extLst>
              <a:ext uri="{FF2B5EF4-FFF2-40B4-BE49-F238E27FC236}">
                <a16:creationId xmlns:a16="http://schemas.microsoft.com/office/drawing/2014/main" id="{57E4CA84-5F1B-D8EC-590A-27F42C64D9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6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1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6" grpId="0" animBg="1"/>
      <p:bldP spid="16" grpId="1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852CE1-3FEA-7157-540C-83C2F8CCB5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"/>
          <a:stretch/>
        </p:blipFill>
        <p:spPr>
          <a:xfrm>
            <a:off x="20" y="-33941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9E4CBA-7995-909F-7966-74E8864219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1908" y="63251"/>
            <a:ext cx="1941343" cy="6759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74D39F-B9FA-E984-0A17-D96798DE8C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D78150-EF04-D62F-6B04-9BE2903D1A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77DF05-5383-0135-A591-8A7A35CEE0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5" y="3086282"/>
            <a:ext cx="9144793" cy="1542868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12C98-369F-4C5E-F273-61B3039F024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220F4ABA-F925-BF65-9D6E-EFE43D55E51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pic>
        <p:nvPicPr>
          <p:cNvPr id="10" name="Đang Cập Nhật – Tiếng chim hót (Nhạc chuông)">
            <a:hlinkClick r:id="" action="ppaction://media"/>
            <a:extLst>
              <a:ext uri="{FF2B5EF4-FFF2-40B4-BE49-F238E27FC236}">
                <a16:creationId xmlns:a16="http://schemas.microsoft.com/office/drawing/2014/main" id="{4A273261-7A79-1DA2-9A80-A67AD4C5D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11" name="CH giữa">
            <a:extLst>
              <a:ext uri="{FF2B5EF4-FFF2-40B4-BE49-F238E27FC236}">
                <a16:creationId xmlns:a16="http://schemas.microsoft.com/office/drawing/2014/main" id="{D45873FC-21E4-0896-1DBC-39243A4B7605}"/>
              </a:ext>
            </a:extLst>
          </p:cNvPr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9m =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km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Freeform 25">
            <a:extLst>
              <a:ext uri="{FF2B5EF4-FFF2-40B4-BE49-F238E27FC236}">
                <a16:creationId xmlns:a16="http://schemas.microsoft.com/office/drawing/2014/main" id="{894610AE-ED77-DB93-A50B-EB9EBBE86C58}"/>
              </a:ext>
            </a:extLst>
          </p:cNvPr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Freeform 26">
            <a:extLst>
              <a:ext uri="{FF2B5EF4-FFF2-40B4-BE49-F238E27FC236}">
                <a16:creationId xmlns:a16="http://schemas.microsoft.com/office/drawing/2014/main" id="{83E4F032-63A0-9391-F45D-19D1C7B4781A}"/>
              </a:ext>
            </a:extLst>
          </p:cNvPr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A">
            <a:extLst>
              <a:ext uri="{FF2B5EF4-FFF2-40B4-BE49-F238E27FC236}">
                <a16:creationId xmlns:a16="http://schemas.microsoft.com/office/drawing/2014/main" id="{36929ACB-D2EF-FB12-9441-B1975AB21CC1}"/>
              </a:ext>
            </a:extLst>
          </p:cNvPr>
          <p:cNvSpPr/>
          <p:nvPr/>
        </p:nvSpPr>
        <p:spPr>
          <a:xfrm>
            <a:off x="877131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A.</a:t>
            </a:r>
            <a:r>
              <a:rPr lang="vi-VN" sz="2800" b="1" dirty="0"/>
              <a:t> 0,009</a:t>
            </a:r>
            <a:endParaRPr lang="en-US" sz="2800" b="1" dirty="0"/>
          </a:p>
        </p:txBody>
      </p:sp>
      <p:sp>
        <p:nvSpPr>
          <p:cNvPr id="15" name="C">
            <a:extLst>
              <a:ext uri="{FF2B5EF4-FFF2-40B4-BE49-F238E27FC236}">
                <a16:creationId xmlns:a16="http://schemas.microsoft.com/office/drawing/2014/main" id="{5BE01E1F-AB19-065E-52A1-E81FCA6740BA}"/>
              </a:ext>
            </a:extLst>
          </p:cNvPr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C.</a:t>
            </a:r>
            <a:r>
              <a:rPr lang="vi-VN" sz="2800" b="1" dirty="0"/>
              <a:t> 9000</a:t>
            </a:r>
            <a:endParaRPr lang="en-US" sz="2800" b="1" dirty="0"/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id="{546C7F8C-13BA-137E-20A6-A04279E73545}"/>
              </a:ext>
            </a:extLst>
          </p:cNvPr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B.</a:t>
            </a:r>
            <a:r>
              <a:rPr lang="vi-VN" sz="2800" b="1" dirty="0"/>
              <a:t> 90</a:t>
            </a:r>
            <a:endParaRPr lang="en-US" sz="2800" b="1" dirty="0"/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D48A0723-CAC6-3F06-BD3A-A96DA0162FAE}"/>
              </a:ext>
            </a:extLst>
          </p:cNvPr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D.</a:t>
            </a:r>
            <a:r>
              <a:rPr lang="vi-VN" sz="2800" b="1" dirty="0"/>
              <a:t> 0,09</a:t>
            </a:r>
            <a:endParaRPr lang="en-US" sz="28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A20A76-072A-7453-2ED6-7CACA1971F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9337FD-B2CD-930F-70D9-A1F7122D5A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299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38AAC0-6384-E7B8-40A6-B20808AB4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63" y="-32738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34FC10-2CC6-6560-4C12-7107B64F55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DFB180-616A-D901-8557-1CD9A5583B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7C41E6-F1F3-689F-DF94-F92981B778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C53B4-82E6-4F9A-9DDB-F6DC7AA52C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EB0354-EAD1-707D-9337-943669FDB9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hlinkClick r:id="rId13" action="ppaction://hlinksldjump"/>
            <a:extLst>
              <a:ext uri="{FF2B5EF4-FFF2-40B4-BE49-F238E27FC236}">
                <a16:creationId xmlns:a16="http://schemas.microsoft.com/office/drawing/2014/main" id="{FDD78B9F-123E-566B-54A6-09FF0F96A92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pic>
        <p:nvPicPr>
          <p:cNvPr id="9" name="Bống Bống Bang Bang Karaoke Beat Chuẩn 2017">
            <a:hlinkClick r:id="" action="ppaction://media"/>
            <a:extLst>
              <a:ext uri="{FF2B5EF4-FFF2-40B4-BE49-F238E27FC236}">
                <a16:creationId xmlns:a16="http://schemas.microsoft.com/office/drawing/2014/main" id="{2323DD26-E399-2E3E-710B-EB12D6EFD8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sp>
        <p:nvSpPr>
          <p:cNvPr id="10" name="CH giữa">
            <a:extLst>
              <a:ext uri="{FF2B5EF4-FFF2-40B4-BE49-F238E27FC236}">
                <a16:creationId xmlns:a16="http://schemas.microsoft.com/office/drawing/2014/main" id="{9C168F09-AE3A-C92F-CBE9-6058D5C91F35}"/>
              </a:ext>
            </a:extLst>
          </p:cNvPr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: 34 tạ =     tấn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A53A2CFC-3FBA-3A13-37E3-DA4AA9F383DB}"/>
              </a:ext>
            </a:extLst>
          </p:cNvPr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0B45B98F-D175-19BE-4B39-3FF4DFEC65A2}"/>
              </a:ext>
            </a:extLst>
          </p:cNvPr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C1423DB9-B55A-5867-343B-CBE41EFF3DCB}"/>
              </a:ext>
            </a:extLst>
          </p:cNvPr>
          <p:cNvSpPr/>
          <p:nvPr/>
        </p:nvSpPr>
        <p:spPr>
          <a:xfrm flipH="1">
            <a:off x="6120471" y="2084364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B.</a:t>
            </a:r>
            <a:r>
              <a:rPr lang="vi-VN" sz="2800" b="1" dirty="0"/>
              <a:t> 3,4</a:t>
            </a:r>
            <a:endParaRPr lang="en-US" sz="2800" b="1" dirty="0"/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CCB574B2-2D7F-B961-190C-95128954F5EB}"/>
              </a:ext>
            </a:extLst>
          </p:cNvPr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C.</a:t>
            </a:r>
            <a:r>
              <a:rPr lang="vi-VN" sz="2800" b="1" dirty="0"/>
              <a:t> 30,4</a:t>
            </a:r>
            <a:endParaRPr lang="en-US" sz="2800" b="1" dirty="0"/>
          </a:p>
        </p:txBody>
      </p:sp>
      <p:sp>
        <p:nvSpPr>
          <p:cNvPr id="15" name="B">
            <a:extLst>
              <a:ext uri="{FF2B5EF4-FFF2-40B4-BE49-F238E27FC236}">
                <a16:creationId xmlns:a16="http://schemas.microsoft.com/office/drawing/2014/main" id="{04DDEC69-FBAD-2A14-F6A8-77A77B47D6DF}"/>
              </a:ext>
            </a:extLst>
          </p:cNvPr>
          <p:cNvSpPr/>
          <p:nvPr/>
        </p:nvSpPr>
        <p:spPr>
          <a:xfrm>
            <a:off x="865410" y="210332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A.</a:t>
            </a:r>
            <a:r>
              <a:rPr lang="vi-VN" sz="2800" b="1" dirty="0"/>
              <a:t> 340</a:t>
            </a:r>
            <a:endParaRPr lang="en-US" sz="2800" b="1" dirty="0"/>
          </a:p>
        </p:txBody>
      </p:sp>
      <p:sp>
        <p:nvSpPr>
          <p:cNvPr id="16" name="D">
            <a:extLst>
              <a:ext uri="{FF2B5EF4-FFF2-40B4-BE49-F238E27FC236}">
                <a16:creationId xmlns:a16="http://schemas.microsoft.com/office/drawing/2014/main" id="{FE63FC99-ECCE-E478-2EAA-45CB3FC52EFB}"/>
              </a:ext>
            </a:extLst>
          </p:cNvPr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D.</a:t>
            </a:r>
            <a:r>
              <a:rPr lang="vi-VN" sz="2800" b="1" dirty="0"/>
              <a:t> 304</a:t>
            </a:r>
            <a:endParaRPr lang="en-US" sz="28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BEE7D9-4A65-899C-9BCE-C821C7CFCD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E0D4FD-D576-2B99-F24C-767A9F3B08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389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10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38AAC0-6384-E7B8-40A6-B20808AB4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0620E1-7EA9-65A3-6544-699DBB4AA8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A2F672-7F0D-E07B-5B34-025BFDAD9B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08C256-033C-9258-6531-32C46B85C7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70CE24-4E1F-AEEF-10EA-99623F49B2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C7FDA-AEB9-4D0C-CD22-3627AFA32C9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70DAC26A-DA7C-21A4-EDA5-5F017FF853B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9" name="CH giữa">
            <a:extLst>
              <a:ext uri="{FF2B5EF4-FFF2-40B4-BE49-F238E27FC236}">
                <a16:creationId xmlns:a16="http://schemas.microsoft.com/office/drawing/2014/main" id="{209B8605-C324-77B8-B30D-41D18D44CBF3}"/>
              </a:ext>
            </a:extLst>
          </p:cNvPr>
          <p:cNvSpPr/>
          <p:nvPr/>
        </p:nvSpPr>
        <p:spPr>
          <a:xfrm>
            <a:off x="121951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: 14m7cm =    m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12DBD0D0-E36F-AA54-CD79-FD4553A66F78}"/>
              </a:ext>
            </a:extLst>
          </p:cNvPr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100EEB22-98FB-BA9D-479D-4D36A57C61E5}"/>
              </a:ext>
            </a:extLst>
          </p:cNvPr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C3A1D5F2-CF1C-935E-DD93-8ED7821760E1}"/>
              </a:ext>
            </a:extLst>
          </p:cNvPr>
          <p:cNvSpPr/>
          <p:nvPr/>
        </p:nvSpPr>
        <p:spPr>
          <a:xfrm>
            <a:off x="841797" y="3379376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C.</a:t>
            </a:r>
            <a:r>
              <a:rPr lang="vi-VN" sz="2800" b="1" dirty="0"/>
              <a:t> 14,07</a:t>
            </a:r>
            <a:endParaRPr lang="en-US" sz="2800" b="1" dirty="0"/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F112A153-A46E-6BBB-1508-34BEDA842309}"/>
              </a:ext>
            </a:extLst>
          </p:cNvPr>
          <p:cNvSpPr/>
          <p:nvPr/>
        </p:nvSpPr>
        <p:spPr>
          <a:xfrm>
            <a:off x="915552" y="2131034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A.</a:t>
            </a:r>
            <a:r>
              <a:rPr lang="vi-VN" sz="2800" b="1" dirty="0"/>
              <a:t> 1,407</a:t>
            </a:r>
            <a:endParaRPr lang="en-US" sz="2800" b="1" dirty="0"/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507F2E0-9AE1-5D80-9A37-933D0D29449A}"/>
              </a:ext>
            </a:extLst>
          </p:cNvPr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B.</a:t>
            </a:r>
            <a:r>
              <a:rPr lang="vi-VN" sz="2800" b="1" dirty="0"/>
              <a:t> 140,7</a:t>
            </a:r>
            <a:endParaRPr lang="en-US" sz="2800" b="1" dirty="0"/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A7455A56-BADC-71E8-BA46-4391534B04B8}"/>
              </a:ext>
            </a:extLst>
          </p:cNvPr>
          <p:cNvSpPr/>
          <p:nvPr/>
        </p:nvSpPr>
        <p:spPr>
          <a:xfrm flipH="1">
            <a:off x="6079167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D.</a:t>
            </a:r>
            <a:r>
              <a:rPr lang="vi-VN" sz="2800" b="1" dirty="0"/>
              <a:t>1047</a:t>
            </a:r>
            <a:endParaRPr lang="en-US" sz="28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09E28D-8559-AA3B-0A42-198CB5359E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10906B-395A-6638-562D-74FF767497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18" name="Bống Bống Bang Bang Karaoke Beat Chuẩn 2017">
            <a:hlinkClick r:id="" action="ppaction://media"/>
            <a:extLst>
              <a:ext uri="{FF2B5EF4-FFF2-40B4-BE49-F238E27FC236}">
                <a16:creationId xmlns:a16="http://schemas.microsoft.com/office/drawing/2014/main" id="{4B00138F-5F46-052E-A3AB-E73CAFA8C6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3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1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38AAC0-6384-E7B8-40A6-B20808AB4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E9710-2FB6-5C03-051F-80F2F874442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40230" y="98475"/>
            <a:ext cx="1941343" cy="6759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07627A-AE82-8DD5-62B4-FEDAA5CC0C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91459"/>
            <a:ext cx="4315212" cy="4377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6F7004-A540-4EBE-DF99-508690B610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66B49-A32A-4348-7DFF-7C94FB4A8F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389D2B-105A-500A-75D8-1478B66A7F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  <a:extLst>
              <a:ext uri="{FF2B5EF4-FFF2-40B4-BE49-F238E27FC236}">
                <a16:creationId xmlns:a16="http://schemas.microsoft.com/office/drawing/2014/main" id="{A6E44147-8276-B3BE-8507-106858DD37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9" name="CH giữa">
            <a:extLst>
              <a:ext uri="{FF2B5EF4-FFF2-40B4-BE49-F238E27FC236}">
                <a16:creationId xmlns:a16="http://schemas.microsoft.com/office/drawing/2014/main" id="{3425B238-A6A1-CB4E-7C1C-AACC904FB13B}"/>
              </a:ext>
            </a:extLst>
          </p:cNvPr>
          <p:cNvSpPr/>
          <p:nvPr/>
        </p:nvSpPr>
        <p:spPr>
          <a:xfrm>
            <a:off x="1181099" y="206974"/>
            <a:ext cx="10049273" cy="171707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12cm =     m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DFBA98B-7F2C-DD10-7FBF-E8059F63CB5C}"/>
              </a:ext>
            </a:extLst>
          </p:cNvPr>
          <p:cNvSpPr/>
          <p:nvPr/>
        </p:nvSpPr>
        <p:spPr>
          <a:xfrm>
            <a:off x="579356" y="137702"/>
            <a:ext cx="351086" cy="1786348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84C78089-2307-9620-07C8-70A841E29E68}"/>
              </a:ext>
            </a:extLst>
          </p:cNvPr>
          <p:cNvSpPr/>
          <p:nvPr/>
        </p:nvSpPr>
        <p:spPr>
          <a:xfrm flipH="1">
            <a:off x="11523370" y="148348"/>
            <a:ext cx="440029" cy="1775702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EAC3B578-B7E8-9BD9-5398-1D9FBB078468}"/>
              </a:ext>
            </a:extLst>
          </p:cNvPr>
          <p:cNvSpPr/>
          <p:nvPr/>
        </p:nvSpPr>
        <p:spPr>
          <a:xfrm flipH="1">
            <a:off x="6079167" y="3379376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D.</a:t>
            </a:r>
            <a:r>
              <a:rPr lang="vi-VN" sz="2800" b="1" dirty="0"/>
              <a:t> 0,12</a:t>
            </a:r>
            <a:endParaRPr lang="en-US" sz="2800" b="1" dirty="0"/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7D4C6991-277C-601B-2560-EECBDAE13301}"/>
              </a:ext>
            </a:extLst>
          </p:cNvPr>
          <p:cNvSpPr/>
          <p:nvPr/>
        </p:nvSpPr>
        <p:spPr>
          <a:xfrm>
            <a:off x="877131" y="3370141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C.</a:t>
            </a:r>
            <a:r>
              <a:rPr lang="vi-VN" sz="2800" b="1" dirty="0"/>
              <a:t> 1</a:t>
            </a:r>
            <a:endParaRPr lang="en-US" sz="2800" b="1" dirty="0"/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B6837F2E-56D8-C45E-6662-4ED7D28CEF90}"/>
              </a:ext>
            </a:extLst>
          </p:cNvPr>
          <p:cNvSpPr/>
          <p:nvPr/>
        </p:nvSpPr>
        <p:spPr>
          <a:xfrm flipH="1">
            <a:off x="6079167" y="2121799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B.</a:t>
            </a:r>
            <a:r>
              <a:rPr lang="vi-VN" sz="2800" b="1" dirty="0"/>
              <a:t> 102 </a:t>
            </a:r>
            <a:endParaRPr lang="en-US" sz="2800" b="1" dirty="0"/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D870B4D8-A5E2-75CD-3E18-B3186EB367FD}"/>
              </a:ext>
            </a:extLst>
          </p:cNvPr>
          <p:cNvSpPr/>
          <p:nvPr/>
        </p:nvSpPr>
        <p:spPr>
          <a:xfrm>
            <a:off x="907764" y="2117785"/>
            <a:ext cx="5328604" cy="1020884"/>
          </a:xfrm>
          <a:prstGeom prst="flowChartOnlineStorag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A.</a:t>
            </a:r>
            <a:r>
              <a:rPr lang="vi-VN" sz="2800" b="1" dirty="0"/>
              <a:t> 1,02 </a:t>
            </a:r>
            <a:endParaRPr lang="en-US" sz="28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02C031-367F-D5FC-A354-5690FBFF74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2112564"/>
            <a:ext cx="1728052" cy="1030119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6E7030-5320-D55B-DD53-815C41CDB0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82" y="3370141"/>
            <a:ext cx="1728052" cy="1030119"/>
          </a:xfrm>
          <a:prstGeom prst="ellipse">
            <a:avLst/>
          </a:prstGeom>
        </p:spPr>
      </p:pic>
      <p:pic>
        <p:nvPicPr>
          <p:cNvPr id="18" name="Bống Bống Bang Bang Karaoke Beat Chuẩn 2017">
            <a:hlinkClick r:id="" action="ppaction://media"/>
            <a:extLst>
              <a:ext uri="{FF2B5EF4-FFF2-40B4-BE49-F238E27FC236}">
                <a16:creationId xmlns:a16="http://schemas.microsoft.com/office/drawing/2014/main" id="{30929D42-09D0-2A3E-5988-509A84CAC7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5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9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586</Words>
  <Application>Microsoft Office PowerPoint</Application>
  <PresentationFormat>Widescreen</PresentationFormat>
  <Paragraphs>118</Paragraphs>
  <Slides>29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微软雅黑</vt:lpstr>
      <vt:lpstr>.VnTime</vt:lpstr>
      <vt:lpstr>Arial</vt:lpstr>
      <vt:lpstr>Calibri</vt:lpstr>
      <vt:lpstr>Calibri Light</vt:lpstr>
      <vt:lpstr>Cambria Math</vt:lpstr>
      <vt:lpstr>Impact</vt:lpstr>
      <vt:lpstr>Times New Roman</vt:lpstr>
      <vt:lpstr>UTM Neo Sans Intel</vt:lpstr>
      <vt:lpstr>UTM Showcard</vt:lpstr>
      <vt:lpstr>VN-NTime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2024-07-04T04:20:08Z</dcterms:created>
  <dcterms:modified xsi:type="dcterms:W3CDTF">2024-11-04T02:37:14Z</dcterms:modified>
</cp:coreProperties>
</file>