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3441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27225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" y="1824881"/>
            <a:ext cx="79629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9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9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9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9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9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9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9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9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2A</a:t>
            </a:r>
            <a:endParaRPr lang="en-US" sz="39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450" y="3276600"/>
            <a:ext cx="2133099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6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5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2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4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4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8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4916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1524000"/>
            <a:ext cx="6400800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Hai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9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556" y="2819400"/>
            <a:ext cx="490313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(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572000"/>
            <a:ext cx="6151721" cy="15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290" y="0"/>
            <a:ext cx="9144000" cy="6858000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638300"/>
            <a:ext cx="5410200" cy="358140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29" y="4215765"/>
            <a:ext cx="6151721" cy="1510665"/>
          </a:xfrm>
          <a:prstGeom prst="rect">
            <a:avLst/>
          </a:prstGeom>
        </p:spPr>
      </p:pic>
      <p:grpSp>
        <p:nvGrpSpPr>
          <p:cNvPr id="8" name="组合 10"/>
          <p:cNvGrpSpPr/>
          <p:nvPr/>
        </p:nvGrpSpPr>
        <p:grpSpPr>
          <a:xfrm rot="6329695" flipH="1">
            <a:off x="6095169" y="1892284"/>
            <a:ext cx="1267341" cy="865607"/>
            <a:chOff x="9015984" y="2528554"/>
            <a:chExt cx="2157344" cy="1473489"/>
          </a:xfrm>
        </p:grpSpPr>
        <p:sp>
          <p:nvSpPr>
            <p:cNvPr id="9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9" name="文本框 32"/>
          <p:cNvSpPr txBox="1"/>
          <p:nvPr/>
        </p:nvSpPr>
        <p:spPr>
          <a:xfrm>
            <a:off x="2263555" y="2554254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8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28600"/>
            <a:ext cx="8534400" cy="640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5475" t="19069" r="75641" b="67055"/>
          <a:stretch/>
        </p:blipFill>
        <p:spPr>
          <a:xfrm>
            <a:off x="356419" y="244402"/>
            <a:ext cx="1219200" cy="13961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594772" y="528131"/>
            <a:ext cx="7556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2192" t="18298" r="22336" b="24657"/>
          <a:stretch/>
        </p:blipFill>
        <p:spPr>
          <a:xfrm>
            <a:off x="346587" y="1674996"/>
            <a:ext cx="8277897" cy="45974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552700" y="5943600"/>
            <a:ext cx="4038600" cy="45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3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https://dethikiemtra.com/wp-content/uploads/2021/08/Screenshot_18-6-278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41887"/>
            <a:ext cx="7200900" cy="517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9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89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40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6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4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60</Words>
  <Application>Microsoft Office PowerPoint</Application>
  <PresentationFormat>On-screen Show (4:3)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等线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9</cp:revision>
  <dcterms:created xsi:type="dcterms:W3CDTF">2006-08-16T00:00:00Z</dcterms:created>
  <dcterms:modified xsi:type="dcterms:W3CDTF">2024-11-04T02:01:30Z</dcterms:modified>
</cp:coreProperties>
</file>