
<file path=[Content_Types].xml><?xml version="1.0" encoding="utf-8"?>
<Types xmlns="http://schemas.openxmlformats.org/package/2006/content-types">
  <Default Extension="png" ContentType="image/png"/>
  <Default Extension="mp3" ContentType="audio/unknown"/>
  <Default Extension="jpeg" ContentType="image/jpeg"/>
  <Default Extension="rels" ContentType="application/vnd.openxmlformats-package.relationships+xml"/>
  <Default Extension="xml" ContentType="application/xml"/>
  <Default Extension="wav" ContentType="audio/wav"/>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media/audio3.wav" ContentType="audio/x-wav"/>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 id="2147483697" r:id="rId2"/>
  </p:sldMasterIdLst>
  <p:notesMasterIdLst>
    <p:notesMasterId r:id="rId34"/>
  </p:notesMasterIdLst>
  <p:sldIdLst>
    <p:sldId id="11707" r:id="rId3"/>
    <p:sldId id="11708" r:id="rId4"/>
    <p:sldId id="11705" r:id="rId5"/>
    <p:sldId id="11696" r:id="rId6"/>
    <p:sldId id="259" r:id="rId7"/>
    <p:sldId id="263" r:id="rId8"/>
    <p:sldId id="291" r:id="rId9"/>
    <p:sldId id="265" r:id="rId10"/>
    <p:sldId id="292" r:id="rId11"/>
    <p:sldId id="283" r:id="rId12"/>
    <p:sldId id="264" r:id="rId13"/>
    <p:sldId id="267" r:id="rId14"/>
    <p:sldId id="273" r:id="rId15"/>
    <p:sldId id="274" r:id="rId16"/>
    <p:sldId id="293" r:id="rId17"/>
    <p:sldId id="281" r:id="rId18"/>
    <p:sldId id="284" r:id="rId19"/>
    <p:sldId id="294" r:id="rId20"/>
    <p:sldId id="288" r:id="rId21"/>
    <p:sldId id="266" r:id="rId22"/>
    <p:sldId id="11693" r:id="rId23"/>
    <p:sldId id="11700" r:id="rId24"/>
    <p:sldId id="11694" r:id="rId25"/>
    <p:sldId id="11701" r:id="rId26"/>
    <p:sldId id="11702" r:id="rId27"/>
    <p:sldId id="271" r:id="rId28"/>
    <p:sldId id="272" r:id="rId29"/>
    <p:sldId id="285" r:id="rId30"/>
    <p:sldId id="11703" r:id="rId31"/>
    <p:sldId id="11704" r:id="rId32"/>
    <p:sldId id="290"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B9ED"/>
    <a:srgbClr val="AEE3EE"/>
    <a:srgbClr val="B7F276"/>
    <a:srgbClr val="D5BFCD"/>
    <a:srgbClr val="F89C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74802" autoAdjust="0"/>
  </p:normalViewPr>
  <p:slideViewPr>
    <p:cSldViewPr snapToGrid="0">
      <p:cViewPr>
        <p:scale>
          <a:sx n="87" d="100"/>
          <a:sy n="87" d="100"/>
        </p:scale>
        <p:origin x="-48" y="10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5A95CA4-8EA5-4BFF-AE6E-3AA42F2143E1}" type="datetimeFigureOut">
              <a:rPr lang="en-US" smtClean="0"/>
              <a:t>10/14/2024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FF9304-67C2-4EA9-9C19-1189BBB0A21A}" type="slidenum">
              <a:rPr lang="en-US" smtClean="0"/>
              <a:t>‹#›</a:t>
            </a:fld>
            <a:endParaRPr lang="en-US"/>
          </a:p>
        </p:txBody>
      </p:sp>
    </p:spTree>
    <p:extLst>
      <p:ext uri="{BB962C8B-B14F-4D97-AF65-F5344CB8AC3E}">
        <p14:creationId xmlns:p14="http://schemas.microsoft.com/office/powerpoint/2010/main" val="27763317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D78A31-B563-4F3C-9258-2E5CA31E2493}"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26937101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AFF9304-67C2-4EA9-9C19-1189BBB0A21A}" type="slidenum">
              <a:rPr lang="en-US" smtClean="0"/>
              <a:t>4</a:t>
            </a:fld>
            <a:endParaRPr lang="en-US"/>
          </a:p>
        </p:txBody>
      </p:sp>
    </p:spTree>
    <p:extLst>
      <p:ext uri="{BB962C8B-B14F-4D97-AF65-F5344CB8AC3E}">
        <p14:creationId xmlns:p14="http://schemas.microsoft.com/office/powerpoint/2010/main" val="16870941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9283405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92300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07515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4362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938841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64155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hỗ dành sẵn cho Hình ảnh của Bản chiếu 1"/>
          <p:cNvSpPr>
            <a:spLocks noGrp="1" noRot="1" noChangeAspect="1"/>
          </p:cNvSpPr>
          <p:nvPr>
            <p:ph type="sldImg"/>
          </p:nvPr>
        </p:nvSpPr>
        <p:spPr/>
      </p:sp>
      <p:sp>
        <p:nvSpPr>
          <p:cNvPr id="3" name="Chỗ dành sẵn cho Ghi chú 2"/>
          <p:cNvSpPr>
            <a:spLocks noGrp="1"/>
          </p:cNvSpPr>
          <p:nvPr>
            <p:ph type="body" idx="1"/>
          </p:nvPr>
        </p:nvSpPr>
        <p:spPr/>
        <p:txBody>
          <a:bodyPr/>
          <a:lstStyle/>
          <a:p>
            <a:endParaRPr lang="en-US" dirty="0"/>
          </a:p>
        </p:txBody>
      </p:sp>
      <p:sp>
        <p:nvSpPr>
          <p:cNvPr id="4" name="Chỗ dành sẵn cho Số hiệu Bản chiếu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27E5F2A-A258-4175-8811-01C322EEFE8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00998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640045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a:xfrm>
            <a:off x="838200" y="1825625"/>
            <a:ext cx="10515600" cy="43513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68F0E73-49F7-4C33-85FF-A916E821AEA3}" type="datetimeFigureOut">
              <a:rPr lang="en-US" smtClean="0"/>
              <a:t>10/14/2024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33609762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a:prstGeom prst="rect">
            <a:avLst/>
          </a:prstGeo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68F0E73-49F7-4C33-85FF-A916E821AEA3}" type="datetimeFigureOut">
              <a:rPr lang="en-US" smtClean="0"/>
              <a:t>10/14/2024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13290613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5349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508000" y="4853412"/>
            <a:ext cx="112776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508000" y="3886200"/>
            <a:ext cx="112776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2D7FBB76-72D6-464A-B452-F38400774CA5}" type="datetimeFigureOut">
              <a:rPr lang="en-US" smtClean="0"/>
              <a:t>10/14/2024</a:t>
            </a:fld>
            <a:endParaRPr lang="en-US"/>
          </a:p>
        </p:txBody>
      </p:sp>
      <p:sp>
        <p:nvSpPr>
          <p:cNvPr id="2" name="Footer Placeholder 1"/>
          <p:cNvSpPr>
            <a:spLocks noGrp="1"/>
          </p:cNvSpPr>
          <p:nvPr>
            <p:ph type="ftr" sz="quarter" idx="11"/>
          </p:nvPr>
        </p:nvSpPr>
        <p:spPr/>
        <p:txBody>
          <a:bodyPr/>
          <a:lstStyle/>
          <a:p>
            <a:endParaRPr lang="en-US"/>
          </a:p>
        </p:txBody>
      </p:sp>
      <p:sp>
        <p:nvSpPr>
          <p:cNvPr id="15" name="Slide Number Placeholder 14"/>
          <p:cNvSpPr>
            <a:spLocks noGrp="1"/>
          </p:cNvSpPr>
          <p:nvPr>
            <p:ph type="sldNum" sz="quarter" idx="12"/>
          </p:nvPr>
        </p:nvSpPr>
        <p:spPr>
          <a:xfrm>
            <a:off x="10972800" y="6473952"/>
            <a:ext cx="1011936" cy="246888"/>
          </a:xfrm>
        </p:spPr>
        <p:txBody>
          <a:bodyPr/>
          <a:lstStyle/>
          <a:p>
            <a:fld id="{22A5F0E4-D8A0-4152-95BA-4FAD618AC124}"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kumimoji="0" lang="en-US" smtClean="0"/>
              <a:t>Click to edit Master title style</a:t>
            </a:r>
            <a:endParaRPr kumimoji="0" lang="en-US"/>
          </a:p>
        </p:txBody>
      </p:sp>
      <p:sp>
        <p:nvSpPr>
          <p:cNvPr id="27" name="Content Placeholder 26"/>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D7FBB76-72D6-464A-B452-F38400774CA5}" type="datetimeFigureOut">
              <a:rPr lang="en-US" smtClean="0"/>
              <a:t>10/14/2024</a:t>
            </a:fld>
            <a:endParaRPr lang="en-US"/>
          </a:p>
        </p:txBody>
      </p:sp>
      <p:sp>
        <p:nvSpPr>
          <p:cNvPr id="19" name="Footer Placeholder 18"/>
          <p:cNvSpPr>
            <a:spLocks noGrp="1"/>
          </p:cNvSpPr>
          <p:nvPr>
            <p:ph type="ftr" sz="quarter" idx="11"/>
          </p:nvPr>
        </p:nvSpPr>
        <p:spPr>
          <a:xfrm>
            <a:off x="4775200" y="76201"/>
            <a:ext cx="3860800" cy="288925"/>
          </a:xfrm>
        </p:spPr>
        <p:txBody>
          <a:bodyPr/>
          <a:lstStyle/>
          <a:p>
            <a:endParaRPr lang="en-US"/>
          </a:p>
        </p:txBody>
      </p:sp>
      <p:sp>
        <p:nvSpPr>
          <p:cNvPr id="16" name="Slide Number Placeholder 15"/>
          <p:cNvSpPr>
            <a:spLocks noGrp="1"/>
          </p:cNvSpPr>
          <p:nvPr>
            <p:ph type="sldNum" sz="quarter" idx="12"/>
          </p:nvPr>
        </p:nvSpPr>
        <p:spPr>
          <a:xfrm>
            <a:off x="10972800" y="6473952"/>
            <a:ext cx="1011936" cy="246888"/>
          </a:xfrm>
        </p:spPr>
        <p:txBody>
          <a:bodyPr/>
          <a:lstStyle/>
          <a:p>
            <a:fld id="{22A5F0E4-D8A0-4152-95BA-4FAD618AC124}" type="slidenum">
              <a:rPr lang="en-US" smtClean="0"/>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3444903"/>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508000" y="1676400"/>
            <a:ext cx="112776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2D7FBB76-72D6-464A-B452-F38400774CA5}" type="datetimeFigureOut">
              <a:rPr lang="en-US" smtClean="0"/>
              <a:t>10/14/2024</a:t>
            </a:fld>
            <a:endParaRPr lang="en-US"/>
          </a:p>
        </p:txBody>
      </p:sp>
      <p:sp>
        <p:nvSpPr>
          <p:cNvPr id="11" name="Footer Placeholder 10"/>
          <p:cNvSpPr>
            <a:spLocks noGrp="1"/>
          </p:cNvSpPr>
          <p:nvPr>
            <p:ph type="ftr" sz="quarter" idx="11"/>
          </p:nvPr>
        </p:nvSpPr>
        <p:spPr/>
        <p:txBody>
          <a:bodyPr/>
          <a:lstStyle/>
          <a:p>
            <a:endParaRPr lang="en-US"/>
          </a:p>
        </p:txBody>
      </p:sp>
      <p:sp>
        <p:nvSpPr>
          <p:cNvPr id="16" name="Slide Number Placeholder 15"/>
          <p:cNvSpPr>
            <a:spLocks noGrp="1"/>
          </p:cNvSpPr>
          <p:nvPr>
            <p:ph type="sldNum" sz="quarter" idx="12"/>
          </p:nvPr>
        </p:nvSpPr>
        <p:spPr/>
        <p:txBody>
          <a:bodyPr/>
          <a:lstStyle/>
          <a:p>
            <a:fld id="{22A5F0E4-D8A0-4152-95BA-4FAD618AC124}" type="slidenum">
              <a:rPr lang="en-US" smtClean="0"/>
              <a:t>‹#›</a:t>
            </a:fld>
            <a:endParaRPr lang="en-US"/>
          </a:p>
        </p:txBody>
      </p:sp>
      <p:sp>
        <p:nvSpPr>
          <p:cNvPr id="8" name="Title 7"/>
          <p:cNvSpPr>
            <a:spLocks noGrp="1"/>
          </p:cNvSpPr>
          <p:nvPr>
            <p:ph type="title"/>
          </p:nvPr>
        </p:nvSpPr>
        <p:spPr>
          <a:xfrm>
            <a:off x="240633" y="2947086"/>
            <a:ext cx="11582400" cy="1184825"/>
          </a:xfrm>
        </p:spPr>
        <p:txBody>
          <a:bodyPr rtlCol="0" anchor="t"/>
          <a:lstStyle>
            <a:lvl1pPr algn="r">
              <a:defRPr/>
            </a:lvl1pPr>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406400" y="1600200"/>
            <a:ext cx="5588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6197600" y="1600200"/>
            <a:ext cx="57912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2D7FBB76-72D6-464A-B452-F38400774CA5}" type="datetimeFigureOut">
              <a:rPr lang="en-US" smtClean="0"/>
              <a:t>10/14/2024</a:t>
            </a:fld>
            <a:endParaRPr lang="en-US"/>
          </a:p>
        </p:txBody>
      </p:sp>
      <p:sp>
        <p:nvSpPr>
          <p:cNvPr id="10" name="Footer Placeholder 9"/>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2A5F0E4-D8A0-4152-95BA-4FAD618AC124}" type="slidenum">
              <a:rPr lang="en-US" smtClean="0"/>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406400" y="5410200"/>
            <a:ext cx="114808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375259" y="666750"/>
            <a:ext cx="57207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6193367" y="666750"/>
            <a:ext cx="5722988"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375259" y="1316038"/>
            <a:ext cx="5720741"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6198307" y="1316038"/>
            <a:ext cx="5718048"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2D7FBB76-72D6-464A-B452-F38400774CA5}" type="datetimeFigureOut">
              <a:rPr lang="en-US" smtClean="0"/>
              <a:t>10/14/2024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972800" y="6477000"/>
            <a:ext cx="1016000" cy="246888"/>
          </a:xfrm>
        </p:spPr>
        <p:txBody>
          <a:bodyPr/>
          <a:lstStyle/>
          <a:p>
            <a:fld id="{22A5F0E4-D8A0-4152-95BA-4FAD618AC124}" type="slidenum">
              <a:rPr lang="en-US" smtClean="0"/>
              <a:t>‹#›</a:t>
            </a:fld>
            <a:endParaRPr lang="en-US"/>
          </a:p>
        </p:txBody>
      </p:sp>
      <p:sp>
        <p:nvSpPr>
          <p:cNvPr id="11" name="Straight Connector 10"/>
          <p:cNvSpPr>
            <a:spLocks noChangeShapeType="1"/>
          </p:cNvSpPr>
          <p:nvPr/>
        </p:nvSpPr>
        <p:spPr bwMode="auto">
          <a:xfrm>
            <a:off x="685800" y="6019801"/>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402336" y="457200"/>
            <a:ext cx="115824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2D7FBB76-72D6-464A-B452-F38400774CA5}" type="datetimeFigureOut">
              <a:rPr lang="en-US" smtClean="0"/>
              <a:t>10/14/2024</a:t>
            </a:fld>
            <a:endParaRPr lang="en-US"/>
          </a:p>
        </p:txBody>
      </p:sp>
      <p:sp>
        <p:nvSpPr>
          <p:cNvPr id="21" name="Footer Placeholder 20"/>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5F0E4-D8A0-4152-95BA-4FAD618AC124}" type="slidenum">
              <a:rPr lang="en-US" smtClean="0"/>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2D7FBB76-72D6-464A-B452-F38400774CA5}" type="datetimeFigureOut">
              <a:rPr lang="en-US" smtClean="0"/>
              <a:t>10/14/2024</a:t>
            </a:fld>
            <a:endParaRPr lang="en-US"/>
          </a:p>
        </p:txBody>
      </p:sp>
      <p:sp>
        <p:nvSpPr>
          <p:cNvPr id="24" name="Footer Placeholder 23"/>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5F0E4-D8A0-4152-95BA-4FAD618AC124}" type="slidenum">
              <a:rPr lang="en-US" smtClean="0"/>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685800" y="5849118"/>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609600" y="5486400"/>
            <a:ext cx="112776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609601" y="609600"/>
            <a:ext cx="4011084"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4766733" y="609600"/>
            <a:ext cx="7120467"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2D7FBB76-72D6-464A-B452-F38400774CA5}" type="datetimeFigureOut">
              <a:rPr lang="en-US" smtClean="0"/>
              <a:t>10/14/2024</a:t>
            </a:fld>
            <a:endParaRPr lang="en-US"/>
          </a:p>
        </p:txBody>
      </p:sp>
      <p:sp>
        <p:nvSpPr>
          <p:cNvPr id="29" name="Footer Placeholder 28"/>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2A5F0E4-D8A0-4152-95BA-4FAD618AC12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838200" y="1825625"/>
            <a:ext cx="10515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68F0E73-49F7-4C33-85FF-A916E821AEA3}" type="datetimeFigureOut">
              <a:rPr lang="en-US" smtClean="0"/>
              <a:t>10/14/2024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135447294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4673600" y="616634"/>
            <a:ext cx="67056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2D7FBB76-72D6-464A-B452-F38400774CA5}"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31" name="Slide Number Placeholder 30"/>
          <p:cNvSpPr>
            <a:spLocks noGrp="1"/>
          </p:cNvSpPr>
          <p:nvPr>
            <p:ph type="sldNum" sz="quarter" idx="12"/>
          </p:nvPr>
        </p:nvSpPr>
        <p:spPr/>
        <p:txBody>
          <a:bodyPr/>
          <a:lstStyle/>
          <a:p>
            <a:fld id="{22A5F0E4-D8A0-4152-95BA-4FAD618AC124}" type="slidenum">
              <a:rPr lang="en-US" smtClean="0"/>
              <a:t>‹#›</a:t>
            </a:fld>
            <a:endParaRPr lang="en-US"/>
          </a:p>
        </p:txBody>
      </p:sp>
      <p:sp>
        <p:nvSpPr>
          <p:cNvPr id="17" name="Title 16"/>
          <p:cNvSpPr>
            <a:spLocks noGrp="1"/>
          </p:cNvSpPr>
          <p:nvPr>
            <p:ph type="title"/>
          </p:nvPr>
        </p:nvSpPr>
        <p:spPr>
          <a:xfrm>
            <a:off x="508000" y="4993760"/>
            <a:ext cx="78232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508000" y="5533218"/>
            <a:ext cx="78232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7FBB76-72D6-464A-B452-F38400774CA5}"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5F0E4-D8A0-4152-95BA-4FAD618AC124}" type="slidenum">
              <a:rPr lang="en-US" smtClean="0"/>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4000" y="549277"/>
            <a:ext cx="2438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609600" y="549277"/>
            <a:ext cx="83312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D7FBB76-72D6-464A-B452-F38400774CA5}" type="datetimeFigureOut">
              <a:rPr lang="en-US" smtClean="0"/>
              <a:t>10/14/2024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2A5F0E4-D8A0-4152-95BA-4FAD618AC12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168F0E73-49F7-4C33-85FF-A916E821AEA3}" type="datetimeFigureOut">
              <a:rPr lang="en-US" smtClean="0"/>
              <a:t>10/14/2024</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41692872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68F0E73-49F7-4C33-85FF-A916E821AEA3}" type="datetimeFigureOut">
              <a:rPr lang="en-US" smtClean="0"/>
              <a:t>10/14/2024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25039146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a:prstGeom prst="rect">
            <a:avLst/>
          </a:prstGeo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838200" y="6356350"/>
            <a:ext cx="2743200" cy="365125"/>
          </a:xfrm>
          <a:prstGeom prst="rect">
            <a:avLst/>
          </a:prstGeom>
        </p:spPr>
        <p:txBody>
          <a:bodyPr/>
          <a:lstStyle/>
          <a:p>
            <a:fld id="{168F0E73-49F7-4C33-85FF-A916E821AEA3}" type="datetimeFigureOut">
              <a:rPr lang="en-US" smtClean="0"/>
              <a:t>10/14/2024</a:t>
            </a:fld>
            <a:endParaRPr lang="en-US"/>
          </a:p>
        </p:txBody>
      </p:sp>
      <p:sp>
        <p:nvSpPr>
          <p:cNvPr id="8" name="Footer Placeholder 7"/>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8610600" y="6356350"/>
            <a:ext cx="2743200" cy="365125"/>
          </a:xfrm>
          <a:prstGeom prst="rect">
            <a:avLst/>
          </a:prstGeom>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27543243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168F0E73-49F7-4C33-85FF-A916E821AEA3}" type="datetimeFigureOut">
              <a:rPr lang="en-US" smtClean="0"/>
              <a:t>10/14/2024</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4495100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168F0E73-49F7-4C33-85FF-A916E821AEA3}" type="datetimeFigureOut">
              <a:rPr lang="en-US" smtClean="0"/>
              <a:t>10/14/2024</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12437653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68F0E73-49F7-4C33-85FF-A916E821AEA3}" type="datetimeFigureOut">
              <a:rPr lang="en-US" smtClean="0"/>
              <a:t>10/14/2024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35738139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168F0E73-49F7-4C33-85FF-A916E821AEA3}" type="datetimeFigureOut">
              <a:rPr lang="en-US" smtClean="0"/>
              <a:t>10/14/2024</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9824CA75-9705-4369-9168-53C4B2B8F9D4}" type="slidenum">
              <a:rPr lang="en-US" smtClean="0"/>
              <a:t>‹#›</a:t>
            </a:fld>
            <a:endParaRPr lang="en-US"/>
          </a:p>
        </p:txBody>
      </p:sp>
    </p:spTree>
    <p:extLst>
      <p:ext uri="{BB962C8B-B14F-4D97-AF65-F5344CB8AC3E}">
        <p14:creationId xmlns:p14="http://schemas.microsoft.com/office/powerpoint/2010/main" val="17817340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9Slide.vn - 2019">
            <a:extLst>
              <a:ext uri="{FF2B5EF4-FFF2-40B4-BE49-F238E27FC236}">
                <a16:creationId xmlns:a16="http://schemas.microsoft.com/office/drawing/2014/main" xmlns="" id="{D771F131-A951-4E8F-A2C1-341882D847DD}"/>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extLst>
      <p:ext uri="{BB962C8B-B14F-4D97-AF65-F5344CB8AC3E}">
        <p14:creationId xmlns:p14="http://schemas.microsoft.com/office/powerpoint/2010/main" val="2084131778"/>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406400" y="1554163"/>
            <a:ext cx="115824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8636000" y="76201"/>
            <a:ext cx="3352800" cy="288925"/>
          </a:xfrm>
          <a:prstGeom prst="rect">
            <a:avLst/>
          </a:prstGeom>
        </p:spPr>
        <p:txBody>
          <a:bodyPr vert="horz"/>
          <a:lstStyle>
            <a:lvl1pPr algn="l" eaLnBrk="1" latinLnBrk="0" hangingPunct="1">
              <a:defRPr kumimoji="0" sz="1200">
                <a:solidFill>
                  <a:schemeClr val="accent1">
                    <a:shade val="75000"/>
                  </a:schemeClr>
                </a:solidFill>
              </a:defRPr>
            </a:lvl1pPr>
          </a:lstStyle>
          <a:p>
            <a:pPr algn="l" eaLnBrk="1" latinLnBrk="0" hangingPunct="1"/>
            <a:fld id="{74CBEAF9-9E58-4CC8-A6FF-6DD8A58DEEA4}" type="datetimeFigureOut">
              <a:rPr lang="en-US" smtClean="0"/>
              <a:pPr algn="l" eaLnBrk="1" latinLnBrk="0" hangingPunct="1"/>
              <a:t>10/14/2024</a:t>
            </a:fld>
            <a:endParaRPr lang="en-US" dirty="0">
              <a:solidFill>
                <a:schemeClr val="accent1">
                  <a:shade val="75000"/>
                </a:schemeClr>
              </a:solidFill>
            </a:endParaRPr>
          </a:p>
        </p:txBody>
      </p:sp>
      <p:sp>
        <p:nvSpPr>
          <p:cNvPr id="28" name="Footer Placeholder 27"/>
          <p:cNvSpPr>
            <a:spLocks noGrp="1"/>
          </p:cNvSpPr>
          <p:nvPr>
            <p:ph type="ftr" sz="quarter" idx="3"/>
          </p:nvPr>
        </p:nvSpPr>
        <p:spPr>
          <a:xfrm>
            <a:off x="4165600" y="76201"/>
            <a:ext cx="4470400" cy="288925"/>
          </a:xfrm>
          <a:prstGeom prst="rect">
            <a:avLst/>
          </a:prstGeom>
        </p:spPr>
        <p:txBody>
          <a:bodyPr vert="horz"/>
          <a:lstStyle>
            <a:lvl1pPr algn="r" eaLnBrk="1" latinLnBrk="0" hangingPunct="1">
              <a:defRPr kumimoji="0" sz="1200">
                <a:solidFill>
                  <a:schemeClr val="accent1">
                    <a:shade val="75000"/>
                  </a:schemeClr>
                </a:solidFill>
              </a:defRPr>
            </a:lvl1pPr>
          </a:lstStyle>
          <a:p>
            <a:pPr algn="r" eaLnBrk="1" latinLnBrk="0" hangingPunct="1"/>
            <a:endParaRPr kumimoji="0" lang="en-US" dirty="0">
              <a:solidFill>
                <a:schemeClr val="accent1">
                  <a:shade val="75000"/>
                </a:schemeClr>
              </a:solidFill>
            </a:endParaRPr>
          </a:p>
        </p:txBody>
      </p:sp>
      <p:sp>
        <p:nvSpPr>
          <p:cNvPr id="5" name="Slide Number Placeholder 4"/>
          <p:cNvSpPr>
            <a:spLocks noGrp="1"/>
          </p:cNvSpPr>
          <p:nvPr>
            <p:ph type="sldNum" sz="quarter" idx="4"/>
          </p:nvPr>
        </p:nvSpPr>
        <p:spPr>
          <a:xfrm>
            <a:off x="10972800" y="6477001"/>
            <a:ext cx="1016000" cy="244475"/>
          </a:xfrm>
          <a:prstGeom prst="rect">
            <a:avLst/>
          </a:prstGeom>
        </p:spPr>
        <p:txBody>
          <a:bodyPr vert="horz"/>
          <a:lstStyle>
            <a:lvl1pPr algn="r" eaLnBrk="1" latinLnBrk="0" hangingPunct="1">
              <a:defRPr kumimoji="0" sz="1200">
                <a:solidFill>
                  <a:schemeClr val="accent1">
                    <a:shade val="75000"/>
                  </a:schemeClr>
                </a:solidFill>
              </a:defRPr>
            </a:lvl1pPr>
          </a:lstStyle>
          <a:p>
            <a:fld id="{CA15C064-DD44-4CAC-873E-2D1F54821676}" type="slidenum">
              <a:rPr kumimoji="0" lang="en-US" smtClean="0"/>
              <a:pPr eaLnBrk="1" latinLnBrk="0" hangingPunct="1"/>
              <a:t>‹#›</a:t>
            </a:fld>
            <a:endParaRPr kumimoji="0" lang="en-US" dirty="0">
              <a:solidFill>
                <a:schemeClr val="accent1">
                  <a:shade val="75000"/>
                </a:schemeClr>
              </a:solidFill>
            </a:endParaRPr>
          </a:p>
        </p:txBody>
      </p:sp>
      <p:sp>
        <p:nvSpPr>
          <p:cNvPr id="10" name="Title Placeholder 9"/>
          <p:cNvSpPr>
            <a:spLocks noGrp="1"/>
          </p:cNvSpPr>
          <p:nvPr>
            <p:ph type="title"/>
          </p:nvPr>
        </p:nvSpPr>
        <p:spPr>
          <a:xfrm>
            <a:off x="406400" y="457200"/>
            <a:ext cx="115824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685800" y="1050899"/>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685800" y="1057987"/>
            <a:ext cx="1150620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9Slide.vn - 2019">
            <a:extLst>
              <a:ext uri="{FF2B5EF4-FFF2-40B4-BE49-F238E27FC236}">
                <a16:creationId xmlns:a16="http://schemas.microsoft.com/office/drawing/2014/main" xmlns="" id="{343924B1-A862-4EA4-97A6-563A97520150}"/>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microsoft.com/office/2007/relationships/hdphoto" Target="../media/hdphoto4.wdp"/><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13.xml"/><Relationship Id="rId7" Type="http://schemas.microsoft.com/office/2007/relationships/hdphoto" Target="../media/hdphoto5.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1.png"/><Relationship Id="rId11" Type="http://schemas.openxmlformats.org/officeDocument/2006/relationships/image" Target="../media/image23.gif"/><Relationship Id="rId5" Type="http://schemas.openxmlformats.org/officeDocument/2006/relationships/image" Target="../media/image15.jpeg"/><Relationship Id="rId10" Type="http://schemas.microsoft.com/office/2007/relationships/hdphoto" Target="../media/hdphoto4.wdp"/><Relationship Id="rId4" Type="http://schemas.openxmlformats.org/officeDocument/2006/relationships/notesSlide" Target="../notesSlides/notesSlide4.xml"/><Relationship Id="rId9" Type="http://schemas.openxmlformats.org/officeDocument/2006/relationships/image" Target="../media/image19.png"/></Relationships>
</file>

<file path=ppt/slides/_rels/slide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slideLayout" Target="../slideLayouts/slideLayout13.xml"/><Relationship Id="rId7" Type="http://schemas.openxmlformats.org/officeDocument/2006/relationships/image" Target="../media/image21.png"/><Relationship Id="rId12" Type="http://schemas.openxmlformats.org/officeDocument/2006/relationships/image" Target="../media/image24.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11" Type="http://schemas.openxmlformats.org/officeDocument/2006/relationships/image" Target="../media/image23.gif"/><Relationship Id="rId5" Type="http://schemas.openxmlformats.org/officeDocument/2006/relationships/image" Target="../media/image15.jpeg"/><Relationship Id="rId10" Type="http://schemas.microsoft.com/office/2007/relationships/hdphoto" Target="../media/hdphoto4.wdp"/><Relationship Id="rId4" Type="http://schemas.openxmlformats.org/officeDocument/2006/relationships/notesSlide" Target="../notesSlides/notesSlide5.xml"/><Relationship Id="rId9" Type="http://schemas.openxmlformats.org/officeDocument/2006/relationships/image" Target="../media/image19.png"/></Relationships>
</file>

<file path=ppt/slides/_rels/slide1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5.jpeg"/><Relationship Id="rId7" Type="http://schemas.microsoft.com/office/2007/relationships/hdphoto" Target="../media/hdphoto4.wdp"/><Relationship Id="rId2" Type="http://schemas.openxmlformats.org/officeDocument/2006/relationships/notesSlide" Target="../notesSlides/notesSlide6.xml"/><Relationship Id="rId1" Type="http://schemas.openxmlformats.org/officeDocument/2006/relationships/slideLayout" Target="../slideLayouts/slideLayout13.xml"/><Relationship Id="rId6" Type="http://schemas.openxmlformats.org/officeDocument/2006/relationships/image" Target="../media/image19.png"/><Relationship Id="rId5" Type="http://schemas.microsoft.com/office/2007/relationships/hdphoto" Target="../media/hdphoto5.wdp"/><Relationship Id="rId4" Type="http://schemas.openxmlformats.org/officeDocument/2006/relationships/image" Target="../media/image21.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4.png"/><Relationship Id="rId3" Type="http://schemas.openxmlformats.org/officeDocument/2006/relationships/slideLayout" Target="../slideLayouts/slideLayout13.xml"/><Relationship Id="rId7" Type="http://schemas.microsoft.com/office/2007/relationships/hdphoto" Target="../media/hdphoto6.wdp"/><Relationship Id="rId12" Type="http://schemas.microsoft.com/office/2007/relationships/hdphoto" Target="../media/hdphoto4.wdp"/><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6.png"/><Relationship Id="rId11" Type="http://schemas.openxmlformats.org/officeDocument/2006/relationships/image" Target="../media/image19.png"/><Relationship Id="rId5" Type="http://schemas.openxmlformats.org/officeDocument/2006/relationships/image" Target="../media/image15.jpeg"/><Relationship Id="rId15" Type="http://schemas.openxmlformats.org/officeDocument/2006/relationships/image" Target="../media/image27.png"/><Relationship Id="rId10" Type="http://schemas.microsoft.com/office/2007/relationships/hdphoto" Target="../media/hdphoto5.wdp"/><Relationship Id="rId4" Type="http://schemas.openxmlformats.org/officeDocument/2006/relationships/notesSlide" Target="../notesSlides/notesSlide7.xml"/><Relationship Id="rId9" Type="http://schemas.openxmlformats.org/officeDocument/2006/relationships/image" Target="../media/image21.png"/><Relationship Id="rId14" Type="http://schemas.openxmlformats.org/officeDocument/2006/relationships/image" Target="../media/image23.gif"/></Relationships>
</file>

<file path=ppt/slides/_rels/slide2.xml.rels><?xml version="1.0" encoding="UTF-8" standalone="yes"?>
<Relationships xmlns="http://schemas.openxmlformats.org/package/2006/relationships"><Relationship Id="rId3" Type="http://schemas.openxmlformats.org/officeDocument/2006/relationships/hyperlink" Target="%5bKARAOKE%5d%20C&#212;%20GI&#193;O%20EM%20(BEAT%20CHU&#7848;N)%20L&#7898;P%201%20-%20Ch&#226;n%20Tr&#7901;i%20S&#225;ng%20T&#7841;o.mp4" TargetMode="External"/><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9.png"/><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9.jpeg"/><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9.png"/><Relationship Id="rId4" Type="http://schemas.microsoft.com/office/2007/relationships/hdphoto" Target="../media/hdphoto5.wdp"/></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22.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notesSlide" Target="../notesSlides/notesSlide8.xml"/></Relationships>
</file>

<file path=ppt/slides/_rels/slide2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audio" Target="../media/audio3.wav"/><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2.xml"/><Relationship Id="rId7" Type="http://schemas.openxmlformats.org/officeDocument/2006/relationships/image" Target="../media/image35.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2.png"/><Relationship Id="rId5" Type="http://schemas.openxmlformats.org/officeDocument/2006/relationships/image" Target="../media/image33.png"/><Relationship Id="rId10" Type="http://schemas.microsoft.com/office/2007/relationships/hdphoto" Target="../media/hdphoto7.wdp"/><Relationship Id="rId4" Type="http://schemas.openxmlformats.org/officeDocument/2006/relationships/notesSlide" Target="../notesSlides/notesSlide9.xml"/><Relationship Id="rId9" Type="http://schemas.openxmlformats.org/officeDocument/2006/relationships/image" Target="../media/image36.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audio" Target="../media/audio2.wav"/></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png"/><Relationship Id="rId1" Type="http://schemas.openxmlformats.org/officeDocument/2006/relationships/slideLayout" Target="../slideLayouts/slideLayout12.xml"/><Relationship Id="rId5" Type="http://schemas.openxmlformats.org/officeDocument/2006/relationships/image" Target="../media/image38.png"/><Relationship Id="rId4" Type="http://schemas.microsoft.com/office/2007/relationships/hdphoto" Target="../media/hdphoto8.wdp"/></Relationships>
</file>

<file path=ppt/slides/_rels/slide4.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13.xml"/><Relationship Id="rId5" Type="http://schemas.openxmlformats.org/officeDocument/2006/relationships/image" Target="../media/image13.png"/><Relationship Id="rId4" Type="http://schemas.microsoft.com/office/2007/relationships/hdphoto" Target="../media/hdphoto2.wdp"/></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1.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 Id="rId5" Type="http://schemas.microsoft.com/office/2007/relationships/hdphoto" Target="../media/hdphoto3.wdp"/><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08000" y="1092200"/>
            <a:ext cx="11480800" cy="2946400"/>
          </a:xfrm>
          <a:prstGeom prst="rect">
            <a:avLst/>
          </a:prstGeom>
          <a:noFill/>
        </p:spPr>
        <p:txBody>
          <a:bodyPr wrap="none" lIns="121917" tIns="60958" rIns="121917" bIns="60958">
            <a:prstTxWarp prst="textArchUp">
              <a:avLst/>
            </a:prstTxWarp>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en-US" sz="11700" b="1" spc="67"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Chào mừng quý thầy cô về dự giờ </a:t>
            </a:r>
            <a:r>
              <a:rPr lang="en-US" sz="11700" b="1" spc="67">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lớp </a:t>
            </a:r>
            <a:r>
              <a:rPr lang="en-US" sz="11700" b="1" spc="67" smtClean="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rPr>
              <a:t>4A</a:t>
            </a:r>
            <a:endParaRPr lang="en-US" sz="11700" b="1" spc="67" dirty="0">
              <a:ln w="11430"/>
              <a:gradFill>
                <a:gsLst>
                  <a:gs pos="25000">
                    <a:srgbClr val="ED7D31">
                      <a:satMod val="155000"/>
                    </a:srgbClr>
                  </a:gs>
                  <a:gs pos="100000">
                    <a:srgbClr val="ED7D31">
                      <a:shade val="45000"/>
                      <a:satMod val="165000"/>
                    </a:srgbClr>
                  </a:gs>
                </a:gsLst>
                <a:lin ang="5400000"/>
              </a:gradFill>
              <a:effectLst>
                <a:outerShdw blurRad="76200" dist="50800" dir="5400000" algn="tl" rotWithShape="0">
                  <a:srgbClr val="000000">
                    <a:alpha val="65000"/>
                  </a:srgbClr>
                </a:outerShdw>
              </a:effectLst>
              <a:latin typeface="Times New Roman" pitchFamily="18" charset="0"/>
              <a:cs typeface="Times New Roman" pitchFamily="18"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813503" y="3041640"/>
            <a:ext cx="3940116" cy="3894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709" y="3275111"/>
            <a:ext cx="2146300" cy="3176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flipH="1">
            <a:off x="1270005" y="1980503"/>
            <a:ext cx="9462753" cy="2872581"/>
          </a:xfrm>
          <a:prstGeom prst="rect">
            <a:avLst/>
          </a:prstGeom>
          <a:noFill/>
        </p:spPr>
        <p:txBody>
          <a:bodyPr wrap="square" lIns="121917" tIns="60958" rIns="121917" bIns="60958" rtlCol="0">
            <a:spAutoFit/>
          </a:bodyPr>
          <a:lstStyle/>
          <a:p>
            <a:pPr algn="ctr"/>
            <a:r>
              <a:rPr lang="en-US" sz="7200" b="1" dirty="0" smtClean="0">
                <a:solidFill>
                  <a:srgbClr val="FF0000"/>
                </a:solidFill>
                <a:latin typeface="Times New Roman" pitchFamily="18" charset="0"/>
                <a:cs typeface="Times New Roman" pitchFamily="18" charset="0"/>
              </a:rPr>
              <a:t>TOÁN</a:t>
            </a:r>
            <a:endParaRPr lang="en-US" sz="5300" b="1" dirty="0">
              <a:solidFill>
                <a:srgbClr val="FF0000"/>
              </a:solidFill>
              <a:latin typeface="Times New Roman" pitchFamily="18" charset="0"/>
              <a:cs typeface="Times New Roman" pitchFamily="18" charset="0"/>
            </a:endParaRPr>
          </a:p>
          <a:p>
            <a:pPr algn="ctr"/>
            <a:endParaRPr lang="en-US" sz="5300" i="1" dirty="0">
              <a:solidFill>
                <a:srgbClr val="FF0000"/>
              </a:solidFill>
              <a:latin typeface="Times New Roman" pitchFamily="18" charset="0"/>
              <a:cs typeface="Times New Roman" pitchFamily="18" charset="0"/>
            </a:endParaRPr>
          </a:p>
          <a:p>
            <a:pPr algn="ctr"/>
            <a:r>
              <a:rPr lang="en-US" sz="5300" b="1" i="1" dirty="0">
                <a:solidFill>
                  <a:srgbClr val="FF0000"/>
                </a:solidFill>
                <a:latin typeface="Times New Roman" pitchFamily="18" charset="0"/>
                <a:cs typeface="Times New Roman" pitchFamily="18" charset="0"/>
              </a:rPr>
              <a:t>GV dạy: </a:t>
            </a:r>
            <a:r>
              <a:rPr lang="en-US" sz="5300" b="1" i="1" dirty="0" smtClean="0">
                <a:solidFill>
                  <a:srgbClr val="FF0000"/>
                </a:solidFill>
                <a:latin typeface="Times New Roman" pitchFamily="18" charset="0"/>
                <a:cs typeface="Times New Roman" pitchFamily="18" charset="0"/>
              </a:rPr>
              <a:t>Nguyễn Thị Nga</a:t>
            </a:r>
            <a:endParaRPr lang="en-US" sz="53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28685530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mph" presetSubtype="0" fill="hold" grpId="0" nodeType="withEffect">
                                  <p:stCondLst>
                                    <p:cond delay="0"/>
                                  </p:stCondLst>
                                  <p:childTnLst>
                                    <p:animClr clrSpc="hsl" dir="cw">
                                      <p:cBhvr override="childStyle">
                                        <p:cTn id="6" dur="500" fill="hold"/>
                                        <p:tgtEl>
                                          <p:spTgt spid="2"/>
                                        </p:tgtEl>
                                        <p:attrNameLst>
                                          <p:attrName>style.color</p:attrName>
                                        </p:attrNameLst>
                                      </p:cBhvr>
                                      <p:by>
                                        <p:hsl h="10842353" s="0" l="0"/>
                                      </p:by>
                                    </p:animClr>
                                    <p:animClr clrSpc="hsl" dir="cw">
                                      <p:cBhvr>
                                        <p:cTn id="7" dur="500" fill="hold"/>
                                        <p:tgtEl>
                                          <p:spTgt spid="2"/>
                                        </p:tgtEl>
                                        <p:attrNameLst>
                                          <p:attrName>fillcolor</p:attrName>
                                        </p:attrNameLst>
                                      </p:cBhvr>
                                      <p:by>
                                        <p:hsl h="10842353" s="0" l="0"/>
                                      </p:by>
                                    </p:animClr>
                                    <p:animClr clrSpc="hsl" dir="cw">
                                      <p:cBhvr>
                                        <p:cTn id="8" dur="500" fill="hold"/>
                                        <p:tgtEl>
                                          <p:spTgt spid="2"/>
                                        </p:tgtEl>
                                        <p:attrNameLst>
                                          <p:attrName>stroke.color</p:attrName>
                                        </p:attrNameLst>
                                      </p:cBhvr>
                                      <p:by>
                                        <p:hsl h="10842353" s="0" l="0"/>
                                      </p:by>
                                    </p:animClr>
                                    <p:set>
                                      <p:cBhvr>
                                        <p:cTn id="9" dur="500" fill="hold"/>
                                        <p:tgtEl>
                                          <p:spTgt spid="2"/>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xmlns="" id="{E64A9789-B017-D92C-2000-4FD368595C9A}"/>
              </a:ext>
            </a:extLst>
          </p:cNvPr>
          <p:cNvPicPr>
            <a:picLocks noChangeAspect="1"/>
          </p:cNvPicPr>
          <p:nvPr/>
        </p:nvPicPr>
        <p:blipFill>
          <a:blip r:embed="rId3"/>
          <a:stretch>
            <a:fillRect/>
          </a:stretch>
        </p:blipFill>
        <p:spPr>
          <a:xfrm>
            <a:off x="5708554" y="600075"/>
            <a:ext cx="6089841" cy="6858000"/>
          </a:xfrm>
          <a:prstGeom prst="rect">
            <a:avLst/>
          </a:prstGeom>
        </p:spPr>
      </p:pic>
    </p:spTree>
    <p:extLst>
      <p:ext uri="{BB962C8B-B14F-4D97-AF65-F5344CB8AC3E}">
        <p14:creationId xmlns:p14="http://schemas.microsoft.com/office/powerpoint/2010/main" val="405406021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pic>
        <p:nvPicPr>
          <p:cNvPr id="9" name="Picture 8"/>
          <p:cNvPicPr>
            <a:picLocks noChangeAspect="1"/>
          </p:cNvPicPr>
          <p:nvPr/>
        </p:nvPicPr>
        <p:blipFill rotWithShape="1">
          <a:blip r:embed="rId4">
            <a:extLst>
              <a:ext uri="{BEBA8EAE-BF5A-486C-A8C5-ECC9F3942E4B}">
                <a14:imgProps xmlns:a14="http://schemas.microsoft.com/office/drawing/2010/main">
                  <a14:imgLayer r:embed="rId5">
                    <a14:imgEffect>
                      <a14:backgroundRemoval t="10000" b="90000" l="10000" r="90000">
                        <a14:backgroundMark x1="18673" y1="23265" x2="24286" y2="49184"/>
                        <a14:backgroundMark x1="70000" y1="70510" x2="78163" y2="79796"/>
                        <a14:backgroundMark x1="78163" y1="38469" x2="88673" y2="48878"/>
                      </a14:backgroundRemoval>
                    </a14:imgEffect>
                  </a14:imgLayer>
                </a14:imgProps>
              </a:ext>
              <a:ext uri="{28A0092B-C50C-407E-A947-70E740481C1C}">
                <a14:useLocalDpi xmlns:a14="http://schemas.microsoft.com/office/drawing/2010/main" val="0"/>
              </a:ext>
            </a:extLst>
          </a:blip>
          <a:srcRect l="24560" r="19769" b="8354"/>
          <a:stretch/>
        </p:blipFill>
        <p:spPr>
          <a:xfrm>
            <a:off x="486359" y="-325207"/>
            <a:ext cx="4268520" cy="7026866"/>
          </a:xfrm>
          <a:prstGeom prst="rect">
            <a:avLst/>
          </a:prstGeom>
        </p:spPr>
      </p:pic>
      <p:grpSp>
        <p:nvGrpSpPr>
          <p:cNvPr id="10" name="Nhóm 28">
            <a:extLst>
              <a:ext uri="{FF2B5EF4-FFF2-40B4-BE49-F238E27FC236}">
                <a16:creationId xmlns:a16="http://schemas.microsoft.com/office/drawing/2014/main" xmlns="" id="{E14896BE-5B17-FCD4-10DB-434643E85871}"/>
              </a:ext>
            </a:extLst>
          </p:cNvPr>
          <p:cNvGrpSpPr/>
          <p:nvPr/>
        </p:nvGrpSpPr>
        <p:grpSpPr>
          <a:xfrm>
            <a:off x="4754879" y="932326"/>
            <a:ext cx="6722746" cy="3458700"/>
            <a:chOff x="1139185" y="1145244"/>
            <a:chExt cx="7173783" cy="6901295"/>
          </a:xfrm>
        </p:grpSpPr>
        <p:sp>
          <p:nvSpPr>
            <p:cNvPr id="11" name="Bong bóng Lời nói: Hình chữ nhật với Góc Tròn 29">
              <a:extLst>
                <a:ext uri="{FF2B5EF4-FFF2-40B4-BE49-F238E27FC236}">
                  <a16:creationId xmlns:a16="http://schemas.microsoft.com/office/drawing/2014/main" xmlns="" id="{732825EE-8D57-5AB7-94D8-FCDF449C651D}"/>
                </a:ext>
              </a:extLst>
            </p:cNvPr>
            <p:cNvSpPr/>
            <p:nvPr/>
          </p:nvSpPr>
          <p:spPr>
            <a:xfrm>
              <a:off x="1139185" y="1145244"/>
              <a:ext cx="7173783" cy="6901295"/>
            </a:xfrm>
            <a:custGeom>
              <a:avLst/>
              <a:gdLst>
                <a:gd name="connsiteX0" fmla="*/ 0 w 7173783"/>
                <a:gd name="connsiteY0" fmla="*/ 1150239 h 6901295"/>
                <a:gd name="connsiteX1" fmla="*/ 1150239 w 7173783"/>
                <a:gd name="connsiteY1" fmla="*/ 0 h 6901295"/>
                <a:gd name="connsiteX2" fmla="*/ 1195631 w 7173783"/>
                <a:gd name="connsiteY2" fmla="*/ 0 h 6901295"/>
                <a:gd name="connsiteX3" fmla="*/ 1195631 w 7173783"/>
                <a:gd name="connsiteY3" fmla="*/ 0 h 6901295"/>
                <a:gd name="connsiteX4" fmla="*/ 2989076 w 7173783"/>
                <a:gd name="connsiteY4" fmla="*/ 0 h 6901295"/>
                <a:gd name="connsiteX5" fmla="*/ 6023544 w 7173783"/>
                <a:gd name="connsiteY5" fmla="*/ 0 h 6901295"/>
                <a:gd name="connsiteX6" fmla="*/ 7173783 w 7173783"/>
                <a:gd name="connsiteY6" fmla="*/ 1150239 h 6901295"/>
                <a:gd name="connsiteX7" fmla="*/ 7173783 w 7173783"/>
                <a:gd name="connsiteY7" fmla="*/ 4025755 h 6901295"/>
                <a:gd name="connsiteX8" fmla="*/ 7173783 w 7173783"/>
                <a:gd name="connsiteY8" fmla="*/ 4025755 h 6901295"/>
                <a:gd name="connsiteX9" fmla="*/ 7173783 w 7173783"/>
                <a:gd name="connsiteY9" fmla="*/ 5751079 h 6901295"/>
                <a:gd name="connsiteX10" fmla="*/ 7173783 w 7173783"/>
                <a:gd name="connsiteY10" fmla="*/ 5751056 h 6901295"/>
                <a:gd name="connsiteX11" fmla="*/ 6023544 w 7173783"/>
                <a:gd name="connsiteY11" fmla="*/ 6901295 h 6901295"/>
                <a:gd name="connsiteX12" fmla="*/ 2989076 w 7173783"/>
                <a:gd name="connsiteY12" fmla="*/ 6901295 h 6901295"/>
                <a:gd name="connsiteX13" fmla="*/ 1195631 w 7173783"/>
                <a:gd name="connsiteY13" fmla="*/ 6901295 h 6901295"/>
                <a:gd name="connsiteX14" fmla="*/ 1195631 w 7173783"/>
                <a:gd name="connsiteY14" fmla="*/ 6901295 h 6901295"/>
                <a:gd name="connsiteX15" fmla="*/ 1150239 w 7173783"/>
                <a:gd name="connsiteY15" fmla="*/ 6901295 h 6901295"/>
                <a:gd name="connsiteX16" fmla="*/ 0 w 7173783"/>
                <a:gd name="connsiteY16" fmla="*/ 5751056 h 6901295"/>
                <a:gd name="connsiteX17" fmla="*/ 0 w 7173783"/>
                <a:gd name="connsiteY17" fmla="*/ 5751079 h 6901295"/>
                <a:gd name="connsiteX18" fmla="*/ -423038 w 7173783"/>
                <a:gd name="connsiteY18" fmla="*/ 5121796 h 6901295"/>
                <a:gd name="connsiteX19" fmla="*/ 0 w 7173783"/>
                <a:gd name="connsiteY19" fmla="*/ 4025755 h 6901295"/>
                <a:gd name="connsiteX20" fmla="*/ 0 w 7173783"/>
                <a:gd name="connsiteY20" fmla="*/ 1150239 h 690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3783" h="6901295" fill="none" extrusionOk="0">
                  <a:moveTo>
                    <a:pt x="0" y="1150239"/>
                  </a:moveTo>
                  <a:cubicBezTo>
                    <a:pt x="-43877" y="463094"/>
                    <a:pt x="454351" y="-110157"/>
                    <a:pt x="1150239" y="0"/>
                  </a:cubicBezTo>
                  <a:cubicBezTo>
                    <a:pt x="1167456" y="3583"/>
                    <a:pt x="1178445" y="385"/>
                    <a:pt x="1195631" y="0"/>
                  </a:cubicBezTo>
                  <a:lnTo>
                    <a:pt x="1195631" y="0"/>
                  </a:lnTo>
                  <a:cubicBezTo>
                    <a:pt x="1916721" y="39099"/>
                    <a:pt x="2742138" y="36401"/>
                    <a:pt x="2989076" y="0"/>
                  </a:cubicBezTo>
                  <a:cubicBezTo>
                    <a:pt x="4067595" y="169626"/>
                    <a:pt x="5271465" y="166819"/>
                    <a:pt x="6023544" y="0"/>
                  </a:cubicBezTo>
                  <a:cubicBezTo>
                    <a:pt x="6694077" y="-52898"/>
                    <a:pt x="7121162" y="476467"/>
                    <a:pt x="7173783" y="1150239"/>
                  </a:cubicBezTo>
                  <a:cubicBezTo>
                    <a:pt x="7068731" y="1810597"/>
                    <a:pt x="7342393" y="2937825"/>
                    <a:pt x="7173783" y="4025755"/>
                  </a:cubicBezTo>
                  <a:lnTo>
                    <a:pt x="7173783" y="4025755"/>
                  </a:lnTo>
                  <a:cubicBezTo>
                    <a:pt x="7263876" y="4765876"/>
                    <a:pt x="7281517" y="5177506"/>
                    <a:pt x="7173783" y="5751079"/>
                  </a:cubicBezTo>
                  <a:cubicBezTo>
                    <a:pt x="7173784" y="5751067"/>
                    <a:pt x="7173781" y="5751059"/>
                    <a:pt x="7173783" y="5751056"/>
                  </a:cubicBezTo>
                  <a:cubicBezTo>
                    <a:pt x="7270770" y="6310199"/>
                    <a:pt x="6683161" y="6964235"/>
                    <a:pt x="6023544" y="6901295"/>
                  </a:cubicBezTo>
                  <a:cubicBezTo>
                    <a:pt x="5386066" y="6824333"/>
                    <a:pt x="3959644" y="6872236"/>
                    <a:pt x="2989076" y="6901295"/>
                  </a:cubicBezTo>
                  <a:cubicBezTo>
                    <a:pt x="2457844" y="6884288"/>
                    <a:pt x="1832322" y="6867035"/>
                    <a:pt x="1195631" y="6901295"/>
                  </a:cubicBezTo>
                  <a:lnTo>
                    <a:pt x="1195631" y="6901295"/>
                  </a:lnTo>
                  <a:cubicBezTo>
                    <a:pt x="1182463" y="6898664"/>
                    <a:pt x="1160010" y="6898812"/>
                    <a:pt x="1150239" y="6901295"/>
                  </a:cubicBezTo>
                  <a:cubicBezTo>
                    <a:pt x="448945" y="6922099"/>
                    <a:pt x="739" y="6402839"/>
                    <a:pt x="0" y="5751056"/>
                  </a:cubicBezTo>
                  <a:cubicBezTo>
                    <a:pt x="-1" y="5751063"/>
                    <a:pt x="-1" y="5751072"/>
                    <a:pt x="0" y="5751079"/>
                  </a:cubicBezTo>
                  <a:cubicBezTo>
                    <a:pt x="-117417" y="5584360"/>
                    <a:pt x="-347455" y="5186912"/>
                    <a:pt x="-423038" y="5121796"/>
                  </a:cubicBezTo>
                  <a:cubicBezTo>
                    <a:pt x="-417812" y="4972110"/>
                    <a:pt x="-96327" y="4386516"/>
                    <a:pt x="0" y="4025755"/>
                  </a:cubicBezTo>
                  <a:cubicBezTo>
                    <a:pt x="85667" y="3351105"/>
                    <a:pt x="-27555" y="1682483"/>
                    <a:pt x="0" y="1150239"/>
                  </a:cubicBezTo>
                  <a:close/>
                </a:path>
                <a:path w="7173783" h="6901295" stroke="0" extrusionOk="0">
                  <a:moveTo>
                    <a:pt x="0" y="1150239"/>
                  </a:moveTo>
                  <a:cubicBezTo>
                    <a:pt x="86864" y="525295"/>
                    <a:pt x="443705" y="-95895"/>
                    <a:pt x="1150239" y="0"/>
                  </a:cubicBezTo>
                  <a:cubicBezTo>
                    <a:pt x="1168565" y="-1142"/>
                    <a:pt x="1176783" y="2740"/>
                    <a:pt x="1195631" y="0"/>
                  </a:cubicBezTo>
                  <a:lnTo>
                    <a:pt x="1195631" y="0"/>
                  </a:lnTo>
                  <a:cubicBezTo>
                    <a:pt x="1499881" y="7351"/>
                    <a:pt x="2348502" y="-25425"/>
                    <a:pt x="2989076" y="0"/>
                  </a:cubicBezTo>
                  <a:cubicBezTo>
                    <a:pt x="3965402" y="117495"/>
                    <a:pt x="5284435" y="-81622"/>
                    <a:pt x="6023544" y="0"/>
                  </a:cubicBezTo>
                  <a:cubicBezTo>
                    <a:pt x="6601158" y="-23202"/>
                    <a:pt x="7241404" y="530430"/>
                    <a:pt x="7173783" y="1150239"/>
                  </a:cubicBezTo>
                  <a:cubicBezTo>
                    <a:pt x="7132282" y="2144477"/>
                    <a:pt x="7302418" y="3735154"/>
                    <a:pt x="7173783" y="4025755"/>
                  </a:cubicBezTo>
                  <a:lnTo>
                    <a:pt x="7173783" y="4025755"/>
                  </a:lnTo>
                  <a:cubicBezTo>
                    <a:pt x="7018703" y="4398548"/>
                    <a:pt x="7084831" y="5530361"/>
                    <a:pt x="7173783" y="5751079"/>
                  </a:cubicBezTo>
                  <a:cubicBezTo>
                    <a:pt x="7173781" y="5751076"/>
                    <a:pt x="7173782" y="5751058"/>
                    <a:pt x="7173783" y="5751056"/>
                  </a:cubicBezTo>
                  <a:cubicBezTo>
                    <a:pt x="7216241" y="6333494"/>
                    <a:pt x="6590058" y="6896140"/>
                    <a:pt x="6023544" y="6901295"/>
                  </a:cubicBezTo>
                  <a:cubicBezTo>
                    <a:pt x="4630265" y="6756211"/>
                    <a:pt x="3678567" y="6936374"/>
                    <a:pt x="2989076" y="6901295"/>
                  </a:cubicBezTo>
                  <a:cubicBezTo>
                    <a:pt x="2198558" y="6940385"/>
                    <a:pt x="1678911" y="6862629"/>
                    <a:pt x="1195631" y="6901295"/>
                  </a:cubicBezTo>
                  <a:lnTo>
                    <a:pt x="1195631" y="6901295"/>
                  </a:lnTo>
                  <a:cubicBezTo>
                    <a:pt x="1189456" y="6897881"/>
                    <a:pt x="1165786" y="6897291"/>
                    <a:pt x="1150239" y="6901295"/>
                  </a:cubicBezTo>
                  <a:cubicBezTo>
                    <a:pt x="499688" y="6894764"/>
                    <a:pt x="44882" y="6358651"/>
                    <a:pt x="0" y="5751056"/>
                  </a:cubicBezTo>
                  <a:cubicBezTo>
                    <a:pt x="-1" y="5751059"/>
                    <a:pt x="-1" y="5751075"/>
                    <a:pt x="0" y="5751079"/>
                  </a:cubicBezTo>
                  <a:cubicBezTo>
                    <a:pt x="-50639" y="5625019"/>
                    <a:pt x="-382804" y="5250512"/>
                    <a:pt x="-423038" y="5121796"/>
                  </a:cubicBezTo>
                  <a:cubicBezTo>
                    <a:pt x="-382138" y="4754875"/>
                    <a:pt x="-153085" y="4412856"/>
                    <a:pt x="0" y="4025755"/>
                  </a:cubicBezTo>
                  <a:cubicBezTo>
                    <a:pt x="-50189" y="2653593"/>
                    <a:pt x="-24614" y="1777768"/>
                    <a:pt x="0" y="1150239"/>
                  </a:cubicBezTo>
                  <a:close/>
                </a:path>
              </a:pathLst>
            </a:custGeom>
            <a:solidFill>
              <a:schemeClr val="bg1"/>
            </a:solidFill>
            <a:ln w="38100">
              <a:solidFill>
                <a:schemeClr val="accent5">
                  <a:lumMod val="50000"/>
                </a:schemeClr>
              </a:solidFill>
              <a:prstDash val="dash"/>
              <a:extLst>
                <a:ext uri="{C807C97D-BFC1-408E-A445-0C87EB9F89A2}">
                  <ask:lineSketchStyleProps xmlns:ask="http://schemas.microsoft.com/office/drawing/2018/sketchyshapes" xmlns="" sd="2214188587">
                    <a:prstGeom prst="wedgeRoundRectCallout">
                      <a:avLst>
                        <a:gd name="adj1" fmla="val -55897"/>
                        <a:gd name="adj2" fmla="val 24215"/>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2" name="Text Placeholder 7">
              <a:extLst>
                <a:ext uri="{FF2B5EF4-FFF2-40B4-BE49-F238E27FC236}">
                  <a16:creationId xmlns:a16="http://schemas.microsoft.com/office/drawing/2014/main" xmlns="" id="{252D571E-DF00-DFEA-4695-A8B44607599B}"/>
                </a:ext>
              </a:extLst>
            </p:cNvPr>
            <p:cNvSpPr txBox="1">
              <a:spLocks/>
            </p:cNvSpPr>
            <p:nvPr/>
          </p:nvSpPr>
          <p:spPr>
            <a:xfrm>
              <a:off x="1379218" y="1431322"/>
              <a:ext cx="6693715"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Mình</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lang="en-US" altLang="zh-CN" sz="3700" b="0" dirty="0" err="1">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đang</a:t>
              </a:r>
              <a:r>
                <a:rPr lang="en-US" altLang="zh-CN" sz="3700" b="0" dirty="0">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 </a:t>
              </a:r>
              <a:r>
                <a:rPr lang="en-US" altLang="zh-CN" sz="3700" b="0" dirty="0" err="1">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muốn</a:t>
              </a:r>
              <a:r>
                <a:rPr lang="en-US" altLang="zh-CN" sz="3700" b="0" dirty="0">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 </a:t>
              </a:r>
              <a:r>
                <a:rPr lang="en-US" altLang="zh-CN" sz="3700" b="0" dirty="0" err="1">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mở</a:t>
              </a:r>
              <a:r>
                <a:rPr lang="en-US" altLang="zh-CN" sz="3700" b="0" dirty="0">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 </a:t>
              </a:r>
              <a:r>
                <a:rPr lang="en-US" altLang="zh-CN" sz="3700" b="0" dirty="0" err="1">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một</a:t>
              </a:r>
              <a:r>
                <a:rPr lang="en-US" altLang="zh-CN" sz="3700" b="0" dirty="0">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 </a:t>
              </a:r>
              <a:r>
                <a:rPr lang="en-US" altLang="zh-CN" sz="3700" b="0" dirty="0" err="1">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cửa</a:t>
              </a:r>
              <a:r>
                <a:rPr lang="en-US" altLang="zh-CN" sz="3700" b="0" dirty="0">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 </a:t>
              </a:r>
              <a:r>
                <a:rPr lang="en-US" altLang="zh-CN" sz="3700" b="0" dirty="0" err="1">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hàng</a:t>
              </a:r>
              <a:r>
                <a:rPr lang="en-US" altLang="zh-CN" sz="3700" b="0" dirty="0">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 </a:t>
              </a:r>
              <a:r>
                <a:rPr lang="en-US" altLang="zh-CN" sz="3700" b="0" dirty="0" err="1">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ăn</a:t>
              </a:r>
              <a:r>
                <a:rPr lang="en-US" altLang="zh-CN" sz="3700" b="0" dirty="0">
                  <a:solidFill>
                    <a:srgbClr val="E7E6E6">
                      <a:lumMod val="25000"/>
                    </a:srgbClr>
                  </a:solidFill>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Để</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có</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thể</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mở</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cửa</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nhà</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hàng</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Hãy</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giúp</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mình</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tuyển</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dụng</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các</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đầu</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bếp</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bằng</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cách</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cùng</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giải</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quyết</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các</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bài</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tập</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sau</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nhé</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a:t>
              </a:r>
            </a:p>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endParaRPr kumimoji="0" lang="en-US" altLang="zh-CN" sz="3700" b="0"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grpSp>
    </p:spTree>
    <p:extLst>
      <p:ext uri="{BB962C8B-B14F-4D97-AF65-F5344CB8AC3E}">
        <p14:creationId xmlns:p14="http://schemas.microsoft.com/office/powerpoint/2010/main" val="388863885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par>
                                <p:cTn id="10" presetID="32" presetClass="emph" presetSubtype="0" fill="hold" nodeType="withEffect">
                                  <p:stCondLst>
                                    <p:cond delay="0"/>
                                  </p:stCondLst>
                                  <p:childTnLst>
                                    <p:animRot by="120000">
                                      <p:cBhvr>
                                        <p:cTn id="11" dur="100" fill="hold">
                                          <p:stCondLst>
                                            <p:cond delay="0"/>
                                          </p:stCondLst>
                                        </p:cTn>
                                        <p:tgtEl>
                                          <p:spTgt spid="9"/>
                                        </p:tgtEl>
                                        <p:attrNameLst>
                                          <p:attrName>r</p:attrName>
                                        </p:attrNameLst>
                                      </p:cBhvr>
                                    </p:animRot>
                                    <p:animRot by="-240000">
                                      <p:cBhvr>
                                        <p:cTn id="12" dur="200" fill="hold">
                                          <p:stCondLst>
                                            <p:cond delay="200"/>
                                          </p:stCondLst>
                                        </p:cTn>
                                        <p:tgtEl>
                                          <p:spTgt spid="9"/>
                                        </p:tgtEl>
                                        <p:attrNameLst>
                                          <p:attrName>r</p:attrName>
                                        </p:attrNameLst>
                                      </p:cBhvr>
                                    </p:animRot>
                                    <p:animRot by="240000">
                                      <p:cBhvr>
                                        <p:cTn id="13" dur="200" fill="hold">
                                          <p:stCondLst>
                                            <p:cond delay="400"/>
                                          </p:stCondLst>
                                        </p:cTn>
                                        <p:tgtEl>
                                          <p:spTgt spid="9"/>
                                        </p:tgtEl>
                                        <p:attrNameLst>
                                          <p:attrName>r</p:attrName>
                                        </p:attrNameLst>
                                      </p:cBhvr>
                                    </p:animRot>
                                    <p:animRot by="-240000">
                                      <p:cBhvr>
                                        <p:cTn id="14" dur="200" fill="hold">
                                          <p:stCondLst>
                                            <p:cond delay="600"/>
                                          </p:stCondLst>
                                        </p:cTn>
                                        <p:tgtEl>
                                          <p:spTgt spid="9"/>
                                        </p:tgtEl>
                                        <p:attrNameLst>
                                          <p:attrName>r</p:attrName>
                                        </p:attrNameLst>
                                      </p:cBhvr>
                                    </p:animRot>
                                    <p:animRot by="120000">
                                      <p:cBhvr>
                                        <p:cTn id="15" dur="200" fill="hold">
                                          <p:stCondLst>
                                            <p:cond delay="800"/>
                                          </p:stCondLst>
                                        </p:cTn>
                                        <p:tgtEl>
                                          <p:spTgt spid="9"/>
                                        </p:tgtEl>
                                        <p:attrNameLst>
                                          <p:attrName>r</p:attrName>
                                        </p:attrNameLst>
                                      </p:cBhvr>
                                    </p:animRot>
                                  </p:childTnLst>
                                </p:cTn>
                              </p:par>
                              <p:par>
                                <p:cTn id="16" presetID="10" presetClass="entr" presetSubtype="0" fill="hold" nodeType="withEffect">
                                  <p:stCondLst>
                                    <p:cond delay="500"/>
                                  </p:stCondLst>
                                  <p:childTnLst>
                                    <p:set>
                                      <p:cBhvr>
                                        <p:cTn id="17" dur="1" fill="hold">
                                          <p:stCondLst>
                                            <p:cond delay="0"/>
                                          </p:stCondLst>
                                        </p:cTn>
                                        <p:tgtEl>
                                          <p:spTgt spid="10"/>
                                        </p:tgtEl>
                                        <p:attrNameLst>
                                          <p:attrName>style.visibility</p:attrName>
                                        </p:attrNameLst>
                                      </p:cBhvr>
                                      <p:to>
                                        <p:strVal val="visible"/>
                                      </p:to>
                                    </p:set>
                                    <p:animEffect transition="in" filter="fade">
                                      <p:cBhvr>
                                        <p:cTn id="1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5" name="Hình chữ nhật: Góc Tròn 6">
            <a:extLst>
              <a:ext uri="{FF2B5EF4-FFF2-40B4-BE49-F238E27FC236}">
                <a16:creationId xmlns:a16="http://schemas.microsoft.com/office/drawing/2014/main" xmlns=""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2" name="Group 1">
            <a:extLst>
              <a:ext uri="{FF2B5EF4-FFF2-40B4-BE49-F238E27FC236}">
                <a16:creationId xmlns:a16="http://schemas.microsoft.com/office/drawing/2014/main" xmlns="" id="{ACFCC9C0-65A2-95AC-F330-002ABDB0B7FD}"/>
              </a:ext>
            </a:extLst>
          </p:cNvPr>
          <p:cNvGrpSpPr/>
          <p:nvPr/>
        </p:nvGrpSpPr>
        <p:grpSpPr>
          <a:xfrm>
            <a:off x="450847" y="447606"/>
            <a:ext cx="11026778" cy="757670"/>
            <a:chOff x="450847" y="447606"/>
            <a:chExt cx="11026778" cy="757670"/>
          </a:xfrm>
        </p:grpSpPr>
        <p:grpSp>
          <p:nvGrpSpPr>
            <p:cNvPr id="3" name="Group 2">
              <a:extLst>
                <a:ext uri="{FF2B5EF4-FFF2-40B4-BE49-F238E27FC236}">
                  <a16:creationId xmlns:a16="http://schemas.microsoft.com/office/drawing/2014/main" xmlns="" id="{E07B6D95-C7D3-E4B0-9CB2-318D522C8F06}"/>
                </a:ext>
              </a:extLst>
            </p:cNvPr>
            <p:cNvGrpSpPr/>
            <p:nvPr/>
          </p:nvGrpSpPr>
          <p:grpSpPr>
            <a:xfrm>
              <a:off x="450847" y="447606"/>
              <a:ext cx="772160" cy="757670"/>
              <a:chOff x="667518" y="406400"/>
              <a:chExt cx="772160" cy="757670"/>
            </a:xfrm>
            <a:solidFill>
              <a:srgbClr val="00B0F0"/>
            </a:solidFill>
          </p:grpSpPr>
          <p:sp>
            <p:nvSpPr>
              <p:cNvPr id="7" name="Isosceles Triangle 8">
                <a:extLst>
                  <a:ext uri="{FF2B5EF4-FFF2-40B4-BE49-F238E27FC236}">
                    <a16:creationId xmlns:a16="http://schemas.microsoft.com/office/drawing/2014/main" xmlns="" id="{55FD8A21-04ED-E283-D029-F64320550062}"/>
                  </a:ext>
                </a:extLst>
              </p:cNvPr>
              <p:cNvSpPr/>
              <p:nvPr/>
            </p:nvSpPr>
            <p:spPr>
              <a:xfrm>
                <a:off x="667518" y="406400"/>
                <a:ext cx="772160"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8" name="TextBox 15">
                <a:extLst>
                  <a:ext uri="{FF2B5EF4-FFF2-40B4-BE49-F238E27FC236}">
                    <a16:creationId xmlns:a16="http://schemas.microsoft.com/office/drawing/2014/main" xmlns="" id="{CC44AFA9-020B-926B-5968-C843D6F7F2E1}"/>
                  </a:ext>
                </a:extLst>
              </p:cNvPr>
              <p:cNvSpPr txBox="1"/>
              <p:nvPr/>
            </p:nvSpPr>
            <p:spPr>
              <a:xfrm>
                <a:off x="830078" y="579295"/>
                <a:ext cx="609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4" name="TextBox 3">
              <a:extLst>
                <a:ext uri="{FF2B5EF4-FFF2-40B4-BE49-F238E27FC236}">
                  <a16:creationId xmlns:a16="http://schemas.microsoft.com/office/drawing/2014/main" xmlns="" id="{9F01980D-5BA7-F7FF-5CE5-363A1FC8A403}"/>
                </a:ext>
              </a:extLst>
            </p:cNvPr>
            <p:cNvSpPr txBox="1"/>
            <p:nvPr/>
          </p:nvSpPr>
          <p:spPr>
            <a:xfrm>
              <a:off x="1223007" y="472967"/>
              <a:ext cx="1025461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000" b="0" i="0" dirty="0" err="1">
                  <a:solidFill>
                    <a:srgbClr val="000000"/>
                  </a:solidFill>
                  <a:effectLst/>
                </a:rPr>
                <a:t>Làm</a:t>
              </a:r>
              <a:r>
                <a:rPr lang="en-US" sz="4000" b="0" i="0" dirty="0">
                  <a:solidFill>
                    <a:srgbClr val="000000"/>
                  </a:solidFill>
                  <a:effectLst/>
                </a:rPr>
                <a:t> </a:t>
              </a:r>
              <a:r>
                <a:rPr lang="en-US" sz="4000" b="0" i="0" dirty="0" err="1">
                  <a:solidFill>
                    <a:srgbClr val="000000"/>
                  </a:solidFill>
                  <a:effectLst/>
                </a:rPr>
                <a:t>tròn</a:t>
              </a:r>
              <a:r>
                <a:rPr lang="en-US" sz="4000" b="0" i="0" dirty="0">
                  <a:solidFill>
                    <a:srgbClr val="000000"/>
                  </a:solidFill>
                  <a:effectLst/>
                </a:rPr>
                <a:t> </a:t>
              </a:r>
              <a:r>
                <a:rPr lang="en-US" sz="4000" b="0" i="0" dirty="0" err="1">
                  <a:solidFill>
                    <a:srgbClr val="000000"/>
                  </a:solidFill>
                  <a:effectLst/>
                </a:rPr>
                <a:t>các</a:t>
              </a:r>
              <a:r>
                <a:rPr lang="en-US" sz="4000" b="0" i="0" dirty="0">
                  <a:solidFill>
                    <a:srgbClr val="000000"/>
                  </a:solidFill>
                  <a:effectLst/>
                </a:rPr>
                <a:t> </a:t>
              </a:r>
              <a:r>
                <a:rPr lang="en-US" sz="4000" b="0" i="0" dirty="0" err="1">
                  <a:solidFill>
                    <a:srgbClr val="000000"/>
                  </a:solidFill>
                  <a:effectLst/>
                </a:rPr>
                <a:t>mặt</a:t>
              </a:r>
              <a:r>
                <a:rPr lang="en-US" sz="4000" b="0" i="0" dirty="0">
                  <a:solidFill>
                    <a:srgbClr val="000000"/>
                  </a:solidFill>
                  <a:effectLst/>
                </a:rPr>
                <a:t> </a:t>
              </a:r>
              <a:r>
                <a:rPr lang="en-US" sz="4000" b="0" i="0" dirty="0" err="1">
                  <a:solidFill>
                    <a:srgbClr val="000000"/>
                  </a:solidFill>
                  <a:effectLst/>
                </a:rPr>
                <a:t>hàng</a:t>
              </a:r>
              <a:r>
                <a:rPr lang="en-US" sz="4000" b="0" i="0" dirty="0">
                  <a:solidFill>
                    <a:srgbClr val="000000"/>
                  </a:solidFill>
                  <a:effectLst/>
                </a:rPr>
                <a:t> </a:t>
              </a:r>
              <a:r>
                <a:rPr lang="en-US" sz="4000" b="0" i="0" dirty="0" err="1">
                  <a:solidFill>
                    <a:srgbClr val="000000"/>
                  </a:solidFill>
                  <a:effectLst/>
                </a:rPr>
                <a:t>sau</a:t>
              </a:r>
              <a:r>
                <a:rPr lang="en-US" sz="4000" b="0" i="0" dirty="0">
                  <a:solidFill>
                    <a:srgbClr val="000000"/>
                  </a:solidFill>
                  <a:effectLst/>
                </a:rPr>
                <a:t> </a:t>
              </a:r>
              <a:r>
                <a:rPr lang="en-US" sz="4000" b="0" i="0" dirty="0" err="1">
                  <a:solidFill>
                    <a:srgbClr val="000000"/>
                  </a:solidFill>
                  <a:effectLst/>
                </a:rPr>
                <a:t>đến</a:t>
              </a:r>
              <a:r>
                <a:rPr lang="en-US" sz="4000" b="0" i="0" dirty="0">
                  <a:solidFill>
                    <a:srgbClr val="000000"/>
                  </a:solidFill>
                  <a:effectLst/>
                </a:rPr>
                <a:t> </a:t>
              </a:r>
              <a:r>
                <a:rPr lang="en-US" sz="4000" b="0" i="0" dirty="0" err="1">
                  <a:solidFill>
                    <a:srgbClr val="000000"/>
                  </a:solidFill>
                  <a:effectLst/>
                </a:rPr>
                <a:t>hàng</a:t>
              </a:r>
              <a:r>
                <a:rPr lang="en-US" sz="4000" b="0" i="0" dirty="0">
                  <a:solidFill>
                    <a:srgbClr val="000000"/>
                  </a:solidFill>
                  <a:effectLst/>
                </a:rPr>
                <a:t> </a:t>
              </a:r>
              <a:r>
                <a:rPr lang="en-US" sz="4000" b="0" i="0" dirty="0" err="1">
                  <a:solidFill>
                    <a:srgbClr val="000000"/>
                  </a:solidFill>
                  <a:effectLst/>
                </a:rPr>
                <a:t>trăm</a:t>
              </a:r>
              <a:r>
                <a:rPr lang="en-US" sz="4000" b="0" i="0" dirty="0">
                  <a:solidFill>
                    <a:srgbClr val="000000"/>
                  </a:solidFill>
                  <a:effectLst/>
                </a:rPr>
                <a:t> </a:t>
              </a:r>
              <a:r>
                <a:rPr lang="en-US" sz="4000" b="0" i="0" dirty="0" err="1">
                  <a:solidFill>
                    <a:srgbClr val="000000"/>
                  </a:solidFill>
                  <a:effectLst/>
                </a:rPr>
                <a:t>nghìn</a:t>
              </a:r>
              <a:r>
                <a:rPr lang="en-US" sz="4000" b="0" i="0" dirty="0">
                  <a:solidFill>
                    <a:srgbClr val="000000"/>
                  </a:solidFill>
                  <a:effectLst/>
                </a:rPr>
                <a:t>.</a:t>
              </a:r>
              <a:endParaRPr kumimoji="0" lang="vi-VN" sz="4000" b="1" i="0" u="none" strike="noStrike" kern="1200" cap="none" spc="0" normalizeH="0" baseline="0" noProof="0" dirty="0">
                <a:ln>
                  <a:noFill/>
                </a:ln>
                <a:solidFill>
                  <a:prstClr val="black"/>
                </a:solidFill>
                <a:effectLst/>
                <a:uLnTx/>
                <a:uFillTx/>
                <a:ea typeface="+mn-ea"/>
                <a:cs typeface="+mn-cs"/>
              </a:endParaRPr>
            </a:p>
          </p:txBody>
        </p:sp>
      </p:grpSp>
      <p:pic>
        <p:nvPicPr>
          <p:cNvPr id="12" name="Picture 11">
            <a:extLst>
              <a:ext uri="{FF2B5EF4-FFF2-40B4-BE49-F238E27FC236}">
                <a16:creationId xmlns:a16="http://schemas.microsoft.com/office/drawing/2014/main" xmlns="" id="{C6988C31-9AFF-A371-EC33-C41A63B96DD3}"/>
              </a:ext>
            </a:extLst>
          </p:cNvPr>
          <p:cNvPicPr>
            <a:picLocks noChangeAspect="1"/>
          </p:cNvPicPr>
          <p:nvPr/>
        </p:nvPicPr>
        <p:blipFill>
          <a:blip r:embed="rId3"/>
          <a:stretch>
            <a:fillRect/>
          </a:stretch>
        </p:blipFill>
        <p:spPr>
          <a:xfrm>
            <a:off x="2252662" y="1147762"/>
            <a:ext cx="7115175" cy="2085975"/>
          </a:xfrm>
          <a:prstGeom prst="rect">
            <a:avLst/>
          </a:prstGeom>
        </p:spPr>
      </p:pic>
      <p:sp>
        <p:nvSpPr>
          <p:cNvPr id="13" name="TextBox 12">
            <a:extLst>
              <a:ext uri="{FF2B5EF4-FFF2-40B4-BE49-F238E27FC236}">
                <a16:creationId xmlns:a16="http://schemas.microsoft.com/office/drawing/2014/main" xmlns="" id="{7C537561-BC0F-D146-3097-37F576C6A105}"/>
              </a:ext>
            </a:extLst>
          </p:cNvPr>
          <p:cNvSpPr txBox="1"/>
          <p:nvPr/>
        </p:nvSpPr>
        <p:spPr>
          <a:xfrm>
            <a:off x="2276475" y="3433923"/>
            <a:ext cx="29379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18 490</a:t>
            </a:r>
            <a:r>
              <a:rPr kumimoji="0" lang="en-US" sz="3200" b="1" i="0" u="none" strike="noStrike" kern="1200" cap="none" spc="0" normalizeH="0" noProof="0" dirty="0">
                <a:ln>
                  <a:noFill/>
                </a:ln>
                <a:solidFill>
                  <a:srgbClr val="FF0000"/>
                </a:solidFill>
                <a:effectLst/>
                <a:uLnTx/>
                <a:uFillTx/>
                <a:latin typeface="Calibri" panose="020F0502020204030204"/>
                <a:ea typeface="+mn-ea"/>
                <a:cs typeface="+mn-cs"/>
              </a:rPr>
              <a:t> 000</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cxnSp>
        <p:nvCxnSpPr>
          <p:cNvPr id="14" name="Straight Arrow Connector 13">
            <a:extLst>
              <a:ext uri="{FF2B5EF4-FFF2-40B4-BE49-F238E27FC236}">
                <a16:creationId xmlns:a16="http://schemas.microsoft.com/office/drawing/2014/main" xmlns="" id="{392298EE-4724-B12D-02C0-AB498A389121}"/>
              </a:ext>
            </a:extLst>
          </p:cNvPr>
          <p:cNvCxnSpPr>
            <a:cxnSpLocks/>
          </p:cNvCxnSpPr>
          <p:nvPr/>
        </p:nvCxnSpPr>
        <p:spPr>
          <a:xfrm>
            <a:off x="4357206" y="3738723"/>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xmlns="" id="{D444438E-3AFB-AF6D-028A-1A55EF783095}"/>
              </a:ext>
            </a:extLst>
          </p:cNvPr>
          <p:cNvSpPr txBox="1"/>
          <p:nvPr/>
        </p:nvSpPr>
        <p:spPr>
          <a:xfrm>
            <a:off x="4642956" y="3186273"/>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effectLst/>
                <a:uLnTx/>
                <a:uFillTx/>
                <a:latin typeface="Calibri" panose="020F0502020204030204"/>
                <a:ea typeface="+mn-ea"/>
                <a:cs typeface="+mn-cs"/>
              </a:rPr>
              <a:t>vì</a:t>
            </a:r>
            <a:r>
              <a:rPr kumimoji="0" lang="en-US" sz="3200" b="1" i="0" u="none" strike="noStrike" kern="1200" cap="none" spc="0" normalizeH="0" baseline="0" noProof="0" dirty="0">
                <a:ln>
                  <a:noFill/>
                </a:ln>
                <a:effectLst/>
                <a:uLnTx/>
                <a:uFillTx/>
                <a:latin typeface="Calibri" panose="020F0502020204030204"/>
                <a:ea typeface="+mn-ea"/>
                <a:cs typeface="+mn-cs"/>
              </a:rPr>
              <a:t> 9 &gt; 5</a:t>
            </a:r>
          </a:p>
        </p:txBody>
      </p:sp>
      <p:sp>
        <p:nvSpPr>
          <p:cNvPr id="17" name="TextBox 16">
            <a:extLst>
              <a:ext uri="{FF2B5EF4-FFF2-40B4-BE49-F238E27FC236}">
                <a16:creationId xmlns:a16="http://schemas.microsoft.com/office/drawing/2014/main" xmlns="" id="{958E553F-652F-992F-2024-BE49D599B8F2}"/>
              </a:ext>
            </a:extLst>
          </p:cNvPr>
          <p:cNvSpPr txBox="1"/>
          <p:nvPr/>
        </p:nvSpPr>
        <p:spPr>
          <a:xfrm>
            <a:off x="4300055" y="3719673"/>
            <a:ext cx="2828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effectLst/>
                <a:uLnTx/>
                <a:uFillTx/>
                <a:latin typeface="Calibri" panose="020F0502020204030204"/>
                <a:ea typeface="+mn-ea"/>
                <a:cs typeface="+mn-cs"/>
              </a:rPr>
              <a:t>làm</a:t>
            </a:r>
            <a:r>
              <a:rPr kumimoji="0" lang="en-US" sz="3200" b="1" i="0" u="none" strike="noStrike" kern="1200" cap="none" spc="0" normalizeH="0" baseline="0" noProof="0" dirty="0">
                <a:ln>
                  <a:noFill/>
                </a:ln>
                <a:effectLst/>
                <a:uLnTx/>
                <a:uFillTx/>
                <a:latin typeface="Calibri" panose="020F0502020204030204"/>
                <a:ea typeface="+mn-ea"/>
                <a:cs typeface="+mn-cs"/>
              </a:rPr>
              <a:t> </a:t>
            </a:r>
            <a:r>
              <a:rPr kumimoji="0" lang="en-US" sz="3200" b="1" i="0" u="none" strike="noStrike" kern="1200" cap="none" spc="0" normalizeH="0" baseline="0" noProof="0" dirty="0" err="1">
                <a:ln>
                  <a:noFill/>
                </a:ln>
                <a:effectLst/>
                <a:uLnTx/>
                <a:uFillTx/>
                <a:latin typeface="Calibri" panose="020F0502020204030204"/>
                <a:ea typeface="+mn-ea"/>
                <a:cs typeface="+mn-cs"/>
              </a:rPr>
              <a:t>tròn</a:t>
            </a:r>
            <a:r>
              <a:rPr kumimoji="0" lang="en-US" sz="3200" b="1" i="0" u="none" strike="noStrike" kern="1200" cap="none" spc="0" normalizeH="0" baseline="0" noProof="0" dirty="0">
                <a:ln>
                  <a:noFill/>
                </a:ln>
                <a:effectLst/>
                <a:uLnTx/>
                <a:uFillTx/>
                <a:latin typeface="Calibri" panose="020F0502020204030204"/>
                <a:ea typeface="+mn-ea"/>
                <a:cs typeface="+mn-cs"/>
              </a:rPr>
              <a:t> </a:t>
            </a:r>
            <a:r>
              <a:rPr kumimoji="0" lang="en-US" sz="3200" b="1" i="0" u="none" strike="noStrike" kern="1200" cap="none" spc="0" normalizeH="0" baseline="0" noProof="0" dirty="0" err="1">
                <a:ln>
                  <a:noFill/>
                </a:ln>
                <a:effectLst/>
                <a:uLnTx/>
                <a:uFillTx/>
                <a:latin typeface="Calibri" panose="020F0502020204030204"/>
                <a:ea typeface="+mn-ea"/>
                <a:cs typeface="+mn-cs"/>
              </a:rPr>
              <a:t>lên</a:t>
            </a:r>
            <a:endParaRPr kumimoji="0" lang="en-US" sz="3200" b="1" i="0" u="none" strike="noStrike" kern="1200" cap="none" spc="0" normalizeH="0" baseline="0" noProof="0" dirty="0">
              <a:ln>
                <a:noFill/>
              </a:ln>
              <a:effectLst/>
              <a:uLnTx/>
              <a:uFillTx/>
              <a:latin typeface="Calibri" panose="020F0502020204030204"/>
              <a:ea typeface="+mn-ea"/>
              <a:cs typeface="+mn-cs"/>
            </a:endParaRPr>
          </a:p>
        </p:txBody>
      </p:sp>
      <p:sp>
        <p:nvSpPr>
          <p:cNvPr id="18" name="TextBox 17">
            <a:extLst>
              <a:ext uri="{FF2B5EF4-FFF2-40B4-BE49-F238E27FC236}">
                <a16:creationId xmlns:a16="http://schemas.microsoft.com/office/drawing/2014/main" xmlns="" id="{B2261170-134C-CC12-B7E9-AEAB6E447145}"/>
              </a:ext>
            </a:extLst>
          </p:cNvPr>
          <p:cNvSpPr txBox="1"/>
          <p:nvPr/>
        </p:nvSpPr>
        <p:spPr>
          <a:xfrm>
            <a:off x="6986105" y="3491073"/>
            <a:ext cx="2910369" cy="584775"/>
          </a:xfrm>
          <a:prstGeom prst="rect">
            <a:avLst/>
          </a:prstGeom>
          <a:noFill/>
        </p:spPr>
        <p:txBody>
          <a:bodyPr wrap="square" rtlCol="0">
            <a:spAutoFit/>
          </a:bodyPr>
          <a:lstStyle/>
          <a:p>
            <a:pPr lvl="0">
              <a:defRPr/>
            </a:pPr>
            <a:r>
              <a:rPr lang="en-US" sz="3200" b="1">
                <a:solidFill>
                  <a:srgbClr val="FF0000"/>
                </a:solidFill>
              </a:rPr>
              <a:t> 18 500 000</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xmlns="" id="{87B4EC5A-78BF-9406-C39C-8610AA5682A5}"/>
              </a:ext>
            </a:extLst>
          </p:cNvPr>
          <p:cNvSpPr txBox="1"/>
          <p:nvPr/>
        </p:nvSpPr>
        <p:spPr>
          <a:xfrm>
            <a:off x="2219325" y="4538823"/>
            <a:ext cx="29379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2 125 000</a:t>
            </a:r>
          </a:p>
        </p:txBody>
      </p:sp>
      <p:cxnSp>
        <p:nvCxnSpPr>
          <p:cNvPr id="24" name="Straight Arrow Connector 23">
            <a:extLst>
              <a:ext uri="{FF2B5EF4-FFF2-40B4-BE49-F238E27FC236}">
                <a16:creationId xmlns:a16="http://schemas.microsoft.com/office/drawing/2014/main" xmlns="" id="{AE80B92E-DAE5-99F9-F41D-1D3F9F2EAD40}"/>
              </a:ext>
            </a:extLst>
          </p:cNvPr>
          <p:cNvCxnSpPr>
            <a:cxnSpLocks/>
          </p:cNvCxnSpPr>
          <p:nvPr/>
        </p:nvCxnSpPr>
        <p:spPr>
          <a:xfrm>
            <a:off x="4300056" y="4843623"/>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xmlns="" id="{CC0DD58A-8188-7882-043D-36D691E5F137}"/>
              </a:ext>
            </a:extLst>
          </p:cNvPr>
          <p:cNvSpPr txBox="1"/>
          <p:nvPr/>
        </p:nvSpPr>
        <p:spPr>
          <a:xfrm>
            <a:off x="4585806" y="4291173"/>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effectLst/>
                <a:uLnTx/>
                <a:uFillTx/>
                <a:latin typeface="Calibri" panose="020F0502020204030204"/>
                <a:ea typeface="+mn-ea"/>
                <a:cs typeface="+mn-cs"/>
              </a:rPr>
              <a:t>vì</a:t>
            </a:r>
            <a:r>
              <a:rPr kumimoji="0" lang="en-US" sz="3200" b="1" i="0" u="none" strike="noStrike" kern="1200" cap="none" spc="0" normalizeH="0" baseline="0" noProof="0" dirty="0">
                <a:ln>
                  <a:noFill/>
                </a:ln>
                <a:effectLst/>
                <a:uLnTx/>
                <a:uFillTx/>
                <a:latin typeface="Calibri" panose="020F0502020204030204"/>
                <a:ea typeface="+mn-ea"/>
                <a:cs typeface="+mn-cs"/>
              </a:rPr>
              <a:t> 2 &lt; 5</a:t>
            </a:r>
          </a:p>
        </p:txBody>
      </p:sp>
      <p:sp>
        <p:nvSpPr>
          <p:cNvPr id="26" name="TextBox 25">
            <a:extLst>
              <a:ext uri="{FF2B5EF4-FFF2-40B4-BE49-F238E27FC236}">
                <a16:creationId xmlns:a16="http://schemas.microsoft.com/office/drawing/2014/main" xmlns="" id="{8C48685E-080C-758F-E75E-EA6815CB9D40}"/>
              </a:ext>
            </a:extLst>
          </p:cNvPr>
          <p:cNvSpPr txBox="1"/>
          <p:nvPr/>
        </p:nvSpPr>
        <p:spPr>
          <a:xfrm>
            <a:off x="4242905" y="4824573"/>
            <a:ext cx="2828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effectLst/>
                <a:uLnTx/>
                <a:uFillTx/>
                <a:latin typeface="Calibri" panose="020F0502020204030204"/>
                <a:ea typeface="+mn-ea"/>
                <a:cs typeface="+mn-cs"/>
              </a:rPr>
              <a:t>làm</a:t>
            </a:r>
            <a:r>
              <a:rPr kumimoji="0" lang="en-US" sz="3200" b="1" i="0" u="none" strike="noStrike" kern="1200" cap="none" spc="0" normalizeH="0" baseline="0" noProof="0" dirty="0">
                <a:ln>
                  <a:noFill/>
                </a:ln>
                <a:effectLst/>
                <a:uLnTx/>
                <a:uFillTx/>
                <a:latin typeface="Calibri" panose="020F0502020204030204"/>
                <a:ea typeface="+mn-ea"/>
                <a:cs typeface="+mn-cs"/>
              </a:rPr>
              <a:t> </a:t>
            </a:r>
            <a:r>
              <a:rPr kumimoji="0" lang="en-US" sz="3200" b="1" i="0" u="none" strike="noStrike" kern="1200" cap="none" spc="0" normalizeH="0" baseline="0" noProof="0" dirty="0" err="1">
                <a:ln>
                  <a:noFill/>
                </a:ln>
                <a:effectLst/>
                <a:uLnTx/>
                <a:uFillTx/>
                <a:latin typeface="Calibri" panose="020F0502020204030204"/>
                <a:ea typeface="+mn-ea"/>
                <a:cs typeface="+mn-cs"/>
              </a:rPr>
              <a:t>tròn</a:t>
            </a:r>
            <a:r>
              <a:rPr kumimoji="0" lang="en-US" sz="3200" b="1" i="0" u="none" strike="noStrike" kern="1200" cap="none" spc="0" normalizeH="0" baseline="0" noProof="0" dirty="0">
                <a:ln>
                  <a:noFill/>
                </a:ln>
                <a:effectLst/>
                <a:uLnTx/>
                <a:uFillTx/>
                <a:latin typeface="Calibri" panose="020F0502020204030204"/>
                <a:ea typeface="+mn-ea"/>
                <a:cs typeface="+mn-cs"/>
              </a:rPr>
              <a:t> </a:t>
            </a:r>
            <a:r>
              <a:rPr kumimoji="0" lang="en-US" sz="3200" b="1" i="0" u="none" strike="noStrike" kern="1200" cap="none" spc="0" normalizeH="0" baseline="0" noProof="0" dirty="0" err="1">
                <a:ln>
                  <a:noFill/>
                </a:ln>
                <a:effectLst/>
                <a:uLnTx/>
                <a:uFillTx/>
                <a:latin typeface="Calibri" panose="020F0502020204030204"/>
                <a:ea typeface="+mn-ea"/>
                <a:cs typeface="+mn-cs"/>
              </a:rPr>
              <a:t>xuống</a:t>
            </a:r>
            <a:endParaRPr kumimoji="0" lang="en-US" sz="3200" b="1" i="0" u="none" strike="noStrike" kern="1200" cap="none" spc="0" normalizeH="0" baseline="0" noProof="0" dirty="0">
              <a:ln>
                <a:noFill/>
              </a:ln>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xmlns="" id="{8ED4ECB2-6ADA-606E-5BA1-D7ED990242FB}"/>
              </a:ext>
            </a:extLst>
          </p:cNvPr>
          <p:cNvSpPr txBox="1"/>
          <p:nvPr/>
        </p:nvSpPr>
        <p:spPr>
          <a:xfrm>
            <a:off x="6928955" y="4595973"/>
            <a:ext cx="2910369" cy="584775"/>
          </a:xfrm>
          <a:prstGeom prst="rect">
            <a:avLst/>
          </a:prstGeom>
          <a:noFill/>
        </p:spPr>
        <p:txBody>
          <a:bodyPr wrap="square" rtlCol="0">
            <a:spAutoFit/>
          </a:bodyPr>
          <a:lstStyle/>
          <a:p>
            <a:pPr lvl="0">
              <a:defRPr/>
            </a:pPr>
            <a:r>
              <a:rPr lang="en-US" sz="3200" b="1" dirty="0">
                <a:solidFill>
                  <a:srgbClr val="FF0000"/>
                </a:solidFill>
              </a:rPr>
              <a:t>  2 100 000</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35" name="TextBox 34">
            <a:extLst>
              <a:ext uri="{FF2B5EF4-FFF2-40B4-BE49-F238E27FC236}">
                <a16:creationId xmlns:a16="http://schemas.microsoft.com/office/drawing/2014/main" xmlns="" id="{55E93298-419B-058D-2F8B-11CC4712ED7A}"/>
              </a:ext>
            </a:extLst>
          </p:cNvPr>
          <p:cNvSpPr txBox="1"/>
          <p:nvPr/>
        </p:nvSpPr>
        <p:spPr>
          <a:xfrm>
            <a:off x="2286000" y="5577048"/>
            <a:ext cx="2937981"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rPr>
              <a:t>2 890 000</a:t>
            </a:r>
          </a:p>
        </p:txBody>
      </p:sp>
      <p:cxnSp>
        <p:nvCxnSpPr>
          <p:cNvPr id="36" name="Straight Arrow Connector 35">
            <a:extLst>
              <a:ext uri="{FF2B5EF4-FFF2-40B4-BE49-F238E27FC236}">
                <a16:creationId xmlns:a16="http://schemas.microsoft.com/office/drawing/2014/main" xmlns="" id="{45F317EC-984F-F9A9-B706-94C23E686B16}"/>
              </a:ext>
            </a:extLst>
          </p:cNvPr>
          <p:cNvCxnSpPr>
            <a:cxnSpLocks/>
          </p:cNvCxnSpPr>
          <p:nvPr/>
        </p:nvCxnSpPr>
        <p:spPr>
          <a:xfrm>
            <a:off x="4366731" y="5881848"/>
            <a:ext cx="2514600" cy="0"/>
          </a:xfrm>
          <a:prstGeom prst="straightConnector1">
            <a:avLst/>
          </a:prstGeom>
          <a:ln w="57150">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xmlns="" id="{15571704-7761-B458-6E3E-284FD9203A39}"/>
              </a:ext>
            </a:extLst>
          </p:cNvPr>
          <p:cNvSpPr txBox="1"/>
          <p:nvPr/>
        </p:nvSpPr>
        <p:spPr>
          <a:xfrm>
            <a:off x="4652481" y="5329398"/>
            <a:ext cx="184785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effectLst/>
                <a:uLnTx/>
                <a:uFillTx/>
                <a:latin typeface="Calibri" panose="020F0502020204030204"/>
                <a:ea typeface="+mn-ea"/>
                <a:cs typeface="+mn-cs"/>
              </a:rPr>
              <a:t>vì</a:t>
            </a:r>
            <a:r>
              <a:rPr kumimoji="0" lang="en-US" sz="3200" b="1" i="0" u="none" strike="noStrike" kern="1200" cap="none" spc="0" normalizeH="0" baseline="0" noProof="0">
                <a:ln>
                  <a:noFill/>
                </a:ln>
                <a:effectLst/>
                <a:uLnTx/>
                <a:uFillTx/>
                <a:latin typeface="Calibri" panose="020F0502020204030204"/>
                <a:ea typeface="+mn-ea"/>
                <a:cs typeface="+mn-cs"/>
              </a:rPr>
              <a:t> 9 </a:t>
            </a:r>
            <a:r>
              <a:rPr lang="en-US" sz="3200" b="1" dirty="0">
                <a:latin typeface="Calibri" panose="020F0502020204030204"/>
              </a:rPr>
              <a:t>&gt;</a:t>
            </a:r>
            <a:r>
              <a:rPr kumimoji="0" lang="en-US" sz="3200" b="1" i="0" u="none" strike="noStrike" kern="1200" cap="none" spc="0" normalizeH="0" baseline="0" noProof="0" dirty="0">
                <a:ln>
                  <a:noFill/>
                </a:ln>
                <a:effectLst/>
                <a:uLnTx/>
                <a:uFillTx/>
                <a:latin typeface="Calibri" panose="020F0502020204030204"/>
                <a:ea typeface="+mn-ea"/>
                <a:cs typeface="+mn-cs"/>
              </a:rPr>
              <a:t> 5</a:t>
            </a:r>
          </a:p>
        </p:txBody>
      </p:sp>
      <p:sp>
        <p:nvSpPr>
          <p:cNvPr id="38" name="TextBox 37">
            <a:extLst>
              <a:ext uri="{FF2B5EF4-FFF2-40B4-BE49-F238E27FC236}">
                <a16:creationId xmlns:a16="http://schemas.microsoft.com/office/drawing/2014/main" xmlns="" id="{0FFF1790-9221-A3D3-4945-AFBE22F65145}"/>
              </a:ext>
            </a:extLst>
          </p:cNvPr>
          <p:cNvSpPr txBox="1"/>
          <p:nvPr/>
        </p:nvSpPr>
        <p:spPr>
          <a:xfrm>
            <a:off x="4309580" y="5862798"/>
            <a:ext cx="2828925"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effectLst/>
                <a:uLnTx/>
                <a:uFillTx/>
                <a:latin typeface="Calibri" panose="020F0502020204030204"/>
                <a:ea typeface="+mn-ea"/>
                <a:cs typeface="+mn-cs"/>
              </a:rPr>
              <a:t>làm</a:t>
            </a:r>
            <a:r>
              <a:rPr kumimoji="0" lang="en-US" sz="3200" b="1" i="0" u="none" strike="noStrike" kern="1200" cap="none" spc="0" normalizeH="0" baseline="0" noProof="0" dirty="0">
                <a:ln>
                  <a:noFill/>
                </a:ln>
                <a:effectLst/>
                <a:uLnTx/>
                <a:uFillTx/>
                <a:latin typeface="Calibri" panose="020F0502020204030204"/>
                <a:ea typeface="+mn-ea"/>
                <a:cs typeface="+mn-cs"/>
              </a:rPr>
              <a:t> </a:t>
            </a:r>
            <a:r>
              <a:rPr kumimoji="0" lang="en-US" sz="3200" b="1" i="0" u="none" strike="noStrike" kern="1200" cap="none" spc="0" normalizeH="0" baseline="0" noProof="0" dirty="0" err="1">
                <a:ln>
                  <a:noFill/>
                </a:ln>
                <a:effectLst/>
                <a:uLnTx/>
                <a:uFillTx/>
                <a:latin typeface="Calibri" panose="020F0502020204030204"/>
                <a:ea typeface="+mn-ea"/>
                <a:cs typeface="+mn-cs"/>
              </a:rPr>
              <a:t>tròn</a:t>
            </a:r>
            <a:r>
              <a:rPr kumimoji="0" lang="en-US" sz="3200" b="1" i="0" u="none" strike="noStrike" kern="1200" cap="none" spc="0" normalizeH="0" baseline="0" noProof="0" dirty="0">
                <a:ln>
                  <a:noFill/>
                </a:ln>
                <a:effectLst/>
                <a:uLnTx/>
                <a:uFillTx/>
                <a:latin typeface="Calibri" panose="020F0502020204030204"/>
                <a:ea typeface="+mn-ea"/>
                <a:cs typeface="+mn-cs"/>
              </a:rPr>
              <a:t> </a:t>
            </a:r>
            <a:r>
              <a:rPr kumimoji="0" lang="en-US" sz="3200" b="1" i="0" u="none" strike="noStrike" kern="1200" cap="none" spc="0" normalizeH="0" baseline="0" noProof="0" dirty="0" err="1">
                <a:ln>
                  <a:noFill/>
                </a:ln>
                <a:effectLst/>
                <a:uLnTx/>
                <a:uFillTx/>
                <a:latin typeface="Calibri" panose="020F0502020204030204"/>
                <a:ea typeface="+mn-ea"/>
                <a:cs typeface="+mn-cs"/>
              </a:rPr>
              <a:t>lên</a:t>
            </a:r>
            <a:endParaRPr kumimoji="0" lang="en-US" sz="3200" b="1" i="0" u="none" strike="noStrike" kern="1200" cap="none" spc="0" normalizeH="0" baseline="0" noProof="0" dirty="0">
              <a:ln>
                <a:noFill/>
              </a:ln>
              <a:effectLst/>
              <a:uLnTx/>
              <a:uFillTx/>
              <a:latin typeface="Calibri" panose="020F0502020204030204"/>
              <a:ea typeface="+mn-ea"/>
              <a:cs typeface="+mn-cs"/>
            </a:endParaRPr>
          </a:p>
        </p:txBody>
      </p:sp>
      <p:sp>
        <p:nvSpPr>
          <p:cNvPr id="39" name="TextBox 38">
            <a:extLst>
              <a:ext uri="{FF2B5EF4-FFF2-40B4-BE49-F238E27FC236}">
                <a16:creationId xmlns:a16="http://schemas.microsoft.com/office/drawing/2014/main" xmlns="" id="{D9C99B05-5417-E59C-8954-5C7C69613195}"/>
              </a:ext>
            </a:extLst>
          </p:cNvPr>
          <p:cNvSpPr txBox="1"/>
          <p:nvPr/>
        </p:nvSpPr>
        <p:spPr>
          <a:xfrm>
            <a:off x="6995630" y="5634198"/>
            <a:ext cx="2910369" cy="584775"/>
          </a:xfrm>
          <a:prstGeom prst="rect">
            <a:avLst/>
          </a:prstGeom>
          <a:noFill/>
        </p:spPr>
        <p:txBody>
          <a:bodyPr wrap="square" rtlCol="0">
            <a:spAutoFit/>
          </a:bodyPr>
          <a:lstStyle/>
          <a:p>
            <a:pPr lvl="0">
              <a:defRPr/>
            </a:pPr>
            <a:r>
              <a:rPr lang="en-US" sz="3200" b="1" dirty="0">
                <a:solidFill>
                  <a:srgbClr val="FF0000"/>
                </a:solidFill>
              </a:rPr>
              <a:t>  2 900 000</a:t>
            </a:r>
            <a:endParaRPr kumimoji="0" lang="en-US" sz="3200" b="1"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2636486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3">
                                            <p:txEl>
                                              <p:pRg st="0" end="0"/>
                                            </p:txEl>
                                          </p:spTgt>
                                        </p:tgtEl>
                                        <p:attrNameLst>
                                          <p:attrName>style.visibility</p:attrName>
                                        </p:attrNameLst>
                                      </p:cBhvr>
                                      <p:to>
                                        <p:strVal val="visible"/>
                                      </p:to>
                                    </p:set>
                                    <p:animEffect transition="in" filter="fade">
                                      <p:cBhvr>
                                        <p:cTn id="17" dur="500"/>
                                        <p:tgtEl>
                                          <p:spTgt spid="1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left)">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5">
                                            <p:txEl>
                                              <p:pRg st="0" end="0"/>
                                            </p:txEl>
                                          </p:spTgt>
                                        </p:tgtEl>
                                        <p:attrNameLst>
                                          <p:attrName>style.visibility</p:attrName>
                                        </p:attrNameLst>
                                      </p:cBhvr>
                                      <p:to>
                                        <p:strVal val="visible"/>
                                      </p:to>
                                    </p:set>
                                    <p:animEffect transition="in" filter="fade">
                                      <p:cBhvr>
                                        <p:cTn id="27" dur="500"/>
                                        <p:tgtEl>
                                          <p:spTgt spid="1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7">
                                            <p:txEl>
                                              <p:pRg st="0" end="0"/>
                                            </p:txEl>
                                          </p:spTgt>
                                        </p:tgtEl>
                                        <p:attrNameLst>
                                          <p:attrName>style.visibility</p:attrName>
                                        </p:attrNameLst>
                                      </p:cBhvr>
                                      <p:to>
                                        <p:strVal val="visible"/>
                                      </p:to>
                                    </p:set>
                                    <p:animEffect transition="in" filter="fade">
                                      <p:cBhvr>
                                        <p:cTn id="32" dur="500"/>
                                        <p:tgtEl>
                                          <p:spTgt spid="1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8">
                                            <p:txEl>
                                              <p:pRg st="0" end="0"/>
                                            </p:txEl>
                                          </p:spTgt>
                                        </p:tgtEl>
                                        <p:attrNameLst>
                                          <p:attrName>style.visibility</p:attrName>
                                        </p:attrNameLst>
                                      </p:cBhvr>
                                      <p:to>
                                        <p:strVal val="visible"/>
                                      </p:to>
                                    </p:set>
                                    <p:animEffect transition="in" filter="fade">
                                      <p:cBhvr>
                                        <p:cTn id="37" dur="500"/>
                                        <p:tgtEl>
                                          <p:spTgt spid="18">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23">
                                            <p:txEl>
                                              <p:pRg st="0" end="0"/>
                                            </p:txEl>
                                          </p:spTgt>
                                        </p:tgtEl>
                                        <p:attrNameLst>
                                          <p:attrName>style.visibility</p:attrName>
                                        </p:attrNameLst>
                                      </p:cBhvr>
                                      <p:to>
                                        <p:strVal val="visible"/>
                                      </p:to>
                                    </p:set>
                                    <p:animEffect transition="in" filter="fade">
                                      <p:cBhvr>
                                        <p:cTn id="42" dur="500"/>
                                        <p:tgtEl>
                                          <p:spTgt spid="23">
                                            <p:txEl>
                                              <p:pRg st="0" end="0"/>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ipe(left)">
                                      <p:cBhvr>
                                        <p:cTn id="47" dur="5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25">
                                            <p:txEl>
                                              <p:pRg st="0" end="0"/>
                                            </p:txEl>
                                          </p:spTgt>
                                        </p:tgtEl>
                                        <p:attrNameLst>
                                          <p:attrName>style.visibility</p:attrName>
                                        </p:attrNameLst>
                                      </p:cBhvr>
                                      <p:to>
                                        <p:strVal val="visible"/>
                                      </p:to>
                                    </p:set>
                                    <p:animEffect transition="in" filter="fade">
                                      <p:cBhvr>
                                        <p:cTn id="52" dur="500"/>
                                        <p:tgtEl>
                                          <p:spTgt spid="25">
                                            <p:txEl>
                                              <p:pRg st="0" end="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26">
                                            <p:txEl>
                                              <p:pRg st="0" end="0"/>
                                            </p:txEl>
                                          </p:spTgt>
                                        </p:tgtEl>
                                        <p:attrNameLst>
                                          <p:attrName>style.visibility</p:attrName>
                                        </p:attrNameLst>
                                      </p:cBhvr>
                                      <p:to>
                                        <p:strVal val="visible"/>
                                      </p:to>
                                    </p:set>
                                    <p:animEffect transition="in" filter="fade">
                                      <p:cBhvr>
                                        <p:cTn id="57" dur="500"/>
                                        <p:tgtEl>
                                          <p:spTgt spid="26">
                                            <p:txEl>
                                              <p:pRg st="0" end="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27">
                                            <p:txEl>
                                              <p:pRg st="0" end="0"/>
                                            </p:txEl>
                                          </p:spTgt>
                                        </p:tgtEl>
                                        <p:attrNameLst>
                                          <p:attrName>style.visibility</p:attrName>
                                        </p:attrNameLst>
                                      </p:cBhvr>
                                      <p:to>
                                        <p:strVal val="visible"/>
                                      </p:to>
                                    </p:set>
                                    <p:animEffect transition="in" filter="fade">
                                      <p:cBhvr>
                                        <p:cTn id="62" dur="500"/>
                                        <p:tgtEl>
                                          <p:spTgt spid="27">
                                            <p:txEl>
                                              <p:pRg st="0" end="0"/>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5">
                                            <p:txEl>
                                              <p:pRg st="0" end="0"/>
                                            </p:txEl>
                                          </p:spTgt>
                                        </p:tgtEl>
                                        <p:attrNameLst>
                                          <p:attrName>style.visibility</p:attrName>
                                        </p:attrNameLst>
                                      </p:cBhvr>
                                      <p:to>
                                        <p:strVal val="visible"/>
                                      </p:to>
                                    </p:set>
                                    <p:animEffect transition="in" filter="fade">
                                      <p:cBhvr>
                                        <p:cTn id="67" dur="500"/>
                                        <p:tgtEl>
                                          <p:spTgt spid="35">
                                            <p:txEl>
                                              <p:pRg st="0" end="0"/>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36"/>
                                        </p:tgtEl>
                                        <p:attrNameLst>
                                          <p:attrName>style.visibility</p:attrName>
                                        </p:attrNameLst>
                                      </p:cBhvr>
                                      <p:to>
                                        <p:strVal val="visible"/>
                                      </p:to>
                                    </p:set>
                                    <p:animEffect transition="in" filter="wipe(left)">
                                      <p:cBhvr>
                                        <p:cTn id="72" dur="500"/>
                                        <p:tgtEl>
                                          <p:spTgt spid="36"/>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37">
                                            <p:txEl>
                                              <p:pRg st="0" end="0"/>
                                            </p:txEl>
                                          </p:spTgt>
                                        </p:tgtEl>
                                        <p:attrNameLst>
                                          <p:attrName>style.visibility</p:attrName>
                                        </p:attrNameLst>
                                      </p:cBhvr>
                                      <p:to>
                                        <p:strVal val="visible"/>
                                      </p:to>
                                    </p:set>
                                    <p:animEffect transition="in" filter="fade">
                                      <p:cBhvr>
                                        <p:cTn id="77" dur="500"/>
                                        <p:tgtEl>
                                          <p:spTgt spid="37">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8">
                                            <p:txEl>
                                              <p:pRg st="0" end="0"/>
                                            </p:txEl>
                                          </p:spTgt>
                                        </p:tgtEl>
                                        <p:attrNameLst>
                                          <p:attrName>style.visibility</p:attrName>
                                        </p:attrNameLst>
                                      </p:cBhvr>
                                      <p:to>
                                        <p:strVal val="visible"/>
                                      </p:to>
                                    </p:set>
                                    <p:animEffect transition="in" filter="fade">
                                      <p:cBhvr>
                                        <p:cTn id="82" dur="500"/>
                                        <p:tgtEl>
                                          <p:spTgt spid="38">
                                            <p:txEl>
                                              <p:pRg st="0" end="0"/>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nodeType="clickEffect">
                                  <p:stCondLst>
                                    <p:cond delay="0"/>
                                  </p:stCondLst>
                                  <p:childTnLst>
                                    <p:set>
                                      <p:cBhvr>
                                        <p:cTn id="86" dur="1" fill="hold">
                                          <p:stCondLst>
                                            <p:cond delay="0"/>
                                          </p:stCondLst>
                                        </p:cTn>
                                        <p:tgtEl>
                                          <p:spTgt spid="39">
                                            <p:txEl>
                                              <p:pRg st="0" end="0"/>
                                            </p:txEl>
                                          </p:spTgt>
                                        </p:tgtEl>
                                        <p:attrNameLst>
                                          <p:attrName>style.visibility</p:attrName>
                                        </p:attrNameLst>
                                      </p:cBhvr>
                                      <p:to>
                                        <p:strVal val="visible"/>
                                      </p:to>
                                    </p:set>
                                    <p:animEffect transition="in" filter="fade">
                                      <p:cBhvr>
                                        <p:cTn id="87" dur="500"/>
                                        <p:tgtEl>
                                          <p:spTgt spid="3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pic>
        <p:nvPicPr>
          <p:cNvPr id="7" name="Picture 6"/>
          <p:cNvPicPr>
            <a:picLocks noChangeAspect="1"/>
          </p:cNvPicPr>
          <p:nvPr/>
        </p:nvPicPr>
        <p:blipFill>
          <a:blip r:embed="rId6">
            <a:extLst>
              <a:ext uri="{BEBA8EAE-BF5A-486C-A8C5-ECC9F3942E4B}">
                <a14:imgProps xmlns:a14="http://schemas.microsoft.com/office/drawing/2010/main">
                  <a14:imgLayer r:embed="rId7">
                    <a14:imgEffect>
                      <a14:backgroundRemoval t="10000" b="90000" l="10000" r="90000">
                        <a14:foregroundMark x1="45714" y1="21429" x2="54694" y2="33776"/>
                        <a14:foregroundMark x1="53163" y1="15510" x2="60612" y2="32347"/>
                        <a14:foregroundMark x1="61122" y1="32347" x2="38061" y2="28367"/>
                        <a14:foregroundMark x1="54184" y1="27347" x2="44490" y2="26429"/>
                        <a14:foregroundMark x1="39592" y1="33571" x2="35918" y2="32857"/>
                        <a14:foregroundMark x1="33878" y1="19694" x2="34898" y2="22245"/>
                        <a14:foregroundMark x1="39592" y1="17959" x2="28980" y2="25918"/>
                        <a14:foregroundMark x1="29490" y1="26633" x2="31429" y2="31122"/>
                        <a14:foregroundMark x1="37857" y1="17041" x2="63776" y2="15510"/>
                        <a14:foregroundMark x1="55612" y1="13571" x2="66735" y2="24388"/>
                        <a14:foregroundMark x1="59592" y1="15306" x2="45510" y2="12041"/>
                        <a14:foregroundMark x1="45510" y1="58571" x2="51429" y2="69388"/>
                        <a14:foregroundMark x1="53878" y1="60204" x2="40306" y2="70918"/>
                        <a14:foregroundMark x1="41020" y1="60204" x2="47449" y2="75306"/>
                        <a14:foregroundMark x1="52959" y1="62449" x2="53367" y2="74592"/>
                        <a14:foregroundMark x1="54898" y1="59796" x2="58061" y2="72143"/>
                        <a14:foregroundMark x1="50714" y1="59796" x2="43776" y2="60000"/>
                        <a14:foregroundMark x1="44286" y1="58776" x2="35918" y2="63980"/>
                        <a14:foregroundMark x1="50714" y1="58265" x2="62041" y2="64490"/>
                        <a14:foregroundMark x1="54388" y1="59490" x2="58571" y2="61020"/>
                        <a14:backgroundMark x1="25204" y1="44184" x2="19796" y2="68367"/>
                        <a14:backgroundMark x1="16122" y1="35306" x2="28265" y2="55102"/>
                        <a14:backgroundMark x1="21531" y1="39796" x2="30714" y2="44898"/>
                        <a14:backgroundMark x1="34388" y1="52551" x2="27755" y2="47857"/>
                        <a14:backgroundMark x1="38061" y1="57551" x2="31939" y2="52857"/>
                        <a14:backgroundMark x1="26020" y1="51837" x2="32143" y2="73367"/>
                        <a14:backgroundMark x1="28980" y1="70612" x2="37653" y2="78571"/>
                        <a14:backgroundMark x1="76633" y1="40000" x2="76633" y2="53367"/>
                        <a14:backgroundMark x1="63265" y1="53061" x2="70000" y2="52347"/>
                        <a14:backgroundMark x1="74184" y1="37041" x2="76633" y2="57041"/>
                        <a14:backgroundMark x1="71735" y1="53878" x2="75408" y2="69898"/>
                        <a14:backgroundMark x1="72959" y1="56531" x2="83571" y2="73571"/>
                        <a14:backgroundMark x1="73163" y1="38469" x2="79388" y2="58061"/>
                        <a14:backgroundMark x1="76122" y1="32041" x2="80306" y2="61735"/>
                        <a14:backgroundMark x1="72449" y1="62755" x2="67755" y2="75102"/>
                        <a14:backgroundMark x1="64796" y1="70918" x2="64490" y2="81531"/>
                        <a14:backgroundMark x1="49694" y1="82245" x2="49490" y2="85918"/>
                        <a14:backgroundMark x1="45918" y1="11735" x2="45714" y2="12653"/>
                        <a14:backgroundMark x1="46429" y1="13367" x2="45714" y2="12041"/>
                      </a14:backgroundRemoval>
                    </a14:imgEffect>
                  </a14:imgLayer>
                </a14:imgProps>
              </a:ext>
              <a:ext uri="{28A0092B-C50C-407E-A947-70E740481C1C}">
                <a14:useLocalDpi xmlns:a14="http://schemas.microsoft.com/office/drawing/2010/main" val="0"/>
              </a:ext>
            </a:extLst>
          </a:blip>
          <a:stretch>
            <a:fillRect/>
          </a:stretch>
        </p:blipFill>
        <p:spPr>
          <a:xfrm>
            <a:off x="2402576" y="78984"/>
            <a:ext cx="7355216" cy="7355216"/>
          </a:xfrm>
          <a:prstGeom prst="rect">
            <a:avLst/>
          </a:prstGeom>
        </p:spPr>
      </p:pic>
      <p:pic>
        <p:nvPicPr>
          <p:cNvPr id="8" name="Tieng-yeah-tre-con-www_nhacchuongvui_com">
            <a:hlinkClick r:id="" action="ppaction://media"/>
            <a:extLst>
              <a:ext uri="{FF2B5EF4-FFF2-40B4-BE49-F238E27FC236}">
                <a16:creationId xmlns:a16="http://schemas.microsoft.com/office/drawing/2014/main" xmlns=""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092043" y="-816634"/>
            <a:ext cx="609600" cy="609600"/>
          </a:xfrm>
          <a:prstGeom prst="rect">
            <a:avLst/>
          </a:prstGeom>
        </p:spPr>
      </p:pic>
      <p:pic>
        <p:nvPicPr>
          <p:cNvPr id="10" name="Picture 9"/>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backgroundMark x1="18673" y1="23265" x2="24286" y2="49184"/>
                        <a14:backgroundMark x1="70000" y1="70510" x2="78163" y2="79796"/>
                        <a14:backgroundMark x1="78163" y1="38469" x2="88673" y2="48878"/>
                      </a14:backgroundRemoval>
                    </a14:imgEffect>
                  </a14:imgLayer>
                </a14:imgProps>
              </a:ext>
              <a:ext uri="{28A0092B-C50C-407E-A947-70E740481C1C}">
                <a14:useLocalDpi xmlns:a14="http://schemas.microsoft.com/office/drawing/2010/main" val="0"/>
              </a:ext>
            </a:extLst>
          </a:blip>
          <a:srcRect l="24560" r="19769" b="8354"/>
          <a:stretch/>
        </p:blipFill>
        <p:spPr>
          <a:xfrm>
            <a:off x="268316" y="-207034"/>
            <a:ext cx="4268520" cy="7026866"/>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940871">
            <a:off x="983132" y="-148988"/>
            <a:ext cx="2453463" cy="2858403"/>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940871">
            <a:off x="2982895" y="1540318"/>
            <a:ext cx="2082387" cy="2426081"/>
          </a:xfrm>
          <a:prstGeom prst="rect">
            <a:avLst/>
          </a:prstGeom>
        </p:spPr>
      </p:pic>
    </p:spTree>
    <p:extLst>
      <p:ext uri="{BB962C8B-B14F-4D97-AF65-F5344CB8AC3E}">
        <p14:creationId xmlns:p14="http://schemas.microsoft.com/office/powerpoint/2010/main" val="170997386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mediacall" presetSubtype="0" fill="hold" nodeType="afterEffect">
                                  <p:stCondLst>
                                    <p:cond delay="0"/>
                                  </p:stCondLst>
                                  <p:childTnLst>
                                    <p:cmd type="call" cmd="playFrom(0.0)">
                                      <p:cBhvr>
                                        <p:cTn id="11" dur="4414" fill="hold"/>
                                        <p:tgtEl>
                                          <p:spTgt spid="8"/>
                                        </p:tgtEl>
                                      </p:cBhvr>
                                    </p:cmd>
                                  </p:childTnLst>
                                </p:cTn>
                              </p:par>
                              <p:par>
                                <p:cTn id="12" presetID="32" presetClass="emph" presetSubtype="0" fill="hold" nodeType="withEffect">
                                  <p:stCondLst>
                                    <p:cond delay="0"/>
                                  </p:stCondLst>
                                  <p:childTnLst>
                                    <p:animRot by="120000">
                                      <p:cBhvr>
                                        <p:cTn id="13" dur="100" fill="hold">
                                          <p:stCondLst>
                                            <p:cond delay="0"/>
                                          </p:stCondLst>
                                        </p:cTn>
                                        <p:tgtEl>
                                          <p:spTgt spid="10"/>
                                        </p:tgtEl>
                                        <p:attrNameLst>
                                          <p:attrName>r</p:attrName>
                                        </p:attrNameLst>
                                      </p:cBhvr>
                                    </p:animRot>
                                    <p:animRot by="-240000">
                                      <p:cBhvr>
                                        <p:cTn id="14" dur="200" fill="hold">
                                          <p:stCondLst>
                                            <p:cond delay="200"/>
                                          </p:stCondLst>
                                        </p:cTn>
                                        <p:tgtEl>
                                          <p:spTgt spid="10"/>
                                        </p:tgtEl>
                                        <p:attrNameLst>
                                          <p:attrName>r</p:attrName>
                                        </p:attrNameLst>
                                      </p:cBhvr>
                                    </p:animRot>
                                    <p:animRot by="240000">
                                      <p:cBhvr>
                                        <p:cTn id="15" dur="200" fill="hold">
                                          <p:stCondLst>
                                            <p:cond delay="400"/>
                                          </p:stCondLst>
                                        </p:cTn>
                                        <p:tgtEl>
                                          <p:spTgt spid="10"/>
                                        </p:tgtEl>
                                        <p:attrNameLst>
                                          <p:attrName>r</p:attrName>
                                        </p:attrNameLst>
                                      </p:cBhvr>
                                    </p:animRot>
                                    <p:animRot by="-240000">
                                      <p:cBhvr>
                                        <p:cTn id="16" dur="200" fill="hold">
                                          <p:stCondLst>
                                            <p:cond delay="600"/>
                                          </p:stCondLst>
                                        </p:cTn>
                                        <p:tgtEl>
                                          <p:spTgt spid="10"/>
                                        </p:tgtEl>
                                        <p:attrNameLst>
                                          <p:attrName>r</p:attrName>
                                        </p:attrNameLst>
                                      </p:cBhvr>
                                    </p:animRot>
                                    <p:animRot by="120000">
                                      <p:cBhvr>
                                        <p:cTn id="17" dur="200" fill="hold">
                                          <p:stCondLst>
                                            <p:cond delay="800"/>
                                          </p:stCondLst>
                                        </p:cTn>
                                        <p:tgtEl>
                                          <p:spTgt spid="10"/>
                                        </p:tgtEl>
                                        <p:attrNameLst>
                                          <p:attrName>r</p:attrName>
                                        </p:attrNameLst>
                                      </p:cBhvr>
                                    </p:animRot>
                                  </p:childTnLst>
                                </p:cTn>
                              </p:par>
                              <p:par>
                                <p:cTn id="18" presetID="32" presetClass="emph" presetSubtype="0" fill="hold" nodeType="withEffect">
                                  <p:stCondLst>
                                    <p:cond delay="0"/>
                                  </p:stCondLst>
                                  <p:childTnLst>
                                    <p:animRot by="120000">
                                      <p:cBhvr>
                                        <p:cTn id="19" dur="100" fill="hold">
                                          <p:stCondLst>
                                            <p:cond delay="0"/>
                                          </p:stCondLst>
                                        </p:cTn>
                                        <p:tgtEl>
                                          <p:spTgt spid="7"/>
                                        </p:tgtEl>
                                        <p:attrNameLst>
                                          <p:attrName>r</p:attrName>
                                        </p:attrNameLst>
                                      </p:cBhvr>
                                    </p:animRot>
                                    <p:animRot by="-240000">
                                      <p:cBhvr>
                                        <p:cTn id="20" dur="200" fill="hold">
                                          <p:stCondLst>
                                            <p:cond delay="200"/>
                                          </p:stCondLst>
                                        </p:cTn>
                                        <p:tgtEl>
                                          <p:spTgt spid="7"/>
                                        </p:tgtEl>
                                        <p:attrNameLst>
                                          <p:attrName>r</p:attrName>
                                        </p:attrNameLst>
                                      </p:cBhvr>
                                    </p:animRot>
                                    <p:animRot by="240000">
                                      <p:cBhvr>
                                        <p:cTn id="21" dur="200" fill="hold">
                                          <p:stCondLst>
                                            <p:cond delay="400"/>
                                          </p:stCondLst>
                                        </p:cTn>
                                        <p:tgtEl>
                                          <p:spTgt spid="7"/>
                                        </p:tgtEl>
                                        <p:attrNameLst>
                                          <p:attrName>r</p:attrName>
                                        </p:attrNameLst>
                                      </p:cBhvr>
                                    </p:animRot>
                                    <p:animRot by="-240000">
                                      <p:cBhvr>
                                        <p:cTn id="22" dur="200" fill="hold">
                                          <p:stCondLst>
                                            <p:cond delay="600"/>
                                          </p:stCondLst>
                                        </p:cTn>
                                        <p:tgtEl>
                                          <p:spTgt spid="7"/>
                                        </p:tgtEl>
                                        <p:attrNameLst>
                                          <p:attrName>r</p:attrName>
                                        </p:attrNameLst>
                                      </p:cBhvr>
                                    </p:animRot>
                                    <p:animRot by="120000">
                                      <p:cBhvr>
                                        <p:cTn id="23" dur="200" fill="hold">
                                          <p:stCondLst>
                                            <p:cond delay="800"/>
                                          </p:stCondLst>
                                        </p:cTn>
                                        <p:tgtEl>
                                          <p:spTgt spid="7"/>
                                        </p:tgtEl>
                                        <p:attrNameLst>
                                          <p:attrName>r</p:attrName>
                                        </p:attrNameLst>
                                      </p:cBhvr>
                                    </p:animRo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10" presetClass="entr" presetSubtype="0" fill="hold"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386"/>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0" fill="hold" display="0">
                  <p:stCondLst>
                    <p:cond delay="indefinite"/>
                  </p:stCondLst>
                  <p:endCondLst>
                    <p:cond evt="onStopAudio" delay="0">
                      <p:tgtEl>
                        <p:sldTgt/>
                      </p:tgtEl>
                    </p:cond>
                  </p:endCondLst>
                </p:cTn>
                <p:tgtEl>
                  <p:spTgt spid="8"/>
                </p:tgtEl>
              </p:cMediaNode>
            </p:audio>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5" name="Hình chữ nhật: Góc Tròn 6">
            <a:extLst>
              <a:ext uri="{FF2B5EF4-FFF2-40B4-BE49-F238E27FC236}">
                <a16:creationId xmlns:a16="http://schemas.microsoft.com/office/drawing/2014/main" xmlns=""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450847" y="447606"/>
            <a:ext cx="11026778" cy="785992"/>
            <a:chOff x="450847" y="447606"/>
            <a:chExt cx="11026778" cy="785992"/>
          </a:xfrm>
        </p:grpSpPr>
        <p:grpSp>
          <p:nvGrpSpPr>
            <p:cNvPr id="9" name="Group 8">
              <a:extLst>
                <a:ext uri="{FF2B5EF4-FFF2-40B4-BE49-F238E27FC236}">
                  <a16:creationId xmlns:a16="http://schemas.microsoft.com/office/drawing/2014/main" xmlns="" id="{C56449C4-9B55-2E5C-A35C-36D328BE3801}"/>
                </a:ext>
              </a:extLst>
            </p:cNvPr>
            <p:cNvGrpSpPr/>
            <p:nvPr/>
          </p:nvGrpSpPr>
          <p:grpSpPr>
            <a:xfrm>
              <a:off x="450847" y="447606"/>
              <a:ext cx="772160" cy="757670"/>
              <a:chOff x="667518" y="406400"/>
              <a:chExt cx="772160" cy="757670"/>
            </a:xfrm>
            <a:solidFill>
              <a:srgbClr val="00B0F0"/>
            </a:solidFill>
          </p:grpSpPr>
          <p:sp>
            <p:nvSpPr>
              <p:cNvPr id="11" name="Isosceles Triangle 8">
                <a:extLst>
                  <a:ext uri="{FF2B5EF4-FFF2-40B4-BE49-F238E27FC236}">
                    <a16:creationId xmlns:a16="http://schemas.microsoft.com/office/drawing/2014/main" xmlns="" id="{DBD5C094-E002-9059-F458-25F8F6050FE9}"/>
                  </a:ext>
                </a:extLst>
              </p:cNvPr>
              <p:cNvSpPr/>
              <p:nvPr/>
            </p:nvSpPr>
            <p:spPr>
              <a:xfrm>
                <a:off x="667518" y="406400"/>
                <a:ext cx="772160"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TextBox 15">
                <a:extLst>
                  <a:ext uri="{FF2B5EF4-FFF2-40B4-BE49-F238E27FC236}">
                    <a16:creationId xmlns:a16="http://schemas.microsoft.com/office/drawing/2014/main" xmlns="" id="{A244621D-4212-F64C-0706-3A12F8B2D3A5}"/>
                  </a:ext>
                </a:extLst>
              </p:cNvPr>
              <p:cNvSpPr txBox="1"/>
              <p:nvPr/>
            </p:nvSpPr>
            <p:spPr>
              <a:xfrm>
                <a:off x="830078" y="579295"/>
                <a:ext cx="609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0" name="TextBox 9">
              <a:extLst>
                <a:ext uri="{FF2B5EF4-FFF2-40B4-BE49-F238E27FC236}">
                  <a16:creationId xmlns:a16="http://schemas.microsoft.com/office/drawing/2014/main" xmlns="" id="{05D34CA2-2112-1C09-1D68-6F5821B06B5B}"/>
                </a:ext>
              </a:extLst>
            </p:cNvPr>
            <p:cNvSpPr txBox="1"/>
            <p:nvPr/>
          </p:nvSpPr>
          <p:spPr>
            <a:xfrm>
              <a:off x="1146807" y="587267"/>
              <a:ext cx="103308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600" b="0" i="0" dirty="0">
                  <a:solidFill>
                    <a:srgbClr val="000000"/>
                  </a:solidFill>
                  <a:effectLst/>
                </a:rPr>
                <a:t>a) </a:t>
              </a:r>
              <a:r>
                <a:rPr lang="en-US" sz="3600" b="0" i="0" dirty="0" err="1">
                  <a:solidFill>
                    <a:srgbClr val="000000"/>
                  </a:solidFill>
                  <a:effectLst/>
                </a:rPr>
                <a:t>Chữ</a:t>
              </a:r>
              <a:r>
                <a:rPr lang="en-US" sz="3600" b="0" i="0" dirty="0">
                  <a:solidFill>
                    <a:srgbClr val="000000"/>
                  </a:solidFill>
                  <a:effectLst/>
                </a:rPr>
                <a:t> </a:t>
              </a:r>
              <a:r>
                <a:rPr lang="en-US" sz="3600" b="0" i="0" dirty="0" err="1">
                  <a:solidFill>
                    <a:srgbClr val="000000"/>
                  </a:solidFill>
                  <a:effectLst/>
                </a:rPr>
                <a:t>số</a:t>
              </a:r>
              <a:r>
                <a:rPr lang="en-US" sz="3600" b="0" i="0" dirty="0">
                  <a:solidFill>
                    <a:srgbClr val="000000"/>
                  </a:solidFill>
                  <a:effectLst/>
                </a:rPr>
                <a:t> 5 ở </a:t>
              </a:r>
              <a:r>
                <a:rPr lang="en-US" sz="3600" b="0" i="0" dirty="0" err="1">
                  <a:solidFill>
                    <a:srgbClr val="000000"/>
                  </a:solidFill>
                  <a:effectLst/>
                </a:rPr>
                <a:t>mỗi</a:t>
              </a:r>
              <a:r>
                <a:rPr lang="en-US" sz="3600" b="0" i="0" dirty="0">
                  <a:solidFill>
                    <a:srgbClr val="000000"/>
                  </a:solidFill>
                  <a:effectLst/>
                </a:rPr>
                <a:t> </a:t>
              </a:r>
              <a:r>
                <a:rPr lang="en-US" sz="3600" b="0" i="0" dirty="0" err="1">
                  <a:solidFill>
                    <a:srgbClr val="000000"/>
                  </a:solidFill>
                  <a:effectLst/>
                </a:rPr>
                <a:t>số</a:t>
              </a:r>
              <a:r>
                <a:rPr lang="en-US" sz="3600" b="0" i="0" dirty="0">
                  <a:solidFill>
                    <a:srgbClr val="000000"/>
                  </a:solidFill>
                  <a:effectLst/>
                </a:rPr>
                <a:t> </a:t>
              </a:r>
              <a:r>
                <a:rPr lang="en-US" sz="3600" b="0" i="0" dirty="0" err="1">
                  <a:solidFill>
                    <a:srgbClr val="000000"/>
                  </a:solidFill>
                  <a:effectLst/>
                </a:rPr>
                <a:t>sau</a:t>
              </a:r>
              <a:r>
                <a:rPr lang="en-US" sz="3600" b="0" i="0" dirty="0">
                  <a:solidFill>
                    <a:srgbClr val="000000"/>
                  </a:solidFill>
                  <a:effectLst/>
                </a:rPr>
                <a:t> </a:t>
              </a:r>
              <a:r>
                <a:rPr lang="en-US" sz="3600" b="0" i="0" dirty="0" err="1">
                  <a:solidFill>
                    <a:srgbClr val="000000"/>
                  </a:solidFill>
                  <a:effectLst/>
                </a:rPr>
                <a:t>thuộc</a:t>
              </a:r>
              <a:r>
                <a:rPr lang="en-US" sz="3600" b="0" i="0" dirty="0">
                  <a:solidFill>
                    <a:srgbClr val="000000"/>
                  </a:solidFill>
                  <a:effectLst/>
                </a:rPr>
                <a:t> </a:t>
              </a:r>
              <a:r>
                <a:rPr lang="en-US" sz="3600" b="0" i="0" dirty="0" err="1">
                  <a:solidFill>
                    <a:srgbClr val="000000"/>
                  </a:solidFill>
                  <a:effectLst/>
                </a:rPr>
                <a:t>hàng</a:t>
              </a:r>
              <a:r>
                <a:rPr lang="en-US" sz="3600" b="0" i="0" dirty="0">
                  <a:solidFill>
                    <a:srgbClr val="000000"/>
                  </a:solidFill>
                  <a:effectLst/>
                </a:rPr>
                <a:t> </a:t>
              </a:r>
              <a:r>
                <a:rPr lang="en-US" sz="3600" b="0" i="0" dirty="0" err="1">
                  <a:solidFill>
                    <a:srgbClr val="000000"/>
                  </a:solidFill>
                  <a:effectLst/>
                </a:rPr>
                <a:t>nào</a:t>
              </a:r>
              <a:r>
                <a:rPr lang="en-US" sz="3600" b="0" i="0" dirty="0">
                  <a:solidFill>
                    <a:srgbClr val="000000"/>
                  </a:solidFill>
                  <a:effectLst/>
                </a:rPr>
                <a:t>, </a:t>
              </a:r>
              <a:r>
                <a:rPr lang="en-US" sz="3600" b="0" i="0" dirty="0" err="1">
                  <a:solidFill>
                    <a:srgbClr val="000000"/>
                  </a:solidFill>
                  <a:effectLst/>
                </a:rPr>
                <a:t>lớp</a:t>
              </a:r>
              <a:r>
                <a:rPr lang="en-US" sz="3600" b="0" i="0" dirty="0">
                  <a:solidFill>
                    <a:srgbClr val="000000"/>
                  </a:solidFill>
                  <a:effectLst/>
                </a:rPr>
                <a:t> </a:t>
              </a:r>
              <a:r>
                <a:rPr lang="en-US" sz="3600" b="0" i="0" dirty="0" err="1">
                  <a:solidFill>
                    <a:srgbClr val="000000"/>
                  </a:solidFill>
                  <a:effectLst/>
                </a:rPr>
                <a:t>nào</a:t>
              </a:r>
              <a:r>
                <a:rPr lang="en-US" sz="3600" b="0" i="0" dirty="0">
                  <a:solidFill>
                    <a:srgbClr val="000000"/>
                  </a:solidFill>
                  <a:effectLst/>
                </a:rPr>
                <a:t>?</a:t>
              </a:r>
              <a:endParaRPr kumimoji="0" lang="vi-VN" sz="3600" b="1" i="0" u="none" strike="noStrike" kern="1200" cap="none" spc="0" normalizeH="0" baseline="0" noProof="0" dirty="0">
                <a:ln>
                  <a:noFill/>
                </a:ln>
                <a:solidFill>
                  <a:prstClr val="black"/>
                </a:solidFill>
                <a:effectLst/>
                <a:uLnTx/>
                <a:uFillTx/>
                <a:ea typeface="+mn-ea"/>
                <a:cs typeface="+mn-cs"/>
              </a:endParaRPr>
            </a:p>
          </p:txBody>
        </p:sp>
      </p:grpSp>
      <p:sp>
        <p:nvSpPr>
          <p:cNvPr id="2" name="Rectangle: Rounded Corners 1">
            <a:extLst>
              <a:ext uri="{FF2B5EF4-FFF2-40B4-BE49-F238E27FC236}">
                <a16:creationId xmlns:a16="http://schemas.microsoft.com/office/drawing/2014/main" xmlns="" id="{A3633DA2-9971-1A27-8F56-2CCBFA048981}"/>
              </a:ext>
            </a:extLst>
          </p:cNvPr>
          <p:cNvSpPr/>
          <p:nvPr/>
        </p:nvSpPr>
        <p:spPr>
          <a:xfrm>
            <a:off x="613407" y="2790826"/>
            <a:ext cx="3596644"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189 835 388</a:t>
            </a:r>
          </a:p>
        </p:txBody>
      </p:sp>
      <p:sp>
        <p:nvSpPr>
          <p:cNvPr id="3" name="Rectangle: Rounded Corners 2">
            <a:extLst>
              <a:ext uri="{FF2B5EF4-FFF2-40B4-BE49-F238E27FC236}">
                <a16:creationId xmlns:a16="http://schemas.microsoft.com/office/drawing/2014/main" xmlns="" id="{571C6918-E8F4-6172-DF10-23597FC047AB}"/>
              </a:ext>
            </a:extLst>
          </p:cNvPr>
          <p:cNvSpPr/>
          <p:nvPr/>
        </p:nvSpPr>
        <p:spPr>
          <a:xfrm>
            <a:off x="4591051" y="2809876"/>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5 122 381</a:t>
            </a:r>
          </a:p>
        </p:txBody>
      </p:sp>
      <p:sp>
        <p:nvSpPr>
          <p:cNvPr id="6" name="Rectangle: Rounded Corners 5">
            <a:extLst>
              <a:ext uri="{FF2B5EF4-FFF2-40B4-BE49-F238E27FC236}">
                <a16:creationId xmlns:a16="http://schemas.microsoft.com/office/drawing/2014/main" xmlns="" id="{97E813B4-321E-5E5C-023F-871FB0E6973C}"/>
              </a:ext>
            </a:extLst>
          </p:cNvPr>
          <p:cNvSpPr/>
          <p:nvPr/>
        </p:nvSpPr>
        <p:spPr>
          <a:xfrm>
            <a:off x="8210550" y="2819401"/>
            <a:ext cx="3859529"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531 278 000</a:t>
            </a:r>
          </a:p>
        </p:txBody>
      </p:sp>
      <p:cxnSp>
        <p:nvCxnSpPr>
          <p:cNvPr id="7" name="Straight Connector 6">
            <a:extLst>
              <a:ext uri="{FF2B5EF4-FFF2-40B4-BE49-F238E27FC236}">
                <a16:creationId xmlns:a16="http://schemas.microsoft.com/office/drawing/2014/main" xmlns="" id="{6C035033-2925-0FB5-0098-2A3E649703D3}"/>
              </a:ext>
            </a:extLst>
          </p:cNvPr>
          <p:cNvCxnSpPr>
            <a:cxnSpLocks/>
            <a:endCxn id="23" idx="0"/>
          </p:cNvCxnSpPr>
          <p:nvPr/>
        </p:nvCxnSpPr>
        <p:spPr>
          <a:xfrm flipH="1">
            <a:off x="2043113" y="3495675"/>
            <a:ext cx="804862" cy="523875"/>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3" name="Rectangle: Rounded Corners 22">
            <a:extLst>
              <a:ext uri="{FF2B5EF4-FFF2-40B4-BE49-F238E27FC236}">
                <a16:creationId xmlns:a16="http://schemas.microsoft.com/office/drawing/2014/main" xmlns="" id="{3F0A4ABB-F977-6129-91EE-A30055DB7084}"/>
              </a:ext>
            </a:extLst>
          </p:cNvPr>
          <p:cNvSpPr/>
          <p:nvPr/>
        </p:nvSpPr>
        <p:spPr>
          <a:xfrm>
            <a:off x="1066801" y="4019550"/>
            <a:ext cx="1952624" cy="657225"/>
          </a:xfrm>
          <a:prstGeom prst="roundRect">
            <a:avLst/>
          </a:prstGeom>
          <a:solidFill>
            <a:schemeClr val="bg2">
              <a:lumMod val="20000"/>
              <a:lumOff val="80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Hàng</a:t>
            </a:r>
            <a:r>
              <a:rPr lang="en-US" sz="2800" dirty="0">
                <a:solidFill>
                  <a:srgbClr val="FF0000"/>
                </a:solidFill>
              </a:rPr>
              <a:t> </a:t>
            </a:r>
            <a:r>
              <a:rPr lang="en-US" sz="2800" dirty="0" err="1">
                <a:solidFill>
                  <a:srgbClr val="FF0000"/>
                </a:solidFill>
              </a:rPr>
              <a:t>nghìn</a:t>
            </a:r>
            <a:endParaRPr lang="en-US" sz="2800" dirty="0">
              <a:solidFill>
                <a:srgbClr val="FF0000"/>
              </a:solidFill>
            </a:endParaRPr>
          </a:p>
        </p:txBody>
      </p:sp>
      <p:cxnSp>
        <p:nvCxnSpPr>
          <p:cNvPr id="24" name="Straight Connector 23">
            <a:extLst>
              <a:ext uri="{FF2B5EF4-FFF2-40B4-BE49-F238E27FC236}">
                <a16:creationId xmlns:a16="http://schemas.microsoft.com/office/drawing/2014/main" xmlns="" id="{C77B80AE-293C-1751-1923-7A791FBBA5BE}"/>
              </a:ext>
            </a:extLst>
          </p:cNvPr>
          <p:cNvCxnSpPr>
            <a:cxnSpLocks/>
          </p:cNvCxnSpPr>
          <p:nvPr/>
        </p:nvCxnSpPr>
        <p:spPr>
          <a:xfrm>
            <a:off x="2247900" y="2333625"/>
            <a:ext cx="676275" cy="7429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5" name="Rectangle: Rounded Corners 24">
            <a:extLst>
              <a:ext uri="{FF2B5EF4-FFF2-40B4-BE49-F238E27FC236}">
                <a16:creationId xmlns:a16="http://schemas.microsoft.com/office/drawing/2014/main" xmlns="" id="{417420D3-CED9-2741-6F8C-51BBE8EDCDC2}"/>
              </a:ext>
            </a:extLst>
          </p:cNvPr>
          <p:cNvSpPr/>
          <p:nvPr/>
        </p:nvSpPr>
        <p:spPr>
          <a:xfrm>
            <a:off x="1314450" y="1704975"/>
            <a:ext cx="1790700" cy="657225"/>
          </a:xfrm>
          <a:prstGeom prst="roundRect">
            <a:avLst/>
          </a:prstGeom>
          <a:solidFill>
            <a:schemeClr val="bg2">
              <a:lumMod val="20000"/>
              <a:lumOff val="80000"/>
            </a:schemeClr>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Lớp</a:t>
            </a:r>
            <a:r>
              <a:rPr lang="en-US" sz="2800" dirty="0">
                <a:solidFill>
                  <a:srgbClr val="FF0000"/>
                </a:solidFill>
              </a:rPr>
              <a:t> </a:t>
            </a:r>
            <a:r>
              <a:rPr lang="en-US" sz="2800" dirty="0" err="1">
                <a:solidFill>
                  <a:srgbClr val="FF0000"/>
                </a:solidFill>
              </a:rPr>
              <a:t>nghìn</a:t>
            </a:r>
            <a:endParaRPr lang="en-US" sz="2800" dirty="0">
              <a:solidFill>
                <a:srgbClr val="FF0000"/>
              </a:solidFill>
            </a:endParaRPr>
          </a:p>
        </p:txBody>
      </p:sp>
      <p:cxnSp>
        <p:nvCxnSpPr>
          <p:cNvPr id="28" name="Straight Connector 27">
            <a:extLst>
              <a:ext uri="{FF2B5EF4-FFF2-40B4-BE49-F238E27FC236}">
                <a16:creationId xmlns:a16="http://schemas.microsoft.com/office/drawing/2014/main" xmlns="" id="{1958824B-800E-40BB-5419-BC5BA8B5EB67}"/>
              </a:ext>
            </a:extLst>
          </p:cNvPr>
          <p:cNvCxnSpPr>
            <a:cxnSpLocks/>
            <a:endCxn id="29" idx="0"/>
          </p:cNvCxnSpPr>
          <p:nvPr/>
        </p:nvCxnSpPr>
        <p:spPr>
          <a:xfrm>
            <a:off x="5238750" y="3562350"/>
            <a:ext cx="614362" cy="666751"/>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29" name="Rectangle: Rounded Corners 28">
            <a:extLst>
              <a:ext uri="{FF2B5EF4-FFF2-40B4-BE49-F238E27FC236}">
                <a16:creationId xmlns:a16="http://schemas.microsoft.com/office/drawing/2014/main" xmlns="" id="{E3A52B3D-36B7-8B76-9370-A7DBEF686FD4}"/>
              </a:ext>
            </a:extLst>
          </p:cNvPr>
          <p:cNvSpPr/>
          <p:nvPr/>
        </p:nvSpPr>
        <p:spPr>
          <a:xfrm>
            <a:off x="4962524" y="4229101"/>
            <a:ext cx="1781175" cy="704850"/>
          </a:xfrm>
          <a:prstGeom prst="roundRect">
            <a:avLst/>
          </a:prstGeom>
          <a:solidFill>
            <a:schemeClr val="bg2">
              <a:lumMod val="20000"/>
              <a:lumOff val="80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Hàng</a:t>
            </a:r>
            <a:r>
              <a:rPr lang="en-US" sz="2800" dirty="0">
                <a:solidFill>
                  <a:srgbClr val="FF0000"/>
                </a:solidFill>
              </a:rPr>
              <a:t> </a:t>
            </a:r>
            <a:r>
              <a:rPr lang="en-US" sz="2800" dirty="0" err="1">
                <a:solidFill>
                  <a:srgbClr val="FF0000"/>
                </a:solidFill>
              </a:rPr>
              <a:t>triệu</a:t>
            </a:r>
            <a:endParaRPr lang="en-US" sz="2800" dirty="0">
              <a:solidFill>
                <a:srgbClr val="FF0000"/>
              </a:solidFill>
            </a:endParaRPr>
          </a:p>
        </p:txBody>
      </p:sp>
      <p:cxnSp>
        <p:nvCxnSpPr>
          <p:cNvPr id="30" name="Straight Connector 29">
            <a:extLst>
              <a:ext uri="{FF2B5EF4-FFF2-40B4-BE49-F238E27FC236}">
                <a16:creationId xmlns:a16="http://schemas.microsoft.com/office/drawing/2014/main" xmlns="" id="{816D05FC-CA11-F66A-19C1-AA44ABECDEB9}"/>
              </a:ext>
            </a:extLst>
          </p:cNvPr>
          <p:cNvCxnSpPr>
            <a:cxnSpLocks/>
          </p:cNvCxnSpPr>
          <p:nvPr/>
        </p:nvCxnSpPr>
        <p:spPr>
          <a:xfrm flipH="1">
            <a:off x="5114925" y="2543175"/>
            <a:ext cx="85725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1" name="Rectangle: Rounded Corners 30">
            <a:extLst>
              <a:ext uri="{FF2B5EF4-FFF2-40B4-BE49-F238E27FC236}">
                <a16:creationId xmlns:a16="http://schemas.microsoft.com/office/drawing/2014/main" xmlns="" id="{83FD3274-53F9-4EFA-F03E-C02066B5EDD6}"/>
              </a:ext>
            </a:extLst>
          </p:cNvPr>
          <p:cNvSpPr/>
          <p:nvPr/>
        </p:nvSpPr>
        <p:spPr>
          <a:xfrm>
            <a:off x="5038725" y="1914525"/>
            <a:ext cx="1790700" cy="657225"/>
          </a:xfrm>
          <a:prstGeom prst="roundRect">
            <a:avLst/>
          </a:prstGeom>
          <a:solidFill>
            <a:schemeClr val="bg2">
              <a:lumMod val="20000"/>
              <a:lumOff val="80000"/>
            </a:schemeClr>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Lớp</a:t>
            </a:r>
            <a:r>
              <a:rPr lang="en-US" sz="2800" dirty="0">
                <a:solidFill>
                  <a:srgbClr val="FF0000"/>
                </a:solidFill>
              </a:rPr>
              <a:t> </a:t>
            </a:r>
            <a:r>
              <a:rPr lang="en-US" sz="2800" dirty="0" err="1">
                <a:solidFill>
                  <a:srgbClr val="FF0000"/>
                </a:solidFill>
              </a:rPr>
              <a:t>triệu</a:t>
            </a:r>
            <a:endParaRPr lang="en-US" sz="2800" dirty="0">
              <a:solidFill>
                <a:srgbClr val="FF0000"/>
              </a:solidFill>
            </a:endParaRPr>
          </a:p>
        </p:txBody>
      </p:sp>
      <p:cxnSp>
        <p:nvCxnSpPr>
          <p:cNvPr id="37" name="Straight Connector 36">
            <a:extLst>
              <a:ext uri="{FF2B5EF4-FFF2-40B4-BE49-F238E27FC236}">
                <a16:creationId xmlns:a16="http://schemas.microsoft.com/office/drawing/2014/main" xmlns="" id="{5A4E3E40-1E48-7E27-0690-5C5EE7A727D3}"/>
              </a:ext>
            </a:extLst>
          </p:cNvPr>
          <p:cNvCxnSpPr>
            <a:cxnSpLocks/>
            <a:endCxn id="38" idx="0"/>
          </p:cNvCxnSpPr>
          <p:nvPr/>
        </p:nvCxnSpPr>
        <p:spPr>
          <a:xfrm>
            <a:off x="8562975" y="3524250"/>
            <a:ext cx="528638" cy="66675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38" name="Rectangle: Rounded Corners 37">
            <a:extLst>
              <a:ext uri="{FF2B5EF4-FFF2-40B4-BE49-F238E27FC236}">
                <a16:creationId xmlns:a16="http://schemas.microsoft.com/office/drawing/2014/main" xmlns="" id="{01252749-88B5-4308-5898-C3878766D64A}"/>
              </a:ext>
            </a:extLst>
          </p:cNvPr>
          <p:cNvSpPr/>
          <p:nvPr/>
        </p:nvSpPr>
        <p:spPr>
          <a:xfrm>
            <a:off x="8115301" y="4191000"/>
            <a:ext cx="1952624" cy="904875"/>
          </a:xfrm>
          <a:prstGeom prst="roundRect">
            <a:avLst/>
          </a:prstGeom>
          <a:solidFill>
            <a:schemeClr val="bg2">
              <a:lumMod val="20000"/>
              <a:lumOff val="80000"/>
            </a:schemeClr>
          </a:solidFill>
          <a:ln w="57150">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Hàng</a:t>
            </a:r>
            <a:r>
              <a:rPr lang="en-US" sz="2800" dirty="0">
                <a:solidFill>
                  <a:srgbClr val="FF0000"/>
                </a:solidFill>
              </a:rPr>
              <a:t> </a:t>
            </a:r>
            <a:r>
              <a:rPr lang="en-US" sz="2800" dirty="0" err="1">
                <a:solidFill>
                  <a:srgbClr val="FF0000"/>
                </a:solidFill>
              </a:rPr>
              <a:t>trăm</a:t>
            </a:r>
            <a:r>
              <a:rPr lang="en-US" sz="2800" dirty="0">
                <a:solidFill>
                  <a:srgbClr val="FF0000"/>
                </a:solidFill>
              </a:rPr>
              <a:t> </a:t>
            </a:r>
            <a:r>
              <a:rPr lang="en-US" sz="2800" dirty="0" err="1">
                <a:solidFill>
                  <a:srgbClr val="FF0000"/>
                </a:solidFill>
              </a:rPr>
              <a:t>triệu</a:t>
            </a:r>
            <a:endParaRPr lang="en-US" sz="2800" dirty="0">
              <a:solidFill>
                <a:srgbClr val="FF0000"/>
              </a:solidFill>
            </a:endParaRPr>
          </a:p>
        </p:txBody>
      </p:sp>
      <p:cxnSp>
        <p:nvCxnSpPr>
          <p:cNvPr id="39" name="Straight Connector 38">
            <a:extLst>
              <a:ext uri="{FF2B5EF4-FFF2-40B4-BE49-F238E27FC236}">
                <a16:creationId xmlns:a16="http://schemas.microsoft.com/office/drawing/2014/main" xmlns="" id="{FC01E4BE-25DD-B31E-614B-B7B576E76BC0}"/>
              </a:ext>
            </a:extLst>
          </p:cNvPr>
          <p:cNvCxnSpPr>
            <a:cxnSpLocks/>
          </p:cNvCxnSpPr>
          <p:nvPr/>
        </p:nvCxnSpPr>
        <p:spPr>
          <a:xfrm flipH="1">
            <a:off x="8439150" y="2505075"/>
            <a:ext cx="857250" cy="53340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40" name="Rectangle: Rounded Corners 39">
            <a:extLst>
              <a:ext uri="{FF2B5EF4-FFF2-40B4-BE49-F238E27FC236}">
                <a16:creationId xmlns:a16="http://schemas.microsoft.com/office/drawing/2014/main" xmlns="" id="{2FA2546E-56A6-1F4C-F9B8-84A217874080}"/>
              </a:ext>
            </a:extLst>
          </p:cNvPr>
          <p:cNvSpPr/>
          <p:nvPr/>
        </p:nvSpPr>
        <p:spPr>
          <a:xfrm>
            <a:off x="8362949" y="1876425"/>
            <a:ext cx="1838325" cy="657225"/>
          </a:xfrm>
          <a:prstGeom prst="roundRect">
            <a:avLst/>
          </a:prstGeom>
          <a:solidFill>
            <a:schemeClr val="bg2">
              <a:lumMod val="20000"/>
              <a:lumOff val="80000"/>
            </a:schemeClr>
          </a:solidFill>
          <a:ln w="57150">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a:solidFill>
                  <a:srgbClr val="FF0000"/>
                </a:solidFill>
              </a:rPr>
              <a:t>Lớp</a:t>
            </a:r>
            <a:r>
              <a:rPr lang="en-US" sz="2800" dirty="0">
                <a:solidFill>
                  <a:srgbClr val="FF0000"/>
                </a:solidFill>
              </a:rPr>
              <a:t> </a:t>
            </a:r>
            <a:r>
              <a:rPr lang="en-US" sz="2800" dirty="0" err="1">
                <a:solidFill>
                  <a:srgbClr val="FF0000"/>
                </a:solidFill>
              </a:rPr>
              <a:t>triệu</a:t>
            </a:r>
            <a:endParaRPr lang="en-US" sz="2800" dirty="0">
              <a:solidFill>
                <a:srgbClr val="FF0000"/>
              </a:solidFill>
            </a:endParaRPr>
          </a:p>
        </p:txBody>
      </p:sp>
    </p:spTree>
    <p:extLst>
      <p:ext uri="{BB962C8B-B14F-4D97-AF65-F5344CB8AC3E}">
        <p14:creationId xmlns:p14="http://schemas.microsoft.com/office/powerpoint/2010/main" val="214487802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down)">
                                      <p:cBhvr>
                                        <p:cTn id="21" dur="500"/>
                                        <p:tgtEl>
                                          <p:spTgt spid="7"/>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down)">
                                      <p:cBhvr>
                                        <p:cTn id="24" dur="500"/>
                                        <p:tgtEl>
                                          <p:spTgt spid="23"/>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nodeType="clickEffect">
                                  <p:stCondLst>
                                    <p:cond delay="0"/>
                                  </p:stCondLst>
                                  <p:childTnLst>
                                    <p:set>
                                      <p:cBhvr>
                                        <p:cTn id="28" dur="1" fill="hold">
                                          <p:stCondLst>
                                            <p:cond delay="0"/>
                                          </p:stCondLst>
                                        </p:cTn>
                                        <p:tgtEl>
                                          <p:spTgt spid="24"/>
                                        </p:tgtEl>
                                        <p:attrNameLst>
                                          <p:attrName>style.visibility</p:attrName>
                                        </p:attrNameLst>
                                      </p:cBhvr>
                                      <p:to>
                                        <p:strVal val="visible"/>
                                      </p:to>
                                    </p:set>
                                    <p:animEffect transition="in" filter="wipe(down)">
                                      <p:cBhvr>
                                        <p:cTn id="29" dur="500"/>
                                        <p:tgtEl>
                                          <p:spTgt spid="2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28"/>
                                        </p:tgtEl>
                                        <p:attrNameLst>
                                          <p:attrName>style.visibility</p:attrName>
                                        </p:attrNameLst>
                                      </p:cBhvr>
                                      <p:to>
                                        <p:strVal val="visible"/>
                                      </p:to>
                                    </p:set>
                                    <p:animEffect transition="in" filter="wipe(down)">
                                      <p:cBhvr>
                                        <p:cTn id="37" dur="500"/>
                                        <p:tgtEl>
                                          <p:spTgt spid="28"/>
                                        </p:tgtEl>
                                      </p:cBhvr>
                                    </p:animEffect>
                                  </p:childTnLst>
                                </p:cTn>
                              </p:par>
                              <p:par>
                                <p:cTn id="38" presetID="22" presetClass="entr" presetSubtype="4" fill="hold" grpId="0"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wipe(down)">
                                      <p:cBhvr>
                                        <p:cTn id="40" dur="500"/>
                                        <p:tgtEl>
                                          <p:spTgt spid="2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wipe(down)">
                                      <p:cBhvr>
                                        <p:cTn id="45" dur="500"/>
                                        <p:tgtEl>
                                          <p:spTgt spid="30"/>
                                        </p:tgtEl>
                                      </p:cBhvr>
                                    </p:animEffect>
                                  </p:childTnLst>
                                </p:cTn>
                              </p:par>
                              <p:par>
                                <p:cTn id="46" presetID="22" presetClass="entr" presetSubtype="4" fill="hold" grpId="0" nodeType="with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down)">
                                      <p:cBhvr>
                                        <p:cTn id="48" dur="500"/>
                                        <p:tgtEl>
                                          <p:spTgt spid="31"/>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nodeType="click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wipe(down)">
                                      <p:cBhvr>
                                        <p:cTn id="53" dur="500"/>
                                        <p:tgtEl>
                                          <p:spTgt spid="37"/>
                                        </p:tgtEl>
                                      </p:cBhvr>
                                    </p:animEffect>
                                  </p:childTnLst>
                                </p:cTn>
                              </p:par>
                              <p:par>
                                <p:cTn id="54" presetID="22" presetClass="entr" presetSubtype="4" fill="hold" grpId="0" nodeType="with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down)">
                                      <p:cBhvr>
                                        <p:cTn id="56" dur="500"/>
                                        <p:tgtEl>
                                          <p:spTgt spid="38"/>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39"/>
                                        </p:tgtEl>
                                        <p:attrNameLst>
                                          <p:attrName>style.visibility</p:attrName>
                                        </p:attrNameLst>
                                      </p:cBhvr>
                                      <p:to>
                                        <p:strVal val="visible"/>
                                      </p:to>
                                    </p:set>
                                    <p:animEffect transition="in" filter="wipe(down)">
                                      <p:cBhvr>
                                        <p:cTn id="61" dur="500"/>
                                        <p:tgtEl>
                                          <p:spTgt spid="39"/>
                                        </p:tgtEl>
                                      </p:cBhvr>
                                    </p:animEffect>
                                  </p:childTnLst>
                                </p:cTn>
                              </p:par>
                              <p:par>
                                <p:cTn id="62" presetID="22" presetClass="entr" presetSubtype="4" fill="hold" grpId="0" nodeType="withEffect">
                                  <p:stCondLst>
                                    <p:cond delay="0"/>
                                  </p:stCondLst>
                                  <p:childTnLst>
                                    <p:set>
                                      <p:cBhvr>
                                        <p:cTn id="63" dur="1" fill="hold">
                                          <p:stCondLst>
                                            <p:cond delay="0"/>
                                          </p:stCondLst>
                                        </p:cTn>
                                        <p:tgtEl>
                                          <p:spTgt spid="40"/>
                                        </p:tgtEl>
                                        <p:attrNameLst>
                                          <p:attrName>style.visibility</p:attrName>
                                        </p:attrNameLst>
                                      </p:cBhvr>
                                      <p:to>
                                        <p:strVal val="visible"/>
                                      </p:to>
                                    </p:set>
                                    <p:animEffect transition="in" filter="wipe(down)">
                                      <p:cBhvr>
                                        <p:cTn id="64"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23" grpId="0" animBg="1"/>
      <p:bldP spid="25" grpId="0" animBg="1"/>
      <p:bldP spid="29" grpId="0" animBg="1"/>
      <p:bldP spid="31" grpId="0" animBg="1"/>
      <p:bldP spid="38" grpId="0" animBg="1"/>
      <p:bldP spid="40"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5" name="Hình chữ nhật: Góc Tròn 6">
            <a:extLst>
              <a:ext uri="{FF2B5EF4-FFF2-40B4-BE49-F238E27FC236}">
                <a16:creationId xmlns:a16="http://schemas.microsoft.com/office/drawing/2014/main" xmlns="" id="{5EDA13FA-52E6-BE1A-FEDF-A2A8F414FB17}"/>
              </a:ext>
            </a:extLst>
          </p:cNvPr>
          <p:cNvSpPr/>
          <p:nvPr/>
        </p:nvSpPr>
        <p:spPr>
          <a:xfrm>
            <a:off x="-40341" y="269418"/>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450847" y="447606"/>
            <a:ext cx="11026778" cy="785992"/>
            <a:chOff x="450847" y="447606"/>
            <a:chExt cx="11026778" cy="785992"/>
          </a:xfrm>
        </p:grpSpPr>
        <p:grpSp>
          <p:nvGrpSpPr>
            <p:cNvPr id="9" name="Group 8">
              <a:extLst>
                <a:ext uri="{FF2B5EF4-FFF2-40B4-BE49-F238E27FC236}">
                  <a16:creationId xmlns:a16="http://schemas.microsoft.com/office/drawing/2014/main" xmlns="" id="{C56449C4-9B55-2E5C-A35C-36D328BE3801}"/>
                </a:ext>
              </a:extLst>
            </p:cNvPr>
            <p:cNvGrpSpPr/>
            <p:nvPr/>
          </p:nvGrpSpPr>
          <p:grpSpPr>
            <a:xfrm>
              <a:off x="450847" y="447606"/>
              <a:ext cx="772160" cy="757670"/>
              <a:chOff x="667518" y="406400"/>
              <a:chExt cx="772160" cy="757670"/>
            </a:xfrm>
            <a:solidFill>
              <a:srgbClr val="00B0F0"/>
            </a:solidFill>
          </p:grpSpPr>
          <p:sp>
            <p:nvSpPr>
              <p:cNvPr id="11" name="Isosceles Triangle 8">
                <a:extLst>
                  <a:ext uri="{FF2B5EF4-FFF2-40B4-BE49-F238E27FC236}">
                    <a16:creationId xmlns:a16="http://schemas.microsoft.com/office/drawing/2014/main" xmlns="" id="{DBD5C094-E002-9059-F458-25F8F6050FE9}"/>
                  </a:ext>
                </a:extLst>
              </p:cNvPr>
              <p:cNvSpPr/>
              <p:nvPr/>
            </p:nvSpPr>
            <p:spPr>
              <a:xfrm>
                <a:off x="667518" y="406400"/>
                <a:ext cx="772160"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TextBox 15">
                <a:extLst>
                  <a:ext uri="{FF2B5EF4-FFF2-40B4-BE49-F238E27FC236}">
                    <a16:creationId xmlns:a16="http://schemas.microsoft.com/office/drawing/2014/main" xmlns="" id="{A244621D-4212-F64C-0706-3A12F8B2D3A5}"/>
                  </a:ext>
                </a:extLst>
              </p:cNvPr>
              <p:cNvSpPr txBox="1"/>
              <p:nvPr/>
            </p:nvSpPr>
            <p:spPr>
              <a:xfrm>
                <a:off x="830078" y="579295"/>
                <a:ext cx="609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0" name="TextBox 9">
              <a:extLst>
                <a:ext uri="{FF2B5EF4-FFF2-40B4-BE49-F238E27FC236}">
                  <a16:creationId xmlns:a16="http://schemas.microsoft.com/office/drawing/2014/main" xmlns="" id="{05D34CA2-2112-1C09-1D68-6F5821B06B5B}"/>
                </a:ext>
              </a:extLst>
            </p:cNvPr>
            <p:cNvSpPr txBox="1"/>
            <p:nvPr/>
          </p:nvSpPr>
          <p:spPr>
            <a:xfrm>
              <a:off x="1146807" y="587267"/>
              <a:ext cx="1033081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b)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Hãy</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làm</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tròn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các</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số</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trên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đến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hàng</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chục</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 </a:t>
              </a:r>
              <a:r>
                <a:rPr kumimoji="0" lang="en-US" sz="3600" b="0" i="0" u="none" strike="noStrike" kern="1200" cap="none" spc="0" normalizeH="0" baseline="0" noProof="0" dirty="0" err="1">
                  <a:ln>
                    <a:noFill/>
                  </a:ln>
                  <a:solidFill>
                    <a:srgbClr val="000000"/>
                  </a:solidFill>
                  <a:effectLst/>
                  <a:uLnTx/>
                  <a:uFillTx/>
                  <a:latin typeface="Calibri" panose="020F0502020204030204"/>
                  <a:ea typeface="+mn-ea"/>
                  <a:cs typeface="+mn-cs"/>
                </a:rPr>
                <a:t>nghìn</a:t>
              </a:r>
              <a:r>
                <a:rPr kumimoji="0" lang="en-US" sz="3600" b="0" i="0" u="none" strike="noStrike" kern="1200" cap="none" spc="0" normalizeH="0" baseline="0" noProof="0" dirty="0">
                  <a:ln>
                    <a:noFill/>
                  </a:ln>
                  <a:solidFill>
                    <a:srgbClr val="000000"/>
                  </a:solidFill>
                  <a:effectLst/>
                  <a:uLnTx/>
                  <a:uFillTx/>
                  <a:latin typeface="Calibri" panose="020F0502020204030204"/>
                  <a:ea typeface="+mn-ea"/>
                  <a:cs typeface="+mn-cs"/>
                </a:rPr>
                <a:t>.</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sp>
        <p:nvSpPr>
          <p:cNvPr id="2" name="Rectangle: Rounded Corners 1">
            <a:extLst>
              <a:ext uri="{FF2B5EF4-FFF2-40B4-BE49-F238E27FC236}">
                <a16:creationId xmlns:a16="http://schemas.microsoft.com/office/drawing/2014/main" xmlns="" id="{A3633DA2-9971-1A27-8F56-2CCBFA048981}"/>
              </a:ext>
            </a:extLst>
          </p:cNvPr>
          <p:cNvSpPr/>
          <p:nvPr/>
        </p:nvSpPr>
        <p:spPr>
          <a:xfrm>
            <a:off x="1095376" y="1571626"/>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189 835 388</a:t>
            </a:r>
          </a:p>
        </p:txBody>
      </p:sp>
      <p:sp>
        <p:nvSpPr>
          <p:cNvPr id="3" name="Rectangle: Rounded Corners 2">
            <a:extLst>
              <a:ext uri="{FF2B5EF4-FFF2-40B4-BE49-F238E27FC236}">
                <a16:creationId xmlns:a16="http://schemas.microsoft.com/office/drawing/2014/main" xmlns="" id="{571C6918-E8F4-6172-DF10-23597FC047AB}"/>
              </a:ext>
            </a:extLst>
          </p:cNvPr>
          <p:cNvSpPr/>
          <p:nvPr/>
        </p:nvSpPr>
        <p:spPr>
          <a:xfrm>
            <a:off x="4695826" y="1590676"/>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5 122 381</a:t>
            </a:r>
          </a:p>
        </p:txBody>
      </p:sp>
      <p:sp>
        <p:nvSpPr>
          <p:cNvPr id="6" name="Rectangle: Rounded Corners 5">
            <a:extLst>
              <a:ext uri="{FF2B5EF4-FFF2-40B4-BE49-F238E27FC236}">
                <a16:creationId xmlns:a16="http://schemas.microsoft.com/office/drawing/2014/main" xmlns="" id="{97E813B4-321E-5E5C-023F-871FB0E6973C}"/>
              </a:ext>
            </a:extLst>
          </p:cNvPr>
          <p:cNvSpPr/>
          <p:nvPr/>
        </p:nvSpPr>
        <p:spPr>
          <a:xfrm>
            <a:off x="8315326" y="1600201"/>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rPr>
              <a:t>531 278 000</a:t>
            </a:r>
          </a:p>
        </p:txBody>
      </p:sp>
      <p:grpSp>
        <p:nvGrpSpPr>
          <p:cNvPr id="15" name="Group 14">
            <a:extLst>
              <a:ext uri="{FF2B5EF4-FFF2-40B4-BE49-F238E27FC236}">
                <a16:creationId xmlns:a16="http://schemas.microsoft.com/office/drawing/2014/main" xmlns="" id="{E106690A-C484-F9B9-EFE6-E507BB52D932}"/>
              </a:ext>
            </a:extLst>
          </p:cNvPr>
          <p:cNvGrpSpPr/>
          <p:nvPr/>
        </p:nvGrpSpPr>
        <p:grpSpPr>
          <a:xfrm>
            <a:off x="1870147" y="2514300"/>
            <a:ext cx="844478" cy="2143423"/>
            <a:chOff x="1870147" y="2514300"/>
            <a:chExt cx="844478" cy="2143423"/>
          </a:xfrm>
        </p:grpSpPr>
        <p:cxnSp>
          <p:nvCxnSpPr>
            <p:cNvPr id="13" name="Straight Arrow Connector 12">
              <a:extLst>
                <a:ext uri="{FF2B5EF4-FFF2-40B4-BE49-F238E27FC236}">
                  <a16:creationId xmlns:a16="http://schemas.microsoft.com/office/drawing/2014/main" xmlns="" id="{E54E3EBF-C6EB-BCC8-FC6F-07D073FBED6D}"/>
                </a:ext>
              </a:extLst>
            </p:cNvPr>
            <p:cNvCxnSpPr>
              <a:cxnSpLocks/>
            </p:cNvCxnSpPr>
            <p:nvPr/>
          </p:nvCxnSpPr>
          <p:spPr>
            <a:xfrm>
              <a:off x="2714625" y="2533650"/>
              <a:ext cx="0" cy="2009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xmlns="" id="{A55374D5-F321-5FDA-2566-06439DBD66FF}"/>
                </a:ext>
              </a:extLst>
            </p:cNvPr>
            <p:cNvSpPr txBox="1"/>
            <p:nvPr/>
          </p:nvSpPr>
          <p:spPr>
            <a:xfrm rot="16200000">
              <a:off x="1152378" y="3232069"/>
              <a:ext cx="2143423" cy="707886"/>
            </a:xfrm>
            <a:prstGeom prst="rect">
              <a:avLst/>
            </a:prstGeom>
            <a:noFill/>
          </p:spPr>
          <p:txBody>
            <a:bodyPr wrap="square" rtlCol="0">
              <a:spAutoFit/>
            </a:bodyPr>
            <a:lstStyle/>
            <a:p>
              <a:pPr algn="ctr"/>
              <a:r>
                <a:rPr lang="en-US" sz="2000" b="1" dirty="0" err="1"/>
                <a:t>Làm</a:t>
              </a:r>
              <a:r>
                <a:rPr lang="en-US" sz="2000" b="1" dirty="0"/>
                <a:t> </a:t>
              </a:r>
              <a:r>
                <a:rPr lang="en-US" sz="2000" b="1" dirty="0" err="1"/>
                <a:t>tròn</a:t>
              </a:r>
              <a:r>
                <a:rPr lang="en-US" sz="2000" b="1" dirty="0"/>
                <a:t> </a:t>
              </a:r>
              <a:r>
                <a:rPr lang="en-US" sz="2000" b="1" dirty="0" err="1"/>
                <a:t>đến</a:t>
              </a:r>
              <a:r>
                <a:rPr lang="en-US" sz="2000" b="1" dirty="0"/>
                <a:t> </a:t>
              </a:r>
              <a:r>
                <a:rPr lang="en-US" sz="2000" b="1" dirty="0" err="1"/>
                <a:t>hàng</a:t>
              </a:r>
              <a:r>
                <a:rPr lang="en-US" sz="2000" b="1" dirty="0"/>
                <a:t> </a:t>
              </a:r>
              <a:r>
                <a:rPr lang="en-US" sz="2000" b="1" dirty="0" err="1"/>
                <a:t>chục</a:t>
              </a:r>
              <a:r>
                <a:rPr lang="en-US" sz="2000" b="1" dirty="0"/>
                <a:t> </a:t>
              </a:r>
              <a:r>
                <a:rPr lang="en-US" sz="2000" b="1" dirty="0" err="1"/>
                <a:t>nghìn</a:t>
              </a:r>
              <a:endParaRPr lang="en-US" sz="2000" b="1" dirty="0"/>
            </a:p>
          </p:txBody>
        </p:sp>
      </p:grpSp>
      <p:sp>
        <p:nvSpPr>
          <p:cNvPr id="17" name="Rectangle: Rounded Corners 16">
            <a:extLst>
              <a:ext uri="{FF2B5EF4-FFF2-40B4-BE49-F238E27FC236}">
                <a16:creationId xmlns:a16="http://schemas.microsoft.com/office/drawing/2014/main" xmlns="" id="{1F90DE68-85E6-E858-B059-21C632C5FACA}"/>
              </a:ext>
            </a:extLst>
          </p:cNvPr>
          <p:cNvSpPr/>
          <p:nvPr/>
        </p:nvSpPr>
        <p:spPr>
          <a:xfrm>
            <a:off x="450847" y="4552951"/>
            <a:ext cx="3806829" cy="952500"/>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rPr>
              <a:t>189 840 000</a:t>
            </a:r>
            <a:endPar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19" name="Group 18">
            <a:extLst>
              <a:ext uri="{FF2B5EF4-FFF2-40B4-BE49-F238E27FC236}">
                <a16:creationId xmlns:a16="http://schemas.microsoft.com/office/drawing/2014/main" xmlns="" id="{D67272B4-1FF3-584E-C964-7817C1D85B21}"/>
              </a:ext>
            </a:extLst>
          </p:cNvPr>
          <p:cNvGrpSpPr/>
          <p:nvPr/>
        </p:nvGrpSpPr>
        <p:grpSpPr>
          <a:xfrm>
            <a:off x="5575372" y="2523825"/>
            <a:ext cx="844478" cy="2143423"/>
            <a:chOff x="1870147" y="2514300"/>
            <a:chExt cx="844478" cy="2143423"/>
          </a:xfrm>
        </p:grpSpPr>
        <p:cxnSp>
          <p:nvCxnSpPr>
            <p:cNvPr id="20" name="Straight Arrow Connector 19">
              <a:extLst>
                <a:ext uri="{FF2B5EF4-FFF2-40B4-BE49-F238E27FC236}">
                  <a16:creationId xmlns:a16="http://schemas.microsoft.com/office/drawing/2014/main" xmlns="" id="{FB042F1C-4BEA-D5EB-3600-E6A95791AFD1}"/>
                </a:ext>
              </a:extLst>
            </p:cNvPr>
            <p:cNvCxnSpPr>
              <a:cxnSpLocks/>
            </p:cNvCxnSpPr>
            <p:nvPr/>
          </p:nvCxnSpPr>
          <p:spPr>
            <a:xfrm>
              <a:off x="2714625" y="2533650"/>
              <a:ext cx="0" cy="2009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xmlns="" id="{FF3F116B-1115-525D-8CAA-BE6F45B9D1C1}"/>
                </a:ext>
              </a:extLst>
            </p:cNvPr>
            <p:cNvSpPr txBox="1"/>
            <p:nvPr/>
          </p:nvSpPr>
          <p:spPr>
            <a:xfrm rot="16200000">
              <a:off x="1152378" y="3232069"/>
              <a:ext cx="2143423" cy="707886"/>
            </a:xfrm>
            <a:prstGeom prst="rect">
              <a:avLst/>
            </a:prstGeom>
            <a:noFill/>
          </p:spPr>
          <p:txBody>
            <a:bodyPr wrap="square" rtlCol="0">
              <a:spAutoFit/>
            </a:bodyPr>
            <a:lstStyle/>
            <a:p>
              <a:pPr algn="ctr"/>
              <a:r>
                <a:rPr lang="en-US" sz="2000" b="1" dirty="0" err="1"/>
                <a:t>Làm</a:t>
              </a:r>
              <a:r>
                <a:rPr lang="en-US" sz="2000" b="1" dirty="0"/>
                <a:t> </a:t>
              </a:r>
              <a:r>
                <a:rPr lang="en-US" sz="2000" b="1" dirty="0" err="1"/>
                <a:t>tròn</a:t>
              </a:r>
              <a:r>
                <a:rPr lang="en-US" sz="2000" b="1" dirty="0"/>
                <a:t> </a:t>
              </a:r>
              <a:r>
                <a:rPr lang="en-US" sz="2000" b="1" dirty="0" err="1"/>
                <a:t>đến</a:t>
              </a:r>
              <a:r>
                <a:rPr lang="en-US" sz="2000" b="1" dirty="0"/>
                <a:t> </a:t>
              </a:r>
              <a:r>
                <a:rPr lang="en-US" sz="2000" b="1" dirty="0" err="1"/>
                <a:t>hàng</a:t>
              </a:r>
              <a:r>
                <a:rPr lang="en-US" sz="2000" b="1" dirty="0"/>
                <a:t> </a:t>
              </a:r>
              <a:r>
                <a:rPr lang="en-US" sz="2000" b="1" dirty="0" err="1"/>
                <a:t>chục</a:t>
              </a:r>
              <a:r>
                <a:rPr lang="en-US" sz="2000" b="1" dirty="0"/>
                <a:t> </a:t>
              </a:r>
              <a:r>
                <a:rPr lang="en-US" sz="2000" b="1" dirty="0" err="1"/>
                <a:t>nghìn</a:t>
              </a:r>
              <a:endParaRPr lang="en-US" sz="2000" b="1" dirty="0"/>
            </a:p>
          </p:txBody>
        </p:sp>
      </p:grpSp>
      <p:sp>
        <p:nvSpPr>
          <p:cNvPr id="22" name="Rectangle: Rounded Corners 21">
            <a:extLst>
              <a:ext uri="{FF2B5EF4-FFF2-40B4-BE49-F238E27FC236}">
                <a16:creationId xmlns:a16="http://schemas.microsoft.com/office/drawing/2014/main" xmlns="" id="{596887CA-F0C7-854D-63AC-DC9C76FE5AE0}"/>
              </a:ext>
            </a:extLst>
          </p:cNvPr>
          <p:cNvSpPr/>
          <p:nvPr/>
        </p:nvSpPr>
        <p:spPr>
          <a:xfrm>
            <a:off x="4522573" y="4562476"/>
            <a:ext cx="3411753" cy="952500"/>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rPr>
              <a:t> 5 120 000</a:t>
            </a:r>
            <a:endPar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grpSp>
        <p:nvGrpSpPr>
          <p:cNvPr id="26" name="Group 25">
            <a:extLst>
              <a:ext uri="{FF2B5EF4-FFF2-40B4-BE49-F238E27FC236}">
                <a16:creationId xmlns:a16="http://schemas.microsoft.com/office/drawing/2014/main" xmlns="" id="{3A789940-143A-ADC3-4B10-D14C5311BF0D}"/>
              </a:ext>
            </a:extLst>
          </p:cNvPr>
          <p:cNvGrpSpPr/>
          <p:nvPr/>
        </p:nvGrpSpPr>
        <p:grpSpPr>
          <a:xfrm>
            <a:off x="9080572" y="2533350"/>
            <a:ext cx="844478" cy="2143423"/>
            <a:chOff x="1870147" y="2514300"/>
            <a:chExt cx="844478" cy="2143423"/>
          </a:xfrm>
        </p:grpSpPr>
        <p:cxnSp>
          <p:nvCxnSpPr>
            <p:cNvPr id="27" name="Straight Arrow Connector 26">
              <a:extLst>
                <a:ext uri="{FF2B5EF4-FFF2-40B4-BE49-F238E27FC236}">
                  <a16:creationId xmlns:a16="http://schemas.microsoft.com/office/drawing/2014/main" xmlns="" id="{C901A460-7558-EA0A-FD6E-12A782ED18A1}"/>
                </a:ext>
              </a:extLst>
            </p:cNvPr>
            <p:cNvCxnSpPr>
              <a:cxnSpLocks/>
            </p:cNvCxnSpPr>
            <p:nvPr/>
          </p:nvCxnSpPr>
          <p:spPr>
            <a:xfrm>
              <a:off x="2714625" y="2533650"/>
              <a:ext cx="0" cy="2009775"/>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xmlns="" id="{C1E5C864-281E-FD02-F61E-360696439E13}"/>
                </a:ext>
              </a:extLst>
            </p:cNvPr>
            <p:cNvSpPr txBox="1"/>
            <p:nvPr/>
          </p:nvSpPr>
          <p:spPr>
            <a:xfrm rot="16200000">
              <a:off x="1152378" y="3232069"/>
              <a:ext cx="2143423" cy="707886"/>
            </a:xfrm>
            <a:prstGeom prst="rect">
              <a:avLst/>
            </a:prstGeom>
            <a:noFill/>
          </p:spPr>
          <p:txBody>
            <a:bodyPr wrap="square" rtlCol="0">
              <a:spAutoFit/>
            </a:bodyPr>
            <a:lstStyle/>
            <a:p>
              <a:pPr algn="ctr"/>
              <a:r>
                <a:rPr lang="en-US" sz="2000" b="1" dirty="0" err="1"/>
                <a:t>Làm</a:t>
              </a:r>
              <a:r>
                <a:rPr lang="en-US" sz="2000" b="1" dirty="0"/>
                <a:t> </a:t>
              </a:r>
              <a:r>
                <a:rPr lang="en-US" sz="2000" b="1" dirty="0" err="1"/>
                <a:t>tròn</a:t>
              </a:r>
              <a:r>
                <a:rPr lang="en-US" sz="2000" b="1" dirty="0"/>
                <a:t> </a:t>
              </a:r>
              <a:r>
                <a:rPr lang="en-US" sz="2000" b="1" dirty="0" err="1"/>
                <a:t>đến</a:t>
              </a:r>
              <a:r>
                <a:rPr lang="en-US" sz="2000" b="1" dirty="0"/>
                <a:t> </a:t>
              </a:r>
              <a:r>
                <a:rPr lang="en-US" sz="2000" b="1" dirty="0" err="1"/>
                <a:t>hàng</a:t>
              </a:r>
              <a:r>
                <a:rPr lang="en-US" sz="2000" b="1" dirty="0"/>
                <a:t> </a:t>
              </a:r>
              <a:r>
                <a:rPr lang="en-US" sz="2000" b="1" dirty="0" err="1"/>
                <a:t>chục</a:t>
              </a:r>
              <a:r>
                <a:rPr lang="en-US" sz="2000" b="1" dirty="0"/>
                <a:t> </a:t>
              </a:r>
              <a:r>
                <a:rPr lang="en-US" sz="2000" b="1" dirty="0" err="1"/>
                <a:t>nghìn</a:t>
              </a:r>
              <a:endParaRPr lang="en-US" sz="2000" b="1" dirty="0"/>
            </a:p>
          </p:txBody>
        </p:sp>
      </p:grpSp>
      <p:sp>
        <p:nvSpPr>
          <p:cNvPr id="33" name="Rectangle: Rounded Corners 32">
            <a:extLst>
              <a:ext uri="{FF2B5EF4-FFF2-40B4-BE49-F238E27FC236}">
                <a16:creationId xmlns:a16="http://schemas.microsoft.com/office/drawing/2014/main" xmlns="" id="{4DF522E6-C649-7D1F-04F1-713702134733}"/>
              </a:ext>
            </a:extLst>
          </p:cNvPr>
          <p:cNvSpPr/>
          <p:nvPr/>
        </p:nvSpPr>
        <p:spPr>
          <a:xfrm>
            <a:off x="8155459" y="4572001"/>
            <a:ext cx="3493615" cy="952500"/>
          </a:xfrm>
          <a:prstGeom prst="round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4400" dirty="0">
                <a:solidFill>
                  <a:srgbClr val="002060"/>
                </a:solidFill>
              </a:rPr>
              <a:t>531 280 000</a:t>
            </a:r>
            <a:endParaRPr kumimoji="0" lang="en-US" sz="4400" b="0" i="0" u="none" strike="noStrike" kern="1200" cap="none" spc="0" normalizeH="0" baseline="0" noProof="0" dirty="0">
              <a:ln>
                <a:noFill/>
              </a:ln>
              <a:solidFill>
                <a:srgbClr val="00206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69581663"/>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fade">
                                      <p:cBhvr>
                                        <p:cTn id="10" dur="500"/>
                                        <p:tgtEl>
                                          <p:spTgt spid="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500"/>
                                        <p:tgtEl>
                                          <p:spTgt spid="1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Effect transition="in" filter="wipe(up)">
                                      <p:cBhvr>
                                        <p:cTn id="31" dur="500"/>
                                        <p:tgtEl>
                                          <p:spTgt spid="19"/>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fade">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1" fill="hold" nodeType="clickEffect">
                                  <p:stCondLst>
                                    <p:cond delay="0"/>
                                  </p:stCondLst>
                                  <p:childTnLst>
                                    <p:set>
                                      <p:cBhvr>
                                        <p:cTn id="40" dur="1" fill="hold">
                                          <p:stCondLst>
                                            <p:cond delay="0"/>
                                          </p:stCondLst>
                                        </p:cTn>
                                        <p:tgtEl>
                                          <p:spTgt spid="26"/>
                                        </p:tgtEl>
                                        <p:attrNameLst>
                                          <p:attrName>style.visibility</p:attrName>
                                        </p:attrNameLst>
                                      </p:cBhvr>
                                      <p:to>
                                        <p:strVal val="visible"/>
                                      </p:to>
                                    </p:set>
                                    <p:animEffect transition="in" filter="wipe(up)">
                                      <p:cBhvr>
                                        <p:cTn id="41" dur="500"/>
                                        <p:tgtEl>
                                          <p:spTgt spid="2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6" grpId="0" animBg="1"/>
      <p:bldP spid="17" grpId="0" animBg="1"/>
      <p:bldP spid="22" grpId="0" animBg="1"/>
      <p:bldP spid="3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pic>
        <p:nvPicPr>
          <p:cNvPr id="8" name="Tieng-yeah-tre-con-www_nhacchuongvui_com">
            <a:hlinkClick r:id="" action="ppaction://media"/>
            <a:extLst>
              <a:ext uri="{FF2B5EF4-FFF2-40B4-BE49-F238E27FC236}">
                <a16:creationId xmlns:a16="http://schemas.microsoft.com/office/drawing/2014/main" xmlns=""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92043" y="-816634"/>
            <a:ext cx="609600" cy="609600"/>
          </a:xfrm>
          <a:prstGeom prst="rect">
            <a:avLst/>
          </a:prstGeom>
        </p:spPr>
      </p:pic>
      <p:pic>
        <p:nvPicPr>
          <p:cNvPr id="11" name="Picture 10"/>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foregroundMark x1="45714" y1="21429" x2="54694" y2="33776"/>
                        <a14:foregroundMark x1="53163" y1="15510" x2="60612" y2="32347"/>
                        <a14:foregroundMark x1="61122" y1="32347" x2="38061" y2="28367"/>
                        <a14:foregroundMark x1="54184" y1="27347" x2="44490" y2="26429"/>
                        <a14:foregroundMark x1="39592" y1="33571" x2="35918" y2="32857"/>
                        <a14:foregroundMark x1="33878" y1="19694" x2="34898" y2="22245"/>
                        <a14:foregroundMark x1="39592" y1="17959" x2="28980" y2="25918"/>
                        <a14:foregroundMark x1="29490" y1="26633" x2="31429" y2="31122"/>
                        <a14:foregroundMark x1="37857" y1="17041" x2="63776" y2="15510"/>
                        <a14:foregroundMark x1="55612" y1="13571" x2="66735" y2="24388"/>
                        <a14:foregroundMark x1="59592" y1="15306" x2="45510" y2="12041"/>
                        <a14:foregroundMark x1="45510" y1="58571" x2="51429" y2="69388"/>
                        <a14:foregroundMark x1="53878" y1="60204" x2="40306" y2="70918"/>
                        <a14:foregroundMark x1="41020" y1="60204" x2="47449" y2="75306"/>
                        <a14:foregroundMark x1="52959" y1="62449" x2="53367" y2="74592"/>
                        <a14:foregroundMark x1="54898" y1="59796" x2="58061" y2="72143"/>
                        <a14:foregroundMark x1="50714" y1="59796" x2="43776" y2="60000"/>
                        <a14:foregroundMark x1="44286" y1="58776" x2="35918" y2="63980"/>
                        <a14:foregroundMark x1="50714" y1="58265" x2="62041" y2="64490"/>
                        <a14:foregroundMark x1="54388" y1="59490" x2="58571" y2="61020"/>
                        <a14:backgroundMark x1="25204" y1="44184" x2="19796" y2="68367"/>
                        <a14:backgroundMark x1="16122" y1="35306" x2="28265" y2="55102"/>
                        <a14:backgroundMark x1="21531" y1="39796" x2="30714" y2="44898"/>
                        <a14:backgroundMark x1="34388" y1="52551" x2="27755" y2="47857"/>
                        <a14:backgroundMark x1="38061" y1="57551" x2="31939" y2="52857"/>
                        <a14:backgroundMark x1="26020" y1="51837" x2="32143" y2="73367"/>
                        <a14:backgroundMark x1="28980" y1="70612" x2="37653" y2="78571"/>
                        <a14:backgroundMark x1="76633" y1="40000" x2="76633" y2="53367"/>
                        <a14:backgroundMark x1="63265" y1="53061" x2="70000" y2="52347"/>
                        <a14:backgroundMark x1="74184" y1="37041" x2="76633" y2="57041"/>
                        <a14:backgroundMark x1="71735" y1="53878" x2="75408" y2="69898"/>
                        <a14:backgroundMark x1="72959" y1="56531" x2="83571" y2="73571"/>
                        <a14:backgroundMark x1="73163" y1="38469" x2="79388" y2="58061"/>
                        <a14:backgroundMark x1="76122" y1="32041" x2="80306" y2="61735"/>
                        <a14:backgroundMark x1="72449" y1="62755" x2="67755" y2="75102"/>
                        <a14:backgroundMark x1="64796" y1="70918" x2="64490" y2="81531"/>
                        <a14:backgroundMark x1="49694" y1="82245" x2="49490" y2="85918"/>
                        <a14:backgroundMark x1="45918" y1="11735" x2="45714" y2="12653"/>
                        <a14:backgroundMark x1="46429" y1="13367" x2="45714" y2="12041"/>
                      </a14:backgroundRemoval>
                    </a14:imgEffect>
                  </a14:imgLayer>
                </a14:imgProps>
              </a:ext>
              <a:ext uri="{28A0092B-C50C-407E-A947-70E740481C1C}">
                <a14:useLocalDpi xmlns:a14="http://schemas.microsoft.com/office/drawing/2010/main" val="0"/>
              </a:ext>
            </a:extLst>
          </a:blip>
          <a:stretch>
            <a:fillRect/>
          </a:stretch>
        </p:blipFill>
        <p:spPr>
          <a:xfrm>
            <a:off x="1414435" y="-362745"/>
            <a:ext cx="7355216" cy="7355216"/>
          </a:xfrm>
          <a:prstGeom prst="rect">
            <a:avLst/>
          </a:prstGeom>
        </p:spPr>
      </p:pic>
      <p:pic>
        <p:nvPicPr>
          <p:cNvPr id="12" name="Picture 11"/>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backgroundMark x1="18673" y1="23265" x2="24286" y2="49184"/>
                        <a14:backgroundMark x1="70000" y1="70510" x2="78163" y2="79796"/>
                        <a14:backgroundMark x1="78163" y1="38469" x2="88673" y2="48878"/>
                      </a14:backgroundRemoval>
                    </a14:imgEffect>
                  </a14:imgLayer>
                </a14:imgProps>
              </a:ext>
              <a:ext uri="{28A0092B-C50C-407E-A947-70E740481C1C}">
                <a14:useLocalDpi xmlns:a14="http://schemas.microsoft.com/office/drawing/2010/main" val="0"/>
              </a:ext>
            </a:extLst>
          </a:blip>
          <a:srcRect l="24560" r="19769" b="8354"/>
          <a:stretch/>
        </p:blipFill>
        <p:spPr>
          <a:xfrm>
            <a:off x="-412382" y="-168866"/>
            <a:ext cx="4268520" cy="7026866"/>
          </a:xfrm>
          <a:prstGeom prst="rect">
            <a:avLst/>
          </a:prstGeom>
        </p:spPr>
      </p:pic>
      <p:pic>
        <p:nvPicPr>
          <p:cNvPr id="13" name="Picture 12"/>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940871">
            <a:off x="302434" y="-110820"/>
            <a:ext cx="2453463" cy="2858403"/>
          </a:xfrm>
          <a:prstGeom prst="rect">
            <a:avLst/>
          </a:prstGeom>
        </p:spPr>
      </p:pic>
      <p:pic>
        <p:nvPicPr>
          <p:cNvPr id="14" name="Picture 1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rot="20940871">
            <a:off x="2302197" y="1578486"/>
            <a:ext cx="2082387" cy="2426081"/>
          </a:xfrm>
          <a:prstGeom prst="rect">
            <a:avLst/>
          </a:prstGeom>
        </p:spPr>
      </p:pic>
      <p:pic>
        <p:nvPicPr>
          <p:cNvPr id="10" name="Hình ảnh 8">
            <a:extLst>
              <a:ext uri="{FF2B5EF4-FFF2-40B4-BE49-F238E27FC236}">
                <a16:creationId xmlns:a16="http://schemas.microsoft.com/office/drawing/2014/main" xmlns="" id="{E6083E62-8B1C-361B-2A85-1EDE46DF801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4968703" y="357632"/>
            <a:ext cx="5517678" cy="6500368"/>
          </a:xfrm>
          <a:prstGeom prst="rect">
            <a:avLst/>
          </a:prstGeom>
        </p:spPr>
      </p:pic>
    </p:spTree>
    <p:extLst>
      <p:ext uri="{BB962C8B-B14F-4D97-AF65-F5344CB8AC3E}">
        <p14:creationId xmlns:p14="http://schemas.microsoft.com/office/powerpoint/2010/main" val="240211401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1000" fill="hold"/>
                                        <p:tgtEl>
                                          <p:spTgt spid="10"/>
                                        </p:tgtEl>
                                        <p:attrNameLst>
                                          <p:attrName>ppt_x</p:attrName>
                                        </p:attrNameLst>
                                      </p:cBhvr>
                                      <p:tavLst>
                                        <p:tav tm="0">
                                          <p:val>
                                            <p:strVal val="1+#ppt_w/2"/>
                                          </p:val>
                                        </p:tav>
                                        <p:tav tm="100000">
                                          <p:val>
                                            <p:strVal val="#ppt_x"/>
                                          </p:val>
                                        </p:tav>
                                      </p:tavLst>
                                    </p:anim>
                                    <p:anim calcmode="lin" valueType="num">
                                      <p:cBhvr additive="base">
                                        <p:cTn id="8" dur="1000" fill="hold"/>
                                        <p:tgtEl>
                                          <p:spTgt spid="10"/>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1" presetClass="mediacall" presetSubtype="0" fill="hold" nodeType="afterEffect">
                                  <p:stCondLst>
                                    <p:cond delay="0"/>
                                  </p:stCondLst>
                                  <p:childTnLst>
                                    <p:cmd type="call" cmd="playFrom(0.0)">
                                      <p:cBhvr>
                                        <p:cTn id="11" dur="4414" fill="hold"/>
                                        <p:tgtEl>
                                          <p:spTgt spid="8"/>
                                        </p:tgtEl>
                                      </p:cBhvr>
                                    </p:cmd>
                                  </p:childTnLst>
                                </p:cTn>
                              </p:par>
                              <p:par>
                                <p:cTn id="12" presetID="32" presetClass="emph" presetSubtype="0" fill="hold" nodeType="withEffect">
                                  <p:stCondLst>
                                    <p:cond delay="0"/>
                                  </p:stCondLst>
                                  <p:childTnLst>
                                    <p:animRot by="120000">
                                      <p:cBhvr>
                                        <p:cTn id="13" dur="100" fill="hold">
                                          <p:stCondLst>
                                            <p:cond delay="0"/>
                                          </p:stCondLst>
                                        </p:cTn>
                                        <p:tgtEl>
                                          <p:spTgt spid="10"/>
                                        </p:tgtEl>
                                        <p:attrNameLst>
                                          <p:attrName>r</p:attrName>
                                        </p:attrNameLst>
                                      </p:cBhvr>
                                    </p:animRot>
                                    <p:animRot by="-240000">
                                      <p:cBhvr>
                                        <p:cTn id="14" dur="200" fill="hold">
                                          <p:stCondLst>
                                            <p:cond delay="200"/>
                                          </p:stCondLst>
                                        </p:cTn>
                                        <p:tgtEl>
                                          <p:spTgt spid="10"/>
                                        </p:tgtEl>
                                        <p:attrNameLst>
                                          <p:attrName>r</p:attrName>
                                        </p:attrNameLst>
                                      </p:cBhvr>
                                    </p:animRot>
                                    <p:animRot by="240000">
                                      <p:cBhvr>
                                        <p:cTn id="15" dur="200" fill="hold">
                                          <p:stCondLst>
                                            <p:cond delay="400"/>
                                          </p:stCondLst>
                                        </p:cTn>
                                        <p:tgtEl>
                                          <p:spTgt spid="10"/>
                                        </p:tgtEl>
                                        <p:attrNameLst>
                                          <p:attrName>r</p:attrName>
                                        </p:attrNameLst>
                                      </p:cBhvr>
                                    </p:animRot>
                                    <p:animRot by="-240000">
                                      <p:cBhvr>
                                        <p:cTn id="16" dur="200" fill="hold">
                                          <p:stCondLst>
                                            <p:cond delay="600"/>
                                          </p:stCondLst>
                                        </p:cTn>
                                        <p:tgtEl>
                                          <p:spTgt spid="10"/>
                                        </p:tgtEl>
                                        <p:attrNameLst>
                                          <p:attrName>r</p:attrName>
                                        </p:attrNameLst>
                                      </p:cBhvr>
                                    </p:animRot>
                                    <p:animRot by="120000">
                                      <p:cBhvr>
                                        <p:cTn id="17" dur="200" fill="hold">
                                          <p:stCondLst>
                                            <p:cond delay="800"/>
                                          </p:stCondLst>
                                        </p:cTn>
                                        <p:tgtEl>
                                          <p:spTgt spid="10"/>
                                        </p:tgtEl>
                                        <p:attrNameLst>
                                          <p:attrName>r</p:attrName>
                                        </p:attrNameLst>
                                      </p:cBhvr>
                                    </p:animRot>
                                  </p:childTnLst>
                                </p:cTn>
                              </p:par>
                              <p:par>
                                <p:cTn id="18" presetID="32" presetClass="emph" presetSubtype="0" fill="hold" nodeType="withEffect">
                                  <p:stCondLst>
                                    <p:cond delay="0"/>
                                  </p:stCondLst>
                                  <p:childTnLst>
                                    <p:animRot by="120000">
                                      <p:cBhvr>
                                        <p:cTn id="19" dur="100" fill="hold">
                                          <p:stCondLst>
                                            <p:cond delay="0"/>
                                          </p:stCondLst>
                                        </p:cTn>
                                        <p:tgtEl>
                                          <p:spTgt spid="12"/>
                                        </p:tgtEl>
                                        <p:attrNameLst>
                                          <p:attrName>r</p:attrName>
                                        </p:attrNameLst>
                                      </p:cBhvr>
                                    </p:animRot>
                                    <p:animRot by="-240000">
                                      <p:cBhvr>
                                        <p:cTn id="20" dur="200" fill="hold">
                                          <p:stCondLst>
                                            <p:cond delay="200"/>
                                          </p:stCondLst>
                                        </p:cTn>
                                        <p:tgtEl>
                                          <p:spTgt spid="12"/>
                                        </p:tgtEl>
                                        <p:attrNameLst>
                                          <p:attrName>r</p:attrName>
                                        </p:attrNameLst>
                                      </p:cBhvr>
                                    </p:animRot>
                                    <p:animRot by="240000">
                                      <p:cBhvr>
                                        <p:cTn id="21" dur="200" fill="hold">
                                          <p:stCondLst>
                                            <p:cond delay="400"/>
                                          </p:stCondLst>
                                        </p:cTn>
                                        <p:tgtEl>
                                          <p:spTgt spid="12"/>
                                        </p:tgtEl>
                                        <p:attrNameLst>
                                          <p:attrName>r</p:attrName>
                                        </p:attrNameLst>
                                      </p:cBhvr>
                                    </p:animRot>
                                    <p:animRot by="-240000">
                                      <p:cBhvr>
                                        <p:cTn id="22" dur="200" fill="hold">
                                          <p:stCondLst>
                                            <p:cond delay="600"/>
                                          </p:stCondLst>
                                        </p:cTn>
                                        <p:tgtEl>
                                          <p:spTgt spid="12"/>
                                        </p:tgtEl>
                                        <p:attrNameLst>
                                          <p:attrName>r</p:attrName>
                                        </p:attrNameLst>
                                      </p:cBhvr>
                                    </p:animRot>
                                    <p:animRot by="120000">
                                      <p:cBhvr>
                                        <p:cTn id="23" dur="200" fill="hold">
                                          <p:stCondLst>
                                            <p:cond delay="800"/>
                                          </p:stCondLst>
                                        </p:cTn>
                                        <p:tgtEl>
                                          <p:spTgt spid="12"/>
                                        </p:tgtEl>
                                        <p:attrNameLst>
                                          <p:attrName>r</p:attrName>
                                        </p:attrNameLst>
                                      </p:cBhvr>
                                    </p:animRot>
                                  </p:childTnLst>
                                </p:cTn>
                              </p:par>
                              <p:par>
                                <p:cTn id="24" presetID="32" presetClass="emph" presetSubtype="0" fill="hold" nodeType="withEffect">
                                  <p:stCondLst>
                                    <p:cond delay="0"/>
                                  </p:stCondLst>
                                  <p:childTnLst>
                                    <p:animRot by="120000">
                                      <p:cBhvr>
                                        <p:cTn id="25" dur="100" fill="hold">
                                          <p:stCondLst>
                                            <p:cond delay="0"/>
                                          </p:stCondLst>
                                        </p:cTn>
                                        <p:tgtEl>
                                          <p:spTgt spid="11"/>
                                        </p:tgtEl>
                                        <p:attrNameLst>
                                          <p:attrName>r</p:attrName>
                                        </p:attrNameLst>
                                      </p:cBhvr>
                                    </p:animRot>
                                    <p:animRot by="-240000">
                                      <p:cBhvr>
                                        <p:cTn id="26" dur="200" fill="hold">
                                          <p:stCondLst>
                                            <p:cond delay="200"/>
                                          </p:stCondLst>
                                        </p:cTn>
                                        <p:tgtEl>
                                          <p:spTgt spid="11"/>
                                        </p:tgtEl>
                                        <p:attrNameLst>
                                          <p:attrName>r</p:attrName>
                                        </p:attrNameLst>
                                      </p:cBhvr>
                                    </p:animRot>
                                    <p:animRot by="240000">
                                      <p:cBhvr>
                                        <p:cTn id="27" dur="200" fill="hold">
                                          <p:stCondLst>
                                            <p:cond delay="400"/>
                                          </p:stCondLst>
                                        </p:cTn>
                                        <p:tgtEl>
                                          <p:spTgt spid="11"/>
                                        </p:tgtEl>
                                        <p:attrNameLst>
                                          <p:attrName>r</p:attrName>
                                        </p:attrNameLst>
                                      </p:cBhvr>
                                    </p:animRot>
                                    <p:animRot by="-240000">
                                      <p:cBhvr>
                                        <p:cTn id="28" dur="200" fill="hold">
                                          <p:stCondLst>
                                            <p:cond delay="600"/>
                                          </p:stCondLst>
                                        </p:cTn>
                                        <p:tgtEl>
                                          <p:spTgt spid="11"/>
                                        </p:tgtEl>
                                        <p:attrNameLst>
                                          <p:attrName>r</p:attrName>
                                        </p:attrNameLst>
                                      </p:cBhvr>
                                    </p:animRot>
                                    <p:animRot by="120000">
                                      <p:cBhvr>
                                        <p:cTn id="29" dur="200" fill="hold">
                                          <p:stCondLst>
                                            <p:cond delay="800"/>
                                          </p:stCondLst>
                                        </p:cTn>
                                        <p:tgtEl>
                                          <p:spTgt spid="11"/>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500"/>
                                        <p:tgtEl>
                                          <p:spTgt spid="13"/>
                                        </p:tgtEl>
                                      </p:cBhvr>
                                    </p:animEffect>
                                  </p:childTnLst>
                                </p:cTn>
                              </p:par>
                              <p:par>
                                <p:cTn id="33" presetID="10" presetClass="entr" presetSubtype="0" fill="hold" nodeType="with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386"/>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36" fill="hold" display="0">
                  <p:stCondLst>
                    <p:cond delay="indefinite"/>
                  </p:stCondLst>
                  <p:endCondLst>
                    <p:cond evt="onStopAudio" delay="0">
                      <p:tgtEl>
                        <p:sldTgt/>
                      </p:tgtEl>
                    </p:cond>
                  </p:endCondLst>
                </p:cTn>
                <p:tgtEl>
                  <p:spTgt spid="8"/>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pic>
        <p:nvPicPr>
          <p:cNvPr id="13" name="Picture 12"/>
          <p:cNvPicPr>
            <a:picLocks noChangeAspect="1"/>
          </p:cNvPicPr>
          <p:nvPr/>
        </p:nvPicPr>
        <p:blipFill>
          <a:blip r:embed="rId4">
            <a:extLst>
              <a:ext uri="{BEBA8EAE-BF5A-486C-A8C5-ECC9F3942E4B}">
                <a14:imgProps xmlns:a14="http://schemas.microsoft.com/office/drawing/2010/main">
                  <a14:imgLayer r:embed="rId5">
                    <a14:imgEffect>
                      <a14:backgroundRemoval t="10000" b="90000" l="10000" r="90000">
                        <a14:foregroundMark x1="45714" y1="21429" x2="54694" y2="33776"/>
                        <a14:foregroundMark x1="53163" y1="15510" x2="60612" y2="32347"/>
                        <a14:foregroundMark x1="61122" y1="32347" x2="38061" y2="28367"/>
                        <a14:foregroundMark x1="54184" y1="27347" x2="44490" y2="26429"/>
                        <a14:foregroundMark x1="39592" y1="33571" x2="35918" y2="32857"/>
                        <a14:foregroundMark x1="33878" y1="19694" x2="34898" y2="22245"/>
                        <a14:foregroundMark x1="39592" y1="17959" x2="28980" y2="25918"/>
                        <a14:foregroundMark x1="29490" y1="26633" x2="31429" y2="31122"/>
                        <a14:foregroundMark x1="37857" y1="17041" x2="63776" y2="15510"/>
                        <a14:foregroundMark x1="55612" y1="13571" x2="66735" y2="24388"/>
                        <a14:foregroundMark x1="59592" y1="15306" x2="45510" y2="12041"/>
                        <a14:foregroundMark x1="45510" y1="58571" x2="51429" y2="69388"/>
                        <a14:foregroundMark x1="53878" y1="60204" x2="40306" y2="70918"/>
                        <a14:foregroundMark x1="41020" y1="60204" x2="47449" y2="75306"/>
                        <a14:foregroundMark x1="52959" y1="62449" x2="53367" y2="74592"/>
                        <a14:foregroundMark x1="54898" y1="59796" x2="58061" y2="72143"/>
                        <a14:foregroundMark x1="50714" y1="59796" x2="43776" y2="60000"/>
                        <a14:foregroundMark x1="44286" y1="58776" x2="35918" y2="63980"/>
                        <a14:foregroundMark x1="50714" y1="58265" x2="62041" y2="64490"/>
                        <a14:foregroundMark x1="54388" y1="59490" x2="58571" y2="61020"/>
                        <a14:backgroundMark x1="25204" y1="44184" x2="19796" y2="68367"/>
                        <a14:backgroundMark x1="16122" y1="35306" x2="28265" y2="55102"/>
                        <a14:backgroundMark x1="21531" y1="39796" x2="30714" y2="44898"/>
                        <a14:backgroundMark x1="34388" y1="52551" x2="27755" y2="47857"/>
                        <a14:backgroundMark x1="38061" y1="57551" x2="31939" y2="52857"/>
                        <a14:backgroundMark x1="26020" y1="51837" x2="32143" y2="73367"/>
                        <a14:backgroundMark x1="28980" y1="70612" x2="37653" y2="78571"/>
                        <a14:backgroundMark x1="76633" y1="40000" x2="76633" y2="53367"/>
                        <a14:backgroundMark x1="63265" y1="53061" x2="70000" y2="52347"/>
                        <a14:backgroundMark x1="74184" y1="37041" x2="76633" y2="57041"/>
                        <a14:backgroundMark x1="71735" y1="53878" x2="75408" y2="69898"/>
                        <a14:backgroundMark x1="72959" y1="56531" x2="83571" y2="73571"/>
                        <a14:backgroundMark x1="73163" y1="38469" x2="79388" y2="58061"/>
                        <a14:backgroundMark x1="76122" y1="32041" x2="80306" y2="61735"/>
                        <a14:backgroundMark x1="72449" y1="62755" x2="67755" y2="75102"/>
                        <a14:backgroundMark x1="64796" y1="70918" x2="64490" y2="81531"/>
                        <a14:backgroundMark x1="49694" y1="82245" x2="49490" y2="85918"/>
                        <a14:backgroundMark x1="45918" y1="11735" x2="45714" y2="12653"/>
                        <a14:backgroundMark x1="46429" y1="13367" x2="45714" y2="12041"/>
                      </a14:backgroundRemoval>
                    </a14:imgEffect>
                  </a14:imgLayer>
                </a14:imgProps>
              </a:ext>
              <a:ext uri="{28A0092B-C50C-407E-A947-70E740481C1C}">
                <a14:useLocalDpi xmlns:a14="http://schemas.microsoft.com/office/drawing/2010/main" val="0"/>
              </a:ext>
            </a:extLst>
          </a:blip>
          <a:stretch>
            <a:fillRect/>
          </a:stretch>
        </p:blipFill>
        <p:spPr>
          <a:xfrm>
            <a:off x="1050970" y="146389"/>
            <a:ext cx="7355216" cy="7355216"/>
          </a:xfrm>
          <a:prstGeom prst="rect">
            <a:avLst/>
          </a:prstGeom>
        </p:spPr>
      </p:pic>
      <p:pic>
        <p:nvPicPr>
          <p:cNvPr id="14" name="Picture 13"/>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90000" l="10000" r="90000">
                        <a14:backgroundMark x1="18673" y1="23265" x2="24286" y2="49184"/>
                        <a14:backgroundMark x1="70000" y1="70510" x2="78163" y2="79796"/>
                        <a14:backgroundMark x1="78163" y1="38469" x2="88673" y2="48878"/>
                      </a14:backgroundRemoval>
                    </a14:imgEffect>
                  </a14:imgLayer>
                </a14:imgProps>
              </a:ext>
              <a:ext uri="{28A0092B-C50C-407E-A947-70E740481C1C}">
                <a14:useLocalDpi xmlns:a14="http://schemas.microsoft.com/office/drawing/2010/main" val="0"/>
              </a:ext>
            </a:extLst>
          </a:blip>
          <a:srcRect l="24560" r="19769" b="8354"/>
          <a:stretch/>
        </p:blipFill>
        <p:spPr>
          <a:xfrm>
            <a:off x="-412382" y="-168866"/>
            <a:ext cx="4268520" cy="7026866"/>
          </a:xfrm>
          <a:prstGeom prst="rect">
            <a:avLst/>
          </a:prstGeom>
        </p:spPr>
      </p:pic>
      <p:pic>
        <p:nvPicPr>
          <p:cNvPr id="16" name="Hình ảnh 8">
            <a:extLst>
              <a:ext uri="{FF2B5EF4-FFF2-40B4-BE49-F238E27FC236}">
                <a16:creationId xmlns:a16="http://schemas.microsoft.com/office/drawing/2014/main" xmlns="" id="{E6083E62-8B1C-361B-2A85-1EDE46DF801E}"/>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728578" y="492103"/>
            <a:ext cx="5517678" cy="6500368"/>
          </a:xfrm>
          <a:prstGeom prst="rect">
            <a:avLst/>
          </a:prstGeom>
        </p:spPr>
      </p:pic>
      <p:grpSp>
        <p:nvGrpSpPr>
          <p:cNvPr id="11" name="Nhóm 28">
            <a:extLst>
              <a:ext uri="{FF2B5EF4-FFF2-40B4-BE49-F238E27FC236}">
                <a16:creationId xmlns:a16="http://schemas.microsoft.com/office/drawing/2014/main" xmlns="" id="{E14896BE-5B17-FCD4-10DB-434643E85871}"/>
              </a:ext>
            </a:extLst>
          </p:cNvPr>
          <p:cNvGrpSpPr/>
          <p:nvPr/>
        </p:nvGrpSpPr>
        <p:grpSpPr>
          <a:xfrm>
            <a:off x="4968703" y="146389"/>
            <a:ext cx="6967971" cy="2950245"/>
            <a:chOff x="1139185" y="1145243"/>
            <a:chExt cx="7173783" cy="6901296"/>
          </a:xfrm>
        </p:grpSpPr>
        <p:sp>
          <p:nvSpPr>
            <p:cNvPr id="12" name="Bong bóng Lời nói: Hình chữ nhật với Góc Tròn 29">
              <a:extLst>
                <a:ext uri="{FF2B5EF4-FFF2-40B4-BE49-F238E27FC236}">
                  <a16:creationId xmlns:a16="http://schemas.microsoft.com/office/drawing/2014/main" xmlns="" id="{732825EE-8D57-5AB7-94D8-FCDF449C651D}"/>
                </a:ext>
              </a:extLst>
            </p:cNvPr>
            <p:cNvSpPr/>
            <p:nvPr/>
          </p:nvSpPr>
          <p:spPr>
            <a:xfrm>
              <a:off x="1139185" y="1145243"/>
              <a:ext cx="7173783" cy="6901296"/>
            </a:xfrm>
            <a:custGeom>
              <a:avLst/>
              <a:gdLst>
                <a:gd name="connsiteX0" fmla="*/ 0 w 7173783"/>
                <a:gd name="connsiteY0" fmla="*/ 1150239 h 6901296"/>
                <a:gd name="connsiteX1" fmla="*/ 1150239 w 7173783"/>
                <a:gd name="connsiteY1" fmla="*/ 0 h 6901296"/>
                <a:gd name="connsiteX2" fmla="*/ 1195631 w 7173783"/>
                <a:gd name="connsiteY2" fmla="*/ 0 h 6901296"/>
                <a:gd name="connsiteX3" fmla="*/ 1195631 w 7173783"/>
                <a:gd name="connsiteY3" fmla="*/ 0 h 6901296"/>
                <a:gd name="connsiteX4" fmla="*/ 2989076 w 7173783"/>
                <a:gd name="connsiteY4" fmla="*/ 0 h 6901296"/>
                <a:gd name="connsiteX5" fmla="*/ 6023544 w 7173783"/>
                <a:gd name="connsiteY5" fmla="*/ 0 h 6901296"/>
                <a:gd name="connsiteX6" fmla="*/ 7173783 w 7173783"/>
                <a:gd name="connsiteY6" fmla="*/ 1150239 h 6901296"/>
                <a:gd name="connsiteX7" fmla="*/ 7173783 w 7173783"/>
                <a:gd name="connsiteY7" fmla="*/ 4025756 h 6901296"/>
                <a:gd name="connsiteX8" fmla="*/ 7173783 w 7173783"/>
                <a:gd name="connsiteY8" fmla="*/ 4025756 h 6901296"/>
                <a:gd name="connsiteX9" fmla="*/ 7173783 w 7173783"/>
                <a:gd name="connsiteY9" fmla="*/ 5751080 h 6901296"/>
                <a:gd name="connsiteX10" fmla="*/ 7173783 w 7173783"/>
                <a:gd name="connsiteY10" fmla="*/ 5751057 h 6901296"/>
                <a:gd name="connsiteX11" fmla="*/ 6023544 w 7173783"/>
                <a:gd name="connsiteY11" fmla="*/ 6901296 h 6901296"/>
                <a:gd name="connsiteX12" fmla="*/ 2989076 w 7173783"/>
                <a:gd name="connsiteY12" fmla="*/ 6901296 h 6901296"/>
                <a:gd name="connsiteX13" fmla="*/ 1195631 w 7173783"/>
                <a:gd name="connsiteY13" fmla="*/ 6901296 h 6901296"/>
                <a:gd name="connsiteX14" fmla="*/ 1195631 w 7173783"/>
                <a:gd name="connsiteY14" fmla="*/ 6901296 h 6901296"/>
                <a:gd name="connsiteX15" fmla="*/ 1150239 w 7173783"/>
                <a:gd name="connsiteY15" fmla="*/ 6901296 h 6901296"/>
                <a:gd name="connsiteX16" fmla="*/ 0 w 7173783"/>
                <a:gd name="connsiteY16" fmla="*/ 5751057 h 6901296"/>
                <a:gd name="connsiteX17" fmla="*/ 0 w 7173783"/>
                <a:gd name="connsiteY17" fmla="*/ 5751080 h 6901296"/>
                <a:gd name="connsiteX18" fmla="*/ -423038 w 7173783"/>
                <a:gd name="connsiteY18" fmla="*/ 5121797 h 6901296"/>
                <a:gd name="connsiteX19" fmla="*/ 0 w 7173783"/>
                <a:gd name="connsiteY19" fmla="*/ 4025756 h 6901296"/>
                <a:gd name="connsiteX20" fmla="*/ 0 w 7173783"/>
                <a:gd name="connsiteY20" fmla="*/ 1150239 h 69012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7173783" h="6901296" fill="none" extrusionOk="0">
                  <a:moveTo>
                    <a:pt x="0" y="1150239"/>
                  </a:moveTo>
                  <a:cubicBezTo>
                    <a:pt x="-43877" y="463094"/>
                    <a:pt x="454351" y="-110157"/>
                    <a:pt x="1150239" y="0"/>
                  </a:cubicBezTo>
                  <a:cubicBezTo>
                    <a:pt x="1167456" y="3583"/>
                    <a:pt x="1178445" y="385"/>
                    <a:pt x="1195631" y="0"/>
                  </a:cubicBezTo>
                  <a:lnTo>
                    <a:pt x="1195631" y="0"/>
                  </a:lnTo>
                  <a:cubicBezTo>
                    <a:pt x="1916721" y="39099"/>
                    <a:pt x="2742138" y="36401"/>
                    <a:pt x="2989076" y="0"/>
                  </a:cubicBezTo>
                  <a:cubicBezTo>
                    <a:pt x="4067595" y="169626"/>
                    <a:pt x="5271465" y="166819"/>
                    <a:pt x="6023544" y="0"/>
                  </a:cubicBezTo>
                  <a:cubicBezTo>
                    <a:pt x="6694077" y="-52898"/>
                    <a:pt x="7121162" y="476467"/>
                    <a:pt x="7173783" y="1150239"/>
                  </a:cubicBezTo>
                  <a:cubicBezTo>
                    <a:pt x="7068731" y="1809851"/>
                    <a:pt x="7342393" y="2937215"/>
                    <a:pt x="7173783" y="4025756"/>
                  </a:cubicBezTo>
                  <a:lnTo>
                    <a:pt x="7173783" y="4025756"/>
                  </a:lnTo>
                  <a:cubicBezTo>
                    <a:pt x="7263876" y="4765877"/>
                    <a:pt x="7281517" y="5177507"/>
                    <a:pt x="7173783" y="5751080"/>
                  </a:cubicBezTo>
                  <a:cubicBezTo>
                    <a:pt x="7173784" y="5751068"/>
                    <a:pt x="7173781" y="5751060"/>
                    <a:pt x="7173783" y="5751057"/>
                  </a:cubicBezTo>
                  <a:cubicBezTo>
                    <a:pt x="7270770" y="6310200"/>
                    <a:pt x="6683161" y="6964236"/>
                    <a:pt x="6023544" y="6901296"/>
                  </a:cubicBezTo>
                  <a:cubicBezTo>
                    <a:pt x="5386066" y="6824334"/>
                    <a:pt x="3959644" y="6872237"/>
                    <a:pt x="2989076" y="6901296"/>
                  </a:cubicBezTo>
                  <a:cubicBezTo>
                    <a:pt x="2457844" y="6884289"/>
                    <a:pt x="1832322" y="6867036"/>
                    <a:pt x="1195631" y="6901296"/>
                  </a:cubicBezTo>
                  <a:lnTo>
                    <a:pt x="1195631" y="6901296"/>
                  </a:lnTo>
                  <a:cubicBezTo>
                    <a:pt x="1182463" y="6898665"/>
                    <a:pt x="1160010" y="6898813"/>
                    <a:pt x="1150239" y="6901296"/>
                  </a:cubicBezTo>
                  <a:cubicBezTo>
                    <a:pt x="448945" y="6922100"/>
                    <a:pt x="739" y="6402840"/>
                    <a:pt x="0" y="5751057"/>
                  </a:cubicBezTo>
                  <a:cubicBezTo>
                    <a:pt x="-1" y="5751064"/>
                    <a:pt x="-1" y="5751073"/>
                    <a:pt x="0" y="5751080"/>
                  </a:cubicBezTo>
                  <a:cubicBezTo>
                    <a:pt x="-117417" y="5584361"/>
                    <a:pt x="-347455" y="5186913"/>
                    <a:pt x="-423038" y="5121797"/>
                  </a:cubicBezTo>
                  <a:cubicBezTo>
                    <a:pt x="-417812" y="4972111"/>
                    <a:pt x="-96327" y="4386517"/>
                    <a:pt x="0" y="4025756"/>
                  </a:cubicBezTo>
                  <a:cubicBezTo>
                    <a:pt x="85667" y="3351500"/>
                    <a:pt x="-27555" y="1683342"/>
                    <a:pt x="0" y="1150239"/>
                  </a:cubicBezTo>
                  <a:close/>
                </a:path>
                <a:path w="7173783" h="6901296" stroke="0" extrusionOk="0">
                  <a:moveTo>
                    <a:pt x="0" y="1150239"/>
                  </a:moveTo>
                  <a:cubicBezTo>
                    <a:pt x="86864" y="525295"/>
                    <a:pt x="443705" y="-95895"/>
                    <a:pt x="1150239" y="0"/>
                  </a:cubicBezTo>
                  <a:cubicBezTo>
                    <a:pt x="1168565" y="-1142"/>
                    <a:pt x="1176783" y="2740"/>
                    <a:pt x="1195631" y="0"/>
                  </a:cubicBezTo>
                  <a:lnTo>
                    <a:pt x="1195631" y="0"/>
                  </a:lnTo>
                  <a:cubicBezTo>
                    <a:pt x="1499881" y="7351"/>
                    <a:pt x="2348502" y="-25425"/>
                    <a:pt x="2989076" y="0"/>
                  </a:cubicBezTo>
                  <a:cubicBezTo>
                    <a:pt x="3965402" y="117495"/>
                    <a:pt x="5284435" y="-81622"/>
                    <a:pt x="6023544" y="0"/>
                  </a:cubicBezTo>
                  <a:cubicBezTo>
                    <a:pt x="6601158" y="-23202"/>
                    <a:pt x="7241404" y="530430"/>
                    <a:pt x="7173783" y="1150239"/>
                  </a:cubicBezTo>
                  <a:cubicBezTo>
                    <a:pt x="7132282" y="2144472"/>
                    <a:pt x="7302418" y="3734096"/>
                    <a:pt x="7173783" y="4025756"/>
                  </a:cubicBezTo>
                  <a:lnTo>
                    <a:pt x="7173783" y="4025756"/>
                  </a:lnTo>
                  <a:cubicBezTo>
                    <a:pt x="7018703" y="4398549"/>
                    <a:pt x="7084831" y="5530362"/>
                    <a:pt x="7173783" y="5751080"/>
                  </a:cubicBezTo>
                  <a:cubicBezTo>
                    <a:pt x="7173781" y="5751077"/>
                    <a:pt x="7173782" y="5751059"/>
                    <a:pt x="7173783" y="5751057"/>
                  </a:cubicBezTo>
                  <a:cubicBezTo>
                    <a:pt x="7216241" y="6333495"/>
                    <a:pt x="6590058" y="6896141"/>
                    <a:pt x="6023544" y="6901296"/>
                  </a:cubicBezTo>
                  <a:cubicBezTo>
                    <a:pt x="4630265" y="6756212"/>
                    <a:pt x="3678567" y="6936375"/>
                    <a:pt x="2989076" y="6901296"/>
                  </a:cubicBezTo>
                  <a:cubicBezTo>
                    <a:pt x="2198558" y="6940386"/>
                    <a:pt x="1678911" y="6862630"/>
                    <a:pt x="1195631" y="6901296"/>
                  </a:cubicBezTo>
                  <a:lnTo>
                    <a:pt x="1195631" y="6901296"/>
                  </a:lnTo>
                  <a:cubicBezTo>
                    <a:pt x="1189456" y="6897882"/>
                    <a:pt x="1165786" y="6897292"/>
                    <a:pt x="1150239" y="6901296"/>
                  </a:cubicBezTo>
                  <a:cubicBezTo>
                    <a:pt x="499688" y="6894765"/>
                    <a:pt x="44882" y="6358652"/>
                    <a:pt x="0" y="5751057"/>
                  </a:cubicBezTo>
                  <a:cubicBezTo>
                    <a:pt x="-1" y="5751060"/>
                    <a:pt x="-1" y="5751076"/>
                    <a:pt x="0" y="5751080"/>
                  </a:cubicBezTo>
                  <a:cubicBezTo>
                    <a:pt x="-50639" y="5625020"/>
                    <a:pt x="-382804" y="5250513"/>
                    <a:pt x="-423038" y="5121797"/>
                  </a:cubicBezTo>
                  <a:cubicBezTo>
                    <a:pt x="-382138" y="4754876"/>
                    <a:pt x="-153085" y="4412857"/>
                    <a:pt x="0" y="4025756"/>
                  </a:cubicBezTo>
                  <a:cubicBezTo>
                    <a:pt x="-50189" y="2653659"/>
                    <a:pt x="-24614" y="1778929"/>
                    <a:pt x="0" y="1150239"/>
                  </a:cubicBezTo>
                  <a:close/>
                </a:path>
              </a:pathLst>
            </a:custGeom>
            <a:solidFill>
              <a:schemeClr val="bg1"/>
            </a:solidFill>
            <a:ln w="38100">
              <a:solidFill>
                <a:schemeClr val="accent5">
                  <a:lumMod val="50000"/>
                </a:schemeClr>
              </a:solidFill>
              <a:prstDash val="dash"/>
              <a:extLst>
                <a:ext uri="{C807C97D-BFC1-408E-A445-0C87EB9F89A2}">
                  <ask:lineSketchStyleProps xmlns:ask="http://schemas.microsoft.com/office/drawing/2018/sketchyshapes" xmlns="" sd="2214188587">
                    <a:prstGeom prst="wedgeRoundRectCallout">
                      <a:avLst>
                        <a:gd name="adj1" fmla="val -55897"/>
                        <a:gd name="adj2" fmla="val 24215"/>
                        <a:gd name="adj3" fmla="val 16667"/>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5" name="Text Placeholder 7">
              <a:extLst>
                <a:ext uri="{FF2B5EF4-FFF2-40B4-BE49-F238E27FC236}">
                  <a16:creationId xmlns:a16="http://schemas.microsoft.com/office/drawing/2014/main" xmlns="" id="{252D571E-DF00-DFEA-4695-A8B44607599B}"/>
                </a:ext>
              </a:extLst>
            </p:cNvPr>
            <p:cNvSpPr txBox="1">
              <a:spLocks/>
            </p:cNvSpPr>
            <p:nvPr/>
          </p:nvSpPr>
          <p:spPr>
            <a:xfrm>
              <a:off x="1478803" y="1607353"/>
              <a:ext cx="6693715" cy="2988537"/>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Chỉ</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còn</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một</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thành</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viên</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nữa</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là</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đủ</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các</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đầu</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bếp</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cho</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nhà</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hàng</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rồi</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Hãy</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trả</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lời</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các</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câu</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hỏi</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để</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giúp</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mình</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có</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được</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thành</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viên</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đó</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7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nhé</a:t>
              </a:r>
              <a:r>
                <a:rPr kumimoji="0" lang="en-US" altLang="zh-CN" sz="37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a:t>
              </a:r>
              <a:endParaRPr kumimoji="0" lang="en-US" altLang="zh-CN" sz="3700" b="0"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grpSp>
    </p:spTree>
    <p:extLst>
      <p:ext uri="{BB962C8B-B14F-4D97-AF65-F5344CB8AC3E}">
        <p14:creationId xmlns:p14="http://schemas.microsoft.com/office/powerpoint/2010/main" val="19650155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fill="hold" nodeType="with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par>
                                <p:cTn id="11" presetID="32" presetClass="emph" presetSubtype="0" fill="hold" nodeType="withEffect">
                                  <p:stCondLst>
                                    <p:cond delay="0"/>
                                  </p:stCondLst>
                                  <p:childTnLst>
                                    <p:animRot by="120000">
                                      <p:cBhvr>
                                        <p:cTn id="12" dur="100" fill="hold">
                                          <p:stCondLst>
                                            <p:cond delay="0"/>
                                          </p:stCondLst>
                                        </p:cTn>
                                        <p:tgtEl>
                                          <p:spTgt spid="14"/>
                                        </p:tgtEl>
                                        <p:attrNameLst>
                                          <p:attrName>r</p:attrName>
                                        </p:attrNameLst>
                                      </p:cBhvr>
                                    </p:animRot>
                                    <p:animRot by="-240000">
                                      <p:cBhvr>
                                        <p:cTn id="13" dur="200" fill="hold">
                                          <p:stCondLst>
                                            <p:cond delay="200"/>
                                          </p:stCondLst>
                                        </p:cTn>
                                        <p:tgtEl>
                                          <p:spTgt spid="14"/>
                                        </p:tgtEl>
                                        <p:attrNameLst>
                                          <p:attrName>r</p:attrName>
                                        </p:attrNameLst>
                                      </p:cBhvr>
                                    </p:animRot>
                                    <p:animRot by="240000">
                                      <p:cBhvr>
                                        <p:cTn id="14" dur="200" fill="hold">
                                          <p:stCondLst>
                                            <p:cond delay="400"/>
                                          </p:stCondLst>
                                        </p:cTn>
                                        <p:tgtEl>
                                          <p:spTgt spid="14"/>
                                        </p:tgtEl>
                                        <p:attrNameLst>
                                          <p:attrName>r</p:attrName>
                                        </p:attrNameLst>
                                      </p:cBhvr>
                                    </p:animRot>
                                    <p:animRot by="-240000">
                                      <p:cBhvr>
                                        <p:cTn id="15" dur="200" fill="hold">
                                          <p:stCondLst>
                                            <p:cond delay="600"/>
                                          </p:stCondLst>
                                        </p:cTn>
                                        <p:tgtEl>
                                          <p:spTgt spid="14"/>
                                        </p:tgtEl>
                                        <p:attrNameLst>
                                          <p:attrName>r</p:attrName>
                                        </p:attrNameLst>
                                      </p:cBhvr>
                                    </p:animRot>
                                    <p:animRot by="120000">
                                      <p:cBhvr>
                                        <p:cTn id="16" dur="200" fill="hold">
                                          <p:stCondLst>
                                            <p:cond delay="800"/>
                                          </p:stCondLst>
                                        </p:cTn>
                                        <p:tgtEl>
                                          <p:spTgt spid="14"/>
                                        </p:tgtEl>
                                        <p:attrNameLst>
                                          <p:attrName>r</p:attrName>
                                        </p:attrNameLst>
                                      </p:cBhvr>
                                    </p:animRot>
                                  </p:childTnLst>
                                </p:cTn>
                              </p:par>
                              <p:par>
                                <p:cTn id="17" presetID="32" presetClass="emph" presetSubtype="0" fill="hold" nodeType="with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cTn>
                              </p:par>
                              <p:par>
                                <p:cTn id="23" presetID="10" presetClass="entr" presetSubtype="0" fill="hold" nodeType="withEffect">
                                  <p:stCondLst>
                                    <p:cond delay="25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5" name="Hình chữ nhật: Góc Tròn 6">
            <a:extLst>
              <a:ext uri="{FF2B5EF4-FFF2-40B4-BE49-F238E27FC236}">
                <a16:creationId xmlns:a16="http://schemas.microsoft.com/office/drawing/2014/main" xmlns=""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8" name="Group 7"/>
          <p:cNvGrpSpPr/>
          <p:nvPr/>
        </p:nvGrpSpPr>
        <p:grpSpPr>
          <a:xfrm>
            <a:off x="450847" y="425342"/>
            <a:ext cx="11169653" cy="1754326"/>
            <a:chOff x="450847" y="425342"/>
            <a:chExt cx="11169653" cy="1754326"/>
          </a:xfrm>
        </p:grpSpPr>
        <p:grpSp>
          <p:nvGrpSpPr>
            <p:cNvPr id="9" name="Group 8">
              <a:extLst>
                <a:ext uri="{FF2B5EF4-FFF2-40B4-BE49-F238E27FC236}">
                  <a16:creationId xmlns:a16="http://schemas.microsoft.com/office/drawing/2014/main" xmlns="" id="{C56449C4-9B55-2E5C-A35C-36D328BE3801}"/>
                </a:ext>
              </a:extLst>
            </p:cNvPr>
            <p:cNvGrpSpPr/>
            <p:nvPr/>
          </p:nvGrpSpPr>
          <p:grpSpPr>
            <a:xfrm>
              <a:off x="450847" y="447606"/>
              <a:ext cx="772160" cy="757670"/>
              <a:chOff x="667518" y="406400"/>
              <a:chExt cx="772160" cy="757670"/>
            </a:xfrm>
            <a:solidFill>
              <a:srgbClr val="00B0F0"/>
            </a:solidFill>
          </p:grpSpPr>
          <p:sp>
            <p:nvSpPr>
              <p:cNvPr id="11" name="Isosceles Triangle 8">
                <a:extLst>
                  <a:ext uri="{FF2B5EF4-FFF2-40B4-BE49-F238E27FC236}">
                    <a16:creationId xmlns:a16="http://schemas.microsoft.com/office/drawing/2014/main" xmlns="" id="{DBD5C094-E002-9059-F458-25F8F6050FE9}"/>
                  </a:ext>
                </a:extLst>
              </p:cNvPr>
              <p:cNvSpPr/>
              <p:nvPr/>
            </p:nvSpPr>
            <p:spPr>
              <a:xfrm>
                <a:off x="667518" y="406400"/>
                <a:ext cx="772160" cy="701040"/>
              </a:xfrm>
              <a:prstGeom prst="triangle">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12" name="TextBox 15">
                <a:extLst>
                  <a:ext uri="{FF2B5EF4-FFF2-40B4-BE49-F238E27FC236}">
                    <a16:creationId xmlns:a16="http://schemas.microsoft.com/office/drawing/2014/main" xmlns="" id="{A244621D-4212-F64C-0706-3A12F8B2D3A5}"/>
                  </a:ext>
                </a:extLst>
              </p:cNvPr>
              <p:cNvSpPr txBox="1"/>
              <p:nvPr/>
            </p:nvSpPr>
            <p:spPr>
              <a:xfrm>
                <a:off x="830078" y="579295"/>
                <a:ext cx="609600"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3</a:t>
                </a: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0" name="TextBox 9">
              <a:extLst>
                <a:ext uri="{FF2B5EF4-FFF2-40B4-BE49-F238E27FC236}">
                  <a16:creationId xmlns:a16="http://schemas.microsoft.com/office/drawing/2014/main" xmlns="" id="{05D34CA2-2112-1C09-1D68-6F5821B06B5B}"/>
                </a:ext>
              </a:extLst>
            </p:cNvPr>
            <p:cNvSpPr txBox="1"/>
            <p:nvPr/>
          </p:nvSpPr>
          <p:spPr>
            <a:xfrm>
              <a:off x="1289682" y="425342"/>
              <a:ext cx="10330818" cy="1754326"/>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600" b="0" i="0" u="none" strike="noStrike" kern="1200" cap="none" spc="0" normalizeH="0" baseline="0" noProof="0" dirty="0">
                  <a:ln>
                    <a:noFill/>
                  </a:ln>
                  <a:solidFill>
                    <a:srgbClr val="000000"/>
                  </a:solidFill>
                  <a:effectLst/>
                  <a:uLnTx/>
                  <a:uFillTx/>
                  <a:latin typeface="Calibri" panose="020F0502020204030204"/>
                  <a:ea typeface="+mn-ea"/>
                  <a:cs typeface="+mn-cs"/>
                </a:rPr>
                <a:t>Bảng số liệu dưới đây cho biết số xe máy bán ra mỗi năm từ năm 2016 tới năm 2019 của một công ty. Làm tròn số xe máy bán ra mỗi năm đến hàng trăm nghìn.</a:t>
              </a:r>
              <a:endParaRPr kumimoji="0" lang="vi-VN" sz="36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grpSp>
      <p:pic>
        <p:nvPicPr>
          <p:cNvPr id="7" name="Picture 6">
            <a:extLst>
              <a:ext uri="{FF2B5EF4-FFF2-40B4-BE49-F238E27FC236}">
                <a16:creationId xmlns:a16="http://schemas.microsoft.com/office/drawing/2014/main" xmlns="" id="{0E8347C6-F53C-F30D-A26B-400ED4D74AA7}"/>
              </a:ext>
            </a:extLst>
          </p:cNvPr>
          <p:cNvPicPr>
            <a:picLocks noChangeAspect="1"/>
          </p:cNvPicPr>
          <p:nvPr/>
        </p:nvPicPr>
        <p:blipFill>
          <a:blip r:embed="rId3"/>
          <a:stretch>
            <a:fillRect/>
          </a:stretch>
        </p:blipFill>
        <p:spPr>
          <a:xfrm>
            <a:off x="757237" y="2528887"/>
            <a:ext cx="10849780" cy="1281113"/>
          </a:xfrm>
          <a:prstGeom prst="rect">
            <a:avLst/>
          </a:prstGeom>
        </p:spPr>
      </p:pic>
      <p:graphicFrame>
        <p:nvGraphicFramePr>
          <p:cNvPr id="18" name="Table 17">
            <a:extLst>
              <a:ext uri="{FF2B5EF4-FFF2-40B4-BE49-F238E27FC236}">
                <a16:creationId xmlns:a16="http://schemas.microsoft.com/office/drawing/2014/main" xmlns="" id="{4A35FBBC-80FE-3A5E-8F2B-71677264FBF9}"/>
              </a:ext>
            </a:extLst>
          </p:cNvPr>
          <p:cNvGraphicFramePr>
            <a:graphicFrameLocks noGrp="1"/>
          </p:cNvGraphicFramePr>
          <p:nvPr>
            <p:extLst>
              <p:ext uri="{D42A27DB-BD31-4B8C-83A1-F6EECF244321}">
                <p14:modId xmlns:p14="http://schemas.microsoft.com/office/powerpoint/2010/main" val="2593500934"/>
              </p:ext>
            </p:extLst>
          </p:nvPr>
        </p:nvGraphicFramePr>
        <p:xfrm>
          <a:off x="600075" y="2400299"/>
          <a:ext cx="11172825" cy="3286125"/>
        </p:xfrm>
        <a:graphic>
          <a:graphicData uri="http://schemas.openxmlformats.org/drawingml/2006/table">
            <a:tbl>
              <a:tblPr>
                <a:tableStyleId>{E929F9F4-4A8F-4326-A1B4-22849713DDAB}</a:tableStyleId>
              </a:tblPr>
              <a:tblGrid>
                <a:gridCol w="2234565">
                  <a:extLst>
                    <a:ext uri="{9D8B030D-6E8A-4147-A177-3AD203B41FA5}">
                      <a16:colId xmlns:a16="http://schemas.microsoft.com/office/drawing/2014/main" xmlns="" val="3567704409"/>
                    </a:ext>
                  </a:extLst>
                </a:gridCol>
                <a:gridCol w="2234565">
                  <a:extLst>
                    <a:ext uri="{9D8B030D-6E8A-4147-A177-3AD203B41FA5}">
                      <a16:colId xmlns:a16="http://schemas.microsoft.com/office/drawing/2014/main" xmlns="" val="3064169356"/>
                    </a:ext>
                  </a:extLst>
                </a:gridCol>
                <a:gridCol w="2234565">
                  <a:extLst>
                    <a:ext uri="{9D8B030D-6E8A-4147-A177-3AD203B41FA5}">
                      <a16:colId xmlns:a16="http://schemas.microsoft.com/office/drawing/2014/main" xmlns="" val="650377243"/>
                    </a:ext>
                  </a:extLst>
                </a:gridCol>
                <a:gridCol w="2234565">
                  <a:extLst>
                    <a:ext uri="{9D8B030D-6E8A-4147-A177-3AD203B41FA5}">
                      <a16:colId xmlns:a16="http://schemas.microsoft.com/office/drawing/2014/main" xmlns="" val="4253784655"/>
                    </a:ext>
                  </a:extLst>
                </a:gridCol>
                <a:gridCol w="2234565">
                  <a:extLst>
                    <a:ext uri="{9D8B030D-6E8A-4147-A177-3AD203B41FA5}">
                      <a16:colId xmlns:a16="http://schemas.microsoft.com/office/drawing/2014/main" xmlns="" val="2022117318"/>
                    </a:ext>
                  </a:extLst>
                </a:gridCol>
              </a:tblGrid>
              <a:tr h="749898">
                <a:tc>
                  <a:txBody>
                    <a:bodyPr/>
                    <a:lstStyle/>
                    <a:p>
                      <a:pPr algn="ctr"/>
                      <a:r>
                        <a:rPr lang="en-US" sz="2800" b="1" dirty="0" err="1">
                          <a:solidFill>
                            <a:srgbClr val="000000"/>
                          </a:solidFill>
                          <a:effectLst/>
                        </a:rPr>
                        <a:t>Năm</a:t>
                      </a:r>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dirty="0">
                          <a:solidFill>
                            <a:srgbClr val="000000"/>
                          </a:solidFill>
                          <a:effectLst/>
                        </a:rPr>
                        <a:t>2016</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solidFill>
                            <a:srgbClr val="000000"/>
                          </a:solidFill>
                          <a:effectLst/>
                        </a:rPr>
                        <a:t>2017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solidFill>
                            <a:srgbClr val="000000"/>
                          </a:solidFill>
                          <a:effectLst/>
                        </a:rPr>
                        <a:t>2018</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sz="2800" dirty="0">
                          <a:solidFill>
                            <a:srgbClr val="000000"/>
                          </a:solidFill>
                          <a:effectLst/>
                        </a:rPr>
                        <a:t>2019</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xmlns="" val="2439638457"/>
                  </a:ext>
                </a:extLst>
              </a:tr>
              <a:tr h="749898">
                <a:tc>
                  <a:txBody>
                    <a:bodyPr/>
                    <a:lstStyle/>
                    <a:p>
                      <a:pPr algn="ctr"/>
                      <a:r>
                        <a:rPr lang="vi-VN" sz="2800" b="1" dirty="0">
                          <a:solidFill>
                            <a:srgbClr val="000000"/>
                          </a:solidFill>
                          <a:effectLst/>
                        </a:rPr>
                        <a:t>Số lượng</a:t>
                      </a:r>
                      <a:endParaRPr lang="vi-VN"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2800" b="1" dirty="0">
                          <a:solidFill>
                            <a:srgbClr val="000000"/>
                          </a:solidFill>
                          <a:effectLst/>
                        </a:rPr>
                        <a:t>3 121 023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rgbClr val="000000"/>
                          </a:solidFill>
                          <a:effectLst/>
                        </a:rPr>
                        <a:t>3 272 353</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rgbClr val="000000"/>
                          </a:solidFill>
                          <a:effectLst/>
                        </a:rPr>
                        <a:t>3 386 097</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sz="2800" b="1" dirty="0">
                          <a:solidFill>
                            <a:srgbClr val="000000"/>
                          </a:solidFill>
                          <a:effectLst/>
                        </a:rPr>
                        <a:t>3 254 964</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2121424810"/>
                  </a:ext>
                </a:extLst>
              </a:tr>
              <a:tr h="1786329">
                <a:tc>
                  <a:txBody>
                    <a:bodyPr/>
                    <a:lstStyle/>
                    <a:p>
                      <a:pPr algn="ctr"/>
                      <a:r>
                        <a:rPr lang="en-US" sz="2800" b="1" dirty="0" err="1">
                          <a:solidFill>
                            <a:srgbClr val="000000"/>
                          </a:solidFill>
                          <a:effectLst/>
                        </a:rPr>
                        <a:t>Làm</a:t>
                      </a:r>
                      <a:r>
                        <a:rPr lang="en-US" sz="2800" b="1" dirty="0">
                          <a:solidFill>
                            <a:srgbClr val="000000"/>
                          </a:solidFill>
                          <a:effectLst/>
                        </a:rPr>
                        <a:t> </a:t>
                      </a:r>
                      <a:r>
                        <a:rPr lang="en-US" sz="2800" b="1" dirty="0" err="1">
                          <a:solidFill>
                            <a:srgbClr val="000000"/>
                          </a:solidFill>
                          <a:effectLst/>
                        </a:rPr>
                        <a:t>tròn</a:t>
                      </a:r>
                      <a:r>
                        <a:rPr lang="en-US" sz="2800" b="1" dirty="0">
                          <a:solidFill>
                            <a:srgbClr val="000000"/>
                          </a:solidFill>
                          <a:effectLst/>
                        </a:rPr>
                        <a:t> </a:t>
                      </a:r>
                      <a:r>
                        <a:rPr lang="en-US" sz="2800" b="1" dirty="0" err="1">
                          <a:solidFill>
                            <a:srgbClr val="000000"/>
                          </a:solidFill>
                          <a:effectLst/>
                        </a:rPr>
                        <a:t>đến</a:t>
                      </a:r>
                      <a:r>
                        <a:rPr lang="en-US" sz="2800" b="1" dirty="0">
                          <a:solidFill>
                            <a:srgbClr val="000000"/>
                          </a:solidFill>
                          <a:effectLst/>
                        </a:rPr>
                        <a:t> </a:t>
                      </a:r>
                      <a:r>
                        <a:rPr lang="en-US" sz="2800" b="1" dirty="0" err="1">
                          <a:solidFill>
                            <a:srgbClr val="000000"/>
                          </a:solidFill>
                          <a:effectLst/>
                        </a:rPr>
                        <a:t>hàng</a:t>
                      </a:r>
                      <a:r>
                        <a:rPr lang="en-US" sz="2800" b="1" dirty="0">
                          <a:solidFill>
                            <a:srgbClr val="000000"/>
                          </a:solidFill>
                          <a:effectLst/>
                        </a:rPr>
                        <a:t> </a:t>
                      </a:r>
                      <a:r>
                        <a:rPr lang="en-US" sz="2800" b="1" dirty="0" err="1">
                          <a:solidFill>
                            <a:srgbClr val="000000"/>
                          </a:solidFill>
                          <a:effectLst/>
                        </a:rPr>
                        <a:t>trăm</a:t>
                      </a:r>
                      <a:r>
                        <a:rPr lang="en-US" sz="2800" b="1" dirty="0">
                          <a:solidFill>
                            <a:srgbClr val="000000"/>
                          </a:solidFill>
                          <a:effectLst/>
                        </a:rPr>
                        <a:t> </a:t>
                      </a:r>
                      <a:r>
                        <a:rPr lang="en-US" sz="2800" b="1" dirty="0" err="1">
                          <a:solidFill>
                            <a:srgbClr val="000000"/>
                          </a:solidFill>
                          <a:effectLst/>
                        </a:rPr>
                        <a:t>nghìn</a:t>
                      </a:r>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endParaRPr lang="en-US" sz="2800" dirty="0">
                        <a:solidFill>
                          <a:srgbClr val="000000"/>
                        </a:solidFill>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xmlns="" val="1700612309"/>
                  </a:ext>
                </a:extLst>
              </a:tr>
            </a:tbl>
          </a:graphicData>
        </a:graphic>
      </p:graphicFrame>
      <p:sp>
        <p:nvSpPr>
          <p:cNvPr id="23" name="TextBox 22">
            <a:extLst>
              <a:ext uri="{FF2B5EF4-FFF2-40B4-BE49-F238E27FC236}">
                <a16:creationId xmlns:a16="http://schemas.microsoft.com/office/drawing/2014/main" xmlns="" id="{F6E0FDC6-1E2C-0457-C28A-E9D32A2D6A7E}"/>
              </a:ext>
            </a:extLst>
          </p:cNvPr>
          <p:cNvSpPr txBox="1"/>
          <p:nvPr/>
        </p:nvSpPr>
        <p:spPr>
          <a:xfrm>
            <a:off x="2905125" y="4381500"/>
            <a:ext cx="2038350" cy="646331"/>
          </a:xfrm>
          <a:prstGeom prst="rect">
            <a:avLst/>
          </a:prstGeom>
          <a:noFill/>
        </p:spPr>
        <p:txBody>
          <a:bodyPr wrap="square" rtlCol="0">
            <a:spAutoFit/>
          </a:bodyPr>
          <a:lstStyle/>
          <a:p>
            <a:pPr algn="ctr"/>
            <a:r>
              <a:rPr lang="en-US" sz="3600" dirty="0">
                <a:solidFill>
                  <a:srgbClr val="FF0000"/>
                </a:solidFill>
              </a:rPr>
              <a:t>3 100 000</a:t>
            </a:r>
          </a:p>
        </p:txBody>
      </p:sp>
      <p:sp>
        <p:nvSpPr>
          <p:cNvPr id="24" name="TextBox 23">
            <a:extLst>
              <a:ext uri="{FF2B5EF4-FFF2-40B4-BE49-F238E27FC236}">
                <a16:creationId xmlns:a16="http://schemas.microsoft.com/office/drawing/2014/main" xmlns="" id="{14D5C823-727B-A958-34A1-DDCD2B0DD0A3}"/>
              </a:ext>
            </a:extLst>
          </p:cNvPr>
          <p:cNvSpPr txBox="1"/>
          <p:nvPr/>
        </p:nvSpPr>
        <p:spPr>
          <a:xfrm>
            <a:off x="5200650" y="4371975"/>
            <a:ext cx="2038350" cy="646331"/>
          </a:xfrm>
          <a:prstGeom prst="rect">
            <a:avLst/>
          </a:prstGeom>
          <a:noFill/>
        </p:spPr>
        <p:txBody>
          <a:bodyPr wrap="square" rtlCol="0">
            <a:spAutoFit/>
          </a:bodyPr>
          <a:lstStyle/>
          <a:p>
            <a:pPr algn="ctr"/>
            <a:r>
              <a:rPr lang="en-US" sz="3600" dirty="0">
                <a:solidFill>
                  <a:srgbClr val="FF0000"/>
                </a:solidFill>
              </a:rPr>
              <a:t>3 300 000</a:t>
            </a:r>
          </a:p>
        </p:txBody>
      </p:sp>
      <p:sp>
        <p:nvSpPr>
          <p:cNvPr id="25" name="TextBox 24">
            <a:extLst>
              <a:ext uri="{FF2B5EF4-FFF2-40B4-BE49-F238E27FC236}">
                <a16:creationId xmlns:a16="http://schemas.microsoft.com/office/drawing/2014/main" xmlns="" id="{D1E1A80B-39FB-DA2D-DD27-B5A1DE7058AA}"/>
              </a:ext>
            </a:extLst>
          </p:cNvPr>
          <p:cNvSpPr txBox="1"/>
          <p:nvPr/>
        </p:nvSpPr>
        <p:spPr>
          <a:xfrm>
            <a:off x="7505700" y="4352925"/>
            <a:ext cx="2038350" cy="646331"/>
          </a:xfrm>
          <a:prstGeom prst="rect">
            <a:avLst/>
          </a:prstGeom>
          <a:noFill/>
        </p:spPr>
        <p:txBody>
          <a:bodyPr wrap="square" rtlCol="0">
            <a:spAutoFit/>
          </a:bodyPr>
          <a:lstStyle/>
          <a:p>
            <a:pPr algn="ctr"/>
            <a:r>
              <a:rPr lang="en-US" sz="3600" dirty="0">
                <a:solidFill>
                  <a:srgbClr val="FF0000"/>
                </a:solidFill>
              </a:rPr>
              <a:t>3 400 000</a:t>
            </a:r>
          </a:p>
        </p:txBody>
      </p:sp>
      <p:sp>
        <p:nvSpPr>
          <p:cNvPr id="28" name="TextBox 27">
            <a:extLst>
              <a:ext uri="{FF2B5EF4-FFF2-40B4-BE49-F238E27FC236}">
                <a16:creationId xmlns:a16="http://schemas.microsoft.com/office/drawing/2014/main" xmlns="" id="{23C937B4-00F7-D4D2-7629-E403D3E94BD0}"/>
              </a:ext>
            </a:extLst>
          </p:cNvPr>
          <p:cNvSpPr txBox="1"/>
          <p:nvPr/>
        </p:nvSpPr>
        <p:spPr>
          <a:xfrm>
            <a:off x="9629775" y="4343400"/>
            <a:ext cx="2038350" cy="646331"/>
          </a:xfrm>
          <a:prstGeom prst="rect">
            <a:avLst/>
          </a:prstGeom>
          <a:noFill/>
        </p:spPr>
        <p:txBody>
          <a:bodyPr wrap="square" rtlCol="0">
            <a:spAutoFit/>
          </a:bodyPr>
          <a:lstStyle/>
          <a:p>
            <a:pPr algn="ctr"/>
            <a:r>
              <a:rPr lang="en-US" sz="3600" dirty="0">
                <a:solidFill>
                  <a:srgbClr val="FF0000"/>
                </a:solidFill>
              </a:rPr>
              <a:t>3 300 000</a:t>
            </a:r>
          </a:p>
        </p:txBody>
      </p:sp>
      <p:cxnSp>
        <p:nvCxnSpPr>
          <p:cNvPr id="2" name="Straight Connector 1">
            <a:extLst>
              <a:ext uri="{FF2B5EF4-FFF2-40B4-BE49-F238E27FC236}">
                <a16:creationId xmlns:a16="http://schemas.microsoft.com/office/drawing/2014/main" xmlns="" id="{D20510E1-0F16-5BCE-0B0C-43456CB74BE4}"/>
              </a:ext>
            </a:extLst>
          </p:cNvPr>
          <p:cNvCxnSpPr>
            <a:cxnSpLocks/>
          </p:cNvCxnSpPr>
          <p:nvPr/>
        </p:nvCxnSpPr>
        <p:spPr>
          <a:xfrm>
            <a:off x="10696575" y="1533525"/>
            <a:ext cx="90239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4" name="Straight Connector 3">
            <a:extLst>
              <a:ext uri="{FF2B5EF4-FFF2-40B4-BE49-F238E27FC236}">
                <a16:creationId xmlns:a16="http://schemas.microsoft.com/office/drawing/2014/main" xmlns="" id="{0982C9E4-1024-8169-3F91-0E717711BEF0}"/>
              </a:ext>
            </a:extLst>
          </p:cNvPr>
          <p:cNvCxnSpPr>
            <a:cxnSpLocks/>
          </p:cNvCxnSpPr>
          <p:nvPr/>
        </p:nvCxnSpPr>
        <p:spPr>
          <a:xfrm>
            <a:off x="1438275" y="2085975"/>
            <a:ext cx="34480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117C8068-8198-1D22-6AFF-234C80654E83}"/>
              </a:ext>
            </a:extLst>
          </p:cNvPr>
          <p:cNvCxnSpPr>
            <a:cxnSpLocks/>
          </p:cNvCxnSpPr>
          <p:nvPr/>
        </p:nvCxnSpPr>
        <p:spPr>
          <a:xfrm>
            <a:off x="7277100" y="2066925"/>
            <a:ext cx="3876675"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935289"/>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par>
                                <p:cTn id="13" presetID="22" presetClass="entr" presetSubtype="4" fill="hold" nodeType="with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down)">
                                      <p:cBhvr>
                                        <p:cTn id="15" dur="500"/>
                                        <p:tgtEl>
                                          <p:spTgt spid="4"/>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wipe(dow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barn(inVertical)">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barn(inVertical)">
                                      <p:cBhvr>
                                        <p:cTn id="35" dur="50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barn(inVertical)">
                                      <p:cBhvr>
                                        <p:cTn id="40" dur="500"/>
                                        <p:tgtEl>
                                          <p:spTgt spid="24"/>
                                        </p:tgtEl>
                                      </p:cBhvr>
                                    </p:animEffect>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barn(inVertical)">
                                      <p:cBhvr>
                                        <p:cTn id="45" dur="5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6" presetClass="entr" presetSubtype="21" fill="hold" grpId="0" nodeType="clickEffect">
                                  <p:stCondLst>
                                    <p:cond delay="0"/>
                                  </p:stCondLst>
                                  <p:childTnLst>
                                    <p:set>
                                      <p:cBhvr>
                                        <p:cTn id="49" dur="1" fill="hold">
                                          <p:stCondLst>
                                            <p:cond delay="0"/>
                                          </p:stCondLst>
                                        </p:cTn>
                                        <p:tgtEl>
                                          <p:spTgt spid="28"/>
                                        </p:tgtEl>
                                        <p:attrNameLst>
                                          <p:attrName>style.visibility</p:attrName>
                                        </p:attrNameLst>
                                      </p:cBhvr>
                                      <p:to>
                                        <p:strVal val="visible"/>
                                      </p:to>
                                    </p:set>
                                    <p:animEffect transition="in" filter="barn(inVertical)">
                                      <p:cBhvr>
                                        <p:cTn id="5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5"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pic>
        <p:nvPicPr>
          <p:cNvPr id="13" name="Hình ảnh 11">
            <a:extLst>
              <a:ext uri="{FF2B5EF4-FFF2-40B4-BE49-F238E27FC236}">
                <a16:creationId xmlns:a16="http://schemas.microsoft.com/office/drawing/2014/main" xmlns="" id="{0FEF4034-59E7-6EB0-9FE9-3085BA317B28}"/>
              </a:ext>
            </a:extLst>
          </p:cNvPr>
          <p:cNvPicPr>
            <a:picLocks noChangeAspect="1"/>
          </p:cNvPicPr>
          <p:nvPr/>
        </p:nvPicPr>
        <p:blipFill rotWithShape="1">
          <a:blip r:embed="rId6" cstate="print">
            <a:extLst>
              <a:ext uri="{BEBA8EAE-BF5A-486C-A8C5-ECC9F3942E4B}">
                <a14:imgProps xmlns:a14="http://schemas.microsoft.com/office/drawing/2010/main">
                  <a14:imgLayer r:embed="rId7">
                    <a14:imgEffect>
                      <a14:backgroundRemoval t="10000" b="90000" l="10000" r="90000">
                        <a14:foregroundMark x1="52347" y1="25918" x2="51429" y2="40918"/>
                        <a14:foregroundMark x1="32245" y1="30714" x2="42041" y2="38673"/>
                        <a14:foregroundMark x1="47755" y1="65714" x2="54388" y2="73469"/>
                        <a14:foregroundMark x1="48878" y1="67551" x2="44388" y2="69592"/>
                        <a14:foregroundMark x1="56224" y1="64796" x2="50000" y2="65510"/>
                        <a14:foregroundMark x1="45000" y1="77041" x2="45306" y2="79592"/>
                        <a14:foregroundMark x1="55510" y1="79592" x2="57041" y2="82347"/>
                        <a14:backgroundMark x1="23673" y1="55714" x2="37347" y2="67347"/>
                        <a14:backgroundMark x1="77551" y1="47041" x2="80102" y2="55000"/>
                        <a14:backgroundMark x1="43163" y1="19796" x2="25204" y2="23163"/>
                        <a14:backgroundMark x1="72347" y1="29082" x2="71224" y2="47041"/>
                        <a14:backgroundMark x1="71224" y1="52041" x2="70000" y2="62041"/>
                        <a14:backgroundMark x1="50510" y1="82959" x2="51429" y2="87347"/>
                      </a14:backgroundRemoval>
                    </a14:imgEffect>
                  </a14:imgLayer>
                </a14:imgProps>
              </a:ext>
              <a:ext uri="{28A0092B-C50C-407E-A947-70E740481C1C}">
                <a14:useLocalDpi xmlns:a14="http://schemas.microsoft.com/office/drawing/2010/main" val="0"/>
              </a:ext>
            </a:extLst>
          </a:blip>
          <a:srcRect l="16603" t="13631" r="24038" b="12908"/>
          <a:stretch/>
        </p:blipFill>
        <p:spPr>
          <a:xfrm flipH="1">
            <a:off x="7567787" y="413816"/>
            <a:ext cx="4816029" cy="5960068"/>
          </a:xfrm>
          <a:prstGeom prst="rect">
            <a:avLst/>
          </a:prstGeom>
        </p:spPr>
      </p:pic>
      <p:pic>
        <p:nvPicPr>
          <p:cNvPr id="14" name="Tieng-yeah-tre-con-www_nhacchuongvui_com">
            <a:hlinkClick r:id="" action="ppaction://media"/>
            <a:extLst>
              <a:ext uri="{FF2B5EF4-FFF2-40B4-BE49-F238E27FC236}">
                <a16:creationId xmlns:a16="http://schemas.microsoft.com/office/drawing/2014/main" xmlns=""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5092043" y="-816634"/>
            <a:ext cx="609600" cy="609600"/>
          </a:xfrm>
          <a:prstGeom prst="rect">
            <a:avLst/>
          </a:prstGeom>
        </p:spPr>
      </p:pic>
      <p:pic>
        <p:nvPicPr>
          <p:cNvPr id="18" name="Picture 17"/>
          <p:cNvPicPr>
            <a:picLocks noChangeAspect="1"/>
          </p:cNvPicPr>
          <p:nvPr/>
        </p:nvPicPr>
        <p:blipFill>
          <a:blip r:embed="rId9">
            <a:extLst>
              <a:ext uri="{BEBA8EAE-BF5A-486C-A8C5-ECC9F3942E4B}">
                <a14:imgProps xmlns:a14="http://schemas.microsoft.com/office/drawing/2010/main">
                  <a14:imgLayer r:embed="rId10">
                    <a14:imgEffect>
                      <a14:backgroundRemoval t="10000" b="90000" l="10000" r="90000">
                        <a14:foregroundMark x1="45714" y1="21429" x2="54694" y2="33776"/>
                        <a14:foregroundMark x1="53163" y1="15510" x2="60612" y2="32347"/>
                        <a14:foregroundMark x1="61122" y1="32347" x2="38061" y2="28367"/>
                        <a14:foregroundMark x1="54184" y1="27347" x2="44490" y2="26429"/>
                        <a14:foregroundMark x1="39592" y1="33571" x2="35918" y2="32857"/>
                        <a14:foregroundMark x1="33878" y1="19694" x2="34898" y2="22245"/>
                        <a14:foregroundMark x1="39592" y1="17959" x2="28980" y2="25918"/>
                        <a14:foregroundMark x1="29490" y1="26633" x2="31429" y2="31122"/>
                        <a14:foregroundMark x1="37857" y1="17041" x2="63776" y2="15510"/>
                        <a14:foregroundMark x1="55612" y1="13571" x2="66735" y2="24388"/>
                        <a14:foregroundMark x1="59592" y1="15306" x2="45510" y2="12041"/>
                        <a14:foregroundMark x1="45510" y1="58571" x2="51429" y2="69388"/>
                        <a14:foregroundMark x1="53878" y1="60204" x2="40306" y2="70918"/>
                        <a14:foregroundMark x1="41020" y1="60204" x2="47449" y2="75306"/>
                        <a14:foregroundMark x1="52959" y1="62449" x2="53367" y2="74592"/>
                        <a14:foregroundMark x1="54898" y1="59796" x2="58061" y2="72143"/>
                        <a14:foregroundMark x1="50714" y1="59796" x2="43776" y2="60000"/>
                        <a14:foregroundMark x1="44286" y1="58776" x2="35918" y2="63980"/>
                        <a14:foregroundMark x1="50714" y1="58265" x2="62041" y2="64490"/>
                        <a14:foregroundMark x1="54388" y1="59490" x2="58571" y2="61020"/>
                        <a14:backgroundMark x1="25204" y1="44184" x2="19796" y2="68367"/>
                        <a14:backgroundMark x1="16122" y1="35306" x2="28265" y2="55102"/>
                        <a14:backgroundMark x1="21531" y1="39796" x2="30714" y2="44898"/>
                        <a14:backgroundMark x1="34388" y1="52551" x2="27755" y2="47857"/>
                        <a14:backgroundMark x1="38061" y1="57551" x2="31939" y2="52857"/>
                        <a14:backgroundMark x1="26020" y1="51837" x2="32143" y2="73367"/>
                        <a14:backgroundMark x1="28980" y1="70612" x2="37653" y2="78571"/>
                        <a14:backgroundMark x1="76633" y1="40000" x2="76633" y2="53367"/>
                        <a14:backgroundMark x1="63265" y1="53061" x2="70000" y2="52347"/>
                        <a14:backgroundMark x1="74184" y1="37041" x2="76633" y2="57041"/>
                        <a14:backgroundMark x1="71735" y1="53878" x2="75408" y2="69898"/>
                        <a14:backgroundMark x1="72959" y1="56531" x2="83571" y2="73571"/>
                        <a14:backgroundMark x1="73163" y1="38469" x2="79388" y2="58061"/>
                        <a14:backgroundMark x1="76122" y1="32041" x2="80306" y2="61735"/>
                        <a14:backgroundMark x1="72449" y1="62755" x2="67755" y2="75102"/>
                        <a14:backgroundMark x1="64796" y1="70918" x2="64490" y2="81531"/>
                        <a14:backgroundMark x1="49694" y1="82245" x2="49490" y2="85918"/>
                        <a14:backgroundMark x1="45918" y1="11735" x2="45714" y2="12653"/>
                        <a14:backgroundMark x1="46429" y1="13367" x2="45714" y2="12041"/>
                      </a14:backgroundRemoval>
                    </a14:imgEffect>
                  </a14:imgLayer>
                </a14:imgProps>
              </a:ext>
              <a:ext uri="{28A0092B-C50C-407E-A947-70E740481C1C}">
                <a14:useLocalDpi xmlns:a14="http://schemas.microsoft.com/office/drawing/2010/main" val="0"/>
              </a:ext>
            </a:extLst>
          </a:blip>
          <a:stretch>
            <a:fillRect/>
          </a:stretch>
        </p:blipFill>
        <p:spPr>
          <a:xfrm>
            <a:off x="1414435" y="-362745"/>
            <a:ext cx="7355216" cy="7355216"/>
          </a:xfrm>
          <a:prstGeom prst="rect">
            <a:avLst/>
          </a:prstGeom>
        </p:spPr>
      </p:pic>
      <p:pic>
        <p:nvPicPr>
          <p:cNvPr id="19" name="Picture 18"/>
          <p:cNvPicPr>
            <a:picLocks noChangeAspect="1"/>
          </p:cNvPicPr>
          <p:nvPr/>
        </p:nvPicPr>
        <p:blipFill rotWithShape="1">
          <a:blip r:embed="rId11">
            <a:extLst>
              <a:ext uri="{BEBA8EAE-BF5A-486C-A8C5-ECC9F3942E4B}">
                <a14:imgProps xmlns:a14="http://schemas.microsoft.com/office/drawing/2010/main">
                  <a14:imgLayer r:embed="rId12">
                    <a14:imgEffect>
                      <a14:backgroundRemoval t="10000" b="90000" l="10000" r="90000">
                        <a14:backgroundMark x1="18673" y1="23265" x2="24286" y2="49184"/>
                        <a14:backgroundMark x1="70000" y1="70510" x2="78163" y2="79796"/>
                        <a14:backgroundMark x1="78163" y1="38469" x2="88673" y2="48878"/>
                      </a14:backgroundRemoval>
                    </a14:imgEffect>
                  </a14:imgLayer>
                </a14:imgProps>
              </a:ext>
              <a:ext uri="{28A0092B-C50C-407E-A947-70E740481C1C}">
                <a14:useLocalDpi xmlns:a14="http://schemas.microsoft.com/office/drawing/2010/main" val="0"/>
              </a:ext>
            </a:extLst>
          </a:blip>
          <a:srcRect l="24560" r="19769" b="8354"/>
          <a:stretch/>
        </p:blipFill>
        <p:spPr>
          <a:xfrm>
            <a:off x="-412382" y="-168866"/>
            <a:ext cx="4268520" cy="7026866"/>
          </a:xfrm>
          <a:prstGeom prst="rect">
            <a:avLst/>
          </a:prstGeom>
        </p:spPr>
      </p:pic>
      <p:pic>
        <p:nvPicPr>
          <p:cNvPr id="20" name="Hình ảnh 8">
            <a:extLst>
              <a:ext uri="{FF2B5EF4-FFF2-40B4-BE49-F238E27FC236}">
                <a16:creationId xmlns:a16="http://schemas.microsoft.com/office/drawing/2014/main" xmlns="" id="{E6083E62-8B1C-361B-2A85-1EDE46DF801E}"/>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4270731" y="492103"/>
            <a:ext cx="5517678" cy="6500368"/>
          </a:xfrm>
          <a:prstGeom prst="rect">
            <a:avLst/>
          </a:prstGeom>
        </p:spPr>
      </p:pic>
      <p:pic>
        <p:nvPicPr>
          <p:cNvPr id="16" name="Picture 15"/>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0940871">
            <a:off x="983132" y="-148988"/>
            <a:ext cx="2453463" cy="2858403"/>
          </a:xfrm>
          <a:prstGeom prst="rect">
            <a:avLst/>
          </a:prstGeom>
        </p:spPr>
      </p:pic>
      <p:pic>
        <p:nvPicPr>
          <p:cNvPr id="17" name="Picture 16"/>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rot="20940871">
            <a:off x="2645271" y="1386559"/>
            <a:ext cx="2082387" cy="2426081"/>
          </a:xfrm>
          <a:prstGeom prst="rect">
            <a:avLst/>
          </a:prstGeom>
        </p:spPr>
      </p:pic>
      <p:pic>
        <p:nvPicPr>
          <p:cNvPr id="3" name="Picture 2">
            <a:extLst>
              <a:ext uri="{FF2B5EF4-FFF2-40B4-BE49-F238E27FC236}">
                <a16:creationId xmlns:a16="http://schemas.microsoft.com/office/drawing/2014/main" xmlns="" id="{774AF6C3-07CB-2F87-83EE-B1D74A23BEE1}"/>
              </a:ext>
            </a:extLst>
          </p:cNvPr>
          <p:cNvPicPr>
            <a:picLocks noChangeAspect="1"/>
          </p:cNvPicPr>
          <p:nvPr/>
        </p:nvPicPr>
        <p:blipFill>
          <a:blip r:embed="rId15"/>
          <a:stretch>
            <a:fillRect/>
          </a:stretch>
        </p:blipFill>
        <p:spPr>
          <a:xfrm>
            <a:off x="454036" y="0"/>
            <a:ext cx="11455377" cy="3688400"/>
          </a:xfrm>
          <a:prstGeom prst="rect">
            <a:avLst/>
          </a:prstGeom>
        </p:spPr>
      </p:pic>
    </p:spTree>
    <p:extLst>
      <p:ext uri="{BB962C8B-B14F-4D97-AF65-F5344CB8AC3E}">
        <p14:creationId xmlns:p14="http://schemas.microsoft.com/office/powerpoint/2010/main" val="212418252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1" presetClass="mediacall" presetSubtype="0" fill="hold" nodeType="withEffect">
                                  <p:stCondLst>
                                    <p:cond delay="0"/>
                                  </p:stCondLst>
                                  <p:childTnLst>
                                    <p:cmd type="call" cmd="playFrom(0.0)">
                                      <p:cBhvr>
                                        <p:cTn id="10" dur="4414" fill="hold"/>
                                        <p:tgtEl>
                                          <p:spTgt spid="14"/>
                                        </p:tgtEl>
                                      </p:cBhvr>
                                    </p:cmd>
                                  </p:childTnLst>
                                </p:cTn>
                              </p:par>
                              <p:par>
                                <p:cTn id="11" presetID="10"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par>
                                <p:cTn id="14" presetID="10" presetClass="entr" presetSubtype="0" fill="hold" nodeType="withEffect">
                                  <p:stCondLst>
                                    <p:cond delay="0"/>
                                  </p:stCondLst>
                                  <p:childTnLst>
                                    <p:set>
                                      <p:cBhvr>
                                        <p:cTn id="15" dur="1" fill="hold">
                                          <p:stCondLst>
                                            <p:cond delay="0"/>
                                          </p:stCondLst>
                                        </p:cTn>
                                        <p:tgtEl>
                                          <p:spTgt spid="17"/>
                                        </p:tgtEl>
                                        <p:attrNameLst>
                                          <p:attrName>style.visibility</p:attrName>
                                        </p:attrNameLst>
                                      </p:cBhvr>
                                      <p:to>
                                        <p:strVal val="visible"/>
                                      </p:to>
                                    </p:set>
                                    <p:animEffect transition="in" filter="fade">
                                      <p:cBhvr>
                                        <p:cTn id="16" dur="386"/>
                                        <p:tgtEl>
                                          <p:spTgt spid="17"/>
                                        </p:tgtEl>
                                      </p:cBhvr>
                                    </p:animEffect>
                                  </p:childTnLst>
                                </p:cTn>
                              </p:par>
                              <p:par>
                                <p:cTn id="17" presetID="32" presetClass="emph" presetSubtype="0" fill="hold" nodeType="withEffect">
                                  <p:stCondLst>
                                    <p:cond delay="0"/>
                                  </p:stCondLst>
                                  <p:childTnLst>
                                    <p:animRot by="120000">
                                      <p:cBhvr>
                                        <p:cTn id="18" dur="100" fill="hold">
                                          <p:stCondLst>
                                            <p:cond delay="0"/>
                                          </p:stCondLst>
                                        </p:cTn>
                                        <p:tgtEl>
                                          <p:spTgt spid="13"/>
                                        </p:tgtEl>
                                        <p:attrNameLst>
                                          <p:attrName>r</p:attrName>
                                        </p:attrNameLst>
                                      </p:cBhvr>
                                    </p:animRot>
                                    <p:animRot by="-240000">
                                      <p:cBhvr>
                                        <p:cTn id="19" dur="200" fill="hold">
                                          <p:stCondLst>
                                            <p:cond delay="200"/>
                                          </p:stCondLst>
                                        </p:cTn>
                                        <p:tgtEl>
                                          <p:spTgt spid="13"/>
                                        </p:tgtEl>
                                        <p:attrNameLst>
                                          <p:attrName>r</p:attrName>
                                        </p:attrNameLst>
                                      </p:cBhvr>
                                    </p:animRot>
                                    <p:animRot by="240000">
                                      <p:cBhvr>
                                        <p:cTn id="20" dur="200" fill="hold">
                                          <p:stCondLst>
                                            <p:cond delay="400"/>
                                          </p:stCondLst>
                                        </p:cTn>
                                        <p:tgtEl>
                                          <p:spTgt spid="13"/>
                                        </p:tgtEl>
                                        <p:attrNameLst>
                                          <p:attrName>r</p:attrName>
                                        </p:attrNameLst>
                                      </p:cBhvr>
                                    </p:animRot>
                                    <p:animRot by="-240000">
                                      <p:cBhvr>
                                        <p:cTn id="21" dur="200" fill="hold">
                                          <p:stCondLst>
                                            <p:cond delay="600"/>
                                          </p:stCondLst>
                                        </p:cTn>
                                        <p:tgtEl>
                                          <p:spTgt spid="13"/>
                                        </p:tgtEl>
                                        <p:attrNameLst>
                                          <p:attrName>r</p:attrName>
                                        </p:attrNameLst>
                                      </p:cBhvr>
                                    </p:animRot>
                                    <p:animRot by="120000">
                                      <p:cBhvr>
                                        <p:cTn id="22" dur="200" fill="hold">
                                          <p:stCondLst>
                                            <p:cond delay="800"/>
                                          </p:stCondLst>
                                        </p:cTn>
                                        <p:tgtEl>
                                          <p:spTgt spid="13"/>
                                        </p:tgtEl>
                                        <p:attrNameLst>
                                          <p:attrName>r</p:attrName>
                                        </p:attrNameLst>
                                      </p:cBhvr>
                                    </p:animRot>
                                  </p:childTnLst>
                                </p:cTn>
                              </p:par>
                              <p:par>
                                <p:cTn id="23" presetID="32" presetClass="emph" presetSubtype="0" fill="hold" nodeType="withEffect">
                                  <p:stCondLst>
                                    <p:cond delay="0"/>
                                  </p:stCondLst>
                                  <p:childTnLst>
                                    <p:animRot by="120000">
                                      <p:cBhvr>
                                        <p:cTn id="24" dur="100" fill="hold">
                                          <p:stCondLst>
                                            <p:cond delay="0"/>
                                          </p:stCondLst>
                                        </p:cTn>
                                        <p:tgtEl>
                                          <p:spTgt spid="20"/>
                                        </p:tgtEl>
                                        <p:attrNameLst>
                                          <p:attrName>r</p:attrName>
                                        </p:attrNameLst>
                                      </p:cBhvr>
                                    </p:animRot>
                                    <p:animRot by="-240000">
                                      <p:cBhvr>
                                        <p:cTn id="25" dur="200" fill="hold">
                                          <p:stCondLst>
                                            <p:cond delay="200"/>
                                          </p:stCondLst>
                                        </p:cTn>
                                        <p:tgtEl>
                                          <p:spTgt spid="20"/>
                                        </p:tgtEl>
                                        <p:attrNameLst>
                                          <p:attrName>r</p:attrName>
                                        </p:attrNameLst>
                                      </p:cBhvr>
                                    </p:animRot>
                                    <p:animRot by="240000">
                                      <p:cBhvr>
                                        <p:cTn id="26" dur="200" fill="hold">
                                          <p:stCondLst>
                                            <p:cond delay="400"/>
                                          </p:stCondLst>
                                        </p:cTn>
                                        <p:tgtEl>
                                          <p:spTgt spid="20"/>
                                        </p:tgtEl>
                                        <p:attrNameLst>
                                          <p:attrName>r</p:attrName>
                                        </p:attrNameLst>
                                      </p:cBhvr>
                                    </p:animRot>
                                    <p:animRot by="-240000">
                                      <p:cBhvr>
                                        <p:cTn id="27" dur="200" fill="hold">
                                          <p:stCondLst>
                                            <p:cond delay="600"/>
                                          </p:stCondLst>
                                        </p:cTn>
                                        <p:tgtEl>
                                          <p:spTgt spid="20"/>
                                        </p:tgtEl>
                                        <p:attrNameLst>
                                          <p:attrName>r</p:attrName>
                                        </p:attrNameLst>
                                      </p:cBhvr>
                                    </p:animRot>
                                    <p:animRot by="120000">
                                      <p:cBhvr>
                                        <p:cTn id="28" dur="200" fill="hold">
                                          <p:stCondLst>
                                            <p:cond delay="800"/>
                                          </p:stCondLst>
                                        </p:cTn>
                                        <p:tgtEl>
                                          <p:spTgt spid="20"/>
                                        </p:tgtEl>
                                        <p:attrNameLst>
                                          <p:attrName>r</p:attrName>
                                        </p:attrNameLst>
                                      </p:cBhvr>
                                    </p:animRot>
                                  </p:childTnLst>
                                </p:cTn>
                              </p:par>
                              <p:par>
                                <p:cTn id="29" presetID="32" presetClass="emph" presetSubtype="0" fill="hold" nodeType="withEffect">
                                  <p:stCondLst>
                                    <p:cond delay="0"/>
                                  </p:stCondLst>
                                  <p:childTnLst>
                                    <p:animRot by="120000">
                                      <p:cBhvr>
                                        <p:cTn id="30" dur="100" fill="hold">
                                          <p:stCondLst>
                                            <p:cond delay="0"/>
                                          </p:stCondLst>
                                        </p:cTn>
                                        <p:tgtEl>
                                          <p:spTgt spid="19"/>
                                        </p:tgtEl>
                                        <p:attrNameLst>
                                          <p:attrName>r</p:attrName>
                                        </p:attrNameLst>
                                      </p:cBhvr>
                                    </p:animRot>
                                    <p:animRot by="-240000">
                                      <p:cBhvr>
                                        <p:cTn id="31" dur="200" fill="hold">
                                          <p:stCondLst>
                                            <p:cond delay="200"/>
                                          </p:stCondLst>
                                        </p:cTn>
                                        <p:tgtEl>
                                          <p:spTgt spid="19"/>
                                        </p:tgtEl>
                                        <p:attrNameLst>
                                          <p:attrName>r</p:attrName>
                                        </p:attrNameLst>
                                      </p:cBhvr>
                                    </p:animRot>
                                    <p:animRot by="240000">
                                      <p:cBhvr>
                                        <p:cTn id="32" dur="200" fill="hold">
                                          <p:stCondLst>
                                            <p:cond delay="400"/>
                                          </p:stCondLst>
                                        </p:cTn>
                                        <p:tgtEl>
                                          <p:spTgt spid="19"/>
                                        </p:tgtEl>
                                        <p:attrNameLst>
                                          <p:attrName>r</p:attrName>
                                        </p:attrNameLst>
                                      </p:cBhvr>
                                    </p:animRot>
                                    <p:animRot by="-240000">
                                      <p:cBhvr>
                                        <p:cTn id="33" dur="200" fill="hold">
                                          <p:stCondLst>
                                            <p:cond delay="600"/>
                                          </p:stCondLst>
                                        </p:cTn>
                                        <p:tgtEl>
                                          <p:spTgt spid="19"/>
                                        </p:tgtEl>
                                        <p:attrNameLst>
                                          <p:attrName>r</p:attrName>
                                        </p:attrNameLst>
                                      </p:cBhvr>
                                    </p:animRot>
                                    <p:animRot by="120000">
                                      <p:cBhvr>
                                        <p:cTn id="34" dur="200" fill="hold">
                                          <p:stCondLst>
                                            <p:cond delay="800"/>
                                          </p:stCondLst>
                                        </p:cTn>
                                        <p:tgtEl>
                                          <p:spTgt spid="19"/>
                                        </p:tgtEl>
                                        <p:attrNameLst>
                                          <p:attrName>r</p:attrName>
                                        </p:attrNameLst>
                                      </p:cBhvr>
                                    </p:animRot>
                                  </p:childTnLst>
                                </p:cTn>
                              </p:par>
                              <p:par>
                                <p:cTn id="35" presetID="32" presetClass="emph" presetSubtype="0" fill="hold" nodeType="withEffect">
                                  <p:stCondLst>
                                    <p:cond delay="0"/>
                                  </p:stCondLst>
                                  <p:childTnLst>
                                    <p:animRot by="120000">
                                      <p:cBhvr>
                                        <p:cTn id="36" dur="100" fill="hold">
                                          <p:stCondLst>
                                            <p:cond delay="0"/>
                                          </p:stCondLst>
                                        </p:cTn>
                                        <p:tgtEl>
                                          <p:spTgt spid="18"/>
                                        </p:tgtEl>
                                        <p:attrNameLst>
                                          <p:attrName>r</p:attrName>
                                        </p:attrNameLst>
                                      </p:cBhvr>
                                    </p:animRot>
                                    <p:animRot by="-240000">
                                      <p:cBhvr>
                                        <p:cTn id="37" dur="200" fill="hold">
                                          <p:stCondLst>
                                            <p:cond delay="200"/>
                                          </p:stCondLst>
                                        </p:cTn>
                                        <p:tgtEl>
                                          <p:spTgt spid="18"/>
                                        </p:tgtEl>
                                        <p:attrNameLst>
                                          <p:attrName>r</p:attrName>
                                        </p:attrNameLst>
                                      </p:cBhvr>
                                    </p:animRot>
                                    <p:animRot by="240000">
                                      <p:cBhvr>
                                        <p:cTn id="38" dur="200" fill="hold">
                                          <p:stCondLst>
                                            <p:cond delay="400"/>
                                          </p:stCondLst>
                                        </p:cTn>
                                        <p:tgtEl>
                                          <p:spTgt spid="18"/>
                                        </p:tgtEl>
                                        <p:attrNameLst>
                                          <p:attrName>r</p:attrName>
                                        </p:attrNameLst>
                                      </p:cBhvr>
                                    </p:animRot>
                                    <p:animRot by="-240000">
                                      <p:cBhvr>
                                        <p:cTn id="39" dur="200" fill="hold">
                                          <p:stCondLst>
                                            <p:cond delay="600"/>
                                          </p:stCondLst>
                                        </p:cTn>
                                        <p:tgtEl>
                                          <p:spTgt spid="18"/>
                                        </p:tgtEl>
                                        <p:attrNameLst>
                                          <p:attrName>r</p:attrName>
                                        </p:attrNameLst>
                                      </p:cBhvr>
                                    </p:animRot>
                                    <p:animRot by="120000">
                                      <p:cBhvr>
                                        <p:cTn id="40" dur="200" fill="hold">
                                          <p:stCondLst>
                                            <p:cond delay="800"/>
                                          </p:stCondLst>
                                        </p:cTn>
                                        <p:tgtEl>
                                          <p:spTgt spid="18"/>
                                        </p:tgtEl>
                                        <p:attrNameLst>
                                          <p:attrName>r</p:attrName>
                                        </p:attrNameLst>
                                      </p:cBhvr>
                                    </p:animRot>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gtEl>
                                        <p:attrNameLst>
                                          <p:attrName>style.visibility</p:attrName>
                                        </p:attrNameLst>
                                      </p:cBhvr>
                                      <p:to>
                                        <p:strVal val="visible"/>
                                      </p:to>
                                    </p:set>
                                    <p:animEffect transition="in" filter="fade">
                                      <p:cBhvr>
                                        <p:cTn id="45" dur="1000"/>
                                        <p:tgtEl>
                                          <p:spTgt spid="3"/>
                                        </p:tgtEl>
                                      </p:cBhvr>
                                    </p:animEffect>
                                    <p:anim calcmode="lin" valueType="num">
                                      <p:cBhvr>
                                        <p:cTn id="46" dur="1000" fill="hold"/>
                                        <p:tgtEl>
                                          <p:spTgt spid="3"/>
                                        </p:tgtEl>
                                        <p:attrNameLst>
                                          <p:attrName>ppt_x</p:attrName>
                                        </p:attrNameLst>
                                      </p:cBhvr>
                                      <p:tavLst>
                                        <p:tav tm="0">
                                          <p:val>
                                            <p:strVal val="#ppt_x"/>
                                          </p:val>
                                        </p:tav>
                                        <p:tav tm="100000">
                                          <p:val>
                                            <p:strVal val="#ppt_x"/>
                                          </p:val>
                                        </p:tav>
                                      </p:tavLst>
                                    </p:anim>
                                    <p:anim calcmode="lin" valueType="num">
                                      <p:cBhvr>
                                        <p:cTn id="4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p:cTn id="48" fill="hold" display="0">
                  <p:stCondLst>
                    <p:cond delay="indefinite"/>
                  </p:stCondLst>
                  <p:endCondLst>
                    <p:cond evt="onStopAudio" delay="0">
                      <p:tgtEl>
                        <p:sldTgt/>
                      </p:tgtEl>
                    </p:cond>
                  </p:endCondLst>
                </p:cTn>
                <p:tgtEl>
                  <p:spTgt spid="1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lIns="121917" tIns="60958" rIns="121917" bIns="60958"/>
          <a:lstStyle/>
          <a:p>
            <a:endParaRPr lang="en-US"/>
          </a:p>
        </p:txBody>
      </p:sp>
      <p:sp>
        <p:nvSpPr>
          <p:cNvPr id="3" name="Subtitle 2"/>
          <p:cNvSpPr>
            <a:spLocks noGrp="1"/>
          </p:cNvSpPr>
          <p:nvPr>
            <p:ph type="subTitle" idx="1"/>
          </p:nvPr>
        </p:nvSpPr>
        <p:spPr/>
        <p:txBody>
          <a:bodyPr lIns="121917" tIns="60958" rIns="121917" bIns="60958"/>
          <a:lstStyle/>
          <a:p>
            <a:endParaRPr lang="en-U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7239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2184400" y="2057400"/>
            <a:ext cx="7823200" cy="1981200"/>
          </a:xfrm>
          <a:prstGeom prst="rect">
            <a:avLst/>
          </a:prstGeom>
          <a:noFill/>
        </p:spPr>
        <p:txBody>
          <a:bodyPr wrap="none" lIns="121917" tIns="60958" rIns="121917" bIns="60958">
            <a:prstTxWarp prst="textDeflate">
              <a:avLst/>
            </a:prstTxWarp>
            <a:spAutoFit/>
          </a:bodyPr>
          <a:lstStyle/>
          <a:p>
            <a:pPr algn="ctr"/>
            <a:r>
              <a:rPr lang="en-US" sz="7200" b="1" dirty="0">
                <a:ln w="18000">
                  <a:solidFill>
                    <a:srgbClr val="C0504D">
                      <a:satMod val="140000"/>
                    </a:srgbClr>
                  </a:solidFill>
                  <a:prstDash val="solid"/>
                  <a:miter lim="800000"/>
                </a:ln>
                <a:solidFill>
                  <a:srgbClr val="0070C0"/>
                </a:solidFill>
                <a:effectLst>
                  <a:outerShdw blurRad="25500" dist="23000" dir="7020000" algn="tl">
                    <a:srgbClr val="000000">
                      <a:alpha val="50000"/>
                    </a:srgbClr>
                  </a:outerShdw>
                </a:effectLst>
                <a:latin typeface="Times New Roman" pitchFamily="18" charset="0"/>
                <a:cs typeface="Times New Roman" pitchFamily="18" charset="0"/>
              </a:rPr>
              <a:t>KHỞI ĐỘNG</a:t>
            </a:r>
          </a:p>
        </p:txBody>
      </p:sp>
      <p:sp>
        <p:nvSpPr>
          <p:cNvPr id="4" name="5-Point Star 3">
            <a:hlinkClick r:id="rId3" action="ppaction://hlinkfile"/>
          </p:cNvPr>
          <p:cNvSpPr/>
          <p:nvPr/>
        </p:nvSpPr>
        <p:spPr>
          <a:xfrm>
            <a:off x="11176000" y="6324600"/>
            <a:ext cx="914400" cy="762000"/>
          </a:xfrm>
          <a:prstGeom prst="star5">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lIns="121917" tIns="60958" rIns="121917" bIns="60958" rtlCol="0" anchor="ctr"/>
          <a:lstStyle/>
          <a:p>
            <a:pPr algn="ctr"/>
            <a:endParaRPr lang="en-US">
              <a:solidFill>
                <a:prstClr val="white"/>
              </a:solidFill>
            </a:endParaRPr>
          </a:p>
        </p:txBody>
      </p:sp>
    </p:spTree>
    <p:extLst>
      <p:ext uri="{BB962C8B-B14F-4D97-AF65-F5344CB8AC3E}">
        <p14:creationId xmlns:p14="http://schemas.microsoft.com/office/powerpoint/2010/main" val="40461118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t="2500" r="-72" b="16378"/>
          <a:stretch/>
        </p:blipFill>
        <p:spPr>
          <a:xfrm>
            <a:off x="0" y="-65314"/>
            <a:ext cx="12200709" cy="6923314"/>
          </a:xfrm>
          <a:prstGeom prst="rect">
            <a:avLst/>
          </a:prstGeom>
        </p:spPr>
      </p:pic>
      <p:grpSp>
        <p:nvGrpSpPr>
          <p:cNvPr id="13" name="Nhóm 1">
            <a:extLst>
              <a:ext uri="{FF2B5EF4-FFF2-40B4-BE49-F238E27FC236}">
                <a16:creationId xmlns:a16="http://schemas.microsoft.com/office/drawing/2014/main" xmlns="" id="{06CC7382-E254-40EB-167B-D85C54F1248E}"/>
              </a:ext>
            </a:extLst>
          </p:cNvPr>
          <p:cNvGrpSpPr/>
          <p:nvPr/>
        </p:nvGrpSpPr>
        <p:grpSpPr>
          <a:xfrm rot="1103653">
            <a:off x="-349362" y="-157864"/>
            <a:ext cx="6762858" cy="6879977"/>
            <a:chOff x="2234330" y="2370044"/>
            <a:chExt cx="6796859" cy="3478428"/>
          </a:xfrm>
        </p:grpSpPr>
        <p:sp>
          <p:nvSpPr>
            <p:cNvPr id="14" name="TextBox 12">
              <a:extLst>
                <a:ext uri="{FF2B5EF4-FFF2-40B4-BE49-F238E27FC236}">
                  <a16:creationId xmlns:a16="http://schemas.microsoft.com/office/drawing/2014/main" xmlns="" id="{B5EF448B-915E-7F66-D6DA-FDAC5CB4C2F3}"/>
                </a:ext>
              </a:extLst>
            </p:cNvPr>
            <p:cNvSpPr txBox="1"/>
            <p:nvPr/>
          </p:nvSpPr>
          <p:spPr>
            <a:xfrm rot="20527286">
              <a:off x="2340145" y="2370044"/>
              <a:ext cx="6688425" cy="34700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0" b="0" i="0" u="none" strike="noStrike" kern="1200" cap="none" spc="0" normalizeH="0" baseline="0" noProof="0" dirty="0" err="1">
                  <a:ln w="190500">
                    <a:solidFill>
                      <a:prstClr val="white"/>
                    </a:solidFill>
                  </a:ln>
                  <a:solidFill>
                    <a:prstClr val="black"/>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rPr>
                <a:t>Luyện</a:t>
              </a:r>
              <a:r>
                <a:rPr kumimoji="0" lang="en-US" sz="22000" b="0" i="0" u="none" strike="noStrike" kern="1200" cap="none" spc="0" normalizeH="0" baseline="0" noProof="0" dirty="0">
                  <a:ln w="190500">
                    <a:solidFill>
                      <a:prstClr val="white"/>
                    </a:solidFill>
                  </a:ln>
                  <a:solidFill>
                    <a:prstClr val="black"/>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rPr>
                <a:t> </a:t>
              </a:r>
              <a:r>
                <a:rPr kumimoji="0" lang="en-US" sz="22000" b="0" i="0" u="none" strike="noStrike" kern="1200" cap="none" spc="0" normalizeH="0" baseline="0" noProof="0" dirty="0" err="1">
                  <a:ln w="190500">
                    <a:solidFill>
                      <a:prstClr val="white"/>
                    </a:solidFill>
                  </a:ln>
                  <a:solidFill>
                    <a:prstClr val="black"/>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rPr>
                <a:t>tập</a:t>
              </a:r>
              <a:endParaRPr kumimoji="0" lang="en-US" sz="22000" b="0" i="0" u="none" strike="noStrike" kern="1200" cap="none" spc="0" normalizeH="0" baseline="0" noProof="0" dirty="0">
                <a:ln w="190500">
                  <a:solidFill>
                    <a:prstClr val="white"/>
                  </a:solidFill>
                </a:ln>
                <a:solidFill>
                  <a:prstClr val="black"/>
                </a:solidFill>
                <a:effectLst>
                  <a:outerShdw blurRad="38100" dist="19050" dir="2700000" algn="tl" rotWithShape="0">
                    <a:prstClr val="black">
                      <a:alpha val="40000"/>
                    </a:prstClr>
                  </a:outerShdw>
                </a:effectLst>
                <a:uLnTx/>
                <a:uFillTx/>
                <a:latin typeface="UTM Edwardian" panose="02040603050506020204" pitchFamily="18" charset="0"/>
                <a:ea typeface="LNTH-LuoLuoNotangYuanTi 1" pitchFamily="2" charset="-128"/>
                <a:cs typeface="LNTH-LuoLuoNotangYuanTi 1" pitchFamily="2" charset="-128"/>
              </a:endParaRPr>
            </a:p>
          </p:txBody>
        </p:sp>
        <p:sp>
          <p:nvSpPr>
            <p:cNvPr id="15" name="TextBox 12">
              <a:extLst>
                <a:ext uri="{FF2B5EF4-FFF2-40B4-BE49-F238E27FC236}">
                  <a16:creationId xmlns:a16="http://schemas.microsoft.com/office/drawing/2014/main" xmlns="" id="{F4A16715-8206-DC37-3364-FE5D963EA6A2}"/>
                </a:ext>
              </a:extLst>
            </p:cNvPr>
            <p:cNvSpPr txBox="1"/>
            <p:nvPr/>
          </p:nvSpPr>
          <p:spPr>
            <a:xfrm rot="20527286">
              <a:off x="2234330" y="2378416"/>
              <a:ext cx="6796859" cy="34700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2000" b="0" i="0" u="none" strike="noStrike" kern="1200" cap="none" spc="0" normalizeH="0" baseline="0" noProof="0" dirty="0" err="1">
                  <a:ln w="0"/>
                  <a:solidFill>
                    <a:srgbClr val="C00000"/>
                  </a:solidFill>
                  <a:effectLst/>
                  <a:uLnTx/>
                  <a:uFillTx/>
                  <a:latin typeface="UTM Edwardian" panose="02040603050506020204" pitchFamily="18" charset="0"/>
                  <a:ea typeface="LNTH-LuoLuoNotangYuanTi 1" pitchFamily="2" charset="-128"/>
                  <a:cs typeface="LNTH-LuoLuoNotangYuanTi 1" pitchFamily="2" charset="-128"/>
                </a:rPr>
                <a:t>Luyện</a:t>
              </a:r>
              <a:r>
                <a:rPr kumimoji="0" lang="en-US" sz="22000" b="0" i="0" u="none" strike="noStrike" kern="1200" cap="none" spc="0" normalizeH="0" baseline="0" noProof="0" dirty="0">
                  <a:ln w="0"/>
                  <a:solidFill>
                    <a:srgbClr val="C00000"/>
                  </a:solidFill>
                  <a:effectLst/>
                  <a:uLnTx/>
                  <a:uFillTx/>
                  <a:latin typeface="UTM Edwardian" panose="02040603050506020204" pitchFamily="18" charset="0"/>
                  <a:ea typeface="LNTH-LuoLuoNotangYuanTi 1" pitchFamily="2" charset="-128"/>
                  <a:cs typeface="LNTH-LuoLuoNotangYuanTi 1" pitchFamily="2" charset="-128"/>
                </a:rPr>
                <a:t> </a:t>
              </a:r>
              <a:r>
                <a:rPr kumimoji="0" lang="en-US" sz="22000" b="0" i="0" u="none" strike="noStrike" kern="1200" cap="none" spc="0" normalizeH="0" baseline="0" noProof="0" dirty="0" err="1">
                  <a:ln w="0"/>
                  <a:solidFill>
                    <a:srgbClr val="C00000"/>
                  </a:solidFill>
                  <a:effectLst/>
                  <a:uLnTx/>
                  <a:uFillTx/>
                  <a:latin typeface="UTM Edwardian" panose="02040603050506020204" pitchFamily="18" charset="0"/>
                  <a:ea typeface="LNTH-LuoLuoNotangYuanTi 1" pitchFamily="2" charset="-128"/>
                  <a:cs typeface="LNTH-LuoLuoNotangYuanTi 1" pitchFamily="2" charset="-128"/>
                </a:rPr>
                <a:t>tập</a:t>
              </a:r>
              <a:endParaRPr kumimoji="0" lang="en-US" sz="22000" b="0" i="0" u="none" strike="noStrike" kern="1200" cap="none" spc="0" normalizeH="0" baseline="0" noProof="0" dirty="0">
                <a:ln w="0"/>
                <a:solidFill>
                  <a:srgbClr val="C00000"/>
                </a:solidFill>
                <a:effectLst/>
                <a:uLnTx/>
                <a:uFillTx/>
                <a:latin typeface="UTM Edwardian" panose="02040603050506020204" pitchFamily="18" charset="0"/>
                <a:ea typeface="LNTH-LuoLuoNotangYuanTi 1" pitchFamily="2" charset="-128"/>
                <a:cs typeface="LNTH-LuoLuoNotangYuanTi 1" pitchFamily="2" charset="-128"/>
              </a:endParaRPr>
            </a:p>
          </p:txBody>
        </p:sp>
      </p:grpSp>
    </p:spTree>
    <p:extLst>
      <p:ext uri="{BB962C8B-B14F-4D97-AF65-F5344CB8AC3E}">
        <p14:creationId xmlns:p14="http://schemas.microsoft.com/office/powerpoint/2010/main" val="3404910522"/>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mph" presetSubtype="0" repeatCount="indefinite" fill="hold" nodeType="afterEffect">
                                  <p:stCondLst>
                                    <p:cond delay="0"/>
                                  </p:stCondLst>
                                  <p:endCondLst>
                                    <p:cond evt="onNext" delay="0">
                                      <p:tgtEl>
                                        <p:sldTgt/>
                                      </p:tgtEl>
                                    </p:cond>
                                  </p:endCondLst>
                                  <p:childTnLst>
                                    <p:animEffect transition="out" filter="fade">
                                      <p:cBhvr>
                                        <p:cTn id="6" dur="500" tmFilter="0, 0; .2, .5; .8, .5; 1, 0"/>
                                        <p:tgtEl>
                                          <p:spTgt spid="13"/>
                                        </p:tgtEl>
                                      </p:cBhvr>
                                    </p:animEffect>
                                    <p:animScale>
                                      <p:cBhvr>
                                        <p:cTn id="7" dur="250" autoRev="1" fill="hold"/>
                                        <p:tgtEl>
                                          <p:spTgt spid="1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2306" t="5015" r="4519" b="4636"/>
          <a:stretch/>
        </p:blipFill>
        <p:spPr>
          <a:xfrm>
            <a:off x="1" y="-26126"/>
            <a:ext cx="12226834" cy="6894452"/>
          </a:xfrm>
          <a:prstGeom prst="rect">
            <a:avLst/>
          </a:prstGeom>
        </p:spPr>
      </p:pic>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5714" y1="21429" x2="54694" y2="33776"/>
                        <a14:foregroundMark x1="53163" y1="15510" x2="60612" y2="32347"/>
                        <a14:foregroundMark x1="61122" y1="32347" x2="38061" y2="28367"/>
                        <a14:foregroundMark x1="54184" y1="27347" x2="44490" y2="26429"/>
                        <a14:foregroundMark x1="39592" y1="33571" x2="35918" y2="32857"/>
                        <a14:foregroundMark x1="33878" y1="19694" x2="34898" y2="22245"/>
                        <a14:foregroundMark x1="39592" y1="17959" x2="28980" y2="25918"/>
                        <a14:foregroundMark x1="29490" y1="26633" x2="31429" y2="31122"/>
                        <a14:foregroundMark x1="37857" y1="17041" x2="63776" y2="15510"/>
                        <a14:foregroundMark x1="55612" y1="13571" x2="66735" y2="24388"/>
                        <a14:foregroundMark x1="59592" y1="15306" x2="45510" y2="12041"/>
                        <a14:foregroundMark x1="45510" y1="58571" x2="51429" y2="69388"/>
                        <a14:foregroundMark x1="53878" y1="60204" x2="40306" y2="70918"/>
                        <a14:foregroundMark x1="41020" y1="60204" x2="47449" y2="75306"/>
                        <a14:foregroundMark x1="52959" y1="62449" x2="53367" y2="74592"/>
                        <a14:foregroundMark x1="54898" y1="59796" x2="58061" y2="72143"/>
                        <a14:foregroundMark x1="50714" y1="59796" x2="43776" y2="60000"/>
                        <a14:foregroundMark x1="44286" y1="58776" x2="35918" y2="63980"/>
                        <a14:foregroundMark x1="50714" y1="58265" x2="62041" y2="64490"/>
                        <a14:foregroundMark x1="54388" y1="59490" x2="58571" y2="61020"/>
                        <a14:backgroundMark x1="25204" y1="44184" x2="19796" y2="68367"/>
                        <a14:backgroundMark x1="16122" y1="35306" x2="28265" y2="55102"/>
                        <a14:backgroundMark x1="21531" y1="39796" x2="30714" y2="44898"/>
                        <a14:backgroundMark x1="34388" y1="52551" x2="27755" y2="47857"/>
                        <a14:backgroundMark x1="38061" y1="57551" x2="31939" y2="52857"/>
                        <a14:backgroundMark x1="26020" y1="51837" x2="32143" y2="73367"/>
                        <a14:backgroundMark x1="28980" y1="70612" x2="37653" y2="78571"/>
                        <a14:backgroundMark x1="76633" y1="40000" x2="76633" y2="53367"/>
                        <a14:backgroundMark x1="63265" y1="53061" x2="70000" y2="52347"/>
                        <a14:backgroundMark x1="74184" y1="37041" x2="76633" y2="57041"/>
                        <a14:backgroundMark x1="71735" y1="53878" x2="75408" y2="69898"/>
                        <a14:backgroundMark x1="72959" y1="56531" x2="83571" y2="73571"/>
                        <a14:backgroundMark x1="73163" y1="38469" x2="79388" y2="58061"/>
                        <a14:backgroundMark x1="76122" y1="32041" x2="80306" y2="61735"/>
                        <a14:backgroundMark x1="72449" y1="62755" x2="67755" y2="75102"/>
                        <a14:backgroundMark x1="64796" y1="70918" x2="64490" y2="81531"/>
                        <a14:backgroundMark x1="49694" y1="82245" x2="49490" y2="85918"/>
                        <a14:backgroundMark x1="45918" y1="11735" x2="45714" y2="12653"/>
                        <a14:backgroundMark x1="46429" y1="13367" x2="45714" y2="12041"/>
                      </a14:backgroundRemoval>
                    </a14:imgEffect>
                  </a14:imgLayer>
                </a14:imgProps>
              </a:ext>
              <a:ext uri="{28A0092B-C50C-407E-A947-70E740481C1C}">
                <a14:useLocalDpi xmlns:a14="http://schemas.microsoft.com/office/drawing/2010/main" val="0"/>
              </a:ext>
            </a:extLst>
          </a:blip>
          <a:srcRect l="25703" t="-355" r="22615" b="29001"/>
          <a:stretch/>
        </p:blipFill>
        <p:spPr>
          <a:xfrm>
            <a:off x="3483170" y="-337987"/>
            <a:ext cx="3801292" cy="5248254"/>
          </a:xfrm>
          <a:prstGeom prst="rect">
            <a:avLst/>
          </a:prstGeom>
        </p:spPr>
      </p:pic>
      <p:pic>
        <p:nvPicPr>
          <p:cNvPr id="23" name="Picture 2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backgroundMark x1="18673" y1="23265" x2="24286" y2="49184"/>
                        <a14:backgroundMark x1="70000" y1="70510" x2="78163" y2="79796"/>
                        <a14:backgroundMark x1="78163" y1="38469" x2="88673" y2="48878"/>
                      </a14:backgroundRemoval>
                    </a14:imgEffect>
                  </a14:imgLayer>
                </a14:imgProps>
              </a:ext>
              <a:ext uri="{28A0092B-C50C-407E-A947-70E740481C1C}">
                <a14:useLocalDpi xmlns:a14="http://schemas.microsoft.com/office/drawing/2010/main" val="0"/>
              </a:ext>
            </a:extLst>
          </a:blip>
          <a:srcRect l="22857" t="8516" r="16670" b="28788"/>
          <a:stretch/>
        </p:blipFill>
        <p:spPr>
          <a:xfrm>
            <a:off x="1134923" y="612587"/>
            <a:ext cx="4145393" cy="4297680"/>
          </a:xfrm>
          <a:prstGeom prst="rect">
            <a:avLst/>
          </a:prstGeom>
        </p:spPr>
      </p:pic>
      <p:grpSp>
        <p:nvGrpSpPr>
          <p:cNvPr id="25" name="Nhóm 28">
            <a:extLst>
              <a:ext uri="{FF2B5EF4-FFF2-40B4-BE49-F238E27FC236}">
                <a16:creationId xmlns:a16="http://schemas.microsoft.com/office/drawing/2014/main" xmlns="" id="{E14896BE-5B17-FCD4-10DB-434643E85871}"/>
              </a:ext>
            </a:extLst>
          </p:cNvPr>
          <p:cNvGrpSpPr/>
          <p:nvPr/>
        </p:nvGrpSpPr>
        <p:grpSpPr>
          <a:xfrm>
            <a:off x="6005513" y="233463"/>
            <a:ext cx="6186487" cy="2594646"/>
            <a:chOff x="1139185" y="1145243"/>
            <a:chExt cx="7173783" cy="6901296"/>
          </a:xfrm>
        </p:grpSpPr>
        <p:sp>
          <p:nvSpPr>
            <p:cNvPr id="26" name="Bong bóng Lời nói: Hình chữ nhật với Góc Tròn 29">
              <a:extLst>
                <a:ext uri="{FF2B5EF4-FFF2-40B4-BE49-F238E27FC236}">
                  <a16:creationId xmlns:a16="http://schemas.microsoft.com/office/drawing/2014/main" xmlns="" id="{732825EE-8D57-5AB7-94D8-FCDF449C651D}"/>
                </a:ext>
              </a:extLst>
            </p:cNvPr>
            <p:cNvSpPr/>
            <p:nvPr/>
          </p:nvSpPr>
          <p:spPr>
            <a:xfrm>
              <a:off x="1139185" y="1145243"/>
              <a:ext cx="7173783" cy="6901296"/>
            </a:xfrm>
            <a:prstGeom prst="wedgeRoundRectCallout">
              <a:avLst>
                <a:gd name="adj1" fmla="val -55897"/>
                <a:gd name="adj2" fmla="val 24215"/>
                <a:gd name="adj3" fmla="val 16667"/>
              </a:avLst>
            </a:prstGeom>
            <a:solidFill>
              <a:schemeClr val="bg1"/>
            </a:solidFill>
            <a:ln w="381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27" name="Text Placeholder 7">
              <a:extLst>
                <a:ext uri="{FF2B5EF4-FFF2-40B4-BE49-F238E27FC236}">
                  <a16:creationId xmlns:a16="http://schemas.microsoft.com/office/drawing/2014/main" xmlns="" id="{252D571E-DF00-DFEA-4695-A8B44607599B}"/>
                </a:ext>
              </a:extLst>
            </p:cNvPr>
            <p:cNvSpPr txBox="1">
              <a:spLocks/>
            </p:cNvSpPr>
            <p:nvPr/>
          </p:nvSpPr>
          <p:spPr>
            <a:xfrm>
              <a:off x="1379218" y="1431322"/>
              <a:ext cx="6693715"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Hãy</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giúp</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chúng</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mình</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chuẩn</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bị</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nguyên</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liệu</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và</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chế</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biến</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để</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có</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thể</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mở</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cửa</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nhà</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hàng</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bằng</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cách</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hoàn</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thành</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các</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bài</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tập</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sau</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nhé</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a:t>
              </a:r>
            </a:p>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endParaRPr kumimoji="0" lang="en-US" altLang="zh-CN" sz="3500" b="0"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grpSp>
    </p:spTree>
    <p:extLst>
      <p:ext uri="{BB962C8B-B14F-4D97-AF65-F5344CB8AC3E}">
        <p14:creationId xmlns:p14="http://schemas.microsoft.com/office/powerpoint/2010/main" val="93470199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0-#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32" presetClass="emph" presetSubtype="0" fill="hold" nodeType="withEffect">
                                  <p:stCondLst>
                                    <p:cond delay="0"/>
                                  </p:stCondLst>
                                  <p:childTnLst>
                                    <p:animRot by="120000">
                                      <p:cBhvr>
                                        <p:cTn id="14" dur="100" fill="hold">
                                          <p:stCondLst>
                                            <p:cond delay="0"/>
                                          </p:stCondLst>
                                        </p:cTn>
                                        <p:tgtEl>
                                          <p:spTgt spid="23"/>
                                        </p:tgtEl>
                                        <p:attrNameLst>
                                          <p:attrName>r</p:attrName>
                                        </p:attrNameLst>
                                      </p:cBhvr>
                                    </p:animRot>
                                    <p:animRot by="-240000">
                                      <p:cBhvr>
                                        <p:cTn id="15" dur="200" fill="hold">
                                          <p:stCondLst>
                                            <p:cond delay="200"/>
                                          </p:stCondLst>
                                        </p:cTn>
                                        <p:tgtEl>
                                          <p:spTgt spid="23"/>
                                        </p:tgtEl>
                                        <p:attrNameLst>
                                          <p:attrName>r</p:attrName>
                                        </p:attrNameLst>
                                      </p:cBhvr>
                                    </p:animRot>
                                    <p:animRot by="240000">
                                      <p:cBhvr>
                                        <p:cTn id="16" dur="200" fill="hold">
                                          <p:stCondLst>
                                            <p:cond delay="400"/>
                                          </p:stCondLst>
                                        </p:cTn>
                                        <p:tgtEl>
                                          <p:spTgt spid="23"/>
                                        </p:tgtEl>
                                        <p:attrNameLst>
                                          <p:attrName>r</p:attrName>
                                        </p:attrNameLst>
                                      </p:cBhvr>
                                    </p:animRot>
                                    <p:animRot by="-240000">
                                      <p:cBhvr>
                                        <p:cTn id="17" dur="200" fill="hold">
                                          <p:stCondLst>
                                            <p:cond delay="600"/>
                                          </p:stCondLst>
                                        </p:cTn>
                                        <p:tgtEl>
                                          <p:spTgt spid="23"/>
                                        </p:tgtEl>
                                        <p:attrNameLst>
                                          <p:attrName>r</p:attrName>
                                        </p:attrNameLst>
                                      </p:cBhvr>
                                    </p:animRot>
                                    <p:animRot by="120000">
                                      <p:cBhvr>
                                        <p:cTn id="18" dur="200" fill="hold">
                                          <p:stCondLst>
                                            <p:cond delay="800"/>
                                          </p:stCondLst>
                                        </p:cTn>
                                        <p:tgtEl>
                                          <p:spTgt spid="23"/>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22"/>
                                        </p:tgtEl>
                                        <p:attrNameLst>
                                          <p:attrName>r</p:attrName>
                                        </p:attrNameLst>
                                      </p:cBhvr>
                                    </p:animRot>
                                    <p:animRot by="-240000">
                                      <p:cBhvr>
                                        <p:cTn id="21" dur="200" fill="hold">
                                          <p:stCondLst>
                                            <p:cond delay="200"/>
                                          </p:stCondLst>
                                        </p:cTn>
                                        <p:tgtEl>
                                          <p:spTgt spid="22"/>
                                        </p:tgtEl>
                                        <p:attrNameLst>
                                          <p:attrName>r</p:attrName>
                                        </p:attrNameLst>
                                      </p:cBhvr>
                                    </p:animRot>
                                    <p:animRot by="240000">
                                      <p:cBhvr>
                                        <p:cTn id="22" dur="200" fill="hold">
                                          <p:stCondLst>
                                            <p:cond delay="400"/>
                                          </p:stCondLst>
                                        </p:cTn>
                                        <p:tgtEl>
                                          <p:spTgt spid="22"/>
                                        </p:tgtEl>
                                        <p:attrNameLst>
                                          <p:attrName>r</p:attrName>
                                        </p:attrNameLst>
                                      </p:cBhvr>
                                    </p:animRot>
                                    <p:animRot by="-240000">
                                      <p:cBhvr>
                                        <p:cTn id="23" dur="200" fill="hold">
                                          <p:stCondLst>
                                            <p:cond delay="600"/>
                                          </p:stCondLst>
                                        </p:cTn>
                                        <p:tgtEl>
                                          <p:spTgt spid="22"/>
                                        </p:tgtEl>
                                        <p:attrNameLst>
                                          <p:attrName>r</p:attrName>
                                        </p:attrNameLst>
                                      </p:cBhvr>
                                    </p:animRot>
                                    <p:animRot by="120000">
                                      <p:cBhvr>
                                        <p:cTn id="24" dur="200" fill="hold">
                                          <p:stCondLst>
                                            <p:cond delay="800"/>
                                          </p:stCondLst>
                                        </p:cTn>
                                        <p:tgtEl>
                                          <p:spTgt spid="22"/>
                                        </p:tgtEl>
                                        <p:attrNameLst>
                                          <p:attrName>r</p:attrName>
                                        </p:attrNameLst>
                                      </p:cBhvr>
                                    </p:animRot>
                                  </p:childTnLst>
                                </p:cTn>
                              </p:par>
                              <p:par>
                                <p:cTn id="25" presetID="10" presetClass="entr" presetSubtype="0" fill="hold" nodeType="withEffect">
                                  <p:stCondLst>
                                    <p:cond delay="50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2306" t="5015" r="4519" b="4636"/>
          <a:stretch/>
        </p:blipFill>
        <p:spPr>
          <a:xfrm>
            <a:off x="1" y="-26126"/>
            <a:ext cx="12226834" cy="6894452"/>
          </a:xfrm>
          <a:prstGeom prst="rect">
            <a:avLst/>
          </a:prstGeom>
        </p:spPr>
      </p:pic>
      <p:pic>
        <p:nvPicPr>
          <p:cNvPr id="22" name="Picture 21"/>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foregroundMark x1="45714" y1="21429" x2="54694" y2="33776"/>
                        <a14:foregroundMark x1="53163" y1="15510" x2="60612" y2="32347"/>
                        <a14:foregroundMark x1="61122" y1="32347" x2="38061" y2="28367"/>
                        <a14:foregroundMark x1="54184" y1="27347" x2="44490" y2="26429"/>
                        <a14:foregroundMark x1="39592" y1="33571" x2="35918" y2="32857"/>
                        <a14:foregroundMark x1="33878" y1="19694" x2="34898" y2="22245"/>
                        <a14:foregroundMark x1="39592" y1="17959" x2="28980" y2="25918"/>
                        <a14:foregroundMark x1="29490" y1="26633" x2="31429" y2="31122"/>
                        <a14:foregroundMark x1="37857" y1="17041" x2="63776" y2="15510"/>
                        <a14:foregroundMark x1="55612" y1="13571" x2="66735" y2="24388"/>
                        <a14:foregroundMark x1="59592" y1="15306" x2="45510" y2="12041"/>
                        <a14:foregroundMark x1="45510" y1="58571" x2="51429" y2="69388"/>
                        <a14:foregroundMark x1="53878" y1="60204" x2="40306" y2="70918"/>
                        <a14:foregroundMark x1="41020" y1="60204" x2="47449" y2="75306"/>
                        <a14:foregroundMark x1="52959" y1="62449" x2="53367" y2="74592"/>
                        <a14:foregroundMark x1="54898" y1="59796" x2="58061" y2="72143"/>
                        <a14:foregroundMark x1="50714" y1="59796" x2="43776" y2="60000"/>
                        <a14:foregroundMark x1="44286" y1="58776" x2="35918" y2="63980"/>
                        <a14:foregroundMark x1="50714" y1="58265" x2="62041" y2="64490"/>
                        <a14:foregroundMark x1="54388" y1="59490" x2="58571" y2="61020"/>
                        <a14:backgroundMark x1="25204" y1="44184" x2="19796" y2="68367"/>
                        <a14:backgroundMark x1="16122" y1="35306" x2="28265" y2="55102"/>
                        <a14:backgroundMark x1="21531" y1="39796" x2="30714" y2="44898"/>
                        <a14:backgroundMark x1="34388" y1="52551" x2="27755" y2="47857"/>
                        <a14:backgroundMark x1="38061" y1="57551" x2="31939" y2="52857"/>
                        <a14:backgroundMark x1="26020" y1="51837" x2="32143" y2="73367"/>
                        <a14:backgroundMark x1="28980" y1="70612" x2="37653" y2="78571"/>
                        <a14:backgroundMark x1="76633" y1="40000" x2="76633" y2="53367"/>
                        <a14:backgroundMark x1="63265" y1="53061" x2="70000" y2="52347"/>
                        <a14:backgroundMark x1="74184" y1="37041" x2="76633" y2="57041"/>
                        <a14:backgroundMark x1="71735" y1="53878" x2="75408" y2="69898"/>
                        <a14:backgroundMark x1="72959" y1="56531" x2="83571" y2="73571"/>
                        <a14:backgroundMark x1="73163" y1="38469" x2="79388" y2="58061"/>
                        <a14:backgroundMark x1="76122" y1="32041" x2="80306" y2="61735"/>
                        <a14:backgroundMark x1="72449" y1="62755" x2="67755" y2="75102"/>
                        <a14:backgroundMark x1="64796" y1="70918" x2="64490" y2="81531"/>
                        <a14:backgroundMark x1="49694" y1="82245" x2="49490" y2="85918"/>
                        <a14:backgroundMark x1="45918" y1="11735" x2="45714" y2="12653"/>
                        <a14:backgroundMark x1="46429" y1="13367" x2="45714" y2="12041"/>
                      </a14:backgroundRemoval>
                    </a14:imgEffect>
                  </a14:imgLayer>
                </a14:imgProps>
              </a:ext>
              <a:ext uri="{28A0092B-C50C-407E-A947-70E740481C1C}">
                <a14:useLocalDpi xmlns:a14="http://schemas.microsoft.com/office/drawing/2010/main" val="0"/>
              </a:ext>
            </a:extLst>
          </a:blip>
          <a:srcRect l="25703" t="-355" r="22615" b="29001"/>
          <a:stretch/>
        </p:blipFill>
        <p:spPr>
          <a:xfrm>
            <a:off x="3483170" y="-337987"/>
            <a:ext cx="3801292" cy="5248254"/>
          </a:xfrm>
          <a:prstGeom prst="rect">
            <a:avLst/>
          </a:prstGeom>
        </p:spPr>
      </p:pic>
      <p:pic>
        <p:nvPicPr>
          <p:cNvPr id="23" name="Picture 22"/>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backgroundMark x1="18673" y1="23265" x2="24286" y2="49184"/>
                        <a14:backgroundMark x1="70000" y1="70510" x2="78163" y2="79796"/>
                        <a14:backgroundMark x1="78163" y1="38469" x2="88673" y2="48878"/>
                      </a14:backgroundRemoval>
                    </a14:imgEffect>
                  </a14:imgLayer>
                </a14:imgProps>
              </a:ext>
              <a:ext uri="{28A0092B-C50C-407E-A947-70E740481C1C}">
                <a14:useLocalDpi xmlns:a14="http://schemas.microsoft.com/office/drawing/2010/main" val="0"/>
              </a:ext>
            </a:extLst>
          </a:blip>
          <a:srcRect l="22857" t="8516" r="16670" b="28788"/>
          <a:stretch/>
        </p:blipFill>
        <p:spPr>
          <a:xfrm>
            <a:off x="1134923" y="612587"/>
            <a:ext cx="4145393" cy="4297680"/>
          </a:xfrm>
          <a:prstGeom prst="rect">
            <a:avLst/>
          </a:prstGeom>
        </p:spPr>
      </p:pic>
      <p:grpSp>
        <p:nvGrpSpPr>
          <p:cNvPr id="25" name="Nhóm 28">
            <a:extLst>
              <a:ext uri="{FF2B5EF4-FFF2-40B4-BE49-F238E27FC236}">
                <a16:creationId xmlns:a16="http://schemas.microsoft.com/office/drawing/2014/main" xmlns="" id="{E14896BE-5B17-FCD4-10DB-434643E85871}"/>
              </a:ext>
            </a:extLst>
          </p:cNvPr>
          <p:cNvGrpSpPr/>
          <p:nvPr/>
        </p:nvGrpSpPr>
        <p:grpSpPr>
          <a:xfrm>
            <a:off x="5647039" y="233463"/>
            <a:ext cx="6544961" cy="2594646"/>
            <a:chOff x="723502" y="1145243"/>
            <a:chExt cx="7589466" cy="6901296"/>
          </a:xfrm>
        </p:grpSpPr>
        <p:sp>
          <p:nvSpPr>
            <p:cNvPr id="26" name="Bong bóng Lời nói: Hình chữ nhật với Góc Tròn 29">
              <a:extLst>
                <a:ext uri="{FF2B5EF4-FFF2-40B4-BE49-F238E27FC236}">
                  <a16:creationId xmlns:a16="http://schemas.microsoft.com/office/drawing/2014/main" xmlns="" id="{732825EE-8D57-5AB7-94D8-FCDF449C651D}"/>
                </a:ext>
              </a:extLst>
            </p:cNvPr>
            <p:cNvSpPr/>
            <p:nvPr/>
          </p:nvSpPr>
          <p:spPr>
            <a:xfrm>
              <a:off x="1139185" y="1145243"/>
              <a:ext cx="7173783" cy="6901296"/>
            </a:xfrm>
            <a:prstGeom prst="wedgeRoundRectCallout">
              <a:avLst>
                <a:gd name="adj1" fmla="val -55897"/>
                <a:gd name="adj2" fmla="val 24215"/>
                <a:gd name="adj3" fmla="val 16667"/>
              </a:avLst>
            </a:prstGeom>
            <a:solidFill>
              <a:schemeClr val="bg1"/>
            </a:solidFill>
            <a:ln w="381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27" name="Text Placeholder 7">
              <a:extLst>
                <a:ext uri="{FF2B5EF4-FFF2-40B4-BE49-F238E27FC236}">
                  <a16:creationId xmlns:a16="http://schemas.microsoft.com/office/drawing/2014/main" xmlns="" id="{252D571E-DF00-DFEA-4695-A8B44607599B}"/>
                </a:ext>
              </a:extLst>
            </p:cNvPr>
            <p:cNvSpPr txBox="1">
              <a:spLocks/>
            </p:cNvSpPr>
            <p:nvPr/>
          </p:nvSpPr>
          <p:spPr>
            <a:xfrm>
              <a:off x="723502" y="1431323"/>
              <a:ext cx="7349432"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en-US" altLang="zh-CN" sz="3500" b="0" i="0" u="none" strike="noStrike" kern="1200" cap="none" spc="0" normalizeH="0" baseline="0" noProof="0" dirty="0" smtClean="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600" b="0" i="0" u="none" strike="noStrike" kern="1200" cap="none" spc="0" normalizeH="0" baseline="0" noProof="0" dirty="0" err="1" smtClean="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Trò</a:t>
              </a:r>
              <a:r>
                <a:rPr kumimoji="0" lang="en-US" altLang="zh-CN" sz="3600" b="0" i="0" u="none" strike="noStrike" kern="1200" cap="none" spc="0" normalizeH="0" noProof="0" dirty="0" smtClean="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600" b="0" i="0" u="none" strike="noStrike" kern="1200" cap="none" spc="0" normalizeH="0" noProof="0" dirty="0" err="1" smtClean="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chơi</a:t>
              </a:r>
              <a:r>
                <a:rPr kumimoji="0" lang="en-US" altLang="zh-CN" sz="3600" b="0" i="0" u="none" strike="noStrike" kern="1200" cap="none" spc="0" normalizeH="0" noProof="0" dirty="0" smtClean="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600" b="0" i="0" u="none" strike="noStrike" kern="1200" cap="none" spc="0" normalizeH="0" noProof="0" dirty="0" err="1" smtClean="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Vượt</a:t>
              </a:r>
              <a:r>
                <a:rPr kumimoji="0" lang="en-US" altLang="zh-CN" sz="3600" b="0" i="0" u="none" strike="noStrike" kern="1200" cap="none" spc="0" normalizeH="0" noProof="0" dirty="0" smtClean="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600" b="0" i="0" u="none" strike="noStrike" kern="1200" cap="none" spc="0" normalizeH="0" noProof="0" dirty="0" err="1" smtClean="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chướng</a:t>
              </a:r>
              <a:r>
                <a:rPr kumimoji="0" lang="en-US" altLang="zh-CN" sz="3600" b="0" i="0" u="none" strike="noStrike" kern="1200" cap="none" spc="0" normalizeH="0" noProof="0" dirty="0" smtClean="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600" b="0" i="0" u="none" strike="noStrike" kern="1200" cap="none" spc="0" normalizeH="0" noProof="0" dirty="0" err="1" smtClean="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ngại</a:t>
              </a:r>
              <a:r>
                <a:rPr kumimoji="0" lang="en-US" altLang="zh-CN" sz="3600" b="0" i="0" u="none" strike="noStrike" kern="1200" cap="none" spc="0" normalizeH="0" noProof="0" dirty="0" smtClean="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600" b="0" i="0" u="none" strike="noStrike" kern="1200" cap="none" spc="0" normalizeH="0" noProof="0" dirty="0" err="1" smtClean="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vật</a:t>
              </a:r>
              <a:endParaRPr kumimoji="0" lang="en-US" altLang="zh-CN" sz="3500" b="0"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grpSp>
    </p:spTree>
    <p:extLst>
      <p:ext uri="{BB962C8B-B14F-4D97-AF65-F5344CB8AC3E}">
        <p14:creationId xmlns:p14="http://schemas.microsoft.com/office/powerpoint/2010/main" val="7787676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1000" fill="hold"/>
                                        <p:tgtEl>
                                          <p:spTgt spid="23"/>
                                        </p:tgtEl>
                                        <p:attrNameLst>
                                          <p:attrName>ppt_x</p:attrName>
                                        </p:attrNameLst>
                                      </p:cBhvr>
                                      <p:tavLst>
                                        <p:tav tm="0">
                                          <p:val>
                                            <p:strVal val="0-#ppt_w/2"/>
                                          </p:val>
                                        </p:tav>
                                        <p:tav tm="100000">
                                          <p:val>
                                            <p:strVal val="#ppt_x"/>
                                          </p:val>
                                        </p:tav>
                                      </p:tavLst>
                                    </p:anim>
                                    <p:anim calcmode="lin" valueType="num">
                                      <p:cBhvr additive="base">
                                        <p:cTn id="8" dur="1000" fill="hold"/>
                                        <p:tgtEl>
                                          <p:spTgt spid="2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1000" fill="hold"/>
                                        <p:tgtEl>
                                          <p:spTgt spid="22"/>
                                        </p:tgtEl>
                                        <p:attrNameLst>
                                          <p:attrName>ppt_x</p:attrName>
                                        </p:attrNameLst>
                                      </p:cBhvr>
                                      <p:tavLst>
                                        <p:tav tm="0">
                                          <p:val>
                                            <p:strVal val="0-#ppt_w/2"/>
                                          </p:val>
                                        </p:tav>
                                        <p:tav tm="100000">
                                          <p:val>
                                            <p:strVal val="#ppt_x"/>
                                          </p:val>
                                        </p:tav>
                                      </p:tavLst>
                                    </p:anim>
                                    <p:anim calcmode="lin" valueType="num">
                                      <p:cBhvr additive="base">
                                        <p:cTn id="12" dur="1000" fill="hold"/>
                                        <p:tgtEl>
                                          <p:spTgt spid="22"/>
                                        </p:tgtEl>
                                        <p:attrNameLst>
                                          <p:attrName>ppt_y</p:attrName>
                                        </p:attrNameLst>
                                      </p:cBhvr>
                                      <p:tavLst>
                                        <p:tav tm="0">
                                          <p:val>
                                            <p:strVal val="#ppt_y"/>
                                          </p:val>
                                        </p:tav>
                                        <p:tav tm="100000">
                                          <p:val>
                                            <p:strVal val="#ppt_y"/>
                                          </p:val>
                                        </p:tav>
                                      </p:tavLst>
                                    </p:anim>
                                  </p:childTnLst>
                                </p:cTn>
                              </p:par>
                              <p:par>
                                <p:cTn id="13" presetID="32" presetClass="emph" presetSubtype="0" fill="hold" nodeType="withEffect">
                                  <p:stCondLst>
                                    <p:cond delay="0"/>
                                  </p:stCondLst>
                                  <p:childTnLst>
                                    <p:animRot by="120000">
                                      <p:cBhvr>
                                        <p:cTn id="14" dur="100" fill="hold">
                                          <p:stCondLst>
                                            <p:cond delay="0"/>
                                          </p:stCondLst>
                                        </p:cTn>
                                        <p:tgtEl>
                                          <p:spTgt spid="23"/>
                                        </p:tgtEl>
                                        <p:attrNameLst>
                                          <p:attrName>r</p:attrName>
                                        </p:attrNameLst>
                                      </p:cBhvr>
                                    </p:animRot>
                                    <p:animRot by="-240000">
                                      <p:cBhvr>
                                        <p:cTn id="15" dur="200" fill="hold">
                                          <p:stCondLst>
                                            <p:cond delay="200"/>
                                          </p:stCondLst>
                                        </p:cTn>
                                        <p:tgtEl>
                                          <p:spTgt spid="23"/>
                                        </p:tgtEl>
                                        <p:attrNameLst>
                                          <p:attrName>r</p:attrName>
                                        </p:attrNameLst>
                                      </p:cBhvr>
                                    </p:animRot>
                                    <p:animRot by="240000">
                                      <p:cBhvr>
                                        <p:cTn id="16" dur="200" fill="hold">
                                          <p:stCondLst>
                                            <p:cond delay="400"/>
                                          </p:stCondLst>
                                        </p:cTn>
                                        <p:tgtEl>
                                          <p:spTgt spid="23"/>
                                        </p:tgtEl>
                                        <p:attrNameLst>
                                          <p:attrName>r</p:attrName>
                                        </p:attrNameLst>
                                      </p:cBhvr>
                                    </p:animRot>
                                    <p:animRot by="-240000">
                                      <p:cBhvr>
                                        <p:cTn id="17" dur="200" fill="hold">
                                          <p:stCondLst>
                                            <p:cond delay="600"/>
                                          </p:stCondLst>
                                        </p:cTn>
                                        <p:tgtEl>
                                          <p:spTgt spid="23"/>
                                        </p:tgtEl>
                                        <p:attrNameLst>
                                          <p:attrName>r</p:attrName>
                                        </p:attrNameLst>
                                      </p:cBhvr>
                                    </p:animRot>
                                    <p:animRot by="120000">
                                      <p:cBhvr>
                                        <p:cTn id="18" dur="200" fill="hold">
                                          <p:stCondLst>
                                            <p:cond delay="800"/>
                                          </p:stCondLst>
                                        </p:cTn>
                                        <p:tgtEl>
                                          <p:spTgt spid="23"/>
                                        </p:tgtEl>
                                        <p:attrNameLst>
                                          <p:attrName>r</p:attrName>
                                        </p:attrNameLst>
                                      </p:cBhvr>
                                    </p:animRot>
                                  </p:childTnLst>
                                </p:cTn>
                              </p:par>
                              <p:par>
                                <p:cTn id="19" presetID="32" presetClass="emph" presetSubtype="0" fill="hold" nodeType="withEffect">
                                  <p:stCondLst>
                                    <p:cond delay="0"/>
                                  </p:stCondLst>
                                  <p:childTnLst>
                                    <p:animRot by="120000">
                                      <p:cBhvr>
                                        <p:cTn id="20" dur="100" fill="hold">
                                          <p:stCondLst>
                                            <p:cond delay="0"/>
                                          </p:stCondLst>
                                        </p:cTn>
                                        <p:tgtEl>
                                          <p:spTgt spid="22"/>
                                        </p:tgtEl>
                                        <p:attrNameLst>
                                          <p:attrName>r</p:attrName>
                                        </p:attrNameLst>
                                      </p:cBhvr>
                                    </p:animRot>
                                    <p:animRot by="-240000">
                                      <p:cBhvr>
                                        <p:cTn id="21" dur="200" fill="hold">
                                          <p:stCondLst>
                                            <p:cond delay="200"/>
                                          </p:stCondLst>
                                        </p:cTn>
                                        <p:tgtEl>
                                          <p:spTgt spid="22"/>
                                        </p:tgtEl>
                                        <p:attrNameLst>
                                          <p:attrName>r</p:attrName>
                                        </p:attrNameLst>
                                      </p:cBhvr>
                                    </p:animRot>
                                    <p:animRot by="240000">
                                      <p:cBhvr>
                                        <p:cTn id="22" dur="200" fill="hold">
                                          <p:stCondLst>
                                            <p:cond delay="400"/>
                                          </p:stCondLst>
                                        </p:cTn>
                                        <p:tgtEl>
                                          <p:spTgt spid="22"/>
                                        </p:tgtEl>
                                        <p:attrNameLst>
                                          <p:attrName>r</p:attrName>
                                        </p:attrNameLst>
                                      </p:cBhvr>
                                    </p:animRot>
                                    <p:animRot by="-240000">
                                      <p:cBhvr>
                                        <p:cTn id="23" dur="200" fill="hold">
                                          <p:stCondLst>
                                            <p:cond delay="600"/>
                                          </p:stCondLst>
                                        </p:cTn>
                                        <p:tgtEl>
                                          <p:spTgt spid="22"/>
                                        </p:tgtEl>
                                        <p:attrNameLst>
                                          <p:attrName>r</p:attrName>
                                        </p:attrNameLst>
                                      </p:cBhvr>
                                    </p:animRot>
                                    <p:animRot by="120000">
                                      <p:cBhvr>
                                        <p:cTn id="24" dur="200" fill="hold">
                                          <p:stCondLst>
                                            <p:cond delay="800"/>
                                          </p:stCondLst>
                                        </p:cTn>
                                        <p:tgtEl>
                                          <p:spTgt spid="22"/>
                                        </p:tgtEl>
                                        <p:attrNameLst>
                                          <p:attrName>r</p:attrName>
                                        </p:attrNameLst>
                                      </p:cBhvr>
                                    </p:animRot>
                                  </p:childTnLst>
                                </p:cTn>
                              </p:par>
                              <p:par>
                                <p:cTn id="25" presetID="10" presetClass="entr" presetSubtype="0" fill="hold" nodeType="withEffect">
                                  <p:stCondLst>
                                    <p:cond delay="50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2306" t="5015" r="4519" b="4636"/>
          <a:stretch/>
        </p:blipFill>
        <p:spPr>
          <a:xfrm>
            <a:off x="1" y="-26126"/>
            <a:ext cx="12226834" cy="6894452"/>
          </a:xfrm>
          <a:prstGeom prst="rect">
            <a:avLst/>
          </a:prstGeom>
        </p:spPr>
      </p:pic>
      <p:grpSp>
        <p:nvGrpSpPr>
          <p:cNvPr id="16" name="Nhóm 14">
            <a:extLst>
              <a:ext uri="{FF2B5EF4-FFF2-40B4-BE49-F238E27FC236}">
                <a16:creationId xmlns:a16="http://schemas.microsoft.com/office/drawing/2014/main" xmlns="" id="{1EDDA5EC-E566-0A1E-0381-8D4357A43C7D}"/>
              </a:ext>
            </a:extLst>
          </p:cNvPr>
          <p:cNvGrpSpPr/>
          <p:nvPr/>
        </p:nvGrpSpPr>
        <p:grpSpPr>
          <a:xfrm>
            <a:off x="678426" y="324424"/>
            <a:ext cx="11123049" cy="1200329"/>
            <a:chOff x="678426" y="324424"/>
            <a:chExt cx="11123049" cy="1200329"/>
          </a:xfrm>
        </p:grpSpPr>
        <p:grpSp>
          <p:nvGrpSpPr>
            <p:cNvPr id="17" name="Nhóm 15">
              <a:extLst>
                <a:ext uri="{FF2B5EF4-FFF2-40B4-BE49-F238E27FC236}">
                  <a16:creationId xmlns:a16="http://schemas.microsoft.com/office/drawing/2014/main" xmlns="" id="{A81E65BE-4709-FC37-0582-F2FEEBB26CFE}"/>
                </a:ext>
              </a:extLst>
            </p:cNvPr>
            <p:cNvGrpSpPr/>
            <p:nvPr/>
          </p:nvGrpSpPr>
          <p:grpSpPr>
            <a:xfrm>
              <a:off x="678426" y="514924"/>
              <a:ext cx="793415" cy="784830"/>
              <a:chOff x="678426" y="514924"/>
              <a:chExt cx="793415" cy="784830"/>
            </a:xfrm>
          </p:grpSpPr>
          <p:sp>
            <p:nvSpPr>
              <p:cNvPr id="19" name="Oval 22">
                <a:extLst>
                  <a:ext uri="{FF2B5EF4-FFF2-40B4-BE49-F238E27FC236}">
                    <a16:creationId xmlns:a16="http://schemas.microsoft.com/office/drawing/2014/main" xmlns=""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0" name="TextBox 23">
                <a:extLst>
                  <a:ext uri="{FF2B5EF4-FFF2-40B4-BE49-F238E27FC236}">
                    <a16:creationId xmlns:a16="http://schemas.microsoft.com/office/drawing/2014/main" xmlns=""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1</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8" name="TextBox 16">
              <a:extLst>
                <a:ext uri="{FF2B5EF4-FFF2-40B4-BE49-F238E27FC236}">
                  <a16:creationId xmlns:a16="http://schemas.microsoft.com/office/drawing/2014/main" xmlns="" id="{EB0605A4-67F8-2BB1-D972-0ECBA80C6838}"/>
                </a:ext>
              </a:extLst>
            </p:cNvPr>
            <p:cNvSpPr txBox="1"/>
            <p:nvPr/>
          </p:nvSpPr>
          <p:spPr>
            <a:xfrm>
              <a:off x="1500416" y="324424"/>
              <a:ext cx="10301059" cy="1200329"/>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vi-VN" sz="3600" b="0" i="0" dirty="0">
                  <a:solidFill>
                    <a:srgbClr val="FFFF00"/>
                  </a:solidFill>
                  <a:effectLst/>
                  <a:latin typeface="Calibri" panose="020F0502020204030204" pitchFamily="34" charset="0"/>
                  <a:cs typeface="Calibri" panose="020F0502020204030204" pitchFamily="34" charset="0"/>
                </a:rPr>
                <a:t>Làm tròn số dân (theo Niên giám thống kê năm 2020) của mỗi tỉnh dưới đây đến hàng trăm nghìn.</a:t>
              </a:r>
              <a:endParaRPr kumimoji="0" lang="en-US" sz="3600" b="1" i="0" u="none" strike="noStrike" kern="1200" cap="none" spc="0" normalizeH="0" baseline="0" noProof="0" dirty="0">
                <a:ln>
                  <a:noFill/>
                </a:ln>
                <a:solidFill>
                  <a:srgbClr val="FFFF00"/>
                </a:solidFill>
                <a:effectLst/>
                <a:uLnTx/>
                <a:uFillTx/>
                <a:latin typeface="Calibri" panose="020F0502020204030204" pitchFamily="34" charset="0"/>
                <a:cs typeface="Calibri" panose="020F0502020204030204" pitchFamily="34" charset="0"/>
              </a:endParaRPr>
            </a:p>
          </p:txBody>
        </p:sp>
      </p:grpSp>
      <p:pic>
        <p:nvPicPr>
          <p:cNvPr id="5" name="Picture 4">
            <a:extLst>
              <a:ext uri="{FF2B5EF4-FFF2-40B4-BE49-F238E27FC236}">
                <a16:creationId xmlns:a16="http://schemas.microsoft.com/office/drawing/2014/main" xmlns="" id="{8D23FB47-6F5E-4CFE-257A-05DD727D15E0}"/>
              </a:ext>
            </a:extLst>
          </p:cNvPr>
          <p:cNvPicPr>
            <a:picLocks noChangeAspect="1"/>
          </p:cNvPicPr>
          <p:nvPr/>
        </p:nvPicPr>
        <p:blipFill>
          <a:blip r:embed="rId3"/>
          <a:stretch>
            <a:fillRect/>
          </a:stretch>
        </p:blipFill>
        <p:spPr>
          <a:xfrm>
            <a:off x="3558841" y="1508238"/>
            <a:ext cx="6919689" cy="3825723"/>
          </a:xfrm>
          <a:prstGeom prst="rect">
            <a:avLst/>
          </a:prstGeom>
        </p:spPr>
      </p:pic>
      <p:cxnSp>
        <p:nvCxnSpPr>
          <p:cNvPr id="12" name="Straight Connector 11">
            <a:extLst>
              <a:ext uri="{FF2B5EF4-FFF2-40B4-BE49-F238E27FC236}">
                <a16:creationId xmlns:a16="http://schemas.microsoft.com/office/drawing/2014/main" xmlns="" id="{A57FC305-0B6B-D9A8-E0A9-BC0B56F19E73}"/>
              </a:ext>
            </a:extLst>
          </p:cNvPr>
          <p:cNvCxnSpPr/>
          <p:nvPr/>
        </p:nvCxnSpPr>
        <p:spPr>
          <a:xfrm>
            <a:off x="1657350" y="876300"/>
            <a:ext cx="2971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98B311D5-E65A-B2B8-DFE6-6FFEED2DDF53}"/>
              </a:ext>
            </a:extLst>
          </p:cNvPr>
          <p:cNvCxnSpPr>
            <a:cxnSpLocks/>
          </p:cNvCxnSpPr>
          <p:nvPr/>
        </p:nvCxnSpPr>
        <p:spPr>
          <a:xfrm>
            <a:off x="5876925" y="1409700"/>
            <a:ext cx="37338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15" name="Rectangle: Rounded Corners 14">
            <a:extLst>
              <a:ext uri="{FF2B5EF4-FFF2-40B4-BE49-F238E27FC236}">
                <a16:creationId xmlns:a16="http://schemas.microsoft.com/office/drawing/2014/main" xmlns="" id="{ECBB3538-86D1-11D8-2F3B-46784E19EE3D}"/>
              </a:ext>
            </a:extLst>
          </p:cNvPr>
          <p:cNvSpPr/>
          <p:nvPr/>
        </p:nvSpPr>
        <p:spPr>
          <a:xfrm>
            <a:off x="5228372" y="5503390"/>
            <a:ext cx="3580626"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1 200 000</a:t>
            </a:r>
          </a:p>
        </p:txBody>
      </p:sp>
      <p:sp>
        <p:nvSpPr>
          <p:cNvPr id="2" name="TextBox 1"/>
          <p:cNvSpPr txBox="1"/>
          <p:nvPr/>
        </p:nvSpPr>
        <p:spPr>
          <a:xfrm>
            <a:off x="35717" y="1792415"/>
            <a:ext cx="3350034" cy="523220"/>
          </a:xfrm>
          <a:prstGeom prst="rect">
            <a:avLst/>
          </a:prstGeom>
          <a:noFill/>
        </p:spPr>
        <p:txBody>
          <a:bodyPr wrap="square" rtlCol="0">
            <a:spAutoFit/>
          </a:bodyPr>
          <a:lstStyle/>
          <a:p>
            <a:r>
              <a:rPr lang="en-US" sz="2800" dirty="0" smtClean="0">
                <a:solidFill>
                  <a:srgbClr val="F9B9ED"/>
                </a:solidFill>
              </a:rPr>
              <a:t>CHƯỚNG NGẠI VẬT 1</a:t>
            </a:r>
            <a:endParaRPr lang="en-US" sz="2800" dirty="0">
              <a:solidFill>
                <a:srgbClr val="F9B9ED"/>
              </a:solidFill>
            </a:endParaRPr>
          </a:p>
        </p:txBody>
      </p:sp>
    </p:spTree>
    <p:extLst>
      <p:ext uri="{BB962C8B-B14F-4D97-AF65-F5344CB8AC3E}">
        <p14:creationId xmlns:p14="http://schemas.microsoft.com/office/powerpoint/2010/main" val="6136228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ipe(down)">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down)">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
                                        </p:tgtEl>
                                        <p:attrNameLst>
                                          <p:attrName>style.visibility</p:attrName>
                                        </p:attrNameLst>
                                      </p:cBhvr>
                                      <p:to>
                                        <p:strVal val="visible"/>
                                      </p:to>
                                    </p:set>
                                    <p:anim calcmode="lin" valueType="num">
                                      <p:cBhvr additive="base">
                                        <p:cTn id="28" dur="500" fill="hold"/>
                                        <p:tgtEl>
                                          <p:spTgt spid="2"/>
                                        </p:tgtEl>
                                        <p:attrNameLst>
                                          <p:attrName>ppt_x</p:attrName>
                                        </p:attrNameLst>
                                      </p:cBhvr>
                                      <p:tavLst>
                                        <p:tav tm="0">
                                          <p:val>
                                            <p:strVal val="#ppt_x"/>
                                          </p:val>
                                        </p:tav>
                                        <p:tav tm="100000">
                                          <p:val>
                                            <p:strVal val="#ppt_x"/>
                                          </p:val>
                                        </p:tav>
                                      </p:tavLst>
                                    </p:anim>
                                    <p:anim calcmode="lin" valueType="num">
                                      <p:cBhvr additive="base">
                                        <p:cTn id="2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2306" t="5015" r="4519" b="4636"/>
          <a:stretch/>
        </p:blipFill>
        <p:spPr>
          <a:xfrm>
            <a:off x="1" y="-26126"/>
            <a:ext cx="12226834" cy="6894452"/>
          </a:xfrm>
          <a:prstGeom prst="rect">
            <a:avLst/>
          </a:prstGeom>
        </p:spPr>
      </p:pic>
      <p:sp>
        <p:nvSpPr>
          <p:cNvPr id="10" name="Hình chữ nhật: Góc Tròn 6">
            <a:extLst>
              <a:ext uri="{FF2B5EF4-FFF2-40B4-BE49-F238E27FC236}">
                <a16:creationId xmlns:a16="http://schemas.microsoft.com/office/drawing/2014/main" xmlns="" id="{5EDA13FA-52E6-BE1A-FEDF-A2A8F414FB17}"/>
              </a:ext>
            </a:extLst>
          </p:cNvPr>
          <p:cNvSpPr/>
          <p:nvPr/>
        </p:nvSpPr>
        <p:spPr>
          <a:xfrm>
            <a:off x="635686" y="197753"/>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bg1">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6">
            <a:extLst>
              <a:ext uri="{FF2B5EF4-FFF2-40B4-BE49-F238E27FC236}">
                <a16:creationId xmlns:a16="http://schemas.microsoft.com/office/drawing/2014/main" xmlns="" id="{EB0605A4-67F8-2BB1-D972-0ECBA80C6838}"/>
              </a:ext>
            </a:extLst>
          </p:cNvPr>
          <p:cNvSpPr txBox="1"/>
          <p:nvPr/>
        </p:nvSpPr>
        <p:spPr>
          <a:xfrm>
            <a:off x="1500416" y="324424"/>
            <a:ext cx="10301059"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err="1" smtClean="0">
                <a:ln>
                  <a:noFill/>
                </a:ln>
                <a:solidFill>
                  <a:prstClr val="black"/>
                </a:solidFill>
                <a:effectLst/>
                <a:uLnTx/>
                <a:uFillTx/>
                <a:latin typeface="Calibri" panose="020F0502020204030204" pitchFamily="34" charset="0"/>
                <a:cs typeface="Calibri" panose="020F0502020204030204" pitchFamily="34" charset="0"/>
              </a:rPr>
              <a:t>Vượt</a:t>
            </a:r>
            <a:r>
              <a:rPr kumimoji="0" lang="en-US" sz="3600" b="1"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noProof="0" dirty="0" err="1" smtClean="0">
                <a:ln>
                  <a:noFill/>
                </a:ln>
                <a:solidFill>
                  <a:prstClr val="black"/>
                </a:solidFill>
                <a:effectLst/>
                <a:uLnTx/>
                <a:uFillTx/>
                <a:latin typeface="Calibri" panose="020F0502020204030204" pitchFamily="34" charset="0"/>
                <a:cs typeface="Calibri" panose="020F0502020204030204" pitchFamily="34" charset="0"/>
              </a:rPr>
              <a:t>chướng</a:t>
            </a:r>
            <a:r>
              <a:rPr kumimoji="0" lang="en-US" sz="3600" b="1"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noProof="0" dirty="0" err="1" smtClean="0">
                <a:ln>
                  <a:noFill/>
                </a:ln>
                <a:solidFill>
                  <a:prstClr val="black"/>
                </a:solidFill>
                <a:effectLst/>
                <a:uLnTx/>
                <a:uFillTx/>
                <a:latin typeface="Calibri" panose="020F0502020204030204" pitchFamily="34" charset="0"/>
                <a:cs typeface="Calibri" panose="020F0502020204030204" pitchFamily="34" charset="0"/>
              </a:rPr>
              <a:t>ngại</a:t>
            </a:r>
            <a:r>
              <a:rPr kumimoji="0" lang="en-US" sz="3600" b="1"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 </a:t>
            </a:r>
            <a:r>
              <a:rPr kumimoji="0" lang="en-US" sz="3600" b="1" i="0" u="none" strike="noStrike" kern="1200" cap="none" spc="0" normalizeH="0" noProof="0" dirty="0" err="1" smtClean="0">
                <a:ln>
                  <a:noFill/>
                </a:ln>
                <a:solidFill>
                  <a:prstClr val="black"/>
                </a:solidFill>
                <a:effectLst/>
                <a:uLnTx/>
                <a:uFillTx/>
                <a:latin typeface="Calibri" panose="020F0502020204030204" pitchFamily="34" charset="0"/>
                <a:cs typeface="Calibri" panose="020F0502020204030204" pitchFamily="34" charset="0"/>
              </a:rPr>
              <a:t>vật</a:t>
            </a:r>
            <a:r>
              <a:rPr kumimoji="0" lang="en-US" sz="3600" b="1"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 2</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7" name="Picture 6">
            <a:extLst>
              <a:ext uri="{FF2B5EF4-FFF2-40B4-BE49-F238E27FC236}">
                <a16:creationId xmlns:a16="http://schemas.microsoft.com/office/drawing/2014/main" xmlns="" id="{6386A0D4-B576-FBC9-4C1E-55AAF258A386}"/>
              </a:ext>
            </a:extLst>
          </p:cNvPr>
          <p:cNvPicPr>
            <a:picLocks noChangeAspect="1"/>
          </p:cNvPicPr>
          <p:nvPr/>
        </p:nvPicPr>
        <p:blipFill>
          <a:blip r:embed="rId3"/>
          <a:stretch>
            <a:fillRect/>
          </a:stretch>
        </p:blipFill>
        <p:spPr>
          <a:xfrm>
            <a:off x="3143250" y="1210962"/>
            <a:ext cx="5753615" cy="3793523"/>
          </a:xfrm>
          <a:prstGeom prst="rect">
            <a:avLst/>
          </a:prstGeom>
        </p:spPr>
      </p:pic>
      <p:sp>
        <p:nvSpPr>
          <p:cNvPr id="21" name="Rectangle: Rounded Corners 20">
            <a:extLst>
              <a:ext uri="{FF2B5EF4-FFF2-40B4-BE49-F238E27FC236}">
                <a16:creationId xmlns:a16="http://schemas.microsoft.com/office/drawing/2014/main" xmlns="" id="{ACAB3610-DE01-332E-FB65-0FA7CD7F0E5B}"/>
              </a:ext>
            </a:extLst>
          </p:cNvPr>
          <p:cNvSpPr/>
          <p:nvPr/>
        </p:nvSpPr>
        <p:spPr>
          <a:xfrm>
            <a:off x="5000626" y="5314951"/>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3 400 000</a:t>
            </a:r>
          </a:p>
        </p:txBody>
      </p:sp>
    </p:spTree>
    <p:extLst>
      <p:ext uri="{BB962C8B-B14F-4D97-AF65-F5344CB8AC3E}">
        <p14:creationId xmlns:p14="http://schemas.microsoft.com/office/powerpoint/2010/main" val="196032734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1000"/>
                                        <p:tgtEl>
                                          <p:spTgt spid="21"/>
                                        </p:tgtEl>
                                      </p:cBhvr>
                                    </p:animEffect>
                                    <p:anim calcmode="lin" valueType="num">
                                      <p:cBhvr>
                                        <p:cTn id="15" dur="1000" fill="hold"/>
                                        <p:tgtEl>
                                          <p:spTgt spid="21"/>
                                        </p:tgtEl>
                                        <p:attrNameLst>
                                          <p:attrName>ppt_x</p:attrName>
                                        </p:attrNameLst>
                                      </p:cBhvr>
                                      <p:tavLst>
                                        <p:tav tm="0">
                                          <p:val>
                                            <p:strVal val="#ppt_x"/>
                                          </p:val>
                                        </p:tav>
                                        <p:tav tm="100000">
                                          <p:val>
                                            <p:strVal val="#ppt_x"/>
                                          </p:val>
                                        </p:tav>
                                      </p:tavLst>
                                    </p:anim>
                                    <p:anim calcmode="lin" valueType="num">
                                      <p:cBhvr>
                                        <p:cTn id="16"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2" cstate="print">
            <a:extLst>
              <a:ext uri="{28A0092B-C50C-407E-A947-70E740481C1C}">
                <a14:useLocalDpi xmlns:a14="http://schemas.microsoft.com/office/drawing/2010/main" val="0"/>
              </a:ext>
            </a:extLst>
          </a:blip>
          <a:srcRect l="2306" t="5015" r="4519" b="4636"/>
          <a:stretch/>
        </p:blipFill>
        <p:spPr>
          <a:xfrm>
            <a:off x="1" y="-26126"/>
            <a:ext cx="12226834" cy="6894452"/>
          </a:xfrm>
          <a:prstGeom prst="rect">
            <a:avLst/>
          </a:prstGeom>
        </p:spPr>
      </p:pic>
      <p:sp>
        <p:nvSpPr>
          <p:cNvPr id="10" name="Hình chữ nhật: Góc Tròn 6">
            <a:extLst>
              <a:ext uri="{FF2B5EF4-FFF2-40B4-BE49-F238E27FC236}">
                <a16:creationId xmlns:a16="http://schemas.microsoft.com/office/drawing/2014/main" xmlns=""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bg1">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TextBox 16">
            <a:extLst>
              <a:ext uri="{FF2B5EF4-FFF2-40B4-BE49-F238E27FC236}">
                <a16:creationId xmlns:a16="http://schemas.microsoft.com/office/drawing/2014/main" xmlns="" id="{EB0605A4-67F8-2BB1-D972-0ECBA80C6838}"/>
              </a:ext>
            </a:extLst>
          </p:cNvPr>
          <p:cNvSpPr txBox="1"/>
          <p:nvPr/>
        </p:nvSpPr>
        <p:spPr>
          <a:xfrm>
            <a:off x="1500417" y="324424"/>
            <a:ext cx="5827140" cy="64633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b="0" i="0" dirty="0" smtClean="0">
                <a:solidFill>
                  <a:srgbClr val="000000"/>
                </a:solidFill>
                <a:effectLst/>
                <a:latin typeface="Calibri" panose="020F0502020204030204" pitchFamily="34" charset="0"/>
                <a:cs typeface="Calibri" panose="020F0502020204030204" pitchFamily="34" charset="0"/>
              </a:rPr>
              <a:t>VƯỢT CHƯỚNG NGẠI VẬT 3</a:t>
            </a:r>
            <a:endParaRPr kumimoji="0" lang="en-US" sz="3600" b="1"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endParaRPr>
          </a:p>
        </p:txBody>
      </p:sp>
      <p:pic>
        <p:nvPicPr>
          <p:cNvPr id="9" name="Picture 8">
            <a:extLst>
              <a:ext uri="{FF2B5EF4-FFF2-40B4-BE49-F238E27FC236}">
                <a16:creationId xmlns:a16="http://schemas.microsoft.com/office/drawing/2014/main" xmlns="" id="{27ABFB4A-BD28-32CE-54BF-6B612D00FAE2}"/>
              </a:ext>
            </a:extLst>
          </p:cNvPr>
          <p:cNvPicPr>
            <a:picLocks noChangeAspect="1"/>
          </p:cNvPicPr>
          <p:nvPr/>
        </p:nvPicPr>
        <p:blipFill>
          <a:blip r:embed="rId3"/>
          <a:stretch>
            <a:fillRect/>
          </a:stretch>
        </p:blipFill>
        <p:spPr>
          <a:xfrm>
            <a:off x="2508423" y="970755"/>
            <a:ext cx="5053912" cy="3094618"/>
          </a:xfrm>
          <a:prstGeom prst="rect">
            <a:avLst/>
          </a:prstGeom>
        </p:spPr>
      </p:pic>
      <p:sp>
        <p:nvSpPr>
          <p:cNvPr id="25" name="Rectangle: Rounded Corners 24">
            <a:extLst>
              <a:ext uri="{FF2B5EF4-FFF2-40B4-BE49-F238E27FC236}">
                <a16:creationId xmlns:a16="http://schemas.microsoft.com/office/drawing/2014/main" xmlns="" id="{6ECAC184-52F7-3341-93B7-9D779070130C}"/>
              </a:ext>
            </a:extLst>
          </p:cNvPr>
          <p:cNvSpPr/>
          <p:nvPr/>
        </p:nvSpPr>
        <p:spPr>
          <a:xfrm>
            <a:off x="3621816" y="4539821"/>
            <a:ext cx="3219450" cy="952500"/>
          </a:xfrm>
          <a:prstGeom prst="roundRect">
            <a:avLst/>
          </a:prstGeom>
          <a:solidFill>
            <a:schemeClr val="accent2">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solidFill>
                  <a:srgbClr val="002060"/>
                </a:solidFill>
              </a:rPr>
              <a:t>1 900 000</a:t>
            </a:r>
          </a:p>
        </p:txBody>
      </p:sp>
    </p:spTree>
    <p:extLst>
      <p:ext uri="{BB962C8B-B14F-4D97-AF65-F5344CB8AC3E}">
        <p14:creationId xmlns:p14="http://schemas.microsoft.com/office/powerpoint/2010/main" val="27152975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5"/>
                                        </p:tgtEl>
                                        <p:attrNameLst>
                                          <p:attrName>style.visibility</p:attrName>
                                        </p:attrNameLst>
                                      </p:cBhvr>
                                      <p:to>
                                        <p:strVal val="visible"/>
                                      </p:to>
                                    </p:set>
                                    <p:anim calcmode="lin" valueType="num">
                                      <p:cBhvr additive="base">
                                        <p:cTn id="13" dur="500" fill="hold"/>
                                        <p:tgtEl>
                                          <p:spTgt spid="25"/>
                                        </p:tgtEl>
                                        <p:attrNameLst>
                                          <p:attrName>ppt_x</p:attrName>
                                        </p:attrNameLst>
                                      </p:cBhvr>
                                      <p:tavLst>
                                        <p:tav tm="0">
                                          <p:val>
                                            <p:strVal val="#ppt_x"/>
                                          </p:val>
                                        </p:tav>
                                        <p:tav tm="100000">
                                          <p:val>
                                            <p:strVal val="#ppt_x"/>
                                          </p:val>
                                        </p:tav>
                                      </p:tavLst>
                                    </p:anim>
                                    <p:anim calcmode="lin" valueType="num">
                                      <p:cBhvr additive="base">
                                        <p:cTn id="14"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5" name="Group 4"/>
          <p:cNvGrpSpPr/>
          <p:nvPr/>
        </p:nvGrpSpPr>
        <p:grpSpPr>
          <a:xfrm>
            <a:off x="1972232" y="2475029"/>
            <a:ext cx="8538699" cy="2579570"/>
            <a:chOff x="1972232" y="2475029"/>
            <a:chExt cx="8538699" cy="2579570"/>
          </a:xfrm>
        </p:grpSpPr>
        <p:pic>
          <p:nvPicPr>
            <p:cNvPr id="4" name="Picture 3"/>
            <p:cNvPicPr>
              <a:picLocks noChangeAspect="1"/>
            </p:cNvPicPr>
            <p:nvPr/>
          </p:nvPicPr>
          <p:blipFill rotWithShape="1">
            <a:blip r:embed="rId6">
              <a:extLst>
                <a:ext uri="{28A0092B-C50C-407E-A947-70E740481C1C}">
                  <a14:useLocalDpi xmlns:a14="http://schemas.microsoft.com/office/drawing/2010/main" val="0"/>
                </a:ext>
              </a:extLst>
            </a:blip>
            <a:srcRect t="2772" r="59221" b="56132"/>
            <a:stretch/>
          </p:blipFill>
          <p:spPr>
            <a:xfrm>
              <a:off x="1972232" y="2729410"/>
              <a:ext cx="4101737" cy="2325189"/>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t="2772" r="59221" b="56132"/>
            <a:stretch/>
          </p:blipFill>
          <p:spPr>
            <a:xfrm>
              <a:off x="5111134" y="2721893"/>
              <a:ext cx="4101737" cy="2325189"/>
            </a:xfrm>
            <a:prstGeom prst="rect">
              <a:avLst/>
            </a:prstGeom>
          </p:spPr>
        </p:pic>
        <p:pic>
          <p:nvPicPr>
            <p:cNvPr id="11" name="Picture 10"/>
            <p:cNvPicPr>
              <a:picLocks noChangeAspect="1"/>
            </p:cNvPicPr>
            <p:nvPr/>
          </p:nvPicPr>
          <p:blipFill rotWithShape="1">
            <a:blip r:embed="rId6">
              <a:extLst>
                <a:ext uri="{28A0092B-C50C-407E-A947-70E740481C1C}">
                  <a14:useLocalDpi xmlns:a14="http://schemas.microsoft.com/office/drawing/2010/main" val="0"/>
                </a:ext>
              </a:extLst>
            </a:blip>
            <a:srcRect t="2772" r="59221" b="56132"/>
            <a:stretch/>
          </p:blipFill>
          <p:spPr>
            <a:xfrm rot="342117" flipV="1">
              <a:off x="4647683" y="2475029"/>
              <a:ext cx="4101737" cy="2325189"/>
            </a:xfrm>
            <a:prstGeom prst="rect">
              <a:avLst/>
            </a:prstGeom>
          </p:spPr>
        </p:pic>
        <p:pic>
          <p:nvPicPr>
            <p:cNvPr id="12" name="Picture 11"/>
            <p:cNvPicPr>
              <a:picLocks noChangeAspect="1"/>
            </p:cNvPicPr>
            <p:nvPr/>
          </p:nvPicPr>
          <p:blipFill rotWithShape="1">
            <a:blip r:embed="rId6">
              <a:extLst>
                <a:ext uri="{28A0092B-C50C-407E-A947-70E740481C1C}">
                  <a14:useLocalDpi xmlns:a14="http://schemas.microsoft.com/office/drawing/2010/main" val="0"/>
                </a:ext>
              </a:extLst>
            </a:blip>
            <a:srcRect t="2772" r="59221" b="56132"/>
            <a:stretch/>
          </p:blipFill>
          <p:spPr>
            <a:xfrm rot="9993538" flipH="1">
              <a:off x="2174555" y="2721892"/>
              <a:ext cx="4101737" cy="2325189"/>
            </a:xfrm>
            <a:prstGeom prst="rect">
              <a:avLst/>
            </a:prstGeom>
          </p:spPr>
        </p:pic>
        <p:pic>
          <p:nvPicPr>
            <p:cNvPr id="16" name="Picture 15"/>
            <p:cNvPicPr>
              <a:picLocks noChangeAspect="1"/>
            </p:cNvPicPr>
            <p:nvPr/>
          </p:nvPicPr>
          <p:blipFill rotWithShape="1">
            <a:blip r:embed="rId6">
              <a:extLst>
                <a:ext uri="{28A0092B-C50C-407E-A947-70E740481C1C}">
                  <a14:useLocalDpi xmlns:a14="http://schemas.microsoft.com/office/drawing/2010/main" val="0"/>
                </a:ext>
              </a:extLst>
            </a:blip>
            <a:srcRect t="2772" r="59221" b="56132"/>
            <a:stretch/>
          </p:blipFill>
          <p:spPr>
            <a:xfrm rot="342117" flipH="1">
              <a:off x="6409194" y="2721891"/>
              <a:ext cx="4101737" cy="2325189"/>
            </a:xfrm>
            <a:prstGeom prst="rect">
              <a:avLst/>
            </a:prstGeom>
          </p:spPr>
        </p:pic>
      </p:grpSp>
      <p:grpSp>
        <p:nvGrpSpPr>
          <p:cNvPr id="17" name="Nhóm 28">
            <a:extLst>
              <a:ext uri="{FF2B5EF4-FFF2-40B4-BE49-F238E27FC236}">
                <a16:creationId xmlns:a16="http://schemas.microsoft.com/office/drawing/2014/main" xmlns="" id="{E14896BE-5B17-FCD4-10DB-434643E85871}"/>
              </a:ext>
            </a:extLst>
          </p:cNvPr>
          <p:cNvGrpSpPr/>
          <p:nvPr/>
        </p:nvGrpSpPr>
        <p:grpSpPr>
          <a:xfrm>
            <a:off x="4991101" y="233463"/>
            <a:ext cx="7200900" cy="1423059"/>
            <a:chOff x="1139185" y="1145243"/>
            <a:chExt cx="7173783" cy="6901296"/>
          </a:xfrm>
        </p:grpSpPr>
        <p:sp>
          <p:nvSpPr>
            <p:cNvPr id="18" name="Bong bóng Lời nói: Hình chữ nhật với Góc Tròn 29">
              <a:extLst>
                <a:ext uri="{FF2B5EF4-FFF2-40B4-BE49-F238E27FC236}">
                  <a16:creationId xmlns:a16="http://schemas.microsoft.com/office/drawing/2014/main" xmlns="" id="{732825EE-8D57-5AB7-94D8-FCDF449C651D}"/>
                </a:ext>
              </a:extLst>
            </p:cNvPr>
            <p:cNvSpPr/>
            <p:nvPr/>
          </p:nvSpPr>
          <p:spPr>
            <a:xfrm>
              <a:off x="1139185" y="1145243"/>
              <a:ext cx="7173783" cy="6901296"/>
            </a:xfrm>
            <a:prstGeom prst="wedgeRoundRectCallout">
              <a:avLst>
                <a:gd name="adj1" fmla="val -55897"/>
                <a:gd name="adj2" fmla="val 24215"/>
                <a:gd name="adj3" fmla="val 16667"/>
              </a:avLst>
            </a:prstGeom>
            <a:solidFill>
              <a:schemeClr val="bg1"/>
            </a:solidFill>
            <a:ln w="381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9" name="Text Placeholder 7">
              <a:extLst>
                <a:ext uri="{FF2B5EF4-FFF2-40B4-BE49-F238E27FC236}">
                  <a16:creationId xmlns:a16="http://schemas.microsoft.com/office/drawing/2014/main" xmlns="" id="{252D571E-DF00-DFEA-4695-A8B44607599B}"/>
                </a:ext>
              </a:extLst>
            </p:cNvPr>
            <p:cNvSpPr txBox="1">
              <a:spLocks/>
            </p:cNvSpPr>
            <p:nvPr/>
          </p:nvSpPr>
          <p:spPr>
            <a:xfrm>
              <a:off x="1379218" y="1431322"/>
              <a:ext cx="6693715"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Chúng</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ta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đã</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có</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được</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thịt</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bò</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rồi</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Hãy</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cùng</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tiếp</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tục</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chế</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biến</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các</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bạn</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nhé</a:t>
              </a:r>
              <a:r>
                <a:rPr kumimoji="0" lang="en-US" altLang="zh-CN" sz="3500" b="0" i="0" u="none" strike="noStrike" kern="1200" cap="none" spc="0" normalizeH="0" baseline="0" noProof="0" dirty="0">
                  <a:ln>
                    <a:noFill/>
                  </a:ln>
                  <a:solidFill>
                    <a:srgbClr val="E7E6E6">
                      <a:lumMod val="25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rPr>
                <a:t>!</a:t>
              </a:r>
              <a:endParaRPr kumimoji="0" lang="en-US" altLang="zh-CN" sz="3500" b="0" i="0" u="none" strike="noStrike" kern="1200" cap="none" spc="0" normalizeH="0" baseline="0" noProof="0" dirty="0">
                <a:ln>
                  <a:noFill/>
                </a:ln>
                <a:solidFill>
                  <a:srgbClr val="ED7D31">
                    <a:lumMod val="50000"/>
                  </a:srgbClr>
                </a:solidFill>
                <a:effectLst/>
                <a:uLnTx/>
                <a:uFillTx/>
                <a:latin typeface="Calibri" panose="020F0502020204030204" pitchFamily="34" charset="0"/>
                <a:ea typeface="等线" panose="02010600030101010101" pitchFamily="2" charset="-122"/>
                <a:cs typeface="Calibri" panose="020F0502020204030204" pitchFamily="34" charset="0"/>
                <a:sym typeface="+mn-lt"/>
              </a:endParaRPr>
            </a:p>
          </p:txBody>
        </p:sp>
      </p:grpSp>
      <p:pic>
        <p:nvPicPr>
          <p:cNvPr id="20" name="Tieng-yeah-tre-con-www_nhacchuongvui_com">
            <a:hlinkClick r:id="" action="ppaction://media"/>
            <a:extLst>
              <a:ext uri="{FF2B5EF4-FFF2-40B4-BE49-F238E27FC236}">
                <a16:creationId xmlns:a16="http://schemas.microsoft.com/office/drawing/2014/main" xmlns=""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5092043" y="-816634"/>
            <a:ext cx="609600" cy="609600"/>
          </a:xfrm>
          <a:prstGeom prst="rect">
            <a:avLst/>
          </a:prstGeom>
        </p:spPr>
      </p:pic>
    </p:spTree>
    <p:extLst>
      <p:ext uri="{BB962C8B-B14F-4D97-AF65-F5344CB8AC3E}">
        <p14:creationId xmlns:p14="http://schemas.microsoft.com/office/powerpoint/2010/main" val="1406887886"/>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32" presetClass="emph" presetSubtype="0" fill="hold" nodeType="afterEffect">
                                  <p:stCondLst>
                                    <p:cond delay="0"/>
                                  </p:stCondLst>
                                  <p:childTnLst>
                                    <p:animRot by="120000">
                                      <p:cBhvr>
                                        <p:cTn id="10" dur="100" fill="hold">
                                          <p:stCondLst>
                                            <p:cond delay="0"/>
                                          </p:stCondLst>
                                        </p:cTn>
                                        <p:tgtEl>
                                          <p:spTgt spid="5"/>
                                        </p:tgtEl>
                                        <p:attrNameLst>
                                          <p:attrName>r</p:attrName>
                                        </p:attrNameLst>
                                      </p:cBhvr>
                                    </p:animRot>
                                    <p:animRot by="-240000">
                                      <p:cBhvr>
                                        <p:cTn id="11" dur="200" fill="hold">
                                          <p:stCondLst>
                                            <p:cond delay="200"/>
                                          </p:stCondLst>
                                        </p:cTn>
                                        <p:tgtEl>
                                          <p:spTgt spid="5"/>
                                        </p:tgtEl>
                                        <p:attrNameLst>
                                          <p:attrName>r</p:attrName>
                                        </p:attrNameLst>
                                      </p:cBhvr>
                                    </p:animRot>
                                    <p:animRot by="240000">
                                      <p:cBhvr>
                                        <p:cTn id="12" dur="200" fill="hold">
                                          <p:stCondLst>
                                            <p:cond delay="400"/>
                                          </p:stCondLst>
                                        </p:cTn>
                                        <p:tgtEl>
                                          <p:spTgt spid="5"/>
                                        </p:tgtEl>
                                        <p:attrNameLst>
                                          <p:attrName>r</p:attrName>
                                        </p:attrNameLst>
                                      </p:cBhvr>
                                    </p:animRot>
                                    <p:animRot by="-240000">
                                      <p:cBhvr>
                                        <p:cTn id="13" dur="200" fill="hold">
                                          <p:stCondLst>
                                            <p:cond delay="600"/>
                                          </p:stCondLst>
                                        </p:cTn>
                                        <p:tgtEl>
                                          <p:spTgt spid="5"/>
                                        </p:tgtEl>
                                        <p:attrNameLst>
                                          <p:attrName>r</p:attrName>
                                        </p:attrNameLst>
                                      </p:cBhvr>
                                    </p:animRot>
                                    <p:animRot by="120000">
                                      <p:cBhvr>
                                        <p:cTn id="14" dur="200" fill="hold">
                                          <p:stCondLst>
                                            <p:cond delay="800"/>
                                          </p:stCondLst>
                                        </p:cTn>
                                        <p:tgtEl>
                                          <p:spTgt spid="5"/>
                                        </p:tgtEl>
                                        <p:attrNameLst>
                                          <p:attrName>r</p:attrName>
                                        </p:attrNameLst>
                                      </p:cBhvr>
                                    </p:animRot>
                                  </p:childTnLst>
                                </p:cTn>
                              </p:par>
                              <p:par>
                                <p:cTn id="15" presetID="10" presetClass="entr" presetSubtype="0" fill="hold" nodeType="withEffect">
                                  <p:stCondLst>
                                    <p:cond delay="50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par>
                                <p:cTn id="18" presetID="1" presetClass="mediacall" presetSubtype="0" fill="hold" nodeType="withEffect">
                                  <p:stCondLst>
                                    <p:cond delay="500"/>
                                  </p:stCondLst>
                                  <p:childTnLst>
                                    <p:cmd type="call" cmd="playFrom(0.0)">
                                      <p:cBhvr>
                                        <p:cTn id="19" dur="4414"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20" fill="hold" display="0">
                  <p:stCondLst>
                    <p:cond delay="indefinite"/>
                  </p:stCondLst>
                  <p:endCondLst>
                    <p:cond evt="onStopAudio" delay="0">
                      <p:tgtEl>
                        <p:sldTgt/>
                      </p:tgtEl>
                    </p:cond>
                  </p:endCondLst>
                </p:cTn>
                <p:tgtEl>
                  <p:spTgt spid="20"/>
                </p:tgtEl>
              </p:cMediaNode>
            </p:audio>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cstate="print">
            <a:extLst>
              <a:ext uri="{28A0092B-C50C-407E-A947-70E740481C1C}">
                <a14:useLocalDpi xmlns:a14="http://schemas.microsoft.com/office/drawing/2010/main" val="0"/>
              </a:ext>
            </a:extLst>
          </a:blip>
          <a:srcRect l="2306" t="5015" r="4519" b="4636"/>
          <a:stretch/>
        </p:blipFill>
        <p:spPr>
          <a:xfrm>
            <a:off x="1" y="-26126"/>
            <a:ext cx="12226834" cy="6894452"/>
          </a:xfrm>
          <a:prstGeom prst="rect">
            <a:avLst/>
          </a:prstGeom>
        </p:spPr>
      </p:pic>
      <p:sp>
        <p:nvSpPr>
          <p:cNvPr id="10" name="Hình chữ nhật: Góc Tròn 6">
            <a:extLst>
              <a:ext uri="{FF2B5EF4-FFF2-40B4-BE49-F238E27FC236}">
                <a16:creationId xmlns:a16="http://schemas.microsoft.com/office/drawing/2014/main" xmlns="" id="{5EDA13FA-52E6-BE1A-FEDF-A2A8F414FB17}"/>
              </a:ext>
            </a:extLst>
          </p:cNvPr>
          <p:cNvSpPr/>
          <p:nvPr/>
        </p:nvSpPr>
        <p:spPr>
          <a:xfrm>
            <a:off x="304760" y="186290"/>
            <a:ext cx="11556314" cy="6414446"/>
          </a:xfrm>
          <a:custGeom>
            <a:avLst/>
            <a:gdLst>
              <a:gd name="connsiteX0" fmla="*/ 0 w 11556314"/>
              <a:gd name="connsiteY0" fmla="*/ 1069096 h 6414446"/>
              <a:gd name="connsiteX1" fmla="*/ 1069096 w 11556314"/>
              <a:gd name="connsiteY1" fmla="*/ 0 h 6414446"/>
              <a:gd name="connsiteX2" fmla="*/ 10487218 w 11556314"/>
              <a:gd name="connsiteY2" fmla="*/ 0 h 6414446"/>
              <a:gd name="connsiteX3" fmla="*/ 11556314 w 11556314"/>
              <a:gd name="connsiteY3" fmla="*/ 1069096 h 6414446"/>
              <a:gd name="connsiteX4" fmla="*/ 11556314 w 11556314"/>
              <a:gd name="connsiteY4" fmla="*/ 5345350 h 6414446"/>
              <a:gd name="connsiteX5" fmla="*/ 10487218 w 11556314"/>
              <a:gd name="connsiteY5" fmla="*/ 6414446 h 6414446"/>
              <a:gd name="connsiteX6" fmla="*/ 1069096 w 11556314"/>
              <a:gd name="connsiteY6" fmla="*/ 6414446 h 6414446"/>
              <a:gd name="connsiteX7" fmla="*/ 0 w 11556314"/>
              <a:gd name="connsiteY7" fmla="*/ 5345350 h 6414446"/>
              <a:gd name="connsiteX8" fmla="*/ 0 w 11556314"/>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56314" h="6414446" fill="none" extrusionOk="0">
                <a:moveTo>
                  <a:pt x="0" y="1069096"/>
                </a:moveTo>
                <a:cubicBezTo>
                  <a:pt x="-19542" y="479866"/>
                  <a:pt x="461855" y="95376"/>
                  <a:pt x="1069096" y="0"/>
                </a:cubicBezTo>
                <a:cubicBezTo>
                  <a:pt x="2988959" y="77600"/>
                  <a:pt x="8507000" y="-27269"/>
                  <a:pt x="10487218" y="0"/>
                </a:cubicBezTo>
                <a:cubicBezTo>
                  <a:pt x="11148293" y="-93171"/>
                  <a:pt x="11665898" y="510911"/>
                  <a:pt x="11556314" y="1069096"/>
                </a:cubicBezTo>
                <a:cubicBezTo>
                  <a:pt x="11665314" y="2536417"/>
                  <a:pt x="11478105" y="4353943"/>
                  <a:pt x="11556314" y="5345350"/>
                </a:cubicBezTo>
                <a:cubicBezTo>
                  <a:pt x="11544449" y="5931154"/>
                  <a:pt x="11008778" y="6444826"/>
                  <a:pt x="10487218" y="6414446"/>
                </a:cubicBezTo>
                <a:cubicBezTo>
                  <a:pt x="6105933" y="6463623"/>
                  <a:pt x="3404006" y="6291744"/>
                  <a:pt x="1069096" y="6414446"/>
                </a:cubicBezTo>
                <a:cubicBezTo>
                  <a:pt x="471191" y="6471737"/>
                  <a:pt x="-69188" y="5995367"/>
                  <a:pt x="0" y="5345350"/>
                </a:cubicBezTo>
                <a:cubicBezTo>
                  <a:pt x="47022" y="3923570"/>
                  <a:pt x="104569" y="2292304"/>
                  <a:pt x="0" y="1069096"/>
                </a:cubicBezTo>
                <a:close/>
              </a:path>
              <a:path w="11556314" h="6414446" stroke="0" extrusionOk="0">
                <a:moveTo>
                  <a:pt x="0" y="1069096"/>
                </a:moveTo>
                <a:cubicBezTo>
                  <a:pt x="32307" y="474958"/>
                  <a:pt x="522525" y="-2928"/>
                  <a:pt x="1069096" y="0"/>
                </a:cubicBezTo>
                <a:cubicBezTo>
                  <a:pt x="3625564" y="-129276"/>
                  <a:pt x="7944635" y="-77778"/>
                  <a:pt x="10487218" y="0"/>
                </a:cubicBezTo>
                <a:cubicBezTo>
                  <a:pt x="11059960" y="-56436"/>
                  <a:pt x="11540584" y="569352"/>
                  <a:pt x="11556314" y="1069096"/>
                </a:cubicBezTo>
                <a:cubicBezTo>
                  <a:pt x="11637913" y="1542640"/>
                  <a:pt x="11710614" y="3696807"/>
                  <a:pt x="11556314" y="5345350"/>
                </a:cubicBezTo>
                <a:cubicBezTo>
                  <a:pt x="11603077" y="6034414"/>
                  <a:pt x="11046164" y="6425151"/>
                  <a:pt x="10487218" y="6414446"/>
                </a:cubicBezTo>
                <a:cubicBezTo>
                  <a:pt x="8839387" y="6458666"/>
                  <a:pt x="4582110"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bg1">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16" name="Nhóm 14">
            <a:extLst>
              <a:ext uri="{FF2B5EF4-FFF2-40B4-BE49-F238E27FC236}">
                <a16:creationId xmlns:a16="http://schemas.microsoft.com/office/drawing/2014/main" xmlns="" id="{1EDDA5EC-E566-0A1E-0381-8D4357A43C7D}"/>
              </a:ext>
            </a:extLst>
          </p:cNvPr>
          <p:cNvGrpSpPr/>
          <p:nvPr/>
        </p:nvGrpSpPr>
        <p:grpSpPr>
          <a:xfrm>
            <a:off x="678426" y="352999"/>
            <a:ext cx="10856350" cy="1754326"/>
            <a:chOff x="678426" y="352999"/>
            <a:chExt cx="10856350" cy="1754326"/>
          </a:xfrm>
        </p:grpSpPr>
        <p:grpSp>
          <p:nvGrpSpPr>
            <p:cNvPr id="17" name="Nhóm 15">
              <a:extLst>
                <a:ext uri="{FF2B5EF4-FFF2-40B4-BE49-F238E27FC236}">
                  <a16:creationId xmlns:a16="http://schemas.microsoft.com/office/drawing/2014/main" xmlns="" id="{A81E65BE-4709-FC37-0582-F2FEEBB26CFE}"/>
                </a:ext>
              </a:extLst>
            </p:cNvPr>
            <p:cNvGrpSpPr/>
            <p:nvPr/>
          </p:nvGrpSpPr>
          <p:grpSpPr>
            <a:xfrm>
              <a:off x="678426" y="514924"/>
              <a:ext cx="793415" cy="784830"/>
              <a:chOff x="678426" y="514924"/>
              <a:chExt cx="793415" cy="784830"/>
            </a:xfrm>
          </p:grpSpPr>
          <p:sp>
            <p:nvSpPr>
              <p:cNvPr id="19" name="Oval 22">
                <a:extLst>
                  <a:ext uri="{FF2B5EF4-FFF2-40B4-BE49-F238E27FC236}">
                    <a16:creationId xmlns:a16="http://schemas.microsoft.com/office/drawing/2014/main" xmlns="" id="{AF42425C-4672-C025-68E9-7A010A11681C}"/>
                  </a:ext>
                </a:extLst>
              </p:cNvPr>
              <p:cNvSpPr/>
              <p:nvPr/>
            </p:nvSpPr>
            <p:spPr>
              <a:xfrm>
                <a:off x="678426" y="556819"/>
                <a:ext cx="793415" cy="701040"/>
              </a:xfrm>
              <a:prstGeom prst="ellipse">
                <a:avLst/>
              </a:prstGeom>
              <a:solidFill>
                <a:srgbClr val="FF5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vi-VN" sz="32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sp>
            <p:nvSpPr>
              <p:cNvPr id="20" name="TextBox 23">
                <a:extLst>
                  <a:ext uri="{FF2B5EF4-FFF2-40B4-BE49-F238E27FC236}">
                    <a16:creationId xmlns:a16="http://schemas.microsoft.com/office/drawing/2014/main" xmlns="" id="{7A9D16A1-37C5-02F0-0795-99F6F859EEE4}"/>
                  </a:ext>
                </a:extLst>
              </p:cNvPr>
              <p:cNvSpPr txBox="1"/>
              <p:nvPr/>
            </p:nvSpPr>
            <p:spPr>
              <a:xfrm>
                <a:off x="747667" y="514924"/>
                <a:ext cx="626380" cy="7848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500" b="0" i="0" u="none" strike="noStrike" kern="1200" cap="none" spc="0" normalizeH="0" baseline="0" noProof="0" dirty="0">
                    <a:ln>
                      <a:noFill/>
                    </a:ln>
                    <a:solidFill>
                      <a:prstClr val="white"/>
                    </a:solidFill>
                    <a:effectLst/>
                    <a:uLnTx/>
                    <a:uFillTx/>
                    <a:latin typeface="UTM Cookies" panose="02040603050506020204" pitchFamily="18" charset="0"/>
                    <a:ea typeface="+mn-ea"/>
                    <a:cs typeface="+mn-cs"/>
                  </a:rPr>
                  <a:t>2</a:t>
                </a:r>
                <a:endParaRPr kumimoji="0" lang="vi-VN" sz="4500" b="0" i="0" u="none" strike="noStrike" kern="1200" cap="none" spc="0" normalizeH="0" baseline="0" noProof="0" dirty="0">
                  <a:ln>
                    <a:noFill/>
                  </a:ln>
                  <a:solidFill>
                    <a:prstClr val="white"/>
                  </a:solidFill>
                  <a:effectLst/>
                  <a:uLnTx/>
                  <a:uFillTx/>
                  <a:latin typeface="Arial" panose="020B0604020202020204" pitchFamily="34" charset="0"/>
                  <a:ea typeface="+mn-ea"/>
                  <a:cs typeface="+mn-cs"/>
                </a:endParaRPr>
              </a:p>
            </p:txBody>
          </p:sp>
        </p:grpSp>
        <p:sp>
          <p:nvSpPr>
            <p:cNvPr id="18" name="TextBox 16">
              <a:extLst>
                <a:ext uri="{FF2B5EF4-FFF2-40B4-BE49-F238E27FC236}">
                  <a16:creationId xmlns:a16="http://schemas.microsoft.com/office/drawing/2014/main" xmlns="" id="{EB0605A4-67F8-2BB1-D972-0ECBA80C6838}"/>
                </a:ext>
              </a:extLst>
            </p:cNvPr>
            <p:cNvSpPr txBox="1"/>
            <p:nvPr/>
          </p:nvSpPr>
          <p:spPr>
            <a:xfrm>
              <a:off x="1471842" y="352999"/>
              <a:ext cx="10062934" cy="1754326"/>
            </a:xfrm>
            <a:prstGeom prst="rect">
              <a:avLst/>
            </a:prstGeom>
            <a:noFill/>
          </p:spPr>
          <p:txBody>
            <a:bodyPr wrap="square" rtlCol="0">
              <a:spAutoFit/>
            </a:bodyPr>
            <a:lstStyle/>
            <a:p>
              <a:pPr algn="just"/>
              <a:r>
                <a:rPr lang="vi-VN" sz="3600" b="0" i="0" dirty="0">
                  <a:solidFill>
                    <a:srgbClr val="000000"/>
                  </a:solidFill>
                  <a:effectLst/>
                  <a:latin typeface="Calibri" panose="020F0502020204030204" pitchFamily="34" charset="0"/>
                  <a:cs typeface="Calibri" panose="020F0502020204030204" pitchFamily="34" charset="0"/>
                </a:rPr>
                <a:t>Chọn câu trả lời đúng</a:t>
              </a:r>
            </a:p>
            <a:p>
              <a:pPr algn="just"/>
              <a:r>
                <a:rPr lang="vi-VN" sz="3600" b="0" i="0" dirty="0">
                  <a:solidFill>
                    <a:srgbClr val="000000"/>
                  </a:solidFill>
                  <a:effectLst/>
                  <a:latin typeface="Calibri" panose="020F0502020204030204" pitchFamily="34" charset="0"/>
                  <a:cs typeface="Calibri" panose="020F0502020204030204" pitchFamily="34" charset="0"/>
                </a:rPr>
                <a:t>Số nào dưới đây làm tròn đến chữ số hàng trăm nghìn thì được hai trăm nghìn?</a:t>
              </a:r>
            </a:p>
          </p:txBody>
        </p:sp>
      </p:grpSp>
      <p:sp>
        <p:nvSpPr>
          <p:cNvPr id="2" name="TextBox 1">
            <a:extLst>
              <a:ext uri="{FF2B5EF4-FFF2-40B4-BE49-F238E27FC236}">
                <a16:creationId xmlns:a16="http://schemas.microsoft.com/office/drawing/2014/main" xmlns="" id="{1EC01E8F-0837-B734-EE41-9E1962F16AA9}"/>
              </a:ext>
            </a:extLst>
          </p:cNvPr>
          <p:cNvSpPr txBox="1"/>
          <p:nvPr/>
        </p:nvSpPr>
        <p:spPr>
          <a:xfrm>
            <a:off x="1733550" y="2381250"/>
            <a:ext cx="8029575" cy="2800767"/>
          </a:xfrm>
          <a:prstGeom prst="rect">
            <a:avLst/>
          </a:prstGeom>
          <a:noFill/>
        </p:spPr>
        <p:txBody>
          <a:bodyPr wrap="square" rtlCol="0">
            <a:spAutoFit/>
          </a:bodyPr>
          <a:lstStyle/>
          <a:p>
            <a:pPr algn="just"/>
            <a:r>
              <a:rPr lang="en-US" sz="4400" b="0" i="0" dirty="0">
                <a:solidFill>
                  <a:srgbClr val="000000"/>
                </a:solidFill>
                <a:effectLst/>
              </a:rPr>
              <a:t>A. 149 000</a:t>
            </a:r>
          </a:p>
          <a:p>
            <a:pPr algn="just"/>
            <a:r>
              <a:rPr lang="en-US" sz="4400" b="0" i="0" dirty="0">
                <a:solidFill>
                  <a:srgbClr val="000000"/>
                </a:solidFill>
                <a:effectLst/>
              </a:rPr>
              <a:t>B. 190 001</a:t>
            </a:r>
          </a:p>
          <a:p>
            <a:pPr algn="just"/>
            <a:r>
              <a:rPr lang="en-US" sz="4400" b="0" i="0" dirty="0">
                <a:solidFill>
                  <a:srgbClr val="000000"/>
                </a:solidFill>
                <a:effectLst/>
              </a:rPr>
              <a:t>C. 250 001</a:t>
            </a:r>
          </a:p>
          <a:p>
            <a:pPr algn="just"/>
            <a:r>
              <a:rPr lang="en-US" sz="4400" b="0" i="0" dirty="0">
                <a:solidFill>
                  <a:srgbClr val="000000"/>
                </a:solidFill>
                <a:effectLst/>
              </a:rPr>
              <a:t>D. 284 910</a:t>
            </a:r>
          </a:p>
        </p:txBody>
      </p:sp>
      <p:cxnSp>
        <p:nvCxnSpPr>
          <p:cNvPr id="5" name="Straight Connector 4">
            <a:extLst>
              <a:ext uri="{FF2B5EF4-FFF2-40B4-BE49-F238E27FC236}">
                <a16:creationId xmlns:a16="http://schemas.microsoft.com/office/drawing/2014/main" xmlns="" id="{6EE0126E-82AA-DCFB-8EB3-C5772D1BAC57}"/>
              </a:ext>
            </a:extLst>
          </p:cNvPr>
          <p:cNvCxnSpPr>
            <a:cxnSpLocks/>
          </p:cNvCxnSpPr>
          <p:nvPr/>
        </p:nvCxnSpPr>
        <p:spPr>
          <a:xfrm>
            <a:off x="5105400" y="1447800"/>
            <a:ext cx="630555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xmlns="" id="{37DAD4E7-EC21-06C4-18A8-D0EF73B2E0B2}"/>
              </a:ext>
            </a:extLst>
          </p:cNvPr>
          <p:cNvCxnSpPr>
            <a:cxnSpLocks/>
          </p:cNvCxnSpPr>
          <p:nvPr/>
        </p:nvCxnSpPr>
        <p:spPr>
          <a:xfrm>
            <a:off x="1676400" y="2000250"/>
            <a:ext cx="5410200" cy="0"/>
          </a:xfrm>
          <a:prstGeom prst="line">
            <a:avLst/>
          </a:prstGeom>
          <a:ln w="5715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Oval 8">
            <a:extLst>
              <a:ext uri="{FF2B5EF4-FFF2-40B4-BE49-F238E27FC236}">
                <a16:creationId xmlns:a16="http://schemas.microsoft.com/office/drawing/2014/main" xmlns="" id="{44B1B094-7225-AD66-6075-34057C34585A}"/>
              </a:ext>
            </a:extLst>
          </p:cNvPr>
          <p:cNvSpPr/>
          <p:nvPr/>
        </p:nvSpPr>
        <p:spPr>
          <a:xfrm>
            <a:off x="1647825" y="3019425"/>
            <a:ext cx="676275" cy="66675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16894671"/>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subTnLst>
                                    <p:audio>
                                      <p:cMediaNode>
                                        <p:cTn display="0" masterRel="sameClick">
                                          <p:stCondLst>
                                            <p:cond evt="begin" delay="0">
                                              <p:tn val="23"/>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grpSp>
        <p:nvGrpSpPr>
          <p:cNvPr id="17" name="Nhóm 28">
            <a:extLst>
              <a:ext uri="{FF2B5EF4-FFF2-40B4-BE49-F238E27FC236}">
                <a16:creationId xmlns:a16="http://schemas.microsoft.com/office/drawing/2014/main" xmlns="" id="{E14896BE-5B17-FCD4-10DB-434643E85871}"/>
              </a:ext>
            </a:extLst>
          </p:cNvPr>
          <p:cNvGrpSpPr/>
          <p:nvPr/>
        </p:nvGrpSpPr>
        <p:grpSpPr>
          <a:xfrm>
            <a:off x="117346" y="265863"/>
            <a:ext cx="6186487" cy="1850320"/>
            <a:chOff x="1139185" y="1145243"/>
            <a:chExt cx="7173783" cy="6901296"/>
          </a:xfrm>
        </p:grpSpPr>
        <p:sp>
          <p:nvSpPr>
            <p:cNvPr id="18" name="Bong bóng Lời nói: Hình chữ nhật với Góc Tròn 29">
              <a:extLst>
                <a:ext uri="{FF2B5EF4-FFF2-40B4-BE49-F238E27FC236}">
                  <a16:creationId xmlns:a16="http://schemas.microsoft.com/office/drawing/2014/main" xmlns="" id="{732825EE-8D57-5AB7-94D8-FCDF449C651D}"/>
                </a:ext>
              </a:extLst>
            </p:cNvPr>
            <p:cNvSpPr/>
            <p:nvPr/>
          </p:nvSpPr>
          <p:spPr>
            <a:xfrm>
              <a:off x="1139185" y="1145243"/>
              <a:ext cx="7173783" cy="6901296"/>
            </a:xfrm>
            <a:prstGeom prst="wedgeRoundRectCallout">
              <a:avLst>
                <a:gd name="adj1" fmla="val -55897"/>
                <a:gd name="adj2" fmla="val 24215"/>
                <a:gd name="adj3" fmla="val 16667"/>
              </a:avLst>
            </a:prstGeom>
            <a:solidFill>
              <a:schemeClr val="bg1"/>
            </a:solidFill>
            <a:ln w="38100">
              <a:solidFill>
                <a:schemeClr val="accent5">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solidFill>
                    <a:prstClr val="white"/>
                  </a:solidFill>
                </a:ln>
                <a:solidFill>
                  <a:prstClr val="white"/>
                </a:solidFill>
                <a:effectLst/>
                <a:uLnTx/>
                <a:uFillTx/>
                <a:latin typeface="Calibri" panose="020F0502020204030204"/>
                <a:ea typeface="+mn-ea"/>
                <a:cs typeface="+mn-cs"/>
              </a:endParaRPr>
            </a:p>
          </p:txBody>
        </p:sp>
        <p:sp>
          <p:nvSpPr>
            <p:cNvPr id="19" name="Text Placeholder 7">
              <a:extLst>
                <a:ext uri="{FF2B5EF4-FFF2-40B4-BE49-F238E27FC236}">
                  <a16:creationId xmlns:a16="http://schemas.microsoft.com/office/drawing/2014/main" xmlns="" id="{252D571E-DF00-DFEA-4695-A8B44607599B}"/>
                </a:ext>
              </a:extLst>
            </p:cNvPr>
            <p:cNvSpPr txBox="1">
              <a:spLocks/>
            </p:cNvSpPr>
            <p:nvPr/>
          </p:nvSpPr>
          <p:spPr>
            <a:xfrm>
              <a:off x="1379218" y="1431322"/>
              <a:ext cx="6693715" cy="2988536"/>
            </a:xfrm>
            <a:prstGeom prst="rect">
              <a:avLst/>
            </a:prstGeom>
          </p:spPr>
          <p:txBody>
            <a:bodyPr vert="horz" lIns="0" tIns="103866" rIns="0" bIns="103866" anchor="t"/>
            <a:lstStyle>
              <a:lvl1pPr marL="0" indent="0" algn="r" rtl="0" eaLnBrk="0" fontAlgn="base" hangingPunct="0">
                <a:lnSpc>
                  <a:spcPct val="100000"/>
                </a:lnSpc>
                <a:spcBef>
                  <a:spcPts val="0"/>
                </a:spcBef>
                <a:spcAft>
                  <a:spcPts val="0"/>
                </a:spcAft>
                <a:buFont typeface="Arial" panose="020B0604020202020204" pitchFamily="34" charset="0"/>
                <a:buNone/>
                <a:defRPr sz="1266" b="1" kern="1200">
                  <a:solidFill>
                    <a:schemeClr val="tx1">
                      <a:lumMod val="75000"/>
                      <a:lumOff val="25000"/>
                    </a:schemeClr>
                  </a:solidFill>
                  <a:latin typeface="Lato Regular"/>
                  <a:ea typeface="+mn-ea"/>
                  <a:cs typeface="Lato Regular"/>
                </a:defRPr>
              </a:lvl1pPr>
              <a:lvl2pPr marL="1041400" indent="-400050" algn="l" rtl="0" eaLnBrk="0" fontAlgn="base" hangingPunct="0">
                <a:spcBef>
                  <a:spcPct val="20000"/>
                </a:spcBef>
                <a:spcAft>
                  <a:spcPct val="0"/>
                </a:spcAft>
                <a:buFont typeface="Arial" panose="020B0604020202020204" pitchFamily="34" charset="0"/>
                <a:buChar char="–"/>
                <a:defRPr sz="4000" kern="1200">
                  <a:solidFill>
                    <a:schemeClr val="tx1"/>
                  </a:solidFill>
                  <a:latin typeface="+mn-lt"/>
                  <a:ea typeface="+mn-ea"/>
                  <a:cs typeface="+mn-cs"/>
                </a:defRPr>
              </a:lvl2pPr>
              <a:lvl3pPr marL="1604963" indent="-319088" algn="l" rtl="0" eaLnBrk="0" fontAlgn="base" hangingPunct="0">
                <a:spcBef>
                  <a:spcPct val="20000"/>
                </a:spcBef>
                <a:spcAft>
                  <a:spcPct val="0"/>
                </a:spcAft>
                <a:buFont typeface="Arial" panose="020B0604020202020204" pitchFamily="34" charset="0"/>
                <a:buChar char="•"/>
                <a:defRPr sz="3400" kern="1200">
                  <a:solidFill>
                    <a:schemeClr val="tx1"/>
                  </a:solidFill>
                  <a:latin typeface="+mn-lt"/>
                  <a:ea typeface="+mn-ea"/>
                  <a:cs typeface="+mn-cs"/>
                </a:defRPr>
              </a:lvl3pPr>
              <a:lvl4pPr marL="2247900"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4pPr>
              <a:lvl5pPr marL="2890838" indent="-319088"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5pPr>
              <a:lvl6pPr marL="3534603"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6pPr>
              <a:lvl7pPr marL="4177258"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7pPr>
              <a:lvl8pPr marL="4819911"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8pPr>
              <a:lvl9pPr marL="5462567" indent="-321327" algn="l" defTabSz="1285309" rtl="0" eaLnBrk="1" latinLnBrk="0" hangingPunct="1">
                <a:spcBef>
                  <a:spcPct val="20000"/>
                </a:spcBef>
                <a:buFont typeface="Arial" pitchFamily="34" charset="0"/>
                <a:buChar char="•"/>
                <a:defRPr sz="2800" kern="1200">
                  <a:solidFill>
                    <a:schemeClr val="tx1"/>
                  </a:solidFill>
                  <a:latin typeface="+mn-lt"/>
                  <a:ea typeface="+mn-ea"/>
                  <a:cs typeface="+mn-cs"/>
                </a:defRPr>
              </a:lvl9pPr>
            </a:lstStyle>
            <a:p>
              <a:pPr marL="0" marR="0" lvl="0" indent="0" algn="just" defTabSz="914400" rtl="0" eaLnBrk="0" fontAlgn="base" latinLnBrk="0" hangingPunct="0">
                <a:lnSpc>
                  <a:spcPct val="100000"/>
                </a:lnSpc>
                <a:spcBef>
                  <a:spcPts val="600"/>
                </a:spcBef>
                <a:spcAft>
                  <a:spcPts val="0"/>
                </a:spcAft>
                <a:buClrTx/>
                <a:buSzTx/>
                <a:buFont typeface="Arial" panose="020B0604020202020204" pitchFamily="34" charset="0"/>
                <a:buNone/>
                <a:tabLst/>
                <a:defRPr/>
              </a:pP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Món</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bò</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bít</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tết</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thơm</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ngon</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đã</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hoàn</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thành</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Cảm</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ơn</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các</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bạn</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rất</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 </a:t>
              </a:r>
              <a:r>
                <a:rPr kumimoji="0" lang="en-US" altLang="zh-CN" sz="3500" b="0" i="0" u="none" strike="noStrike" kern="1200" cap="none" spc="0" normalizeH="0" baseline="0" noProof="0" dirty="0" err="1">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nhiều</a:t>
              </a:r>
              <a:r>
                <a:rPr kumimoji="0" lang="en-US" altLang="zh-CN" sz="3500" b="0" i="0" u="none" strike="noStrike" kern="1200" cap="none" spc="0" normalizeH="0" baseline="0" noProof="0" dirty="0">
                  <a:ln>
                    <a:noFill/>
                  </a:ln>
                  <a:solidFill>
                    <a:prstClr val="black"/>
                  </a:solidFill>
                  <a:effectLst/>
                  <a:uLnTx/>
                  <a:uFillTx/>
                  <a:latin typeface="Calibri" panose="020F0502020204030204" pitchFamily="34" charset="0"/>
                  <a:ea typeface="等线" panose="02010600030101010101" pitchFamily="2" charset="-122"/>
                  <a:cs typeface="Calibri" panose="020F0502020204030204" pitchFamily="34" charset="0"/>
                  <a:sym typeface="+mn-lt"/>
                </a:rPr>
                <a:t>.</a:t>
              </a:r>
            </a:p>
          </p:txBody>
        </p:sp>
      </p:grpSp>
      <p:pic>
        <p:nvPicPr>
          <p:cNvPr id="20" name="Tieng-yeah-tre-con-www_nhacchuongvui_com">
            <a:hlinkClick r:id="" action="ppaction://media"/>
            <a:extLst>
              <a:ext uri="{FF2B5EF4-FFF2-40B4-BE49-F238E27FC236}">
                <a16:creationId xmlns:a16="http://schemas.microsoft.com/office/drawing/2014/main" xmlns="" id="{6AFA472D-4927-7FD5-A543-47565ED176E3}"/>
              </a:ext>
            </a:extLst>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5092043" y="-816634"/>
            <a:ext cx="609600" cy="609600"/>
          </a:xfrm>
          <a:prstGeom prst="rect">
            <a:avLst/>
          </a:prstGeom>
        </p:spPr>
      </p:pic>
      <p:pic>
        <p:nvPicPr>
          <p:cNvPr id="7" name="Picture 6"/>
          <p:cNvPicPr>
            <a:picLocks noChangeAspect="1"/>
          </p:cNvPicPr>
          <p:nvPr/>
        </p:nvPicPr>
        <p:blipFill>
          <a:blip r:embed="rId7"/>
          <a:stretch>
            <a:fillRect/>
          </a:stretch>
        </p:blipFill>
        <p:spPr>
          <a:xfrm>
            <a:off x="1842906" y="1216718"/>
            <a:ext cx="8663167" cy="4590686"/>
          </a:xfrm>
          <a:prstGeom prst="rect">
            <a:avLst/>
          </a:prstGeom>
        </p:spPr>
      </p:pic>
      <p:pic>
        <p:nvPicPr>
          <p:cNvPr id="14" name="Picture 13"/>
          <p:cNvPicPr>
            <a:picLocks noChangeAspect="1"/>
          </p:cNvPicPr>
          <p:nvPr/>
        </p:nvPicPr>
        <p:blipFill rotWithShape="1">
          <a:blip r:embed="rId8">
            <a:extLst>
              <a:ext uri="{28A0092B-C50C-407E-A947-70E740481C1C}">
                <a14:useLocalDpi xmlns:a14="http://schemas.microsoft.com/office/drawing/2010/main" val="0"/>
              </a:ext>
            </a:extLst>
          </a:blip>
          <a:srcRect l="4546" t="48485" r="69481" b="8109"/>
          <a:stretch/>
        </p:blipFill>
        <p:spPr>
          <a:xfrm>
            <a:off x="7010231" y="19019"/>
            <a:ext cx="2612571" cy="2455817"/>
          </a:xfrm>
          <a:prstGeom prst="rect">
            <a:avLst/>
          </a:prstGeom>
        </p:spPr>
      </p:pic>
      <p:pic>
        <p:nvPicPr>
          <p:cNvPr id="6" name="Picture 5"/>
          <p:cNvPicPr>
            <a:picLocks noChangeAspect="1"/>
          </p:cNvPicPr>
          <p:nvPr/>
        </p:nvPicPr>
        <p:blipFill rotWithShape="1">
          <a:blip r:embed="rId9">
            <a:extLst>
              <a:ext uri="{BEBA8EAE-BF5A-486C-A8C5-ECC9F3942E4B}">
                <a14:imgProps xmlns:a14="http://schemas.microsoft.com/office/drawing/2010/main">
                  <a14:imgLayer r:embed="rId10">
                    <a14:imgEffect>
                      <a14:backgroundRemoval t="36944" b="94167" l="46875" r="86979"/>
                    </a14:imgEffect>
                  </a14:imgLayer>
                </a14:imgProps>
              </a:ext>
              <a:ext uri="{28A0092B-C50C-407E-A947-70E740481C1C}">
                <a14:useLocalDpi xmlns:a14="http://schemas.microsoft.com/office/drawing/2010/main" val="0"/>
              </a:ext>
            </a:extLst>
          </a:blip>
          <a:srcRect l="41843" t="38382" r="7794" b="6119"/>
          <a:stretch/>
        </p:blipFill>
        <p:spPr>
          <a:xfrm rot="3418715">
            <a:off x="7356954" y="-379883"/>
            <a:ext cx="6018635" cy="3730723"/>
          </a:xfrm>
          <a:prstGeom prst="rect">
            <a:avLst/>
          </a:prstGeom>
        </p:spPr>
      </p:pic>
      <p:grpSp>
        <p:nvGrpSpPr>
          <p:cNvPr id="26" name="Group 25"/>
          <p:cNvGrpSpPr/>
          <p:nvPr/>
        </p:nvGrpSpPr>
        <p:grpSpPr>
          <a:xfrm>
            <a:off x="2784272" y="2398330"/>
            <a:ext cx="6487380" cy="2897812"/>
            <a:chOff x="2784272" y="2398330"/>
            <a:chExt cx="6487380" cy="2897812"/>
          </a:xfrm>
        </p:grpSpPr>
        <p:pic>
          <p:nvPicPr>
            <p:cNvPr id="27" name="Picture 26"/>
            <p:cNvPicPr>
              <a:picLocks noChangeAspect="1"/>
            </p:cNvPicPr>
            <p:nvPr/>
          </p:nvPicPr>
          <p:blipFill rotWithShape="1">
            <a:blip r:embed="rId8">
              <a:extLst>
                <a:ext uri="{28A0092B-C50C-407E-A947-70E740481C1C}">
                  <a14:useLocalDpi xmlns:a14="http://schemas.microsoft.com/office/drawing/2010/main" val="0"/>
                </a:ext>
              </a:extLst>
            </a:blip>
            <a:srcRect l="4546" t="48485" r="69481" b="8109"/>
            <a:stretch/>
          </p:blipFill>
          <p:spPr>
            <a:xfrm>
              <a:off x="2784272" y="2840325"/>
              <a:ext cx="2612571" cy="2455817"/>
            </a:xfrm>
            <a:prstGeom prst="rect">
              <a:avLst/>
            </a:prstGeom>
          </p:spPr>
        </p:pic>
        <p:pic>
          <p:nvPicPr>
            <p:cNvPr id="28" name="Picture 27"/>
            <p:cNvPicPr>
              <a:picLocks noChangeAspect="1"/>
            </p:cNvPicPr>
            <p:nvPr/>
          </p:nvPicPr>
          <p:blipFill rotWithShape="1">
            <a:blip r:embed="rId8">
              <a:extLst>
                <a:ext uri="{28A0092B-C50C-407E-A947-70E740481C1C}">
                  <a14:useLocalDpi xmlns:a14="http://schemas.microsoft.com/office/drawing/2010/main" val="0"/>
                </a:ext>
              </a:extLst>
            </a:blip>
            <a:srcRect l="4546" t="48485" r="69481" b="8109"/>
            <a:stretch/>
          </p:blipFill>
          <p:spPr>
            <a:xfrm>
              <a:off x="4509832" y="2398330"/>
              <a:ext cx="2612571" cy="2455817"/>
            </a:xfrm>
            <a:prstGeom prst="rect">
              <a:avLst/>
            </a:prstGeom>
          </p:spPr>
        </p:pic>
        <p:pic>
          <p:nvPicPr>
            <p:cNvPr id="29" name="Picture 28"/>
            <p:cNvPicPr>
              <a:picLocks noChangeAspect="1"/>
            </p:cNvPicPr>
            <p:nvPr/>
          </p:nvPicPr>
          <p:blipFill rotWithShape="1">
            <a:blip r:embed="rId8">
              <a:extLst>
                <a:ext uri="{28A0092B-C50C-407E-A947-70E740481C1C}">
                  <a14:useLocalDpi xmlns:a14="http://schemas.microsoft.com/office/drawing/2010/main" val="0"/>
                </a:ext>
              </a:extLst>
            </a:blip>
            <a:srcRect l="4546" t="48485" r="69481" b="8109"/>
            <a:stretch/>
          </p:blipFill>
          <p:spPr>
            <a:xfrm>
              <a:off x="6659081" y="2436583"/>
              <a:ext cx="2612571" cy="2455817"/>
            </a:xfrm>
            <a:prstGeom prst="rect">
              <a:avLst/>
            </a:prstGeom>
          </p:spPr>
        </p:pic>
      </p:grpSp>
    </p:spTree>
    <p:extLst>
      <p:ext uri="{BB962C8B-B14F-4D97-AF65-F5344CB8AC3E}">
        <p14:creationId xmlns:p14="http://schemas.microsoft.com/office/powerpoint/2010/main" val="2297801535"/>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32" presetClass="emph" presetSubtype="0" fill="hold" nodeType="afterEffect">
                                  <p:stCondLst>
                                    <p:cond delay="0"/>
                                  </p:stCondLst>
                                  <p:childTnLst>
                                    <p:animRot by="120000">
                                      <p:cBhvr>
                                        <p:cTn id="15" dur="100" fill="hold">
                                          <p:stCondLst>
                                            <p:cond delay="0"/>
                                          </p:stCondLst>
                                        </p:cTn>
                                        <p:tgtEl>
                                          <p:spTgt spid="6"/>
                                        </p:tgtEl>
                                        <p:attrNameLst>
                                          <p:attrName>r</p:attrName>
                                        </p:attrNameLst>
                                      </p:cBhvr>
                                    </p:animRot>
                                    <p:animRot by="-240000">
                                      <p:cBhvr>
                                        <p:cTn id="16" dur="200" fill="hold">
                                          <p:stCondLst>
                                            <p:cond delay="200"/>
                                          </p:stCondLst>
                                        </p:cTn>
                                        <p:tgtEl>
                                          <p:spTgt spid="6"/>
                                        </p:tgtEl>
                                        <p:attrNameLst>
                                          <p:attrName>r</p:attrName>
                                        </p:attrNameLst>
                                      </p:cBhvr>
                                    </p:animRot>
                                    <p:animRot by="240000">
                                      <p:cBhvr>
                                        <p:cTn id="17" dur="200" fill="hold">
                                          <p:stCondLst>
                                            <p:cond delay="400"/>
                                          </p:stCondLst>
                                        </p:cTn>
                                        <p:tgtEl>
                                          <p:spTgt spid="6"/>
                                        </p:tgtEl>
                                        <p:attrNameLst>
                                          <p:attrName>r</p:attrName>
                                        </p:attrNameLst>
                                      </p:cBhvr>
                                    </p:animRot>
                                    <p:animRot by="-240000">
                                      <p:cBhvr>
                                        <p:cTn id="18" dur="200" fill="hold">
                                          <p:stCondLst>
                                            <p:cond delay="600"/>
                                          </p:stCondLst>
                                        </p:cTn>
                                        <p:tgtEl>
                                          <p:spTgt spid="6"/>
                                        </p:tgtEl>
                                        <p:attrNameLst>
                                          <p:attrName>r</p:attrName>
                                        </p:attrNameLst>
                                      </p:cBhvr>
                                    </p:animRot>
                                    <p:animRot by="120000">
                                      <p:cBhvr>
                                        <p:cTn id="19" dur="200" fill="hold">
                                          <p:stCondLst>
                                            <p:cond delay="800"/>
                                          </p:stCondLst>
                                        </p:cTn>
                                        <p:tgtEl>
                                          <p:spTgt spid="6"/>
                                        </p:tgtEl>
                                        <p:attrNameLst>
                                          <p:attrName>r</p:attrName>
                                        </p:attrNameLst>
                                      </p:cBhvr>
                                    </p:animRot>
                                  </p:childTnLst>
                                </p:cTn>
                              </p:par>
                              <p:par>
                                <p:cTn id="20" presetID="42" presetClass="path" presetSubtype="0" accel="50000" decel="50000" fill="hold" nodeType="withEffect">
                                  <p:stCondLst>
                                    <p:cond delay="0"/>
                                  </p:stCondLst>
                                  <p:childTnLst>
                                    <p:animMotion origin="layout" path="M -1.45833E-6 -2.96296E-6 L -0.1651 0.31783 " pathEditMode="relative" rAng="0" ptsTypes="AA">
                                      <p:cBhvr>
                                        <p:cTn id="21" dur="2000" fill="hold"/>
                                        <p:tgtEl>
                                          <p:spTgt spid="14"/>
                                        </p:tgtEl>
                                        <p:attrNameLst>
                                          <p:attrName>ppt_x</p:attrName>
                                          <p:attrName>ppt_y</p:attrName>
                                        </p:attrNameLst>
                                      </p:cBhvr>
                                      <p:rCtr x="-8255" y="15880"/>
                                    </p:animMotion>
                                  </p:childTnLst>
                                </p:cTn>
                              </p:par>
                            </p:childTnLst>
                          </p:cTn>
                        </p:par>
                        <p:par>
                          <p:cTn id="22" fill="hold">
                            <p:stCondLst>
                              <p:cond delay="2500"/>
                            </p:stCondLst>
                            <p:childTnLst>
                              <p:par>
                                <p:cTn id="23" presetID="10" presetClass="exit" presetSubtype="0" fill="hold" nodeType="afterEffect">
                                  <p:stCondLst>
                                    <p:cond delay="0"/>
                                  </p:stCondLst>
                                  <p:childTnLst>
                                    <p:animEffect transition="out" filter="fade">
                                      <p:cBhvr>
                                        <p:cTn id="24" dur="500"/>
                                        <p:tgtEl>
                                          <p:spTgt spid="14"/>
                                        </p:tgtEl>
                                      </p:cBhvr>
                                    </p:animEffect>
                                    <p:set>
                                      <p:cBhvr>
                                        <p:cTn id="25" dur="1" fill="hold">
                                          <p:stCondLst>
                                            <p:cond delay="499"/>
                                          </p:stCondLst>
                                        </p:cTn>
                                        <p:tgtEl>
                                          <p:spTgt spid="14"/>
                                        </p:tgtEl>
                                        <p:attrNameLst>
                                          <p:attrName>style.visibility</p:attrName>
                                        </p:attrNameLst>
                                      </p:cBhvr>
                                      <p:to>
                                        <p:strVal val="hidden"/>
                                      </p:to>
                                    </p:set>
                                  </p:childTnLst>
                                </p:cTn>
                              </p:par>
                              <p:par>
                                <p:cTn id="26" presetID="10" presetClass="entr" presetSubtype="0" fill="hold" nodeType="with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500"/>
                                        <p:tgtEl>
                                          <p:spTgt spid="26"/>
                                        </p:tgtEl>
                                      </p:cBhvr>
                                    </p:animEffect>
                                  </p:childTnLst>
                                </p:cTn>
                              </p:par>
                            </p:childTnLst>
                          </p:cTn>
                        </p:par>
                        <p:par>
                          <p:cTn id="29" fill="hold">
                            <p:stCondLst>
                              <p:cond delay="3000"/>
                            </p:stCondLst>
                            <p:childTnLst>
                              <p:par>
                                <p:cTn id="30" presetID="32" presetClass="emph" presetSubtype="0" fill="hold" nodeType="afterEffect">
                                  <p:stCondLst>
                                    <p:cond delay="0"/>
                                  </p:stCondLst>
                                  <p:childTnLst>
                                    <p:animRot by="120000">
                                      <p:cBhvr>
                                        <p:cTn id="31" dur="100" fill="hold">
                                          <p:stCondLst>
                                            <p:cond delay="0"/>
                                          </p:stCondLst>
                                        </p:cTn>
                                        <p:tgtEl>
                                          <p:spTgt spid="26"/>
                                        </p:tgtEl>
                                        <p:attrNameLst>
                                          <p:attrName>r</p:attrName>
                                        </p:attrNameLst>
                                      </p:cBhvr>
                                    </p:animRot>
                                    <p:animRot by="-240000">
                                      <p:cBhvr>
                                        <p:cTn id="32" dur="200" fill="hold">
                                          <p:stCondLst>
                                            <p:cond delay="200"/>
                                          </p:stCondLst>
                                        </p:cTn>
                                        <p:tgtEl>
                                          <p:spTgt spid="26"/>
                                        </p:tgtEl>
                                        <p:attrNameLst>
                                          <p:attrName>r</p:attrName>
                                        </p:attrNameLst>
                                      </p:cBhvr>
                                    </p:animRot>
                                    <p:animRot by="240000">
                                      <p:cBhvr>
                                        <p:cTn id="33" dur="200" fill="hold">
                                          <p:stCondLst>
                                            <p:cond delay="400"/>
                                          </p:stCondLst>
                                        </p:cTn>
                                        <p:tgtEl>
                                          <p:spTgt spid="26"/>
                                        </p:tgtEl>
                                        <p:attrNameLst>
                                          <p:attrName>r</p:attrName>
                                        </p:attrNameLst>
                                      </p:cBhvr>
                                    </p:animRot>
                                    <p:animRot by="-240000">
                                      <p:cBhvr>
                                        <p:cTn id="34" dur="200" fill="hold">
                                          <p:stCondLst>
                                            <p:cond delay="600"/>
                                          </p:stCondLst>
                                        </p:cTn>
                                        <p:tgtEl>
                                          <p:spTgt spid="26"/>
                                        </p:tgtEl>
                                        <p:attrNameLst>
                                          <p:attrName>r</p:attrName>
                                        </p:attrNameLst>
                                      </p:cBhvr>
                                    </p:animRot>
                                    <p:animRot by="120000">
                                      <p:cBhvr>
                                        <p:cTn id="35" dur="200" fill="hold">
                                          <p:stCondLst>
                                            <p:cond delay="800"/>
                                          </p:stCondLst>
                                        </p:cTn>
                                        <p:tgtEl>
                                          <p:spTgt spid="26"/>
                                        </p:tgtEl>
                                        <p:attrNameLst>
                                          <p:attrName>r</p:attrName>
                                        </p:attrNameLst>
                                      </p:cBhvr>
                                    </p:animRot>
                                  </p:childTnLst>
                                </p:cTn>
                              </p:par>
                              <p:par>
                                <p:cTn id="36" presetID="32" presetClass="emph" presetSubtype="0" fill="hold" nodeType="withEffect">
                                  <p:stCondLst>
                                    <p:cond delay="0"/>
                                  </p:stCondLst>
                                  <p:childTnLst>
                                    <p:animRot by="120000">
                                      <p:cBhvr>
                                        <p:cTn id="37" dur="100" fill="hold">
                                          <p:stCondLst>
                                            <p:cond delay="0"/>
                                          </p:stCondLst>
                                        </p:cTn>
                                        <p:tgtEl>
                                          <p:spTgt spid="7"/>
                                        </p:tgtEl>
                                        <p:attrNameLst>
                                          <p:attrName>r</p:attrName>
                                        </p:attrNameLst>
                                      </p:cBhvr>
                                    </p:animRot>
                                    <p:animRot by="-240000">
                                      <p:cBhvr>
                                        <p:cTn id="38" dur="200" fill="hold">
                                          <p:stCondLst>
                                            <p:cond delay="200"/>
                                          </p:stCondLst>
                                        </p:cTn>
                                        <p:tgtEl>
                                          <p:spTgt spid="7"/>
                                        </p:tgtEl>
                                        <p:attrNameLst>
                                          <p:attrName>r</p:attrName>
                                        </p:attrNameLst>
                                      </p:cBhvr>
                                    </p:animRot>
                                    <p:animRot by="240000">
                                      <p:cBhvr>
                                        <p:cTn id="39" dur="200" fill="hold">
                                          <p:stCondLst>
                                            <p:cond delay="400"/>
                                          </p:stCondLst>
                                        </p:cTn>
                                        <p:tgtEl>
                                          <p:spTgt spid="7"/>
                                        </p:tgtEl>
                                        <p:attrNameLst>
                                          <p:attrName>r</p:attrName>
                                        </p:attrNameLst>
                                      </p:cBhvr>
                                    </p:animRot>
                                    <p:animRot by="-240000">
                                      <p:cBhvr>
                                        <p:cTn id="40" dur="200" fill="hold">
                                          <p:stCondLst>
                                            <p:cond delay="600"/>
                                          </p:stCondLst>
                                        </p:cTn>
                                        <p:tgtEl>
                                          <p:spTgt spid="7"/>
                                        </p:tgtEl>
                                        <p:attrNameLst>
                                          <p:attrName>r</p:attrName>
                                        </p:attrNameLst>
                                      </p:cBhvr>
                                    </p:animRot>
                                    <p:animRot by="120000">
                                      <p:cBhvr>
                                        <p:cTn id="41" dur="200" fill="hold">
                                          <p:stCondLst>
                                            <p:cond delay="800"/>
                                          </p:stCondLst>
                                        </p:cTn>
                                        <p:tgtEl>
                                          <p:spTgt spid="7"/>
                                        </p:tgtEl>
                                        <p:attrNameLst>
                                          <p:attrName>r</p:attrName>
                                        </p:attrNameLst>
                                      </p:cBhvr>
                                    </p:animRot>
                                  </p:childTnLst>
                                </p:cTn>
                              </p:par>
                              <p:par>
                                <p:cTn id="42" presetID="10" presetClass="entr" presetSubtype="0" fill="hold" nodeType="with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 presetClass="mediacall" presetSubtype="0" fill="hold" nodeType="withEffect">
                                  <p:stCondLst>
                                    <p:cond delay="0"/>
                                  </p:stCondLst>
                                  <p:childTnLst>
                                    <p:cmd type="call" cmd="playFrom(0.0)">
                                      <p:cBhvr>
                                        <p:cTn id="46" dur="4414" fill="hold"/>
                                        <p:tgtEl>
                                          <p:spTgt spid="2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47" fill="hold" display="0">
                  <p:stCondLst>
                    <p:cond delay="indefinite"/>
                  </p:stCondLst>
                  <p:endCondLst>
                    <p:cond evt="onStopAudio" delay="0">
                      <p:tgtEl>
                        <p:sldTgt/>
                      </p:tgtEl>
                    </p:cond>
                  </p:endCondLst>
                </p:cTn>
                <p:tgtEl>
                  <p:spTgt spid="20"/>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05984" y="273562"/>
            <a:ext cx="389722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VẬN DỤNG</a:t>
            </a:r>
            <a:endParaRPr lang="en-US" sz="5400" b="1" cap="none" spc="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
        <p:nvSpPr>
          <p:cNvPr id="8" name="TextBox 7"/>
          <p:cNvSpPr txBox="1"/>
          <p:nvPr/>
        </p:nvSpPr>
        <p:spPr>
          <a:xfrm>
            <a:off x="345989" y="1594022"/>
            <a:ext cx="11677135" cy="2554545"/>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Câu</a:t>
            </a:r>
            <a:r>
              <a:rPr lang="en-US" sz="4000" dirty="0" smtClean="0">
                <a:latin typeface="Times New Roman" pitchFamily="18" charset="0"/>
                <a:cs typeface="Times New Roman" pitchFamily="18" charset="0"/>
              </a:rPr>
              <a:t> 1: </a:t>
            </a:r>
            <a:r>
              <a:rPr lang="en-US" sz="4000" dirty="0" err="1" smtClean="0">
                <a:latin typeface="Times New Roman" pitchFamily="18" charset="0"/>
                <a:cs typeface="Times New Roman" pitchFamily="18" charset="0"/>
              </a:rPr>
              <a:t>Muốn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làm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tròn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đến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hàng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trăm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nghìn</a:t>
            </a:r>
            <a:r>
              <a:rPr lang="en-US" sz="4000" dirty="0" smtClean="0">
                <a:latin typeface="Times New Roman" pitchFamily="18" charset="0"/>
                <a:cs typeface="Times New Roman" pitchFamily="18" charset="0"/>
              </a:rPr>
              <a:t>, ta so </a:t>
            </a:r>
            <a:r>
              <a:rPr lang="en-US" sz="4000" dirty="0" err="1" smtClean="0">
                <a:latin typeface="Times New Roman" pitchFamily="18" charset="0"/>
                <a:cs typeface="Times New Roman" pitchFamily="18" charset="0"/>
              </a:rPr>
              <a:t>sánh</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chữ</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hàng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chục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nghìn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với</a:t>
            </a:r>
            <a:r>
              <a:rPr lang="en-US" sz="4000" dirty="0" smtClean="0">
                <a:latin typeface="Times New Roman" pitchFamily="18" charset="0"/>
                <a:cs typeface="Times New Roman" pitchFamily="18" charset="0"/>
              </a:rPr>
              <a:t> 5 </a:t>
            </a:r>
            <a:r>
              <a:rPr lang="en-US" sz="4000" dirty="0" err="1" smtClean="0">
                <a:latin typeface="Times New Roman" pitchFamily="18" charset="0"/>
                <a:cs typeface="Times New Roman" pitchFamily="18" charset="0"/>
              </a:rPr>
              <a:t>nếu</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chữ</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số</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hàng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chục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nghìn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lớn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hơn</a:t>
            </a:r>
            <a:r>
              <a:rPr lang="en-US" sz="4000" dirty="0" smtClean="0">
                <a:latin typeface="Times New Roman" pitchFamily="18" charset="0"/>
                <a:cs typeface="Times New Roman" pitchFamily="18" charset="0"/>
              </a:rPr>
              <a:t> 5 ta </a:t>
            </a:r>
            <a:r>
              <a:rPr lang="en-US" sz="4000" dirty="0" err="1" smtClean="0">
                <a:latin typeface="Times New Roman" pitchFamily="18" charset="0"/>
                <a:cs typeface="Times New Roman" pitchFamily="18" charset="0"/>
              </a:rPr>
              <a:t>làm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tròn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lên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và</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ngược</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lại</a:t>
            </a:r>
            <a:r>
              <a:rPr lang="en-US" sz="4000" dirty="0" smtClean="0">
                <a:latin typeface="Times New Roman" pitchFamily="18" charset="0"/>
                <a:cs typeface="Times New Roman" pitchFamily="18" charset="0"/>
              </a:rPr>
              <a:t>.</a:t>
            </a:r>
          </a:p>
          <a:p>
            <a:r>
              <a:rPr lang="en-US" sz="4000" dirty="0" smtClean="0"/>
              <a:t>                  A. ĐÚNG                                   B SAI </a:t>
            </a:r>
            <a:endParaRPr lang="en-US" sz="4000" dirty="0"/>
          </a:p>
        </p:txBody>
      </p:sp>
    </p:spTree>
    <p:extLst>
      <p:ext uri="{BB962C8B-B14F-4D97-AF65-F5344CB8AC3E}">
        <p14:creationId xmlns:p14="http://schemas.microsoft.com/office/powerpoint/2010/main" val="2562564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Oval 2"/>
          <p:cNvSpPr>
            <a:spLocks noChangeArrowheads="1"/>
          </p:cNvSpPr>
          <p:nvPr/>
        </p:nvSpPr>
        <p:spPr bwMode="auto">
          <a:xfrm>
            <a:off x="3056171" y="1495975"/>
            <a:ext cx="6701412" cy="5191840"/>
          </a:xfrm>
          <a:prstGeom prst="ellipse">
            <a:avLst/>
          </a:prstGeom>
          <a:solidFill>
            <a:srgbClr val="D5F5A1"/>
          </a:solidFill>
          <a:ln>
            <a:noFill/>
          </a:ln>
          <a:extLst>
            <a:ext uri="{91240B29-F687-4F45-9708-019B960494DF}">
              <a14:hiddenLine xmlns:a14="http://schemas.microsoft.com/office/drawing/2010/main" w="9525">
                <a:solidFill>
                  <a:srgbClr val="000000"/>
                </a:solidFill>
                <a:round/>
                <a:headEnd/>
                <a:tailEnd/>
              </a14:hiddenLine>
            </a:ext>
          </a:extLst>
        </p:spPr>
        <p:txBody>
          <a:bodyPr wrap="none" lIns="121917" tIns="60958" rIns="121917" bIns="60958" anchor="ctr"/>
          <a:lstStyle/>
          <a:p>
            <a:endParaRPr lang="en-US" altLang="en-US">
              <a:solidFill>
                <a:srgbClr val="000000"/>
              </a:solidFill>
            </a:endParaRPr>
          </a:p>
        </p:txBody>
      </p:sp>
      <p:sp>
        <p:nvSpPr>
          <p:cNvPr id="36867" name="Oval 3"/>
          <p:cNvSpPr>
            <a:spLocks noChangeArrowheads="1"/>
          </p:cNvSpPr>
          <p:nvPr/>
        </p:nvSpPr>
        <p:spPr bwMode="auto">
          <a:xfrm>
            <a:off x="4322407" y="2132054"/>
            <a:ext cx="4201237" cy="3963909"/>
          </a:xfrm>
          <a:prstGeom prst="ellipse">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lIns="121917" tIns="60958" rIns="121917" bIns="60958" anchor="ctr"/>
          <a:lstStyle/>
          <a:p>
            <a:endParaRPr lang="en-US" altLang="en-US">
              <a:solidFill>
                <a:srgbClr val="000000"/>
              </a:solidFill>
            </a:endParaRPr>
          </a:p>
        </p:txBody>
      </p:sp>
      <p:grpSp>
        <p:nvGrpSpPr>
          <p:cNvPr id="2" name="Group 4"/>
          <p:cNvGrpSpPr>
            <a:grpSpLocks/>
          </p:cNvGrpSpPr>
          <p:nvPr/>
        </p:nvGrpSpPr>
        <p:grpSpPr bwMode="auto">
          <a:xfrm>
            <a:off x="4349986" y="1980927"/>
            <a:ext cx="4310545" cy="4055800"/>
            <a:chOff x="1200" y="994"/>
            <a:chExt cx="2331" cy="2378"/>
          </a:xfrm>
        </p:grpSpPr>
        <p:sp>
          <p:nvSpPr>
            <p:cNvPr id="36912" name="Oval 5"/>
            <p:cNvSpPr>
              <a:spLocks noChangeArrowheads="1"/>
            </p:cNvSpPr>
            <p:nvPr/>
          </p:nvSpPr>
          <p:spPr bwMode="auto">
            <a:xfrm>
              <a:off x="1200" y="1104"/>
              <a:ext cx="2256" cy="2256"/>
            </a:xfrm>
            <a:prstGeom prst="ellipse">
              <a:avLst/>
            </a:prstGeom>
            <a:noFill/>
            <a:ln w="9525"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solidFill>
                  <a:srgbClr val="000000"/>
                </a:solidFill>
              </a:endParaRPr>
            </a:p>
          </p:txBody>
        </p:sp>
        <p:sp>
          <p:nvSpPr>
            <p:cNvPr id="36913" name="Line 6"/>
            <p:cNvSpPr>
              <a:spLocks noChangeShapeType="1"/>
            </p:cNvSpPr>
            <p:nvPr/>
          </p:nvSpPr>
          <p:spPr bwMode="auto">
            <a:xfrm>
              <a:off x="1200" y="2232"/>
              <a:ext cx="2256" cy="0"/>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6914" name="Line 7"/>
            <p:cNvSpPr>
              <a:spLocks noChangeShapeType="1"/>
            </p:cNvSpPr>
            <p:nvPr/>
          </p:nvSpPr>
          <p:spPr bwMode="auto">
            <a:xfrm>
              <a:off x="2336" y="1104"/>
              <a:ext cx="0" cy="2256"/>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6915" name="Line 8"/>
            <p:cNvSpPr>
              <a:spLocks noChangeShapeType="1"/>
            </p:cNvSpPr>
            <p:nvPr/>
          </p:nvSpPr>
          <p:spPr bwMode="auto">
            <a:xfrm>
              <a:off x="2352" y="1104"/>
              <a:ext cx="1" cy="1152"/>
            </a:xfrm>
            <a:prstGeom prst="line">
              <a:avLst/>
            </a:prstGeom>
            <a:noFill/>
            <a:ln w="9525">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6916" name="Freeform 9"/>
            <p:cNvSpPr>
              <a:spLocks/>
            </p:cNvSpPr>
            <p:nvPr/>
          </p:nvSpPr>
          <p:spPr bwMode="auto">
            <a:xfrm>
              <a:off x="2340" y="2188"/>
              <a:ext cx="1122" cy="846"/>
            </a:xfrm>
            <a:custGeom>
              <a:avLst/>
              <a:gdLst>
                <a:gd name="T0" fmla="*/ 3110 w 1105"/>
                <a:gd name="T1" fmla="*/ 143 h 827"/>
                <a:gd name="T2" fmla="*/ 3107 w 1105"/>
                <a:gd name="T3" fmla="*/ 482 h 827"/>
                <a:gd name="T4" fmla="*/ 3102 w 1105"/>
                <a:gd name="T5" fmla="*/ 605 h 827"/>
                <a:gd name="T6" fmla="*/ 3088 w 1105"/>
                <a:gd name="T7" fmla="*/ 678 h 827"/>
                <a:gd name="T8" fmla="*/ 3063 w 1105"/>
                <a:gd name="T9" fmla="*/ 911 h 827"/>
                <a:gd name="T10" fmla="*/ 3033 w 1105"/>
                <a:gd name="T11" fmla="*/ 1238 h 827"/>
                <a:gd name="T12" fmla="*/ 3015 w 1105"/>
                <a:gd name="T13" fmla="*/ 1416 h 827"/>
                <a:gd name="T14" fmla="*/ 3014 w 1105"/>
                <a:gd name="T15" fmla="*/ 1443 h 827"/>
                <a:gd name="T16" fmla="*/ 3004 w 1105"/>
                <a:gd name="T17" fmla="*/ 1451 h 827"/>
                <a:gd name="T18" fmla="*/ 2970 w 1105"/>
                <a:gd name="T19" fmla="*/ 1713 h 827"/>
                <a:gd name="T20" fmla="*/ 2959 w 1105"/>
                <a:gd name="T21" fmla="*/ 1811 h 827"/>
                <a:gd name="T22" fmla="*/ 2941 w 1105"/>
                <a:gd name="T23" fmla="*/ 1879 h 827"/>
                <a:gd name="T24" fmla="*/ 2897 w 1105"/>
                <a:gd name="T25" fmla="*/ 2034 h 827"/>
                <a:gd name="T26" fmla="*/ 2811 w 1105"/>
                <a:gd name="T27" fmla="*/ 2357 h 827"/>
                <a:gd name="T28" fmla="*/ 2761 w 1105"/>
                <a:gd name="T29" fmla="*/ 2523 h 827"/>
                <a:gd name="T30" fmla="*/ 2685 w 1105"/>
                <a:gd name="T31" fmla="*/ 2703 h 827"/>
                <a:gd name="T32" fmla="*/ 2627 w 1105"/>
                <a:gd name="T33" fmla="*/ 2904 h 827"/>
                <a:gd name="T34" fmla="*/ 2578 w 1105"/>
                <a:gd name="T35" fmla="*/ 3068 h 827"/>
                <a:gd name="T36" fmla="*/ 2549 w 1105"/>
                <a:gd name="T37" fmla="*/ 3133 h 827"/>
                <a:gd name="T38" fmla="*/ 2472 w 1105"/>
                <a:gd name="T39" fmla="*/ 3284 h 827"/>
                <a:gd name="T40" fmla="*/ 2435 w 1105"/>
                <a:gd name="T41" fmla="*/ 3387 h 827"/>
                <a:gd name="T42" fmla="*/ 2356 w 1105"/>
                <a:gd name="T43" fmla="*/ 3562 h 827"/>
                <a:gd name="T44" fmla="*/ 2264 w 1105"/>
                <a:gd name="T45" fmla="*/ 3740 h 827"/>
                <a:gd name="T46" fmla="*/ 2207 w 1105"/>
                <a:gd name="T47" fmla="*/ 3826 h 827"/>
                <a:gd name="T48" fmla="*/ 2182 w 1105"/>
                <a:gd name="T49" fmla="*/ 3850 h 827"/>
                <a:gd name="T50" fmla="*/ 2182 w 1105"/>
                <a:gd name="T51" fmla="*/ 3872 h 827"/>
                <a:gd name="T52" fmla="*/ 0 w 1105"/>
                <a:gd name="T53" fmla="*/ 219 h 827"/>
                <a:gd name="T54" fmla="*/ 3115 w 1105"/>
                <a:gd name="T55" fmla="*/ 219 h 8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5"/>
                <a:gd name="T85" fmla="*/ 0 h 827"/>
                <a:gd name="T86" fmla="*/ 1105 w 1105"/>
                <a:gd name="T87" fmla="*/ 827 h 8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5" h="827">
                  <a:moveTo>
                    <a:pt x="1103" y="31"/>
                  </a:moveTo>
                  <a:cubicBezTo>
                    <a:pt x="1098" y="102"/>
                    <a:pt x="1105" y="0"/>
                    <a:pt x="1100" y="103"/>
                  </a:cubicBezTo>
                  <a:cubicBezTo>
                    <a:pt x="1100" y="112"/>
                    <a:pt x="1099" y="121"/>
                    <a:pt x="1097" y="130"/>
                  </a:cubicBezTo>
                  <a:cubicBezTo>
                    <a:pt x="1096" y="135"/>
                    <a:pt x="1094" y="145"/>
                    <a:pt x="1094" y="145"/>
                  </a:cubicBezTo>
                  <a:cubicBezTo>
                    <a:pt x="1092" y="162"/>
                    <a:pt x="1094" y="179"/>
                    <a:pt x="1086" y="194"/>
                  </a:cubicBezTo>
                  <a:cubicBezTo>
                    <a:pt x="1085" y="220"/>
                    <a:pt x="1083" y="242"/>
                    <a:pt x="1074" y="265"/>
                  </a:cubicBezTo>
                  <a:cubicBezTo>
                    <a:pt x="1072" y="277"/>
                    <a:pt x="1074" y="291"/>
                    <a:pt x="1068" y="302"/>
                  </a:cubicBezTo>
                  <a:cubicBezTo>
                    <a:pt x="1068" y="304"/>
                    <a:pt x="1068" y="306"/>
                    <a:pt x="1067" y="308"/>
                  </a:cubicBezTo>
                  <a:cubicBezTo>
                    <a:pt x="1066" y="310"/>
                    <a:pt x="1063" y="309"/>
                    <a:pt x="1062" y="311"/>
                  </a:cubicBezTo>
                  <a:cubicBezTo>
                    <a:pt x="1057" y="326"/>
                    <a:pt x="1057" y="348"/>
                    <a:pt x="1053" y="365"/>
                  </a:cubicBezTo>
                  <a:cubicBezTo>
                    <a:pt x="1052" y="375"/>
                    <a:pt x="1053" y="379"/>
                    <a:pt x="1047" y="386"/>
                  </a:cubicBezTo>
                  <a:cubicBezTo>
                    <a:pt x="1046" y="392"/>
                    <a:pt x="1045" y="396"/>
                    <a:pt x="1041" y="401"/>
                  </a:cubicBezTo>
                  <a:cubicBezTo>
                    <a:pt x="1040" y="413"/>
                    <a:pt x="1031" y="423"/>
                    <a:pt x="1026" y="434"/>
                  </a:cubicBezTo>
                  <a:cubicBezTo>
                    <a:pt x="1021" y="459"/>
                    <a:pt x="1012" y="483"/>
                    <a:pt x="996" y="503"/>
                  </a:cubicBezTo>
                  <a:cubicBezTo>
                    <a:pt x="994" y="516"/>
                    <a:pt x="988" y="531"/>
                    <a:pt x="978" y="539"/>
                  </a:cubicBezTo>
                  <a:cubicBezTo>
                    <a:pt x="976" y="550"/>
                    <a:pt x="963" y="576"/>
                    <a:pt x="951" y="578"/>
                  </a:cubicBezTo>
                  <a:cubicBezTo>
                    <a:pt x="948" y="592"/>
                    <a:pt x="937" y="607"/>
                    <a:pt x="930" y="620"/>
                  </a:cubicBezTo>
                  <a:cubicBezTo>
                    <a:pt x="927" y="633"/>
                    <a:pt x="919" y="644"/>
                    <a:pt x="912" y="655"/>
                  </a:cubicBezTo>
                  <a:cubicBezTo>
                    <a:pt x="911" y="663"/>
                    <a:pt x="910" y="664"/>
                    <a:pt x="903" y="668"/>
                  </a:cubicBezTo>
                  <a:cubicBezTo>
                    <a:pt x="895" y="681"/>
                    <a:pt x="886" y="690"/>
                    <a:pt x="876" y="701"/>
                  </a:cubicBezTo>
                  <a:cubicBezTo>
                    <a:pt x="870" y="708"/>
                    <a:pt x="869" y="717"/>
                    <a:pt x="863" y="724"/>
                  </a:cubicBezTo>
                  <a:cubicBezTo>
                    <a:pt x="852" y="736"/>
                    <a:pt x="844" y="748"/>
                    <a:pt x="834" y="761"/>
                  </a:cubicBezTo>
                  <a:cubicBezTo>
                    <a:pt x="832" y="769"/>
                    <a:pt x="811" y="795"/>
                    <a:pt x="801" y="797"/>
                  </a:cubicBezTo>
                  <a:cubicBezTo>
                    <a:pt x="792" y="801"/>
                    <a:pt x="790" y="810"/>
                    <a:pt x="782" y="815"/>
                  </a:cubicBezTo>
                  <a:cubicBezTo>
                    <a:pt x="781" y="815"/>
                    <a:pt x="774" y="820"/>
                    <a:pt x="773" y="821"/>
                  </a:cubicBezTo>
                  <a:cubicBezTo>
                    <a:pt x="772" y="823"/>
                    <a:pt x="773" y="825"/>
                    <a:pt x="773" y="827"/>
                  </a:cubicBezTo>
                  <a:lnTo>
                    <a:pt x="0" y="50"/>
                  </a:lnTo>
                  <a:lnTo>
                    <a:pt x="1104" y="50"/>
                  </a:lnTo>
                </a:path>
              </a:pathLst>
            </a:custGeom>
            <a:solidFill>
              <a:srgbClr val="33CC33"/>
            </a:solidFill>
            <a:ln w="9525">
              <a:solidFill>
                <a:srgbClr val="FF0000"/>
              </a:solidFill>
              <a:round/>
              <a:headEnd/>
              <a:tailEnd/>
            </a:ln>
          </p:spPr>
          <p:txBody>
            <a:bodyPr/>
            <a:lstStyle/>
            <a:p>
              <a:endParaRPr lang="en-US">
                <a:solidFill>
                  <a:srgbClr val="000000"/>
                </a:solidFill>
              </a:endParaRPr>
            </a:p>
          </p:txBody>
        </p:sp>
        <p:sp>
          <p:nvSpPr>
            <p:cNvPr id="36917" name="Freeform 10"/>
            <p:cNvSpPr>
              <a:spLocks/>
            </p:cNvSpPr>
            <p:nvPr/>
          </p:nvSpPr>
          <p:spPr bwMode="auto">
            <a:xfrm rot="18905405">
              <a:off x="2461" y="1625"/>
              <a:ext cx="1070" cy="933"/>
            </a:xfrm>
            <a:custGeom>
              <a:avLst/>
              <a:gdLst>
                <a:gd name="T0" fmla="*/ 3110 w 1105"/>
                <a:gd name="T1" fmla="*/ 143 h 827"/>
                <a:gd name="T2" fmla="*/ 3107 w 1105"/>
                <a:gd name="T3" fmla="*/ 482 h 827"/>
                <a:gd name="T4" fmla="*/ 3102 w 1105"/>
                <a:gd name="T5" fmla="*/ 605 h 827"/>
                <a:gd name="T6" fmla="*/ 3088 w 1105"/>
                <a:gd name="T7" fmla="*/ 678 h 827"/>
                <a:gd name="T8" fmla="*/ 3063 w 1105"/>
                <a:gd name="T9" fmla="*/ 911 h 827"/>
                <a:gd name="T10" fmla="*/ 3033 w 1105"/>
                <a:gd name="T11" fmla="*/ 1238 h 827"/>
                <a:gd name="T12" fmla="*/ 3015 w 1105"/>
                <a:gd name="T13" fmla="*/ 1416 h 827"/>
                <a:gd name="T14" fmla="*/ 3014 w 1105"/>
                <a:gd name="T15" fmla="*/ 1443 h 827"/>
                <a:gd name="T16" fmla="*/ 3004 w 1105"/>
                <a:gd name="T17" fmla="*/ 1451 h 827"/>
                <a:gd name="T18" fmla="*/ 2970 w 1105"/>
                <a:gd name="T19" fmla="*/ 1713 h 827"/>
                <a:gd name="T20" fmla="*/ 2959 w 1105"/>
                <a:gd name="T21" fmla="*/ 1811 h 827"/>
                <a:gd name="T22" fmla="*/ 2941 w 1105"/>
                <a:gd name="T23" fmla="*/ 1879 h 827"/>
                <a:gd name="T24" fmla="*/ 2897 w 1105"/>
                <a:gd name="T25" fmla="*/ 2034 h 827"/>
                <a:gd name="T26" fmla="*/ 2811 w 1105"/>
                <a:gd name="T27" fmla="*/ 2357 h 827"/>
                <a:gd name="T28" fmla="*/ 2761 w 1105"/>
                <a:gd name="T29" fmla="*/ 2523 h 827"/>
                <a:gd name="T30" fmla="*/ 2685 w 1105"/>
                <a:gd name="T31" fmla="*/ 2703 h 827"/>
                <a:gd name="T32" fmla="*/ 2627 w 1105"/>
                <a:gd name="T33" fmla="*/ 2904 h 827"/>
                <a:gd name="T34" fmla="*/ 2578 w 1105"/>
                <a:gd name="T35" fmla="*/ 3068 h 827"/>
                <a:gd name="T36" fmla="*/ 2549 w 1105"/>
                <a:gd name="T37" fmla="*/ 3133 h 827"/>
                <a:gd name="T38" fmla="*/ 2472 w 1105"/>
                <a:gd name="T39" fmla="*/ 3284 h 827"/>
                <a:gd name="T40" fmla="*/ 2435 w 1105"/>
                <a:gd name="T41" fmla="*/ 3387 h 827"/>
                <a:gd name="T42" fmla="*/ 2356 w 1105"/>
                <a:gd name="T43" fmla="*/ 3562 h 827"/>
                <a:gd name="T44" fmla="*/ 2264 w 1105"/>
                <a:gd name="T45" fmla="*/ 3740 h 827"/>
                <a:gd name="T46" fmla="*/ 2207 w 1105"/>
                <a:gd name="T47" fmla="*/ 3826 h 827"/>
                <a:gd name="T48" fmla="*/ 2182 w 1105"/>
                <a:gd name="T49" fmla="*/ 3850 h 827"/>
                <a:gd name="T50" fmla="*/ 2182 w 1105"/>
                <a:gd name="T51" fmla="*/ 3872 h 827"/>
                <a:gd name="T52" fmla="*/ 0 w 1105"/>
                <a:gd name="T53" fmla="*/ 219 h 827"/>
                <a:gd name="T54" fmla="*/ 3115 w 1105"/>
                <a:gd name="T55" fmla="*/ 219 h 8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5"/>
                <a:gd name="T85" fmla="*/ 0 h 827"/>
                <a:gd name="T86" fmla="*/ 1105 w 1105"/>
                <a:gd name="T87" fmla="*/ 827 h 8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5" h="827">
                  <a:moveTo>
                    <a:pt x="1103" y="31"/>
                  </a:moveTo>
                  <a:cubicBezTo>
                    <a:pt x="1098" y="102"/>
                    <a:pt x="1105" y="0"/>
                    <a:pt x="1100" y="103"/>
                  </a:cubicBezTo>
                  <a:cubicBezTo>
                    <a:pt x="1100" y="112"/>
                    <a:pt x="1099" y="121"/>
                    <a:pt x="1097" y="130"/>
                  </a:cubicBezTo>
                  <a:cubicBezTo>
                    <a:pt x="1096" y="135"/>
                    <a:pt x="1094" y="145"/>
                    <a:pt x="1094" y="145"/>
                  </a:cubicBezTo>
                  <a:cubicBezTo>
                    <a:pt x="1092" y="162"/>
                    <a:pt x="1094" y="179"/>
                    <a:pt x="1086" y="194"/>
                  </a:cubicBezTo>
                  <a:cubicBezTo>
                    <a:pt x="1085" y="220"/>
                    <a:pt x="1083" y="242"/>
                    <a:pt x="1074" y="265"/>
                  </a:cubicBezTo>
                  <a:cubicBezTo>
                    <a:pt x="1072" y="277"/>
                    <a:pt x="1074" y="291"/>
                    <a:pt x="1068" y="302"/>
                  </a:cubicBezTo>
                  <a:cubicBezTo>
                    <a:pt x="1068" y="304"/>
                    <a:pt x="1068" y="306"/>
                    <a:pt x="1067" y="308"/>
                  </a:cubicBezTo>
                  <a:cubicBezTo>
                    <a:pt x="1066" y="310"/>
                    <a:pt x="1063" y="309"/>
                    <a:pt x="1062" y="311"/>
                  </a:cubicBezTo>
                  <a:cubicBezTo>
                    <a:pt x="1057" y="326"/>
                    <a:pt x="1057" y="348"/>
                    <a:pt x="1053" y="365"/>
                  </a:cubicBezTo>
                  <a:cubicBezTo>
                    <a:pt x="1052" y="375"/>
                    <a:pt x="1053" y="379"/>
                    <a:pt x="1047" y="386"/>
                  </a:cubicBezTo>
                  <a:cubicBezTo>
                    <a:pt x="1046" y="392"/>
                    <a:pt x="1045" y="396"/>
                    <a:pt x="1041" y="401"/>
                  </a:cubicBezTo>
                  <a:cubicBezTo>
                    <a:pt x="1040" y="413"/>
                    <a:pt x="1031" y="423"/>
                    <a:pt x="1026" y="434"/>
                  </a:cubicBezTo>
                  <a:cubicBezTo>
                    <a:pt x="1021" y="459"/>
                    <a:pt x="1012" y="483"/>
                    <a:pt x="996" y="503"/>
                  </a:cubicBezTo>
                  <a:cubicBezTo>
                    <a:pt x="994" y="516"/>
                    <a:pt x="988" y="531"/>
                    <a:pt x="978" y="539"/>
                  </a:cubicBezTo>
                  <a:cubicBezTo>
                    <a:pt x="976" y="550"/>
                    <a:pt x="963" y="576"/>
                    <a:pt x="951" y="578"/>
                  </a:cubicBezTo>
                  <a:cubicBezTo>
                    <a:pt x="948" y="592"/>
                    <a:pt x="937" y="607"/>
                    <a:pt x="930" y="620"/>
                  </a:cubicBezTo>
                  <a:cubicBezTo>
                    <a:pt x="927" y="633"/>
                    <a:pt x="919" y="644"/>
                    <a:pt x="912" y="655"/>
                  </a:cubicBezTo>
                  <a:cubicBezTo>
                    <a:pt x="911" y="663"/>
                    <a:pt x="910" y="664"/>
                    <a:pt x="903" y="668"/>
                  </a:cubicBezTo>
                  <a:cubicBezTo>
                    <a:pt x="895" y="681"/>
                    <a:pt x="886" y="690"/>
                    <a:pt x="876" y="701"/>
                  </a:cubicBezTo>
                  <a:cubicBezTo>
                    <a:pt x="870" y="708"/>
                    <a:pt x="869" y="717"/>
                    <a:pt x="863" y="724"/>
                  </a:cubicBezTo>
                  <a:cubicBezTo>
                    <a:pt x="852" y="736"/>
                    <a:pt x="844" y="748"/>
                    <a:pt x="834" y="761"/>
                  </a:cubicBezTo>
                  <a:cubicBezTo>
                    <a:pt x="832" y="769"/>
                    <a:pt x="811" y="795"/>
                    <a:pt x="801" y="797"/>
                  </a:cubicBezTo>
                  <a:cubicBezTo>
                    <a:pt x="792" y="801"/>
                    <a:pt x="790" y="810"/>
                    <a:pt x="782" y="815"/>
                  </a:cubicBezTo>
                  <a:cubicBezTo>
                    <a:pt x="781" y="815"/>
                    <a:pt x="774" y="820"/>
                    <a:pt x="773" y="821"/>
                  </a:cubicBezTo>
                  <a:cubicBezTo>
                    <a:pt x="772" y="823"/>
                    <a:pt x="773" y="825"/>
                    <a:pt x="773" y="827"/>
                  </a:cubicBezTo>
                  <a:lnTo>
                    <a:pt x="0" y="50"/>
                  </a:lnTo>
                  <a:lnTo>
                    <a:pt x="1104" y="50"/>
                  </a:lnTo>
                </a:path>
              </a:pathLst>
            </a:custGeom>
            <a:solidFill>
              <a:srgbClr val="FF33CC"/>
            </a:solidFill>
            <a:ln w="9525">
              <a:solidFill>
                <a:srgbClr val="FF0000"/>
              </a:solidFill>
              <a:round/>
              <a:headEnd/>
              <a:tailEnd/>
            </a:ln>
          </p:spPr>
          <p:txBody>
            <a:bodyPr/>
            <a:lstStyle/>
            <a:p>
              <a:endParaRPr lang="en-US">
                <a:solidFill>
                  <a:srgbClr val="000000"/>
                </a:solidFill>
              </a:endParaRPr>
            </a:p>
          </p:txBody>
        </p:sp>
        <p:sp>
          <p:nvSpPr>
            <p:cNvPr id="36918" name="Freeform 11"/>
            <p:cNvSpPr>
              <a:spLocks/>
            </p:cNvSpPr>
            <p:nvPr/>
          </p:nvSpPr>
          <p:spPr bwMode="auto">
            <a:xfrm rot="2697228">
              <a:off x="1914" y="2484"/>
              <a:ext cx="1122" cy="846"/>
            </a:xfrm>
            <a:custGeom>
              <a:avLst/>
              <a:gdLst>
                <a:gd name="T0" fmla="*/ 3110 w 1105"/>
                <a:gd name="T1" fmla="*/ 143 h 827"/>
                <a:gd name="T2" fmla="*/ 3107 w 1105"/>
                <a:gd name="T3" fmla="*/ 482 h 827"/>
                <a:gd name="T4" fmla="*/ 3102 w 1105"/>
                <a:gd name="T5" fmla="*/ 605 h 827"/>
                <a:gd name="T6" fmla="*/ 3088 w 1105"/>
                <a:gd name="T7" fmla="*/ 678 h 827"/>
                <a:gd name="T8" fmla="*/ 3063 w 1105"/>
                <a:gd name="T9" fmla="*/ 911 h 827"/>
                <a:gd name="T10" fmla="*/ 3033 w 1105"/>
                <a:gd name="T11" fmla="*/ 1238 h 827"/>
                <a:gd name="T12" fmla="*/ 3015 w 1105"/>
                <a:gd name="T13" fmla="*/ 1416 h 827"/>
                <a:gd name="T14" fmla="*/ 3014 w 1105"/>
                <a:gd name="T15" fmla="*/ 1443 h 827"/>
                <a:gd name="T16" fmla="*/ 3004 w 1105"/>
                <a:gd name="T17" fmla="*/ 1451 h 827"/>
                <a:gd name="T18" fmla="*/ 2970 w 1105"/>
                <a:gd name="T19" fmla="*/ 1713 h 827"/>
                <a:gd name="T20" fmla="*/ 2959 w 1105"/>
                <a:gd name="T21" fmla="*/ 1811 h 827"/>
                <a:gd name="T22" fmla="*/ 2941 w 1105"/>
                <a:gd name="T23" fmla="*/ 1879 h 827"/>
                <a:gd name="T24" fmla="*/ 2897 w 1105"/>
                <a:gd name="T25" fmla="*/ 2034 h 827"/>
                <a:gd name="T26" fmla="*/ 2811 w 1105"/>
                <a:gd name="T27" fmla="*/ 2357 h 827"/>
                <a:gd name="T28" fmla="*/ 2761 w 1105"/>
                <a:gd name="T29" fmla="*/ 2523 h 827"/>
                <a:gd name="T30" fmla="*/ 2685 w 1105"/>
                <a:gd name="T31" fmla="*/ 2703 h 827"/>
                <a:gd name="T32" fmla="*/ 2627 w 1105"/>
                <a:gd name="T33" fmla="*/ 2904 h 827"/>
                <a:gd name="T34" fmla="*/ 2578 w 1105"/>
                <a:gd name="T35" fmla="*/ 3068 h 827"/>
                <a:gd name="T36" fmla="*/ 2549 w 1105"/>
                <a:gd name="T37" fmla="*/ 3133 h 827"/>
                <a:gd name="T38" fmla="*/ 2472 w 1105"/>
                <a:gd name="T39" fmla="*/ 3284 h 827"/>
                <a:gd name="T40" fmla="*/ 2435 w 1105"/>
                <a:gd name="T41" fmla="*/ 3387 h 827"/>
                <a:gd name="T42" fmla="*/ 2356 w 1105"/>
                <a:gd name="T43" fmla="*/ 3562 h 827"/>
                <a:gd name="T44" fmla="*/ 2264 w 1105"/>
                <a:gd name="T45" fmla="*/ 3740 h 827"/>
                <a:gd name="T46" fmla="*/ 2207 w 1105"/>
                <a:gd name="T47" fmla="*/ 3826 h 827"/>
                <a:gd name="T48" fmla="*/ 2182 w 1105"/>
                <a:gd name="T49" fmla="*/ 3850 h 827"/>
                <a:gd name="T50" fmla="*/ 2182 w 1105"/>
                <a:gd name="T51" fmla="*/ 3872 h 827"/>
                <a:gd name="T52" fmla="*/ 0 w 1105"/>
                <a:gd name="T53" fmla="*/ 219 h 827"/>
                <a:gd name="T54" fmla="*/ 3115 w 1105"/>
                <a:gd name="T55" fmla="*/ 219 h 8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5"/>
                <a:gd name="T85" fmla="*/ 0 h 827"/>
                <a:gd name="T86" fmla="*/ 1105 w 1105"/>
                <a:gd name="T87" fmla="*/ 827 h 8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5" h="827">
                  <a:moveTo>
                    <a:pt x="1103" y="31"/>
                  </a:moveTo>
                  <a:cubicBezTo>
                    <a:pt x="1098" y="102"/>
                    <a:pt x="1105" y="0"/>
                    <a:pt x="1100" y="103"/>
                  </a:cubicBezTo>
                  <a:cubicBezTo>
                    <a:pt x="1100" y="112"/>
                    <a:pt x="1099" y="121"/>
                    <a:pt x="1097" y="130"/>
                  </a:cubicBezTo>
                  <a:cubicBezTo>
                    <a:pt x="1096" y="135"/>
                    <a:pt x="1094" y="145"/>
                    <a:pt x="1094" y="145"/>
                  </a:cubicBezTo>
                  <a:cubicBezTo>
                    <a:pt x="1092" y="162"/>
                    <a:pt x="1094" y="179"/>
                    <a:pt x="1086" y="194"/>
                  </a:cubicBezTo>
                  <a:cubicBezTo>
                    <a:pt x="1085" y="220"/>
                    <a:pt x="1083" y="242"/>
                    <a:pt x="1074" y="265"/>
                  </a:cubicBezTo>
                  <a:cubicBezTo>
                    <a:pt x="1072" y="277"/>
                    <a:pt x="1074" y="291"/>
                    <a:pt x="1068" y="302"/>
                  </a:cubicBezTo>
                  <a:cubicBezTo>
                    <a:pt x="1068" y="304"/>
                    <a:pt x="1068" y="306"/>
                    <a:pt x="1067" y="308"/>
                  </a:cubicBezTo>
                  <a:cubicBezTo>
                    <a:pt x="1066" y="310"/>
                    <a:pt x="1063" y="309"/>
                    <a:pt x="1062" y="311"/>
                  </a:cubicBezTo>
                  <a:cubicBezTo>
                    <a:pt x="1057" y="326"/>
                    <a:pt x="1057" y="348"/>
                    <a:pt x="1053" y="365"/>
                  </a:cubicBezTo>
                  <a:cubicBezTo>
                    <a:pt x="1052" y="375"/>
                    <a:pt x="1053" y="379"/>
                    <a:pt x="1047" y="386"/>
                  </a:cubicBezTo>
                  <a:cubicBezTo>
                    <a:pt x="1046" y="392"/>
                    <a:pt x="1045" y="396"/>
                    <a:pt x="1041" y="401"/>
                  </a:cubicBezTo>
                  <a:cubicBezTo>
                    <a:pt x="1040" y="413"/>
                    <a:pt x="1031" y="423"/>
                    <a:pt x="1026" y="434"/>
                  </a:cubicBezTo>
                  <a:cubicBezTo>
                    <a:pt x="1021" y="459"/>
                    <a:pt x="1012" y="483"/>
                    <a:pt x="996" y="503"/>
                  </a:cubicBezTo>
                  <a:cubicBezTo>
                    <a:pt x="994" y="516"/>
                    <a:pt x="988" y="531"/>
                    <a:pt x="978" y="539"/>
                  </a:cubicBezTo>
                  <a:cubicBezTo>
                    <a:pt x="976" y="550"/>
                    <a:pt x="963" y="576"/>
                    <a:pt x="951" y="578"/>
                  </a:cubicBezTo>
                  <a:cubicBezTo>
                    <a:pt x="948" y="592"/>
                    <a:pt x="937" y="607"/>
                    <a:pt x="930" y="620"/>
                  </a:cubicBezTo>
                  <a:cubicBezTo>
                    <a:pt x="927" y="633"/>
                    <a:pt x="919" y="644"/>
                    <a:pt x="912" y="655"/>
                  </a:cubicBezTo>
                  <a:cubicBezTo>
                    <a:pt x="911" y="663"/>
                    <a:pt x="910" y="664"/>
                    <a:pt x="903" y="668"/>
                  </a:cubicBezTo>
                  <a:cubicBezTo>
                    <a:pt x="895" y="681"/>
                    <a:pt x="886" y="690"/>
                    <a:pt x="876" y="701"/>
                  </a:cubicBezTo>
                  <a:cubicBezTo>
                    <a:pt x="870" y="708"/>
                    <a:pt x="869" y="717"/>
                    <a:pt x="863" y="724"/>
                  </a:cubicBezTo>
                  <a:cubicBezTo>
                    <a:pt x="852" y="736"/>
                    <a:pt x="844" y="748"/>
                    <a:pt x="834" y="761"/>
                  </a:cubicBezTo>
                  <a:cubicBezTo>
                    <a:pt x="832" y="769"/>
                    <a:pt x="811" y="795"/>
                    <a:pt x="801" y="797"/>
                  </a:cubicBezTo>
                  <a:cubicBezTo>
                    <a:pt x="792" y="801"/>
                    <a:pt x="790" y="810"/>
                    <a:pt x="782" y="815"/>
                  </a:cubicBezTo>
                  <a:cubicBezTo>
                    <a:pt x="781" y="815"/>
                    <a:pt x="774" y="820"/>
                    <a:pt x="773" y="821"/>
                  </a:cubicBezTo>
                  <a:cubicBezTo>
                    <a:pt x="772" y="823"/>
                    <a:pt x="773" y="825"/>
                    <a:pt x="773" y="827"/>
                  </a:cubicBezTo>
                  <a:lnTo>
                    <a:pt x="0" y="50"/>
                  </a:lnTo>
                  <a:lnTo>
                    <a:pt x="1104" y="50"/>
                  </a:lnTo>
                </a:path>
              </a:pathLst>
            </a:custGeom>
            <a:solidFill>
              <a:srgbClr val="FFFF00"/>
            </a:solidFill>
            <a:ln w="9525">
              <a:solidFill>
                <a:srgbClr val="FF0000"/>
              </a:solidFill>
              <a:round/>
              <a:headEnd/>
              <a:tailEnd/>
            </a:ln>
          </p:spPr>
          <p:txBody>
            <a:bodyPr/>
            <a:lstStyle/>
            <a:p>
              <a:endParaRPr lang="en-US">
                <a:solidFill>
                  <a:srgbClr val="000000"/>
                </a:solidFill>
              </a:endParaRPr>
            </a:p>
          </p:txBody>
        </p:sp>
        <p:sp>
          <p:nvSpPr>
            <p:cNvPr id="36919" name="Freeform 12"/>
            <p:cNvSpPr>
              <a:spLocks/>
            </p:cNvSpPr>
            <p:nvPr/>
          </p:nvSpPr>
          <p:spPr bwMode="auto">
            <a:xfrm rot="8089002">
              <a:off x="1045" y="1981"/>
              <a:ext cx="1193" cy="846"/>
            </a:xfrm>
            <a:custGeom>
              <a:avLst/>
              <a:gdLst>
                <a:gd name="T0" fmla="*/ 3110 w 1105"/>
                <a:gd name="T1" fmla="*/ 143 h 827"/>
                <a:gd name="T2" fmla="*/ 3107 w 1105"/>
                <a:gd name="T3" fmla="*/ 482 h 827"/>
                <a:gd name="T4" fmla="*/ 3102 w 1105"/>
                <a:gd name="T5" fmla="*/ 605 h 827"/>
                <a:gd name="T6" fmla="*/ 3088 w 1105"/>
                <a:gd name="T7" fmla="*/ 678 h 827"/>
                <a:gd name="T8" fmla="*/ 3063 w 1105"/>
                <a:gd name="T9" fmla="*/ 911 h 827"/>
                <a:gd name="T10" fmla="*/ 3033 w 1105"/>
                <a:gd name="T11" fmla="*/ 1238 h 827"/>
                <a:gd name="T12" fmla="*/ 3015 w 1105"/>
                <a:gd name="T13" fmla="*/ 1416 h 827"/>
                <a:gd name="T14" fmla="*/ 3014 w 1105"/>
                <a:gd name="T15" fmla="*/ 1443 h 827"/>
                <a:gd name="T16" fmla="*/ 3004 w 1105"/>
                <a:gd name="T17" fmla="*/ 1451 h 827"/>
                <a:gd name="T18" fmla="*/ 2970 w 1105"/>
                <a:gd name="T19" fmla="*/ 1713 h 827"/>
                <a:gd name="T20" fmla="*/ 2959 w 1105"/>
                <a:gd name="T21" fmla="*/ 1811 h 827"/>
                <a:gd name="T22" fmla="*/ 2941 w 1105"/>
                <a:gd name="T23" fmla="*/ 1879 h 827"/>
                <a:gd name="T24" fmla="*/ 2897 w 1105"/>
                <a:gd name="T25" fmla="*/ 2034 h 827"/>
                <a:gd name="T26" fmla="*/ 2811 w 1105"/>
                <a:gd name="T27" fmla="*/ 2357 h 827"/>
                <a:gd name="T28" fmla="*/ 2761 w 1105"/>
                <a:gd name="T29" fmla="*/ 2523 h 827"/>
                <a:gd name="T30" fmla="*/ 2685 w 1105"/>
                <a:gd name="T31" fmla="*/ 2703 h 827"/>
                <a:gd name="T32" fmla="*/ 2627 w 1105"/>
                <a:gd name="T33" fmla="*/ 2904 h 827"/>
                <a:gd name="T34" fmla="*/ 2578 w 1105"/>
                <a:gd name="T35" fmla="*/ 3068 h 827"/>
                <a:gd name="T36" fmla="*/ 2549 w 1105"/>
                <a:gd name="T37" fmla="*/ 3133 h 827"/>
                <a:gd name="T38" fmla="*/ 2472 w 1105"/>
                <a:gd name="T39" fmla="*/ 3284 h 827"/>
                <a:gd name="T40" fmla="*/ 2435 w 1105"/>
                <a:gd name="T41" fmla="*/ 3387 h 827"/>
                <a:gd name="T42" fmla="*/ 2356 w 1105"/>
                <a:gd name="T43" fmla="*/ 3562 h 827"/>
                <a:gd name="T44" fmla="*/ 2264 w 1105"/>
                <a:gd name="T45" fmla="*/ 3740 h 827"/>
                <a:gd name="T46" fmla="*/ 2207 w 1105"/>
                <a:gd name="T47" fmla="*/ 3826 h 827"/>
                <a:gd name="T48" fmla="*/ 2182 w 1105"/>
                <a:gd name="T49" fmla="*/ 3850 h 827"/>
                <a:gd name="T50" fmla="*/ 2182 w 1105"/>
                <a:gd name="T51" fmla="*/ 3872 h 827"/>
                <a:gd name="T52" fmla="*/ 0 w 1105"/>
                <a:gd name="T53" fmla="*/ 219 h 827"/>
                <a:gd name="T54" fmla="*/ 3115 w 1105"/>
                <a:gd name="T55" fmla="*/ 219 h 8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5"/>
                <a:gd name="T85" fmla="*/ 0 h 827"/>
                <a:gd name="T86" fmla="*/ 1105 w 1105"/>
                <a:gd name="T87" fmla="*/ 827 h 8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5" h="827">
                  <a:moveTo>
                    <a:pt x="1103" y="31"/>
                  </a:moveTo>
                  <a:cubicBezTo>
                    <a:pt x="1098" y="102"/>
                    <a:pt x="1105" y="0"/>
                    <a:pt x="1100" y="103"/>
                  </a:cubicBezTo>
                  <a:cubicBezTo>
                    <a:pt x="1100" y="112"/>
                    <a:pt x="1099" y="121"/>
                    <a:pt x="1097" y="130"/>
                  </a:cubicBezTo>
                  <a:cubicBezTo>
                    <a:pt x="1096" y="135"/>
                    <a:pt x="1094" y="145"/>
                    <a:pt x="1094" y="145"/>
                  </a:cubicBezTo>
                  <a:cubicBezTo>
                    <a:pt x="1092" y="162"/>
                    <a:pt x="1094" y="179"/>
                    <a:pt x="1086" y="194"/>
                  </a:cubicBezTo>
                  <a:cubicBezTo>
                    <a:pt x="1085" y="220"/>
                    <a:pt x="1083" y="242"/>
                    <a:pt x="1074" y="265"/>
                  </a:cubicBezTo>
                  <a:cubicBezTo>
                    <a:pt x="1072" y="277"/>
                    <a:pt x="1074" y="291"/>
                    <a:pt x="1068" y="302"/>
                  </a:cubicBezTo>
                  <a:cubicBezTo>
                    <a:pt x="1068" y="304"/>
                    <a:pt x="1068" y="306"/>
                    <a:pt x="1067" y="308"/>
                  </a:cubicBezTo>
                  <a:cubicBezTo>
                    <a:pt x="1066" y="310"/>
                    <a:pt x="1063" y="309"/>
                    <a:pt x="1062" y="311"/>
                  </a:cubicBezTo>
                  <a:cubicBezTo>
                    <a:pt x="1057" y="326"/>
                    <a:pt x="1057" y="348"/>
                    <a:pt x="1053" y="365"/>
                  </a:cubicBezTo>
                  <a:cubicBezTo>
                    <a:pt x="1052" y="375"/>
                    <a:pt x="1053" y="379"/>
                    <a:pt x="1047" y="386"/>
                  </a:cubicBezTo>
                  <a:cubicBezTo>
                    <a:pt x="1046" y="392"/>
                    <a:pt x="1045" y="396"/>
                    <a:pt x="1041" y="401"/>
                  </a:cubicBezTo>
                  <a:cubicBezTo>
                    <a:pt x="1040" y="413"/>
                    <a:pt x="1031" y="423"/>
                    <a:pt x="1026" y="434"/>
                  </a:cubicBezTo>
                  <a:cubicBezTo>
                    <a:pt x="1021" y="459"/>
                    <a:pt x="1012" y="483"/>
                    <a:pt x="996" y="503"/>
                  </a:cubicBezTo>
                  <a:cubicBezTo>
                    <a:pt x="994" y="516"/>
                    <a:pt x="988" y="531"/>
                    <a:pt x="978" y="539"/>
                  </a:cubicBezTo>
                  <a:cubicBezTo>
                    <a:pt x="976" y="550"/>
                    <a:pt x="963" y="576"/>
                    <a:pt x="951" y="578"/>
                  </a:cubicBezTo>
                  <a:cubicBezTo>
                    <a:pt x="948" y="592"/>
                    <a:pt x="937" y="607"/>
                    <a:pt x="930" y="620"/>
                  </a:cubicBezTo>
                  <a:cubicBezTo>
                    <a:pt x="927" y="633"/>
                    <a:pt x="919" y="644"/>
                    <a:pt x="912" y="655"/>
                  </a:cubicBezTo>
                  <a:cubicBezTo>
                    <a:pt x="911" y="663"/>
                    <a:pt x="910" y="664"/>
                    <a:pt x="903" y="668"/>
                  </a:cubicBezTo>
                  <a:cubicBezTo>
                    <a:pt x="895" y="681"/>
                    <a:pt x="886" y="690"/>
                    <a:pt x="876" y="701"/>
                  </a:cubicBezTo>
                  <a:cubicBezTo>
                    <a:pt x="870" y="708"/>
                    <a:pt x="869" y="717"/>
                    <a:pt x="863" y="724"/>
                  </a:cubicBezTo>
                  <a:cubicBezTo>
                    <a:pt x="852" y="736"/>
                    <a:pt x="844" y="748"/>
                    <a:pt x="834" y="761"/>
                  </a:cubicBezTo>
                  <a:cubicBezTo>
                    <a:pt x="832" y="769"/>
                    <a:pt x="811" y="795"/>
                    <a:pt x="801" y="797"/>
                  </a:cubicBezTo>
                  <a:cubicBezTo>
                    <a:pt x="792" y="801"/>
                    <a:pt x="790" y="810"/>
                    <a:pt x="782" y="815"/>
                  </a:cubicBezTo>
                  <a:cubicBezTo>
                    <a:pt x="781" y="815"/>
                    <a:pt x="774" y="820"/>
                    <a:pt x="773" y="821"/>
                  </a:cubicBezTo>
                  <a:cubicBezTo>
                    <a:pt x="772" y="823"/>
                    <a:pt x="773" y="825"/>
                    <a:pt x="773" y="827"/>
                  </a:cubicBezTo>
                  <a:lnTo>
                    <a:pt x="0" y="50"/>
                  </a:lnTo>
                  <a:lnTo>
                    <a:pt x="1104" y="50"/>
                  </a:lnTo>
                </a:path>
              </a:pathLst>
            </a:custGeom>
            <a:solidFill>
              <a:srgbClr val="FF33CC"/>
            </a:solidFill>
            <a:ln w="9525">
              <a:solidFill>
                <a:srgbClr val="FF0000"/>
              </a:solidFill>
              <a:round/>
              <a:headEnd/>
              <a:tailEnd/>
            </a:ln>
          </p:spPr>
          <p:txBody>
            <a:bodyPr/>
            <a:lstStyle/>
            <a:p>
              <a:endParaRPr lang="en-US">
                <a:solidFill>
                  <a:srgbClr val="000000"/>
                </a:solidFill>
              </a:endParaRPr>
            </a:p>
          </p:txBody>
        </p:sp>
        <p:sp>
          <p:nvSpPr>
            <p:cNvPr id="36920" name="Freeform 13"/>
            <p:cNvSpPr>
              <a:spLocks/>
            </p:cNvSpPr>
            <p:nvPr/>
          </p:nvSpPr>
          <p:spPr bwMode="auto">
            <a:xfrm rot="5400000">
              <a:off x="1398" y="2388"/>
              <a:ext cx="1122" cy="846"/>
            </a:xfrm>
            <a:custGeom>
              <a:avLst/>
              <a:gdLst>
                <a:gd name="T0" fmla="*/ 3110 w 1105"/>
                <a:gd name="T1" fmla="*/ 143 h 827"/>
                <a:gd name="T2" fmla="*/ 3107 w 1105"/>
                <a:gd name="T3" fmla="*/ 482 h 827"/>
                <a:gd name="T4" fmla="*/ 3102 w 1105"/>
                <a:gd name="T5" fmla="*/ 605 h 827"/>
                <a:gd name="T6" fmla="*/ 3088 w 1105"/>
                <a:gd name="T7" fmla="*/ 678 h 827"/>
                <a:gd name="T8" fmla="*/ 3063 w 1105"/>
                <a:gd name="T9" fmla="*/ 911 h 827"/>
                <a:gd name="T10" fmla="*/ 3033 w 1105"/>
                <a:gd name="T11" fmla="*/ 1238 h 827"/>
                <a:gd name="T12" fmla="*/ 3015 w 1105"/>
                <a:gd name="T13" fmla="*/ 1416 h 827"/>
                <a:gd name="T14" fmla="*/ 3014 w 1105"/>
                <a:gd name="T15" fmla="*/ 1443 h 827"/>
                <a:gd name="T16" fmla="*/ 3004 w 1105"/>
                <a:gd name="T17" fmla="*/ 1451 h 827"/>
                <a:gd name="T18" fmla="*/ 2970 w 1105"/>
                <a:gd name="T19" fmla="*/ 1713 h 827"/>
                <a:gd name="T20" fmla="*/ 2959 w 1105"/>
                <a:gd name="T21" fmla="*/ 1811 h 827"/>
                <a:gd name="T22" fmla="*/ 2941 w 1105"/>
                <a:gd name="T23" fmla="*/ 1879 h 827"/>
                <a:gd name="T24" fmla="*/ 2897 w 1105"/>
                <a:gd name="T25" fmla="*/ 2034 h 827"/>
                <a:gd name="T26" fmla="*/ 2811 w 1105"/>
                <a:gd name="T27" fmla="*/ 2357 h 827"/>
                <a:gd name="T28" fmla="*/ 2761 w 1105"/>
                <a:gd name="T29" fmla="*/ 2523 h 827"/>
                <a:gd name="T30" fmla="*/ 2685 w 1105"/>
                <a:gd name="T31" fmla="*/ 2703 h 827"/>
                <a:gd name="T32" fmla="*/ 2627 w 1105"/>
                <a:gd name="T33" fmla="*/ 2904 h 827"/>
                <a:gd name="T34" fmla="*/ 2578 w 1105"/>
                <a:gd name="T35" fmla="*/ 3068 h 827"/>
                <a:gd name="T36" fmla="*/ 2549 w 1105"/>
                <a:gd name="T37" fmla="*/ 3133 h 827"/>
                <a:gd name="T38" fmla="*/ 2472 w 1105"/>
                <a:gd name="T39" fmla="*/ 3284 h 827"/>
                <a:gd name="T40" fmla="*/ 2435 w 1105"/>
                <a:gd name="T41" fmla="*/ 3387 h 827"/>
                <a:gd name="T42" fmla="*/ 2356 w 1105"/>
                <a:gd name="T43" fmla="*/ 3562 h 827"/>
                <a:gd name="T44" fmla="*/ 2264 w 1105"/>
                <a:gd name="T45" fmla="*/ 3740 h 827"/>
                <a:gd name="T46" fmla="*/ 2207 w 1105"/>
                <a:gd name="T47" fmla="*/ 3826 h 827"/>
                <a:gd name="T48" fmla="*/ 2182 w 1105"/>
                <a:gd name="T49" fmla="*/ 3850 h 827"/>
                <a:gd name="T50" fmla="*/ 2182 w 1105"/>
                <a:gd name="T51" fmla="*/ 3872 h 827"/>
                <a:gd name="T52" fmla="*/ 0 w 1105"/>
                <a:gd name="T53" fmla="*/ 219 h 827"/>
                <a:gd name="T54" fmla="*/ 3115 w 1105"/>
                <a:gd name="T55" fmla="*/ 219 h 8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5"/>
                <a:gd name="T85" fmla="*/ 0 h 827"/>
                <a:gd name="T86" fmla="*/ 1105 w 1105"/>
                <a:gd name="T87" fmla="*/ 827 h 8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5" h="827">
                  <a:moveTo>
                    <a:pt x="1103" y="31"/>
                  </a:moveTo>
                  <a:cubicBezTo>
                    <a:pt x="1098" y="102"/>
                    <a:pt x="1105" y="0"/>
                    <a:pt x="1100" y="103"/>
                  </a:cubicBezTo>
                  <a:cubicBezTo>
                    <a:pt x="1100" y="112"/>
                    <a:pt x="1099" y="121"/>
                    <a:pt x="1097" y="130"/>
                  </a:cubicBezTo>
                  <a:cubicBezTo>
                    <a:pt x="1096" y="135"/>
                    <a:pt x="1094" y="145"/>
                    <a:pt x="1094" y="145"/>
                  </a:cubicBezTo>
                  <a:cubicBezTo>
                    <a:pt x="1092" y="162"/>
                    <a:pt x="1094" y="179"/>
                    <a:pt x="1086" y="194"/>
                  </a:cubicBezTo>
                  <a:cubicBezTo>
                    <a:pt x="1085" y="220"/>
                    <a:pt x="1083" y="242"/>
                    <a:pt x="1074" y="265"/>
                  </a:cubicBezTo>
                  <a:cubicBezTo>
                    <a:pt x="1072" y="277"/>
                    <a:pt x="1074" y="291"/>
                    <a:pt x="1068" y="302"/>
                  </a:cubicBezTo>
                  <a:cubicBezTo>
                    <a:pt x="1068" y="304"/>
                    <a:pt x="1068" y="306"/>
                    <a:pt x="1067" y="308"/>
                  </a:cubicBezTo>
                  <a:cubicBezTo>
                    <a:pt x="1066" y="310"/>
                    <a:pt x="1063" y="309"/>
                    <a:pt x="1062" y="311"/>
                  </a:cubicBezTo>
                  <a:cubicBezTo>
                    <a:pt x="1057" y="326"/>
                    <a:pt x="1057" y="348"/>
                    <a:pt x="1053" y="365"/>
                  </a:cubicBezTo>
                  <a:cubicBezTo>
                    <a:pt x="1052" y="375"/>
                    <a:pt x="1053" y="379"/>
                    <a:pt x="1047" y="386"/>
                  </a:cubicBezTo>
                  <a:cubicBezTo>
                    <a:pt x="1046" y="392"/>
                    <a:pt x="1045" y="396"/>
                    <a:pt x="1041" y="401"/>
                  </a:cubicBezTo>
                  <a:cubicBezTo>
                    <a:pt x="1040" y="413"/>
                    <a:pt x="1031" y="423"/>
                    <a:pt x="1026" y="434"/>
                  </a:cubicBezTo>
                  <a:cubicBezTo>
                    <a:pt x="1021" y="459"/>
                    <a:pt x="1012" y="483"/>
                    <a:pt x="996" y="503"/>
                  </a:cubicBezTo>
                  <a:cubicBezTo>
                    <a:pt x="994" y="516"/>
                    <a:pt x="988" y="531"/>
                    <a:pt x="978" y="539"/>
                  </a:cubicBezTo>
                  <a:cubicBezTo>
                    <a:pt x="976" y="550"/>
                    <a:pt x="963" y="576"/>
                    <a:pt x="951" y="578"/>
                  </a:cubicBezTo>
                  <a:cubicBezTo>
                    <a:pt x="948" y="592"/>
                    <a:pt x="937" y="607"/>
                    <a:pt x="930" y="620"/>
                  </a:cubicBezTo>
                  <a:cubicBezTo>
                    <a:pt x="927" y="633"/>
                    <a:pt x="919" y="644"/>
                    <a:pt x="912" y="655"/>
                  </a:cubicBezTo>
                  <a:cubicBezTo>
                    <a:pt x="911" y="663"/>
                    <a:pt x="910" y="664"/>
                    <a:pt x="903" y="668"/>
                  </a:cubicBezTo>
                  <a:cubicBezTo>
                    <a:pt x="895" y="681"/>
                    <a:pt x="886" y="690"/>
                    <a:pt x="876" y="701"/>
                  </a:cubicBezTo>
                  <a:cubicBezTo>
                    <a:pt x="870" y="708"/>
                    <a:pt x="869" y="717"/>
                    <a:pt x="863" y="724"/>
                  </a:cubicBezTo>
                  <a:cubicBezTo>
                    <a:pt x="852" y="736"/>
                    <a:pt x="844" y="748"/>
                    <a:pt x="834" y="761"/>
                  </a:cubicBezTo>
                  <a:cubicBezTo>
                    <a:pt x="832" y="769"/>
                    <a:pt x="811" y="795"/>
                    <a:pt x="801" y="797"/>
                  </a:cubicBezTo>
                  <a:cubicBezTo>
                    <a:pt x="792" y="801"/>
                    <a:pt x="790" y="810"/>
                    <a:pt x="782" y="815"/>
                  </a:cubicBezTo>
                  <a:cubicBezTo>
                    <a:pt x="781" y="815"/>
                    <a:pt x="774" y="820"/>
                    <a:pt x="773" y="821"/>
                  </a:cubicBezTo>
                  <a:cubicBezTo>
                    <a:pt x="772" y="823"/>
                    <a:pt x="773" y="825"/>
                    <a:pt x="773" y="827"/>
                  </a:cubicBezTo>
                  <a:lnTo>
                    <a:pt x="0" y="50"/>
                  </a:lnTo>
                  <a:lnTo>
                    <a:pt x="1104" y="50"/>
                  </a:lnTo>
                </a:path>
              </a:pathLst>
            </a:custGeom>
            <a:solidFill>
              <a:srgbClr val="3333FF"/>
            </a:solidFill>
            <a:ln w="9525">
              <a:solidFill>
                <a:srgbClr val="FF0000"/>
              </a:solidFill>
              <a:round/>
              <a:headEnd/>
              <a:tailEnd/>
            </a:ln>
          </p:spPr>
          <p:txBody>
            <a:bodyPr/>
            <a:lstStyle/>
            <a:p>
              <a:endParaRPr lang="en-US">
                <a:solidFill>
                  <a:srgbClr val="000000"/>
                </a:solidFill>
              </a:endParaRPr>
            </a:p>
          </p:txBody>
        </p:sp>
        <p:sp>
          <p:nvSpPr>
            <p:cNvPr id="36921" name="Freeform 14"/>
            <p:cNvSpPr>
              <a:spLocks/>
            </p:cNvSpPr>
            <p:nvPr/>
          </p:nvSpPr>
          <p:spPr bwMode="auto">
            <a:xfrm rot="13506197">
              <a:off x="1624" y="1137"/>
              <a:ext cx="1131" cy="846"/>
            </a:xfrm>
            <a:custGeom>
              <a:avLst/>
              <a:gdLst>
                <a:gd name="T0" fmla="*/ 3110 w 1105"/>
                <a:gd name="T1" fmla="*/ 143 h 827"/>
                <a:gd name="T2" fmla="*/ 3107 w 1105"/>
                <a:gd name="T3" fmla="*/ 482 h 827"/>
                <a:gd name="T4" fmla="*/ 3102 w 1105"/>
                <a:gd name="T5" fmla="*/ 605 h 827"/>
                <a:gd name="T6" fmla="*/ 3088 w 1105"/>
                <a:gd name="T7" fmla="*/ 678 h 827"/>
                <a:gd name="T8" fmla="*/ 3063 w 1105"/>
                <a:gd name="T9" fmla="*/ 911 h 827"/>
                <a:gd name="T10" fmla="*/ 3033 w 1105"/>
                <a:gd name="T11" fmla="*/ 1238 h 827"/>
                <a:gd name="T12" fmla="*/ 3015 w 1105"/>
                <a:gd name="T13" fmla="*/ 1416 h 827"/>
                <a:gd name="T14" fmla="*/ 3014 w 1105"/>
                <a:gd name="T15" fmla="*/ 1443 h 827"/>
                <a:gd name="T16" fmla="*/ 3004 w 1105"/>
                <a:gd name="T17" fmla="*/ 1451 h 827"/>
                <a:gd name="T18" fmla="*/ 2970 w 1105"/>
                <a:gd name="T19" fmla="*/ 1713 h 827"/>
                <a:gd name="T20" fmla="*/ 2959 w 1105"/>
                <a:gd name="T21" fmla="*/ 1811 h 827"/>
                <a:gd name="T22" fmla="*/ 2941 w 1105"/>
                <a:gd name="T23" fmla="*/ 1879 h 827"/>
                <a:gd name="T24" fmla="*/ 2897 w 1105"/>
                <a:gd name="T25" fmla="*/ 2034 h 827"/>
                <a:gd name="T26" fmla="*/ 2811 w 1105"/>
                <a:gd name="T27" fmla="*/ 2357 h 827"/>
                <a:gd name="T28" fmla="*/ 2761 w 1105"/>
                <a:gd name="T29" fmla="*/ 2523 h 827"/>
                <a:gd name="T30" fmla="*/ 2685 w 1105"/>
                <a:gd name="T31" fmla="*/ 2703 h 827"/>
                <a:gd name="T32" fmla="*/ 2627 w 1105"/>
                <a:gd name="T33" fmla="*/ 2904 h 827"/>
                <a:gd name="T34" fmla="*/ 2578 w 1105"/>
                <a:gd name="T35" fmla="*/ 3068 h 827"/>
                <a:gd name="T36" fmla="*/ 2549 w 1105"/>
                <a:gd name="T37" fmla="*/ 3133 h 827"/>
                <a:gd name="T38" fmla="*/ 2472 w 1105"/>
                <a:gd name="T39" fmla="*/ 3284 h 827"/>
                <a:gd name="T40" fmla="*/ 2435 w 1105"/>
                <a:gd name="T41" fmla="*/ 3387 h 827"/>
                <a:gd name="T42" fmla="*/ 2356 w 1105"/>
                <a:gd name="T43" fmla="*/ 3562 h 827"/>
                <a:gd name="T44" fmla="*/ 2264 w 1105"/>
                <a:gd name="T45" fmla="*/ 3740 h 827"/>
                <a:gd name="T46" fmla="*/ 2207 w 1105"/>
                <a:gd name="T47" fmla="*/ 3826 h 827"/>
                <a:gd name="T48" fmla="*/ 2182 w 1105"/>
                <a:gd name="T49" fmla="*/ 3850 h 827"/>
                <a:gd name="T50" fmla="*/ 2182 w 1105"/>
                <a:gd name="T51" fmla="*/ 3872 h 827"/>
                <a:gd name="T52" fmla="*/ 0 w 1105"/>
                <a:gd name="T53" fmla="*/ 219 h 827"/>
                <a:gd name="T54" fmla="*/ 3115 w 1105"/>
                <a:gd name="T55" fmla="*/ 219 h 8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5"/>
                <a:gd name="T85" fmla="*/ 0 h 827"/>
                <a:gd name="T86" fmla="*/ 1105 w 1105"/>
                <a:gd name="T87" fmla="*/ 827 h 8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5" h="827">
                  <a:moveTo>
                    <a:pt x="1103" y="31"/>
                  </a:moveTo>
                  <a:cubicBezTo>
                    <a:pt x="1098" y="102"/>
                    <a:pt x="1105" y="0"/>
                    <a:pt x="1100" y="103"/>
                  </a:cubicBezTo>
                  <a:cubicBezTo>
                    <a:pt x="1100" y="112"/>
                    <a:pt x="1099" y="121"/>
                    <a:pt x="1097" y="130"/>
                  </a:cubicBezTo>
                  <a:cubicBezTo>
                    <a:pt x="1096" y="135"/>
                    <a:pt x="1094" y="145"/>
                    <a:pt x="1094" y="145"/>
                  </a:cubicBezTo>
                  <a:cubicBezTo>
                    <a:pt x="1092" y="162"/>
                    <a:pt x="1094" y="179"/>
                    <a:pt x="1086" y="194"/>
                  </a:cubicBezTo>
                  <a:cubicBezTo>
                    <a:pt x="1085" y="220"/>
                    <a:pt x="1083" y="242"/>
                    <a:pt x="1074" y="265"/>
                  </a:cubicBezTo>
                  <a:cubicBezTo>
                    <a:pt x="1072" y="277"/>
                    <a:pt x="1074" y="291"/>
                    <a:pt x="1068" y="302"/>
                  </a:cubicBezTo>
                  <a:cubicBezTo>
                    <a:pt x="1068" y="304"/>
                    <a:pt x="1068" y="306"/>
                    <a:pt x="1067" y="308"/>
                  </a:cubicBezTo>
                  <a:cubicBezTo>
                    <a:pt x="1066" y="310"/>
                    <a:pt x="1063" y="309"/>
                    <a:pt x="1062" y="311"/>
                  </a:cubicBezTo>
                  <a:cubicBezTo>
                    <a:pt x="1057" y="326"/>
                    <a:pt x="1057" y="348"/>
                    <a:pt x="1053" y="365"/>
                  </a:cubicBezTo>
                  <a:cubicBezTo>
                    <a:pt x="1052" y="375"/>
                    <a:pt x="1053" y="379"/>
                    <a:pt x="1047" y="386"/>
                  </a:cubicBezTo>
                  <a:cubicBezTo>
                    <a:pt x="1046" y="392"/>
                    <a:pt x="1045" y="396"/>
                    <a:pt x="1041" y="401"/>
                  </a:cubicBezTo>
                  <a:cubicBezTo>
                    <a:pt x="1040" y="413"/>
                    <a:pt x="1031" y="423"/>
                    <a:pt x="1026" y="434"/>
                  </a:cubicBezTo>
                  <a:cubicBezTo>
                    <a:pt x="1021" y="459"/>
                    <a:pt x="1012" y="483"/>
                    <a:pt x="996" y="503"/>
                  </a:cubicBezTo>
                  <a:cubicBezTo>
                    <a:pt x="994" y="516"/>
                    <a:pt x="988" y="531"/>
                    <a:pt x="978" y="539"/>
                  </a:cubicBezTo>
                  <a:cubicBezTo>
                    <a:pt x="976" y="550"/>
                    <a:pt x="963" y="576"/>
                    <a:pt x="951" y="578"/>
                  </a:cubicBezTo>
                  <a:cubicBezTo>
                    <a:pt x="948" y="592"/>
                    <a:pt x="937" y="607"/>
                    <a:pt x="930" y="620"/>
                  </a:cubicBezTo>
                  <a:cubicBezTo>
                    <a:pt x="927" y="633"/>
                    <a:pt x="919" y="644"/>
                    <a:pt x="912" y="655"/>
                  </a:cubicBezTo>
                  <a:cubicBezTo>
                    <a:pt x="911" y="663"/>
                    <a:pt x="910" y="664"/>
                    <a:pt x="903" y="668"/>
                  </a:cubicBezTo>
                  <a:cubicBezTo>
                    <a:pt x="895" y="681"/>
                    <a:pt x="886" y="690"/>
                    <a:pt x="876" y="701"/>
                  </a:cubicBezTo>
                  <a:cubicBezTo>
                    <a:pt x="870" y="708"/>
                    <a:pt x="869" y="717"/>
                    <a:pt x="863" y="724"/>
                  </a:cubicBezTo>
                  <a:cubicBezTo>
                    <a:pt x="852" y="736"/>
                    <a:pt x="844" y="748"/>
                    <a:pt x="834" y="761"/>
                  </a:cubicBezTo>
                  <a:cubicBezTo>
                    <a:pt x="832" y="769"/>
                    <a:pt x="811" y="795"/>
                    <a:pt x="801" y="797"/>
                  </a:cubicBezTo>
                  <a:cubicBezTo>
                    <a:pt x="792" y="801"/>
                    <a:pt x="790" y="810"/>
                    <a:pt x="782" y="815"/>
                  </a:cubicBezTo>
                  <a:cubicBezTo>
                    <a:pt x="781" y="815"/>
                    <a:pt x="774" y="820"/>
                    <a:pt x="773" y="821"/>
                  </a:cubicBezTo>
                  <a:cubicBezTo>
                    <a:pt x="772" y="823"/>
                    <a:pt x="773" y="825"/>
                    <a:pt x="773" y="827"/>
                  </a:cubicBezTo>
                  <a:lnTo>
                    <a:pt x="0" y="50"/>
                  </a:lnTo>
                  <a:lnTo>
                    <a:pt x="1104" y="50"/>
                  </a:lnTo>
                </a:path>
              </a:pathLst>
            </a:custGeom>
            <a:solidFill>
              <a:srgbClr val="FFFF66"/>
            </a:solidFill>
            <a:ln w="9525">
              <a:solidFill>
                <a:srgbClr val="FF0000"/>
              </a:solidFill>
              <a:round/>
              <a:headEnd/>
              <a:tailEnd/>
            </a:ln>
          </p:spPr>
          <p:txBody>
            <a:bodyPr/>
            <a:lstStyle/>
            <a:p>
              <a:endParaRPr lang="en-US">
                <a:solidFill>
                  <a:srgbClr val="000000"/>
                </a:solidFill>
              </a:endParaRPr>
            </a:p>
          </p:txBody>
        </p:sp>
        <p:sp>
          <p:nvSpPr>
            <p:cNvPr id="36922" name="Freeform 15"/>
            <p:cNvSpPr>
              <a:spLocks/>
            </p:cNvSpPr>
            <p:nvPr/>
          </p:nvSpPr>
          <p:spPr bwMode="auto">
            <a:xfrm rot="10800000">
              <a:off x="1200" y="1434"/>
              <a:ext cx="1122" cy="846"/>
            </a:xfrm>
            <a:custGeom>
              <a:avLst/>
              <a:gdLst>
                <a:gd name="T0" fmla="*/ 3110 w 1105"/>
                <a:gd name="T1" fmla="*/ 143 h 827"/>
                <a:gd name="T2" fmla="*/ 3107 w 1105"/>
                <a:gd name="T3" fmla="*/ 482 h 827"/>
                <a:gd name="T4" fmla="*/ 3102 w 1105"/>
                <a:gd name="T5" fmla="*/ 605 h 827"/>
                <a:gd name="T6" fmla="*/ 3088 w 1105"/>
                <a:gd name="T7" fmla="*/ 678 h 827"/>
                <a:gd name="T8" fmla="*/ 3063 w 1105"/>
                <a:gd name="T9" fmla="*/ 911 h 827"/>
                <a:gd name="T10" fmla="*/ 3033 w 1105"/>
                <a:gd name="T11" fmla="*/ 1238 h 827"/>
                <a:gd name="T12" fmla="*/ 3015 w 1105"/>
                <a:gd name="T13" fmla="*/ 1416 h 827"/>
                <a:gd name="T14" fmla="*/ 3014 w 1105"/>
                <a:gd name="T15" fmla="*/ 1443 h 827"/>
                <a:gd name="T16" fmla="*/ 3004 w 1105"/>
                <a:gd name="T17" fmla="*/ 1451 h 827"/>
                <a:gd name="T18" fmla="*/ 2970 w 1105"/>
                <a:gd name="T19" fmla="*/ 1713 h 827"/>
                <a:gd name="T20" fmla="*/ 2959 w 1105"/>
                <a:gd name="T21" fmla="*/ 1811 h 827"/>
                <a:gd name="T22" fmla="*/ 2941 w 1105"/>
                <a:gd name="T23" fmla="*/ 1879 h 827"/>
                <a:gd name="T24" fmla="*/ 2897 w 1105"/>
                <a:gd name="T25" fmla="*/ 2034 h 827"/>
                <a:gd name="T26" fmla="*/ 2811 w 1105"/>
                <a:gd name="T27" fmla="*/ 2357 h 827"/>
                <a:gd name="T28" fmla="*/ 2761 w 1105"/>
                <a:gd name="T29" fmla="*/ 2523 h 827"/>
                <a:gd name="T30" fmla="*/ 2685 w 1105"/>
                <a:gd name="T31" fmla="*/ 2703 h 827"/>
                <a:gd name="T32" fmla="*/ 2627 w 1105"/>
                <a:gd name="T33" fmla="*/ 2904 h 827"/>
                <a:gd name="T34" fmla="*/ 2578 w 1105"/>
                <a:gd name="T35" fmla="*/ 3068 h 827"/>
                <a:gd name="T36" fmla="*/ 2549 w 1105"/>
                <a:gd name="T37" fmla="*/ 3133 h 827"/>
                <a:gd name="T38" fmla="*/ 2472 w 1105"/>
                <a:gd name="T39" fmla="*/ 3284 h 827"/>
                <a:gd name="T40" fmla="*/ 2435 w 1105"/>
                <a:gd name="T41" fmla="*/ 3387 h 827"/>
                <a:gd name="T42" fmla="*/ 2356 w 1105"/>
                <a:gd name="T43" fmla="*/ 3562 h 827"/>
                <a:gd name="T44" fmla="*/ 2264 w 1105"/>
                <a:gd name="T45" fmla="*/ 3740 h 827"/>
                <a:gd name="T46" fmla="*/ 2207 w 1105"/>
                <a:gd name="T47" fmla="*/ 3826 h 827"/>
                <a:gd name="T48" fmla="*/ 2182 w 1105"/>
                <a:gd name="T49" fmla="*/ 3850 h 827"/>
                <a:gd name="T50" fmla="*/ 2182 w 1105"/>
                <a:gd name="T51" fmla="*/ 3872 h 827"/>
                <a:gd name="T52" fmla="*/ 0 w 1105"/>
                <a:gd name="T53" fmla="*/ 219 h 827"/>
                <a:gd name="T54" fmla="*/ 3115 w 1105"/>
                <a:gd name="T55" fmla="*/ 219 h 8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5"/>
                <a:gd name="T85" fmla="*/ 0 h 827"/>
                <a:gd name="T86" fmla="*/ 1105 w 1105"/>
                <a:gd name="T87" fmla="*/ 827 h 8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5" h="827">
                  <a:moveTo>
                    <a:pt x="1103" y="31"/>
                  </a:moveTo>
                  <a:cubicBezTo>
                    <a:pt x="1098" y="102"/>
                    <a:pt x="1105" y="0"/>
                    <a:pt x="1100" y="103"/>
                  </a:cubicBezTo>
                  <a:cubicBezTo>
                    <a:pt x="1100" y="112"/>
                    <a:pt x="1099" y="121"/>
                    <a:pt x="1097" y="130"/>
                  </a:cubicBezTo>
                  <a:cubicBezTo>
                    <a:pt x="1096" y="135"/>
                    <a:pt x="1094" y="145"/>
                    <a:pt x="1094" y="145"/>
                  </a:cubicBezTo>
                  <a:cubicBezTo>
                    <a:pt x="1092" y="162"/>
                    <a:pt x="1094" y="179"/>
                    <a:pt x="1086" y="194"/>
                  </a:cubicBezTo>
                  <a:cubicBezTo>
                    <a:pt x="1085" y="220"/>
                    <a:pt x="1083" y="242"/>
                    <a:pt x="1074" y="265"/>
                  </a:cubicBezTo>
                  <a:cubicBezTo>
                    <a:pt x="1072" y="277"/>
                    <a:pt x="1074" y="291"/>
                    <a:pt x="1068" y="302"/>
                  </a:cubicBezTo>
                  <a:cubicBezTo>
                    <a:pt x="1068" y="304"/>
                    <a:pt x="1068" y="306"/>
                    <a:pt x="1067" y="308"/>
                  </a:cubicBezTo>
                  <a:cubicBezTo>
                    <a:pt x="1066" y="310"/>
                    <a:pt x="1063" y="309"/>
                    <a:pt x="1062" y="311"/>
                  </a:cubicBezTo>
                  <a:cubicBezTo>
                    <a:pt x="1057" y="326"/>
                    <a:pt x="1057" y="348"/>
                    <a:pt x="1053" y="365"/>
                  </a:cubicBezTo>
                  <a:cubicBezTo>
                    <a:pt x="1052" y="375"/>
                    <a:pt x="1053" y="379"/>
                    <a:pt x="1047" y="386"/>
                  </a:cubicBezTo>
                  <a:cubicBezTo>
                    <a:pt x="1046" y="392"/>
                    <a:pt x="1045" y="396"/>
                    <a:pt x="1041" y="401"/>
                  </a:cubicBezTo>
                  <a:cubicBezTo>
                    <a:pt x="1040" y="413"/>
                    <a:pt x="1031" y="423"/>
                    <a:pt x="1026" y="434"/>
                  </a:cubicBezTo>
                  <a:cubicBezTo>
                    <a:pt x="1021" y="459"/>
                    <a:pt x="1012" y="483"/>
                    <a:pt x="996" y="503"/>
                  </a:cubicBezTo>
                  <a:cubicBezTo>
                    <a:pt x="994" y="516"/>
                    <a:pt x="988" y="531"/>
                    <a:pt x="978" y="539"/>
                  </a:cubicBezTo>
                  <a:cubicBezTo>
                    <a:pt x="976" y="550"/>
                    <a:pt x="963" y="576"/>
                    <a:pt x="951" y="578"/>
                  </a:cubicBezTo>
                  <a:cubicBezTo>
                    <a:pt x="948" y="592"/>
                    <a:pt x="937" y="607"/>
                    <a:pt x="930" y="620"/>
                  </a:cubicBezTo>
                  <a:cubicBezTo>
                    <a:pt x="927" y="633"/>
                    <a:pt x="919" y="644"/>
                    <a:pt x="912" y="655"/>
                  </a:cubicBezTo>
                  <a:cubicBezTo>
                    <a:pt x="911" y="663"/>
                    <a:pt x="910" y="664"/>
                    <a:pt x="903" y="668"/>
                  </a:cubicBezTo>
                  <a:cubicBezTo>
                    <a:pt x="895" y="681"/>
                    <a:pt x="886" y="690"/>
                    <a:pt x="876" y="701"/>
                  </a:cubicBezTo>
                  <a:cubicBezTo>
                    <a:pt x="870" y="708"/>
                    <a:pt x="869" y="717"/>
                    <a:pt x="863" y="724"/>
                  </a:cubicBezTo>
                  <a:cubicBezTo>
                    <a:pt x="852" y="736"/>
                    <a:pt x="844" y="748"/>
                    <a:pt x="834" y="761"/>
                  </a:cubicBezTo>
                  <a:cubicBezTo>
                    <a:pt x="832" y="769"/>
                    <a:pt x="811" y="795"/>
                    <a:pt x="801" y="797"/>
                  </a:cubicBezTo>
                  <a:cubicBezTo>
                    <a:pt x="792" y="801"/>
                    <a:pt x="790" y="810"/>
                    <a:pt x="782" y="815"/>
                  </a:cubicBezTo>
                  <a:cubicBezTo>
                    <a:pt x="781" y="815"/>
                    <a:pt x="774" y="820"/>
                    <a:pt x="773" y="821"/>
                  </a:cubicBezTo>
                  <a:cubicBezTo>
                    <a:pt x="772" y="823"/>
                    <a:pt x="773" y="825"/>
                    <a:pt x="773" y="827"/>
                  </a:cubicBezTo>
                  <a:lnTo>
                    <a:pt x="0" y="50"/>
                  </a:lnTo>
                  <a:lnTo>
                    <a:pt x="1104" y="50"/>
                  </a:lnTo>
                </a:path>
              </a:pathLst>
            </a:custGeom>
            <a:solidFill>
              <a:srgbClr val="00CC00"/>
            </a:solidFill>
            <a:ln w="9525">
              <a:solidFill>
                <a:srgbClr val="FF0000"/>
              </a:solidFill>
              <a:round/>
              <a:headEnd/>
              <a:tailEnd/>
            </a:ln>
          </p:spPr>
          <p:txBody>
            <a:bodyPr/>
            <a:lstStyle/>
            <a:p>
              <a:endParaRPr lang="en-US">
                <a:solidFill>
                  <a:srgbClr val="000000"/>
                </a:solidFill>
              </a:endParaRPr>
            </a:p>
          </p:txBody>
        </p:sp>
        <p:sp>
          <p:nvSpPr>
            <p:cNvPr id="36923" name="Freeform 16"/>
            <p:cNvSpPr>
              <a:spLocks/>
            </p:cNvSpPr>
            <p:nvPr/>
          </p:nvSpPr>
          <p:spPr bwMode="auto">
            <a:xfrm rot="-5400000">
              <a:off x="2148" y="1242"/>
              <a:ext cx="1122" cy="846"/>
            </a:xfrm>
            <a:custGeom>
              <a:avLst/>
              <a:gdLst>
                <a:gd name="T0" fmla="*/ 3110 w 1105"/>
                <a:gd name="T1" fmla="*/ 143 h 827"/>
                <a:gd name="T2" fmla="*/ 3107 w 1105"/>
                <a:gd name="T3" fmla="*/ 482 h 827"/>
                <a:gd name="T4" fmla="*/ 3102 w 1105"/>
                <a:gd name="T5" fmla="*/ 605 h 827"/>
                <a:gd name="T6" fmla="*/ 3088 w 1105"/>
                <a:gd name="T7" fmla="*/ 678 h 827"/>
                <a:gd name="T8" fmla="*/ 3063 w 1105"/>
                <a:gd name="T9" fmla="*/ 911 h 827"/>
                <a:gd name="T10" fmla="*/ 3033 w 1105"/>
                <a:gd name="T11" fmla="*/ 1238 h 827"/>
                <a:gd name="T12" fmla="*/ 3015 w 1105"/>
                <a:gd name="T13" fmla="*/ 1416 h 827"/>
                <a:gd name="T14" fmla="*/ 3014 w 1105"/>
                <a:gd name="T15" fmla="*/ 1443 h 827"/>
                <a:gd name="T16" fmla="*/ 3004 w 1105"/>
                <a:gd name="T17" fmla="*/ 1451 h 827"/>
                <a:gd name="T18" fmla="*/ 2970 w 1105"/>
                <a:gd name="T19" fmla="*/ 1713 h 827"/>
                <a:gd name="T20" fmla="*/ 2959 w 1105"/>
                <a:gd name="T21" fmla="*/ 1811 h 827"/>
                <a:gd name="T22" fmla="*/ 2941 w 1105"/>
                <a:gd name="T23" fmla="*/ 1879 h 827"/>
                <a:gd name="T24" fmla="*/ 2897 w 1105"/>
                <a:gd name="T25" fmla="*/ 2034 h 827"/>
                <a:gd name="T26" fmla="*/ 2811 w 1105"/>
                <a:gd name="T27" fmla="*/ 2357 h 827"/>
                <a:gd name="T28" fmla="*/ 2761 w 1105"/>
                <a:gd name="T29" fmla="*/ 2523 h 827"/>
                <a:gd name="T30" fmla="*/ 2685 w 1105"/>
                <a:gd name="T31" fmla="*/ 2703 h 827"/>
                <a:gd name="T32" fmla="*/ 2627 w 1105"/>
                <a:gd name="T33" fmla="*/ 2904 h 827"/>
                <a:gd name="T34" fmla="*/ 2578 w 1105"/>
                <a:gd name="T35" fmla="*/ 3068 h 827"/>
                <a:gd name="T36" fmla="*/ 2549 w 1105"/>
                <a:gd name="T37" fmla="*/ 3133 h 827"/>
                <a:gd name="T38" fmla="*/ 2472 w 1105"/>
                <a:gd name="T39" fmla="*/ 3284 h 827"/>
                <a:gd name="T40" fmla="*/ 2435 w 1105"/>
                <a:gd name="T41" fmla="*/ 3387 h 827"/>
                <a:gd name="T42" fmla="*/ 2356 w 1105"/>
                <a:gd name="T43" fmla="*/ 3562 h 827"/>
                <a:gd name="T44" fmla="*/ 2264 w 1105"/>
                <a:gd name="T45" fmla="*/ 3740 h 827"/>
                <a:gd name="T46" fmla="*/ 2207 w 1105"/>
                <a:gd name="T47" fmla="*/ 3826 h 827"/>
                <a:gd name="T48" fmla="*/ 2182 w 1105"/>
                <a:gd name="T49" fmla="*/ 3850 h 827"/>
                <a:gd name="T50" fmla="*/ 2182 w 1105"/>
                <a:gd name="T51" fmla="*/ 3872 h 827"/>
                <a:gd name="T52" fmla="*/ 0 w 1105"/>
                <a:gd name="T53" fmla="*/ 219 h 827"/>
                <a:gd name="T54" fmla="*/ 3115 w 1105"/>
                <a:gd name="T55" fmla="*/ 219 h 827"/>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105"/>
                <a:gd name="T85" fmla="*/ 0 h 827"/>
                <a:gd name="T86" fmla="*/ 1105 w 1105"/>
                <a:gd name="T87" fmla="*/ 827 h 827"/>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105" h="827">
                  <a:moveTo>
                    <a:pt x="1103" y="31"/>
                  </a:moveTo>
                  <a:cubicBezTo>
                    <a:pt x="1098" y="102"/>
                    <a:pt x="1105" y="0"/>
                    <a:pt x="1100" y="103"/>
                  </a:cubicBezTo>
                  <a:cubicBezTo>
                    <a:pt x="1100" y="112"/>
                    <a:pt x="1099" y="121"/>
                    <a:pt x="1097" y="130"/>
                  </a:cubicBezTo>
                  <a:cubicBezTo>
                    <a:pt x="1096" y="135"/>
                    <a:pt x="1094" y="145"/>
                    <a:pt x="1094" y="145"/>
                  </a:cubicBezTo>
                  <a:cubicBezTo>
                    <a:pt x="1092" y="162"/>
                    <a:pt x="1094" y="179"/>
                    <a:pt x="1086" y="194"/>
                  </a:cubicBezTo>
                  <a:cubicBezTo>
                    <a:pt x="1085" y="220"/>
                    <a:pt x="1083" y="242"/>
                    <a:pt x="1074" y="265"/>
                  </a:cubicBezTo>
                  <a:cubicBezTo>
                    <a:pt x="1072" y="277"/>
                    <a:pt x="1074" y="291"/>
                    <a:pt x="1068" y="302"/>
                  </a:cubicBezTo>
                  <a:cubicBezTo>
                    <a:pt x="1068" y="304"/>
                    <a:pt x="1068" y="306"/>
                    <a:pt x="1067" y="308"/>
                  </a:cubicBezTo>
                  <a:cubicBezTo>
                    <a:pt x="1066" y="310"/>
                    <a:pt x="1063" y="309"/>
                    <a:pt x="1062" y="311"/>
                  </a:cubicBezTo>
                  <a:cubicBezTo>
                    <a:pt x="1057" y="326"/>
                    <a:pt x="1057" y="348"/>
                    <a:pt x="1053" y="365"/>
                  </a:cubicBezTo>
                  <a:cubicBezTo>
                    <a:pt x="1052" y="375"/>
                    <a:pt x="1053" y="379"/>
                    <a:pt x="1047" y="386"/>
                  </a:cubicBezTo>
                  <a:cubicBezTo>
                    <a:pt x="1046" y="392"/>
                    <a:pt x="1045" y="396"/>
                    <a:pt x="1041" y="401"/>
                  </a:cubicBezTo>
                  <a:cubicBezTo>
                    <a:pt x="1040" y="413"/>
                    <a:pt x="1031" y="423"/>
                    <a:pt x="1026" y="434"/>
                  </a:cubicBezTo>
                  <a:cubicBezTo>
                    <a:pt x="1021" y="459"/>
                    <a:pt x="1012" y="483"/>
                    <a:pt x="996" y="503"/>
                  </a:cubicBezTo>
                  <a:cubicBezTo>
                    <a:pt x="994" y="516"/>
                    <a:pt x="988" y="531"/>
                    <a:pt x="978" y="539"/>
                  </a:cubicBezTo>
                  <a:cubicBezTo>
                    <a:pt x="976" y="550"/>
                    <a:pt x="963" y="576"/>
                    <a:pt x="951" y="578"/>
                  </a:cubicBezTo>
                  <a:cubicBezTo>
                    <a:pt x="948" y="592"/>
                    <a:pt x="937" y="607"/>
                    <a:pt x="930" y="620"/>
                  </a:cubicBezTo>
                  <a:cubicBezTo>
                    <a:pt x="927" y="633"/>
                    <a:pt x="919" y="644"/>
                    <a:pt x="912" y="655"/>
                  </a:cubicBezTo>
                  <a:cubicBezTo>
                    <a:pt x="911" y="663"/>
                    <a:pt x="910" y="664"/>
                    <a:pt x="903" y="668"/>
                  </a:cubicBezTo>
                  <a:cubicBezTo>
                    <a:pt x="895" y="681"/>
                    <a:pt x="886" y="690"/>
                    <a:pt x="876" y="701"/>
                  </a:cubicBezTo>
                  <a:cubicBezTo>
                    <a:pt x="870" y="708"/>
                    <a:pt x="869" y="717"/>
                    <a:pt x="863" y="724"/>
                  </a:cubicBezTo>
                  <a:cubicBezTo>
                    <a:pt x="852" y="736"/>
                    <a:pt x="844" y="748"/>
                    <a:pt x="834" y="761"/>
                  </a:cubicBezTo>
                  <a:cubicBezTo>
                    <a:pt x="832" y="769"/>
                    <a:pt x="811" y="795"/>
                    <a:pt x="801" y="797"/>
                  </a:cubicBezTo>
                  <a:cubicBezTo>
                    <a:pt x="792" y="801"/>
                    <a:pt x="790" y="810"/>
                    <a:pt x="782" y="815"/>
                  </a:cubicBezTo>
                  <a:cubicBezTo>
                    <a:pt x="781" y="815"/>
                    <a:pt x="774" y="820"/>
                    <a:pt x="773" y="821"/>
                  </a:cubicBezTo>
                  <a:cubicBezTo>
                    <a:pt x="772" y="823"/>
                    <a:pt x="773" y="825"/>
                    <a:pt x="773" y="827"/>
                  </a:cubicBezTo>
                  <a:lnTo>
                    <a:pt x="0" y="50"/>
                  </a:lnTo>
                  <a:lnTo>
                    <a:pt x="1104" y="50"/>
                  </a:lnTo>
                </a:path>
              </a:pathLst>
            </a:custGeom>
            <a:solidFill>
              <a:srgbClr val="3333FF"/>
            </a:solidFill>
            <a:ln w="9525">
              <a:solidFill>
                <a:srgbClr val="FF0000"/>
              </a:solidFill>
              <a:round/>
              <a:headEnd/>
              <a:tailEnd/>
            </a:ln>
          </p:spPr>
          <p:txBody>
            <a:bodyPr/>
            <a:lstStyle/>
            <a:p>
              <a:endParaRPr lang="en-US">
                <a:solidFill>
                  <a:srgbClr val="000000"/>
                </a:solidFill>
              </a:endParaRPr>
            </a:p>
          </p:txBody>
        </p:sp>
        <p:sp>
          <p:nvSpPr>
            <p:cNvPr id="36924" name="AutoShape 17"/>
            <p:cNvSpPr>
              <a:spLocks noChangeArrowheads="1"/>
            </p:cNvSpPr>
            <p:nvPr/>
          </p:nvSpPr>
          <p:spPr bwMode="auto">
            <a:xfrm>
              <a:off x="2124" y="2016"/>
              <a:ext cx="432" cy="432"/>
            </a:xfrm>
            <a:prstGeom prst="star24">
              <a:avLst>
                <a:gd name="adj" fmla="val 37500"/>
              </a:avLst>
            </a:prstGeom>
            <a:solidFill>
              <a:srgbClr val="CC0000"/>
            </a:solidFill>
            <a:ln w="9525" algn="ctr">
              <a:solidFill>
                <a:srgbClr val="FF0000"/>
              </a:solidFill>
              <a:miter lim="800000"/>
              <a:headEnd/>
              <a:tailEnd/>
            </a:ln>
          </p:spPr>
          <p:txBody>
            <a:bodyPr wrap="none" anchor="ctr"/>
            <a:lstStyle/>
            <a:p>
              <a:endParaRPr lang="en-US" altLang="en-US">
                <a:solidFill>
                  <a:srgbClr val="000000"/>
                </a:solidFill>
              </a:endParaRPr>
            </a:p>
          </p:txBody>
        </p:sp>
        <p:sp>
          <p:nvSpPr>
            <p:cNvPr id="3090" name="AutoShape 18">
              <a:extLst>
                <a:ext uri="{FF2B5EF4-FFF2-40B4-BE49-F238E27FC236}"/>
              </a:extLst>
            </p:cNvPr>
            <p:cNvSpPr>
              <a:spLocks noChangeArrowheads="1"/>
            </p:cNvSpPr>
            <p:nvPr/>
          </p:nvSpPr>
          <p:spPr bwMode="auto">
            <a:xfrm>
              <a:off x="2220" y="2100"/>
              <a:ext cx="240" cy="240"/>
            </a:xfrm>
            <a:prstGeom prst="star5">
              <a:avLst/>
            </a:prstGeom>
            <a:solidFill>
              <a:srgbClr val="FFFF00"/>
            </a:solidFill>
            <a:ln w="9525" algn="ctr">
              <a:solidFill>
                <a:srgbClr val="FF0000"/>
              </a:solidFill>
              <a:miter lim="800000"/>
              <a:headEnd/>
              <a:tailEnd/>
            </a:ln>
            <a:effectLst/>
          </p:spPr>
          <p:txBody>
            <a:bodyPr wrap="none" anchor="ctr"/>
            <a:lstStyle/>
            <a:p>
              <a:pPr algn="ctr">
                <a:spcBef>
                  <a:spcPct val="20000"/>
                </a:spcBef>
                <a:defRPr/>
              </a:pPr>
              <a:endParaRPr lang="en-US" sz="4300">
                <a:solidFill>
                  <a:srgbClr val="000000"/>
                </a:solidFill>
              </a:endParaRPr>
            </a:p>
          </p:txBody>
        </p:sp>
      </p:grpSp>
      <p:grpSp>
        <p:nvGrpSpPr>
          <p:cNvPr id="3" name="Group 19"/>
          <p:cNvGrpSpPr>
            <a:grpSpLocks/>
          </p:cNvGrpSpPr>
          <p:nvPr/>
        </p:nvGrpSpPr>
        <p:grpSpPr bwMode="auto">
          <a:xfrm>
            <a:off x="3056172" y="1434535"/>
            <a:ext cx="6587656" cy="5253280"/>
            <a:chOff x="528" y="448"/>
            <a:chExt cx="3600" cy="3600"/>
          </a:xfrm>
        </p:grpSpPr>
        <p:sp>
          <p:nvSpPr>
            <p:cNvPr id="36903" name="Oval 20"/>
            <p:cNvSpPr>
              <a:spLocks noChangeArrowheads="1"/>
            </p:cNvSpPr>
            <p:nvPr/>
          </p:nvSpPr>
          <p:spPr bwMode="auto">
            <a:xfrm>
              <a:off x="528" y="448"/>
              <a:ext cx="3600" cy="3600"/>
            </a:xfrm>
            <a:prstGeom prst="ellipse">
              <a:avLst/>
            </a:prstGeom>
            <a:noFill/>
            <a:ln w="76200" algn="ctr">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p>
              <a:endParaRPr lang="en-US" altLang="en-US">
                <a:solidFill>
                  <a:srgbClr val="000000"/>
                </a:solidFill>
              </a:endParaRPr>
            </a:p>
          </p:txBody>
        </p:sp>
        <p:sp>
          <p:nvSpPr>
            <p:cNvPr id="36904" name="Line 21"/>
            <p:cNvSpPr>
              <a:spLocks noChangeShapeType="1"/>
            </p:cNvSpPr>
            <p:nvPr/>
          </p:nvSpPr>
          <p:spPr bwMode="auto">
            <a:xfrm>
              <a:off x="1107" y="926"/>
              <a:ext cx="1190" cy="1189"/>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6905" name="Line 22"/>
            <p:cNvSpPr>
              <a:spLocks noChangeShapeType="1"/>
            </p:cNvSpPr>
            <p:nvPr/>
          </p:nvSpPr>
          <p:spPr bwMode="auto">
            <a:xfrm>
              <a:off x="2499" y="2449"/>
              <a:ext cx="980" cy="1139"/>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6906" name="Line 23"/>
            <p:cNvSpPr>
              <a:spLocks noChangeShapeType="1"/>
            </p:cNvSpPr>
            <p:nvPr/>
          </p:nvSpPr>
          <p:spPr bwMode="auto">
            <a:xfrm flipH="1">
              <a:off x="2472" y="960"/>
              <a:ext cx="1152" cy="115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6907" name="Line 24"/>
            <p:cNvSpPr>
              <a:spLocks noChangeShapeType="1"/>
            </p:cNvSpPr>
            <p:nvPr/>
          </p:nvSpPr>
          <p:spPr bwMode="auto">
            <a:xfrm flipH="1">
              <a:off x="1175" y="2384"/>
              <a:ext cx="1145" cy="125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6908" name="Line 25"/>
            <p:cNvSpPr>
              <a:spLocks noChangeShapeType="1"/>
            </p:cNvSpPr>
            <p:nvPr/>
          </p:nvSpPr>
          <p:spPr bwMode="auto">
            <a:xfrm flipH="1">
              <a:off x="2368" y="2470"/>
              <a:ext cx="19" cy="1578"/>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6909" name="Line 26"/>
            <p:cNvSpPr>
              <a:spLocks noChangeShapeType="1"/>
            </p:cNvSpPr>
            <p:nvPr/>
          </p:nvSpPr>
          <p:spPr bwMode="auto">
            <a:xfrm>
              <a:off x="2528" y="2256"/>
              <a:ext cx="1584" cy="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6910" name="Line 27"/>
            <p:cNvSpPr>
              <a:spLocks noChangeShapeType="1"/>
            </p:cNvSpPr>
            <p:nvPr/>
          </p:nvSpPr>
          <p:spPr bwMode="auto">
            <a:xfrm>
              <a:off x="544" y="2248"/>
              <a:ext cx="1691" cy="52"/>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sp>
          <p:nvSpPr>
            <p:cNvPr id="36911" name="Line 28"/>
            <p:cNvSpPr>
              <a:spLocks noChangeShapeType="1"/>
            </p:cNvSpPr>
            <p:nvPr/>
          </p:nvSpPr>
          <p:spPr bwMode="auto">
            <a:xfrm>
              <a:off x="2375" y="448"/>
              <a:ext cx="0" cy="1630"/>
            </a:xfrm>
            <a:prstGeom prst="line">
              <a:avLst/>
            </a:prstGeom>
            <a:noFill/>
            <a:ln w="76200">
              <a:solidFill>
                <a:srgbClr val="FF0000"/>
              </a:solidFill>
              <a:round/>
              <a:headEnd/>
              <a:tailEnd/>
            </a:ln>
            <a:extLst>
              <a:ext uri="{909E8E84-426E-40DD-AFC4-6F175D3DCCD1}">
                <a14:hiddenFill xmlns:a14="http://schemas.microsoft.com/office/drawing/2010/main">
                  <a:noFill/>
                </a14:hiddenFill>
              </a:ext>
            </a:extLst>
          </p:spPr>
          <p:txBody>
            <a:bodyPr/>
            <a:lstStyle/>
            <a:p>
              <a:endParaRPr lang="en-US">
                <a:solidFill>
                  <a:srgbClr val="000000"/>
                </a:solidFill>
              </a:endParaRPr>
            </a:p>
          </p:txBody>
        </p:sp>
      </p:grpSp>
      <p:sp>
        <p:nvSpPr>
          <p:cNvPr id="3103" name="AutoShape 31"/>
          <p:cNvSpPr>
            <a:spLocks noChangeArrowheads="1"/>
          </p:cNvSpPr>
          <p:nvPr/>
        </p:nvSpPr>
        <p:spPr bwMode="auto">
          <a:xfrm rot="-7077979">
            <a:off x="6977962" y="6077522"/>
            <a:ext cx="493916" cy="300385"/>
          </a:xfrm>
          <a:prstGeom prst="leftArrow">
            <a:avLst>
              <a:gd name="adj1" fmla="val 50000"/>
              <a:gd name="adj2" fmla="val 25000"/>
            </a:avLst>
          </a:prstGeom>
          <a:solidFill>
            <a:srgbClr val="CC00CC"/>
          </a:solidFill>
          <a:ln w="9525" algn="ctr">
            <a:solidFill>
              <a:srgbClr val="FF0000"/>
            </a:solidFill>
            <a:miter lim="800000"/>
            <a:headEnd/>
            <a:tailEnd/>
          </a:ln>
        </p:spPr>
        <p:txBody>
          <a:bodyPr wrap="none" lIns="121917" tIns="60958" rIns="121917" bIns="60958" anchor="ctr"/>
          <a:lstStyle/>
          <a:p>
            <a:endParaRPr lang="en-US" altLang="en-US">
              <a:solidFill>
                <a:srgbClr val="000000"/>
              </a:solidFill>
            </a:endParaRPr>
          </a:p>
        </p:txBody>
      </p:sp>
      <p:sp>
        <p:nvSpPr>
          <p:cNvPr id="3106" name="AutoShape 34"/>
          <p:cNvSpPr>
            <a:spLocks noChangeArrowheads="1"/>
          </p:cNvSpPr>
          <p:nvPr/>
        </p:nvSpPr>
        <p:spPr bwMode="auto">
          <a:xfrm rot="7140016">
            <a:off x="7469542" y="1970509"/>
            <a:ext cx="563425" cy="323089"/>
          </a:xfrm>
          <a:prstGeom prst="leftArrow">
            <a:avLst>
              <a:gd name="adj1" fmla="val 50000"/>
              <a:gd name="adj2" fmla="val 25000"/>
            </a:avLst>
          </a:prstGeom>
          <a:solidFill>
            <a:srgbClr val="CC00CC"/>
          </a:solidFill>
          <a:ln w="9525" algn="ctr">
            <a:solidFill>
              <a:srgbClr val="FF0000"/>
            </a:solidFill>
            <a:miter lim="800000"/>
            <a:headEnd/>
            <a:tailEnd/>
          </a:ln>
        </p:spPr>
        <p:txBody>
          <a:bodyPr wrap="none" lIns="121917" tIns="60958" rIns="121917" bIns="60958" anchor="ctr"/>
          <a:lstStyle/>
          <a:p>
            <a:endParaRPr lang="en-US" altLang="en-US">
              <a:solidFill>
                <a:srgbClr val="000000"/>
              </a:solidFill>
            </a:endParaRPr>
          </a:p>
        </p:txBody>
      </p:sp>
      <p:sp>
        <p:nvSpPr>
          <p:cNvPr id="3111" name="AutoShape 39"/>
          <p:cNvSpPr>
            <a:spLocks noChangeArrowheads="1"/>
          </p:cNvSpPr>
          <p:nvPr/>
        </p:nvSpPr>
        <p:spPr bwMode="auto">
          <a:xfrm rot="1005754">
            <a:off x="3980096" y="3248425"/>
            <a:ext cx="385233" cy="355600"/>
          </a:xfrm>
          <a:prstGeom prst="leftArrow">
            <a:avLst>
              <a:gd name="adj1" fmla="val 50000"/>
              <a:gd name="adj2" fmla="val 25000"/>
            </a:avLst>
          </a:prstGeom>
          <a:solidFill>
            <a:srgbClr val="CC00CC"/>
          </a:solidFill>
          <a:ln w="9525" algn="ctr">
            <a:solidFill>
              <a:srgbClr val="FF0000"/>
            </a:solidFill>
            <a:miter lim="800000"/>
            <a:headEnd/>
            <a:tailEnd/>
          </a:ln>
        </p:spPr>
        <p:txBody>
          <a:bodyPr wrap="none" lIns="121917" tIns="60958" rIns="121917" bIns="60958" anchor="ctr"/>
          <a:lstStyle/>
          <a:p>
            <a:endParaRPr lang="en-US" altLang="en-US">
              <a:solidFill>
                <a:srgbClr val="000000"/>
              </a:solidFill>
            </a:endParaRPr>
          </a:p>
        </p:txBody>
      </p:sp>
      <p:sp>
        <p:nvSpPr>
          <p:cNvPr id="3112" name="AutoShape 40"/>
          <p:cNvSpPr>
            <a:spLocks noChangeArrowheads="1"/>
          </p:cNvSpPr>
          <p:nvPr/>
        </p:nvSpPr>
        <p:spPr bwMode="auto">
          <a:xfrm rot="1005754">
            <a:off x="3991186" y="3256891"/>
            <a:ext cx="385233" cy="355600"/>
          </a:xfrm>
          <a:prstGeom prst="leftArrow">
            <a:avLst>
              <a:gd name="adj1" fmla="val 50000"/>
              <a:gd name="adj2" fmla="val 25000"/>
            </a:avLst>
          </a:prstGeom>
          <a:solidFill>
            <a:srgbClr val="CC00CC"/>
          </a:solidFill>
          <a:ln w="9525" algn="ctr">
            <a:solidFill>
              <a:srgbClr val="FF0000"/>
            </a:solidFill>
            <a:miter lim="800000"/>
            <a:headEnd/>
            <a:tailEnd/>
          </a:ln>
        </p:spPr>
        <p:txBody>
          <a:bodyPr wrap="none" lIns="121917" tIns="60958" rIns="121917" bIns="60958" anchor="ctr"/>
          <a:lstStyle/>
          <a:p>
            <a:endParaRPr lang="en-US" altLang="en-US">
              <a:solidFill>
                <a:srgbClr val="000000"/>
              </a:solidFill>
            </a:endParaRPr>
          </a:p>
        </p:txBody>
      </p:sp>
      <p:sp>
        <p:nvSpPr>
          <p:cNvPr id="3113" name="AutoShape 41"/>
          <p:cNvSpPr>
            <a:spLocks noChangeArrowheads="1"/>
          </p:cNvSpPr>
          <p:nvPr/>
        </p:nvSpPr>
        <p:spPr bwMode="auto">
          <a:xfrm rot="1005754">
            <a:off x="3980096" y="3248424"/>
            <a:ext cx="385233" cy="355600"/>
          </a:xfrm>
          <a:prstGeom prst="leftArrow">
            <a:avLst>
              <a:gd name="adj1" fmla="val 50000"/>
              <a:gd name="adj2" fmla="val 25000"/>
            </a:avLst>
          </a:prstGeom>
          <a:solidFill>
            <a:srgbClr val="CC00CC"/>
          </a:solidFill>
          <a:ln w="9525" algn="ctr">
            <a:solidFill>
              <a:srgbClr val="FF0000"/>
            </a:solidFill>
            <a:miter lim="800000"/>
            <a:headEnd/>
            <a:tailEnd/>
          </a:ln>
        </p:spPr>
        <p:txBody>
          <a:bodyPr wrap="none" lIns="121917" tIns="60958" rIns="121917" bIns="60958" anchor="ctr"/>
          <a:lstStyle/>
          <a:p>
            <a:endParaRPr lang="en-US" altLang="en-US">
              <a:solidFill>
                <a:srgbClr val="000000"/>
              </a:solidFill>
            </a:endParaRPr>
          </a:p>
        </p:txBody>
      </p:sp>
      <p:sp>
        <p:nvSpPr>
          <p:cNvPr id="3114" name="AutoShape 42"/>
          <p:cNvSpPr>
            <a:spLocks noChangeArrowheads="1"/>
          </p:cNvSpPr>
          <p:nvPr/>
        </p:nvSpPr>
        <p:spPr bwMode="auto">
          <a:xfrm rot="1005754">
            <a:off x="3991185" y="3275019"/>
            <a:ext cx="385233" cy="355600"/>
          </a:xfrm>
          <a:prstGeom prst="leftArrow">
            <a:avLst>
              <a:gd name="adj1" fmla="val 50000"/>
              <a:gd name="adj2" fmla="val 25000"/>
            </a:avLst>
          </a:prstGeom>
          <a:solidFill>
            <a:srgbClr val="CC00CC"/>
          </a:solidFill>
          <a:ln w="9525" algn="ctr">
            <a:solidFill>
              <a:srgbClr val="FF0000"/>
            </a:solidFill>
            <a:miter lim="800000"/>
            <a:headEnd/>
            <a:tailEnd/>
          </a:ln>
        </p:spPr>
        <p:txBody>
          <a:bodyPr wrap="none" lIns="121917" tIns="60958" rIns="121917" bIns="60958" anchor="ctr"/>
          <a:lstStyle/>
          <a:p>
            <a:endParaRPr lang="en-US" altLang="en-US">
              <a:solidFill>
                <a:srgbClr val="000000"/>
              </a:solidFill>
            </a:endParaRPr>
          </a:p>
        </p:txBody>
      </p:sp>
      <p:sp>
        <p:nvSpPr>
          <p:cNvPr id="3115" name="AutoShape 43"/>
          <p:cNvSpPr>
            <a:spLocks noChangeArrowheads="1"/>
          </p:cNvSpPr>
          <p:nvPr/>
        </p:nvSpPr>
        <p:spPr bwMode="auto">
          <a:xfrm rot="1005754">
            <a:off x="3997438" y="3248427"/>
            <a:ext cx="385233" cy="355600"/>
          </a:xfrm>
          <a:prstGeom prst="leftArrow">
            <a:avLst>
              <a:gd name="adj1" fmla="val 50000"/>
              <a:gd name="adj2" fmla="val 25000"/>
            </a:avLst>
          </a:prstGeom>
          <a:solidFill>
            <a:srgbClr val="CC00CC"/>
          </a:solidFill>
          <a:ln w="9525" algn="ctr">
            <a:solidFill>
              <a:srgbClr val="FF0000"/>
            </a:solidFill>
            <a:miter lim="800000"/>
            <a:headEnd/>
            <a:tailEnd/>
          </a:ln>
        </p:spPr>
        <p:txBody>
          <a:bodyPr wrap="none" lIns="121917" tIns="60958" rIns="121917" bIns="60958" anchor="ctr"/>
          <a:lstStyle/>
          <a:p>
            <a:endParaRPr lang="en-US" altLang="en-US">
              <a:solidFill>
                <a:srgbClr val="000000"/>
              </a:solidFill>
            </a:endParaRPr>
          </a:p>
        </p:txBody>
      </p:sp>
      <p:sp>
        <p:nvSpPr>
          <p:cNvPr id="36885" name="WordArt 44"/>
          <p:cNvSpPr>
            <a:spLocks noChangeArrowheads="1" noChangeShapeType="1" noTextEdit="1"/>
          </p:cNvSpPr>
          <p:nvPr/>
        </p:nvSpPr>
        <p:spPr bwMode="auto">
          <a:xfrm rot="-4407156">
            <a:off x="2747699" y="2980003"/>
            <a:ext cx="1398588" cy="480483"/>
          </a:xfrm>
          <a:prstGeom prst="rect">
            <a:avLst/>
          </a:prstGeom>
        </p:spPr>
        <p:txBody>
          <a:bodyPr wrap="none" lIns="121917" tIns="60958" rIns="121917" bIns="60958" fromWordArt="1">
            <a:prstTxWarp prst="textPlain">
              <a:avLst>
                <a:gd name="adj" fmla="val 50000"/>
              </a:avLst>
            </a:prstTxWarp>
          </a:bodyPr>
          <a:lstStyle/>
          <a:p>
            <a:pPr algn="ctr"/>
            <a:r>
              <a:rPr lang="vi-VN" sz="4800" b="1" kern="10" dirty="0">
                <a:ln w="19050">
                  <a:solidFill>
                    <a:srgbClr val="99CCFF"/>
                  </a:solidFill>
                  <a:round/>
                  <a:headEnd/>
                  <a:tailEnd/>
                </a:ln>
                <a:solidFill>
                  <a:srgbClr val="0066CC"/>
                </a:solidFill>
                <a:effectLst>
                  <a:outerShdw dist="35921" dir="2700000" algn="ctr" rotWithShape="0">
                    <a:srgbClr val="990000"/>
                  </a:outerShdw>
                </a:effectLst>
              </a:rPr>
              <a:t>Bắt đầu</a:t>
            </a:r>
            <a:endParaRPr lang="en-US" sz="4800" b="1" kern="10" dirty="0">
              <a:ln w="19050">
                <a:solidFill>
                  <a:srgbClr val="99CCFF"/>
                </a:solidFill>
                <a:round/>
                <a:headEnd/>
                <a:tailEnd/>
              </a:ln>
              <a:solidFill>
                <a:srgbClr val="0066CC"/>
              </a:solidFill>
              <a:effectLst>
                <a:outerShdw dist="35921" dir="2700000" algn="ctr" rotWithShape="0">
                  <a:srgbClr val="990000"/>
                </a:outerShdw>
              </a:effectLst>
            </a:endParaRPr>
          </a:p>
        </p:txBody>
      </p:sp>
      <p:grpSp>
        <p:nvGrpSpPr>
          <p:cNvPr id="36886" name="Group 45"/>
          <p:cNvGrpSpPr>
            <a:grpSpLocks/>
          </p:cNvGrpSpPr>
          <p:nvPr/>
        </p:nvGrpSpPr>
        <p:grpSpPr bwMode="auto">
          <a:xfrm>
            <a:off x="3443035" y="1185475"/>
            <a:ext cx="6198922" cy="5784147"/>
            <a:chOff x="741" y="58"/>
            <a:chExt cx="3315" cy="4198"/>
          </a:xfrm>
        </p:grpSpPr>
        <p:sp>
          <p:nvSpPr>
            <p:cNvPr id="36896" name="Text Box 46"/>
            <p:cNvSpPr txBox="1">
              <a:spLocks noChangeArrowheads="1"/>
            </p:cNvSpPr>
            <p:nvPr/>
          </p:nvSpPr>
          <p:spPr bwMode="auto">
            <a:xfrm rot="20261359">
              <a:off x="1216" y="310"/>
              <a:ext cx="624" cy="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7200" b="1" dirty="0">
                  <a:solidFill>
                    <a:srgbClr val="000000"/>
                  </a:solidFill>
                </a:rPr>
                <a:t>1</a:t>
              </a:r>
            </a:p>
          </p:txBody>
        </p:sp>
        <p:sp>
          <p:nvSpPr>
            <p:cNvPr id="36897" name="Text Box 47"/>
            <p:cNvSpPr txBox="1">
              <a:spLocks noChangeArrowheads="1"/>
            </p:cNvSpPr>
            <p:nvPr/>
          </p:nvSpPr>
          <p:spPr bwMode="auto">
            <a:xfrm rot="4444409">
              <a:off x="3300" y="1098"/>
              <a:ext cx="628"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7200" b="1" dirty="0">
                  <a:solidFill>
                    <a:srgbClr val="000000"/>
                  </a:solidFill>
                </a:rPr>
                <a:t>3</a:t>
              </a:r>
            </a:p>
          </p:txBody>
        </p:sp>
        <p:sp>
          <p:nvSpPr>
            <p:cNvPr id="36898" name="Text Box 48"/>
            <p:cNvSpPr txBox="1">
              <a:spLocks noChangeArrowheads="1"/>
            </p:cNvSpPr>
            <p:nvPr/>
          </p:nvSpPr>
          <p:spPr bwMode="auto">
            <a:xfrm rot="782280">
              <a:off x="2476" y="58"/>
              <a:ext cx="624" cy="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7200" b="1" dirty="0">
                  <a:solidFill>
                    <a:srgbClr val="000000"/>
                  </a:solidFill>
                </a:rPr>
                <a:t>2</a:t>
              </a:r>
            </a:p>
          </p:txBody>
        </p:sp>
        <p:sp>
          <p:nvSpPr>
            <p:cNvPr id="36899" name="Text Box 49"/>
            <p:cNvSpPr txBox="1">
              <a:spLocks noChangeArrowheads="1"/>
            </p:cNvSpPr>
            <p:nvPr/>
          </p:nvSpPr>
          <p:spPr bwMode="auto">
            <a:xfrm rot="14634193">
              <a:off x="750" y="2617"/>
              <a:ext cx="624"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7200" b="1" dirty="0">
                  <a:solidFill>
                    <a:srgbClr val="000000"/>
                  </a:solidFill>
                </a:rPr>
                <a:t>7</a:t>
              </a:r>
            </a:p>
          </p:txBody>
        </p:sp>
        <p:sp>
          <p:nvSpPr>
            <p:cNvPr id="36900" name="Text Box 50"/>
            <p:cNvSpPr txBox="1">
              <a:spLocks noChangeArrowheads="1"/>
            </p:cNvSpPr>
            <p:nvPr/>
          </p:nvSpPr>
          <p:spPr bwMode="auto">
            <a:xfrm rot="11860238">
              <a:off x="1621" y="3385"/>
              <a:ext cx="624" cy="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7200" b="1" dirty="0">
                  <a:solidFill>
                    <a:srgbClr val="000000"/>
                  </a:solidFill>
                </a:rPr>
                <a:t>6</a:t>
              </a:r>
            </a:p>
          </p:txBody>
        </p:sp>
        <p:sp>
          <p:nvSpPr>
            <p:cNvPr id="36901" name="Text Box 51"/>
            <p:cNvSpPr txBox="1">
              <a:spLocks noChangeArrowheads="1"/>
            </p:cNvSpPr>
            <p:nvPr/>
          </p:nvSpPr>
          <p:spPr bwMode="auto">
            <a:xfrm rot="9533564">
              <a:off x="2728" y="3227"/>
              <a:ext cx="624" cy="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7200" b="1" dirty="0">
                  <a:solidFill>
                    <a:srgbClr val="000000"/>
                  </a:solidFill>
                </a:rPr>
                <a:t>5</a:t>
              </a:r>
            </a:p>
          </p:txBody>
        </p:sp>
        <p:sp>
          <p:nvSpPr>
            <p:cNvPr id="36902" name="Text Box 52"/>
            <p:cNvSpPr txBox="1">
              <a:spLocks noChangeArrowheads="1"/>
            </p:cNvSpPr>
            <p:nvPr/>
          </p:nvSpPr>
          <p:spPr bwMode="auto">
            <a:xfrm rot="6622566">
              <a:off x="3423" y="2300"/>
              <a:ext cx="624" cy="6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a:spcBef>
                  <a:spcPct val="50000"/>
                </a:spcBef>
              </a:pPr>
              <a:r>
                <a:rPr lang="en-US" altLang="en-US" sz="7200" b="1" dirty="0">
                  <a:solidFill>
                    <a:srgbClr val="000000"/>
                  </a:solidFill>
                </a:rPr>
                <a:t>4</a:t>
              </a:r>
            </a:p>
          </p:txBody>
        </p:sp>
      </p:grpSp>
      <p:sp>
        <p:nvSpPr>
          <p:cNvPr id="3135" name="AutoShape 63"/>
          <p:cNvSpPr>
            <a:spLocks noChangeArrowheads="1"/>
          </p:cNvSpPr>
          <p:nvPr/>
        </p:nvSpPr>
        <p:spPr bwMode="auto">
          <a:xfrm>
            <a:off x="440302" y="621597"/>
            <a:ext cx="11540584" cy="6077781"/>
          </a:xfrm>
          <a:prstGeom prst="wedgeRoundRectCallout">
            <a:avLst>
              <a:gd name="adj1" fmla="val -28550"/>
              <a:gd name="adj2" fmla="val 44518"/>
              <a:gd name="adj3" fmla="val 16667"/>
            </a:avLst>
          </a:prstGeom>
          <a:solidFill>
            <a:srgbClr val="00B0F0"/>
          </a:solidFill>
          <a:ln w="9525" algn="ctr">
            <a:solidFill>
              <a:srgbClr val="FF0000"/>
            </a:solidFill>
            <a:miter lim="800000"/>
            <a:headEnd/>
            <a:tailEnd/>
          </a:ln>
        </p:spPr>
        <p:txBody>
          <a:bodyPr lIns="121917" tIns="60958" rIns="121917" bIns="60958"/>
          <a:lstStyle/>
          <a:p>
            <a:pPr algn="just"/>
            <a:r>
              <a:rPr lang="en-US" sz="4800" b="1" dirty="0" smtClean="0">
                <a:solidFill>
                  <a:schemeClr val="bg1"/>
                </a:solidFill>
                <a:latin typeface="Times New Roman" pitchFamily="18" charset="0"/>
                <a:cs typeface="Times New Roman" pitchFamily="18" charset="0"/>
              </a:rPr>
              <a:t>    Độ cao của đỉnh núi Phan – xi – păng là 3143m. Làm tròn số 3143 đến hàng nghìn là:</a:t>
            </a:r>
          </a:p>
          <a:p>
            <a:pPr algn="just"/>
            <a:endParaRPr lang="en-US" sz="4800" b="1" dirty="0" smtClean="0">
              <a:solidFill>
                <a:schemeClr val="bg1"/>
              </a:solidFill>
              <a:latin typeface="Times New Roman" pitchFamily="18" charset="0"/>
              <a:cs typeface="Times New Roman" pitchFamily="18" charset="0"/>
            </a:endParaRPr>
          </a:p>
          <a:p>
            <a:r>
              <a:rPr lang="en-US" sz="4800" b="1" dirty="0" smtClean="0">
                <a:solidFill>
                  <a:schemeClr val="bg1"/>
                </a:solidFill>
                <a:latin typeface="Times New Roman" pitchFamily="18" charset="0"/>
                <a:cs typeface="Times New Roman" pitchFamily="18" charset="0"/>
              </a:rPr>
              <a:t>A</a:t>
            </a:r>
            <a:r>
              <a:rPr lang="en-US" sz="4800" b="1" dirty="0">
                <a:solidFill>
                  <a:schemeClr val="bg1"/>
                </a:solidFill>
                <a:latin typeface="Times New Roman" pitchFamily="18" charset="0"/>
                <a:cs typeface="Times New Roman" pitchFamily="18" charset="0"/>
              </a:rPr>
              <a:t>. </a:t>
            </a:r>
            <a:r>
              <a:rPr lang="en-US" sz="4800" b="1" dirty="0" smtClean="0">
                <a:solidFill>
                  <a:schemeClr val="bg1"/>
                </a:solidFill>
                <a:latin typeface="Times New Roman" pitchFamily="18" charset="0"/>
                <a:cs typeface="Times New Roman" pitchFamily="18" charset="0"/>
              </a:rPr>
              <a:t>3 143     B</a:t>
            </a:r>
            <a:r>
              <a:rPr lang="en-US" sz="4800" b="1" dirty="0">
                <a:solidFill>
                  <a:schemeClr val="bg1"/>
                </a:solidFill>
                <a:latin typeface="Times New Roman" pitchFamily="18" charset="0"/>
                <a:cs typeface="Times New Roman" pitchFamily="18" charset="0"/>
              </a:rPr>
              <a:t>. </a:t>
            </a:r>
            <a:r>
              <a:rPr lang="en-US" sz="4800" b="1" dirty="0" smtClean="0">
                <a:solidFill>
                  <a:schemeClr val="bg1"/>
                </a:solidFill>
                <a:latin typeface="Times New Roman" pitchFamily="18" charset="0"/>
                <a:cs typeface="Times New Roman" pitchFamily="18" charset="0"/>
              </a:rPr>
              <a:t>3 100     </a:t>
            </a:r>
            <a:r>
              <a:rPr lang="en-US" sz="4800" b="1" dirty="0">
                <a:solidFill>
                  <a:schemeClr val="bg1"/>
                </a:solidFill>
                <a:latin typeface="Times New Roman" pitchFamily="18" charset="0"/>
                <a:cs typeface="Times New Roman" pitchFamily="18" charset="0"/>
              </a:rPr>
              <a:t>C</a:t>
            </a:r>
            <a:r>
              <a:rPr lang="en-US" sz="4800" b="1" dirty="0" smtClean="0">
                <a:solidFill>
                  <a:schemeClr val="bg1"/>
                </a:solidFill>
                <a:latin typeface="Times New Roman" pitchFamily="18" charset="0"/>
                <a:cs typeface="Times New Roman" pitchFamily="18" charset="0"/>
              </a:rPr>
              <a:t>. 3 200    D. 3 000</a:t>
            </a:r>
            <a:endParaRPr lang="en-US" sz="4800" b="1" dirty="0">
              <a:solidFill>
                <a:schemeClr val="bg1"/>
              </a:solidFill>
              <a:latin typeface="Times New Roman" pitchFamily="18" charset="0"/>
              <a:cs typeface="Times New Roman" pitchFamily="18" charset="0"/>
            </a:endParaRPr>
          </a:p>
          <a:p>
            <a:pPr lvl="0"/>
            <a:endParaRPr lang="en-US" sz="4400" b="1" dirty="0">
              <a:solidFill>
                <a:schemeClr val="bg1"/>
              </a:solidFill>
              <a:latin typeface="Times New Roman" pitchFamily="18" charset="0"/>
              <a:cs typeface="Times New Roman" pitchFamily="18" charset="0"/>
            </a:endParaRPr>
          </a:p>
        </p:txBody>
      </p:sp>
      <p:sp>
        <p:nvSpPr>
          <p:cNvPr id="3136" name="AutoShape 64"/>
          <p:cNvSpPr>
            <a:spLocks noChangeArrowheads="1"/>
          </p:cNvSpPr>
          <p:nvPr/>
        </p:nvSpPr>
        <p:spPr bwMode="auto">
          <a:xfrm>
            <a:off x="465904" y="662132"/>
            <a:ext cx="11540584" cy="6077781"/>
          </a:xfrm>
          <a:prstGeom prst="wedgeRoundRectCallout">
            <a:avLst>
              <a:gd name="adj1" fmla="val -35912"/>
              <a:gd name="adj2" fmla="val 47708"/>
              <a:gd name="adj3" fmla="val 16667"/>
            </a:avLst>
          </a:prstGeom>
          <a:solidFill>
            <a:srgbClr val="00B0F0"/>
          </a:solidFill>
          <a:ln w="9525" algn="ctr">
            <a:solidFill>
              <a:srgbClr val="FF0000"/>
            </a:solidFill>
            <a:miter lim="800000"/>
            <a:headEnd/>
            <a:tailEnd/>
          </a:ln>
        </p:spPr>
        <p:txBody>
          <a:bodyPr lIns="121917" tIns="60958" rIns="121917" bIns="60958"/>
          <a:lstStyle/>
          <a:p>
            <a:pPr lvl="0" algn="just"/>
            <a:r>
              <a:rPr lang="en-US" sz="4800" b="1" dirty="0" smtClean="0">
                <a:solidFill>
                  <a:prstClr val="white"/>
                </a:solidFill>
                <a:latin typeface="Times New Roman" pitchFamily="18" charset="0"/>
                <a:cs typeface="Times New Roman" pitchFamily="18" charset="0"/>
              </a:rPr>
              <a:t>    Độ </a:t>
            </a:r>
            <a:r>
              <a:rPr lang="en-US" sz="4800" b="1" dirty="0">
                <a:solidFill>
                  <a:prstClr val="white"/>
                </a:solidFill>
                <a:latin typeface="Times New Roman" pitchFamily="18" charset="0"/>
                <a:cs typeface="Times New Roman" pitchFamily="18" charset="0"/>
              </a:rPr>
              <a:t>cao của đỉnh núi Phan – xi – păng là 3143m. Làm tròn số </a:t>
            </a:r>
            <a:r>
              <a:rPr lang="en-US" sz="4800" b="1" dirty="0" smtClean="0">
                <a:solidFill>
                  <a:prstClr val="white"/>
                </a:solidFill>
                <a:latin typeface="Times New Roman" pitchFamily="18" charset="0"/>
                <a:cs typeface="Times New Roman" pitchFamily="18" charset="0"/>
              </a:rPr>
              <a:t>3143 </a:t>
            </a:r>
            <a:r>
              <a:rPr lang="en-US" sz="4800" b="1" dirty="0">
                <a:solidFill>
                  <a:prstClr val="white"/>
                </a:solidFill>
                <a:latin typeface="Times New Roman" pitchFamily="18" charset="0"/>
                <a:cs typeface="Times New Roman" pitchFamily="18" charset="0"/>
              </a:rPr>
              <a:t>đến hàng nghìn </a:t>
            </a:r>
            <a:r>
              <a:rPr lang="en-US" sz="4800" b="1" dirty="0" smtClean="0">
                <a:solidFill>
                  <a:prstClr val="white"/>
                </a:solidFill>
                <a:latin typeface="Times New Roman" pitchFamily="18" charset="0"/>
                <a:cs typeface="Times New Roman" pitchFamily="18" charset="0"/>
              </a:rPr>
              <a:t>là:</a:t>
            </a:r>
            <a:endParaRPr lang="en-US" sz="4800" b="1" dirty="0">
              <a:solidFill>
                <a:prstClr val="white"/>
              </a:solidFill>
              <a:latin typeface="Times New Roman" pitchFamily="18" charset="0"/>
              <a:cs typeface="Times New Roman" pitchFamily="18" charset="0"/>
            </a:endParaRPr>
          </a:p>
          <a:p>
            <a:pPr lvl="0"/>
            <a:r>
              <a:rPr lang="en-US" sz="4800" b="1" dirty="0">
                <a:solidFill>
                  <a:prstClr val="white"/>
                </a:solidFill>
                <a:latin typeface="Times New Roman" pitchFamily="18" charset="0"/>
                <a:cs typeface="Times New Roman" pitchFamily="18" charset="0"/>
              </a:rPr>
              <a:t>A. 3 143   </a:t>
            </a:r>
            <a:r>
              <a:rPr lang="en-US" sz="4800" b="1" dirty="0" smtClean="0">
                <a:solidFill>
                  <a:prstClr val="white"/>
                </a:solidFill>
                <a:latin typeface="Times New Roman" pitchFamily="18" charset="0"/>
                <a:cs typeface="Times New Roman" pitchFamily="18" charset="0"/>
              </a:rPr>
              <a:t>  B</a:t>
            </a:r>
            <a:r>
              <a:rPr lang="en-US" sz="4800" b="1" dirty="0">
                <a:solidFill>
                  <a:prstClr val="white"/>
                </a:solidFill>
                <a:latin typeface="Times New Roman" pitchFamily="18" charset="0"/>
                <a:cs typeface="Times New Roman" pitchFamily="18" charset="0"/>
              </a:rPr>
              <a:t>. 3 100    </a:t>
            </a:r>
            <a:r>
              <a:rPr lang="en-US" sz="4800" b="1" dirty="0" smtClean="0">
                <a:solidFill>
                  <a:prstClr val="white"/>
                </a:solidFill>
                <a:latin typeface="Times New Roman" pitchFamily="18" charset="0"/>
                <a:cs typeface="Times New Roman" pitchFamily="18" charset="0"/>
              </a:rPr>
              <a:t>C</a:t>
            </a:r>
            <a:r>
              <a:rPr lang="en-US" sz="4800" b="1" dirty="0">
                <a:solidFill>
                  <a:prstClr val="white"/>
                </a:solidFill>
                <a:latin typeface="Times New Roman" pitchFamily="18" charset="0"/>
                <a:cs typeface="Times New Roman" pitchFamily="18" charset="0"/>
              </a:rPr>
              <a:t>. 3 200    </a:t>
            </a:r>
            <a:r>
              <a:rPr lang="en-US" sz="4800" b="1" dirty="0" smtClean="0">
                <a:solidFill>
                  <a:srgbClr val="FF0000"/>
                </a:solidFill>
                <a:latin typeface="Times New Roman" pitchFamily="18" charset="0"/>
                <a:cs typeface="Times New Roman" pitchFamily="18" charset="0"/>
              </a:rPr>
              <a:t>D</a:t>
            </a:r>
            <a:r>
              <a:rPr lang="en-US" sz="4800" b="1" dirty="0">
                <a:solidFill>
                  <a:srgbClr val="FF0000"/>
                </a:solidFill>
                <a:latin typeface="Times New Roman" pitchFamily="18" charset="0"/>
                <a:cs typeface="Times New Roman" pitchFamily="18" charset="0"/>
              </a:rPr>
              <a:t>. 3 000</a:t>
            </a:r>
          </a:p>
          <a:p>
            <a:pPr lvl="0" algn="ctr">
              <a:spcBef>
                <a:spcPct val="20000"/>
              </a:spcBef>
            </a:pPr>
            <a:endParaRPr lang="en-US" altLang="en-US" sz="4000" b="1" dirty="0">
              <a:solidFill>
                <a:srgbClr val="FFFFFF"/>
              </a:solidFill>
              <a:latin typeface="Times New Roman" pitchFamily="18" charset="0"/>
              <a:cs typeface="Times New Roman" pitchFamily="18" charset="0"/>
            </a:endParaRPr>
          </a:p>
        </p:txBody>
      </p:sp>
      <p:sp>
        <p:nvSpPr>
          <p:cNvPr id="3137" name="AutoShape 65"/>
          <p:cNvSpPr>
            <a:spLocks noChangeArrowheads="1"/>
          </p:cNvSpPr>
          <p:nvPr/>
        </p:nvSpPr>
        <p:spPr bwMode="auto">
          <a:xfrm>
            <a:off x="460437" y="961675"/>
            <a:ext cx="11682016" cy="5802085"/>
          </a:xfrm>
          <a:prstGeom prst="wedgeRoundRectCallout">
            <a:avLst>
              <a:gd name="adj1" fmla="val -33431"/>
              <a:gd name="adj2" fmla="val 35833"/>
              <a:gd name="adj3" fmla="val 16667"/>
            </a:avLst>
          </a:prstGeom>
          <a:solidFill>
            <a:srgbClr val="00B0F0"/>
          </a:solidFill>
          <a:ln w="9525" algn="ctr">
            <a:solidFill>
              <a:srgbClr val="FF0000"/>
            </a:solidFill>
            <a:miter lim="800000"/>
            <a:headEnd/>
            <a:tailEnd/>
          </a:ln>
        </p:spPr>
        <p:txBody>
          <a:bodyPr lIns="121917" tIns="60958" rIns="121917" bIns="60958"/>
          <a:lstStyle/>
          <a:p>
            <a:pPr algn="just">
              <a:lnSpc>
                <a:spcPct val="115000"/>
              </a:lnSpc>
              <a:spcAft>
                <a:spcPts val="1333"/>
              </a:spcAft>
            </a:pPr>
            <a:r>
              <a:rPr lang="en-US" sz="4400" b="1" dirty="0" smtClean="0">
                <a:solidFill>
                  <a:schemeClr val="bg1"/>
                </a:solidFill>
                <a:latin typeface="Times New Roman" pitchFamily="18" charset="0"/>
                <a:cs typeface="Times New Roman" pitchFamily="18" charset="0"/>
              </a:rPr>
              <a:t>    Vườn quốc gia Cúc Phương có tổng diện tích 22 408 ha. Làm tròn số 22 408 đến hàng chục nghìn ta được:</a:t>
            </a:r>
          </a:p>
          <a:p>
            <a:pPr>
              <a:lnSpc>
                <a:spcPct val="115000"/>
              </a:lnSpc>
              <a:spcAft>
                <a:spcPts val="1333"/>
              </a:spcAft>
            </a:pPr>
            <a:r>
              <a:rPr lang="en-US" sz="4800" b="1" dirty="0" smtClean="0">
                <a:solidFill>
                  <a:schemeClr val="bg1"/>
                </a:solidFill>
                <a:latin typeface="Times New Roman" pitchFamily="18" charset="0"/>
                <a:cs typeface="Times New Roman" pitchFamily="18" charset="0"/>
              </a:rPr>
              <a:t>A</a:t>
            </a:r>
            <a:r>
              <a:rPr lang="en-US" sz="4800" b="1" dirty="0">
                <a:solidFill>
                  <a:schemeClr val="bg1"/>
                </a:solidFill>
                <a:latin typeface="Times New Roman" pitchFamily="18" charset="0"/>
                <a:cs typeface="Times New Roman" pitchFamily="18" charset="0"/>
              </a:rPr>
              <a:t>. </a:t>
            </a:r>
            <a:r>
              <a:rPr lang="en-US" sz="4800" b="1" dirty="0" smtClean="0">
                <a:solidFill>
                  <a:schemeClr val="bg1"/>
                </a:solidFill>
                <a:latin typeface="Times New Roman" pitchFamily="18" charset="0"/>
                <a:cs typeface="Times New Roman" pitchFamily="18" charset="0"/>
              </a:rPr>
              <a:t>20 </a:t>
            </a:r>
            <a:r>
              <a:rPr lang="en-US" sz="4800" b="1" dirty="0">
                <a:solidFill>
                  <a:schemeClr val="bg1"/>
                </a:solidFill>
                <a:latin typeface="Times New Roman" pitchFamily="18" charset="0"/>
                <a:cs typeface="Times New Roman" pitchFamily="18" charset="0"/>
              </a:rPr>
              <a:t>0</a:t>
            </a:r>
            <a:r>
              <a:rPr lang="en-US" sz="4800" b="1" dirty="0" smtClean="0">
                <a:solidFill>
                  <a:schemeClr val="bg1"/>
                </a:solidFill>
                <a:latin typeface="Times New Roman" pitchFamily="18" charset="0"/>
                <a:cs typeface="Times New Roman" pitchFamily="18" charset="0"/>
              </a:rPr>
              <a:t>00   B</a:t>
            </a:r>
            <a:r>
              <a:rPr lang="en-US" sz="4800" b="1" dirty="0">
                <a:solidFill>
                  <a:schemeClr val="bg1"/>
                </a:solidFill>
                <a:latin typeface="Times New Roman" pitchFamily="18" charset="0"/>
                <a:cs typeface="Times New Roman" pitchFamily="18" charset="0"/>
              </a:rPr>
              <a:t>. </a:t>
            </a:r>
            <a:r>
              <a:rPr lang="en-US" sz="4800" b="1" dirty="0" smtClean="0">
                <a:solidFill>
                  <a:schemeClr val="bg1"/>
                </a:solidFill>
                <a:latin typeface="Times New Roman" pitchFamily="18" charset="0"/>
                <a:cs typeface="Times New Roman" pitchFamily="18" charset="0"/>
              </a:rPr>
              <a:t>22 408   C</a:t>
            </a:r>
            <a:r>
              <a:rPr lang="en-US" sz="4800" b="1" dirty="0">
                <a:solidFill>
                  <a:schemeClr val="bg1"/>
                </a:solidFill>
                <a:latin typeface="Times New Roman" pitchFamily="18" charset="0"/>
                <a:cs typeface="Times New Roman" pitchFamily="18" charset="0"/>
              </a:rPr>
              <a:t>. </a:t>
            </a:r>
            <a:r>
              <a:rPr lang="en-US" sz="4800" b="1" dirty="0" smtClean="0">
                <a:solidFill>
                  <a:schemeClr val="bg1"/>
                </a:solidFill>
                <a:latin typeface="Times New Roman" pitchFamily="18" charset="0"/>
                <a:cs typeface="Times New Roman" pitchFamily="18" charset="0"/>
              </a:rPr>
              <a:t>2</a:t>
            </a:r>
            <a:r>
              <a:rPr lang="en-US" sz="4800" b="1" dirty="0">
                <a:solidFill>
                  <a:schemeClr val="bg1"/>
                </a:solidFill>
                <a:latin typeface="Times New Roman" pitchFamily="18" charset="0"/>
                <a:cs typeface="Times New Roman" pitchFamily="18" charset="0"/>
              </a:rPr>
              <a:t>3</a:t>
            </a:r>
            <a:r>
              <a:rPr lang="en-US" sz="4800" b="1" dirty="0" smtClean="0">
                <a:solidFill>
                  <a:schemeClr val="bg1"/>
                </a:solidFill>
                <a:latin typeface="Times New Roman" pitchFamily="18" charset="0"/>
                <a:cs typeface="Times New Roman" pitchFamily="18" charset="0"/>
              </a:rPr>
              <a:t> </a:t>
            </a:r>
            <a:r>
              <a:rPr lang="en-US" sz="4800" b="1" dirty="0">
                <a:solidFill>
                  <a:schemeClr val="bg1"/>
                </a:solidFill>
                <a:latin typeface="Times New Roman" pitchFamily="18" charset="0"/>
                <a:cs typeface="Times New Roman" pitchFamily="18" charset="0"/>
              </a:rPr>
              <a:t>000  </a:t>
            </a:r>
            <a:r>
              <a:rPr lang="en-US" sz="4800" b="1" dirty="0" smtClean="0">
                <a:solidFill>
                  <a:schemeClr val="bg1"/>
                </a:solidFill>
                <a:latin typeface="Times New Roman" pitchFamily="18" charset="0"/>
                <a:cs typeface="Times New Roman" pitchFamily="18" charset="0"/>
              </a:rPr>
              <a:t>D. 30 </a:t>
            </a:r>
            <a:r>
              <a:rPr lang="en-US" sz="4800" b="1" dirty="0">
                <a:solidFill>
                  <a:schemeClr val="bg1"/>
                </a:solidFill>
                <a:latin typeface="Times New Roman" pitchFamily="18" charset="0"/>
                <a:cs typeface="Times New Roman" pitchFamily="18" charset="0"/>
              </a:rPr>
              <a:t>000</a:t>
            </a:r>
          </a:p>
          <a:p>
            <a:pPr>
              <a:lnSpc>
                <a:spcPct val="115000"/>
              </a:lnSpc>
              <a:spcAft>
                <a:spcPts val="1333"/>
              </a:spcAft>
            </a:pPr>
            <a:endParaRPr lang="en-US" sz="4000" b="1" dirty="0">
              <a:solidFill>
                <a:schemeClr val="bg1"/>
              </a:solidFill>
              <a:ea typeface="Calibri"/>
              <a:cs typeface="Times New Roman"/>
            </a:endParaRPr>
          </a:p>
        </p:txBody>
      </p:sp>
      <p:sp>
        <p:nvSpPr>
          <p:cNvPr id="3138" name="AutoShape 66"/>
          <p:cNvSpPr>
            <a:spLocks noChangeArrowheads="1"/>
          </p:cNvSpPr>
          <p:nvPr/>
        </p:nvSpPr>
        <p:spPr bwMode="auto">
          <a:xfrm>
            <a:off x="440302" y="632312"/>
            <a:ext cx="11669030" cy="6122130"/>
          </a:xfrm>
          <a:prstGeom prst="wedgeRoundRectCallout">
            <a:avLst>
              <a:gd name="adj1" fmla="val -28451"/>
              <a:gd name="adj2" fmla="val 47437"/>
              <a:gd name="adj3" fmla="val 16667"/>
            </a:avLst>
          </a:prstGeom>
          <a:solidFill>
            <a:srgbClr val="00B0F0"/>
          </a:solidFill>
          <a:ln w="9525" algn="ctr">
            <a:solidFill>
              <a:srgbClr val="FF0000"/>
            </a:solidFill>
            <a:miter lim="800000"/>
            <a:headEnd/>
            <a:tailEnd/>
          </a:ln>
        </p:spPr>
        <p:txBody>
          <a:bodyPr lIns="121917" tIns="60958" rIns="121917" bIns="60958"/>
          <a:lstStyle/>
          <a:p>
            <a:pPr lvl="0" algn="just">
              <a:lnSpc>
                <a:spcPct val="115000"/>
              </a:lnSpc>
              <a:spcAft>
                <a:spcPts val="1333"/>
              </a:spcAft>
            </a:pPr>
            <a:r>
              <a:rPr lang="en-US" sz="4400" b="1" dirty="0" smtClean="0">
                <a:solidFill>
                  <a:prstClr val="white"/>
                </a:solidFill>
                <a:latin typeface="Times New Roman" pitchFamily="18" charset="0"/>
                <a:cs typeface="Times New Roman" pitchFamily="18" charset="0"/>
              </a:rPr>
              <a:t>    </a:t>
            </a:r>
            <a:r>
              <a:rPr lang="en-US" sz="4000" b="1" dirty="0" smtClean="0">
                <a:solidFill>
                  <a:prstClr val="white"/>
                </a:solidFill>
                <a:latin typeface="Times New Roman" pitchFamily="18" charset="0"/>
                <a:cs typeface="Times New Roman" pitchFamily="18" charset="0"/>
              </a:rPr>
              <a:t>Vườn </a:t>
            </a:r>
            <a:r>
              <a:rPr lang="en-US" sz="4000" b="1" dirty="0">
                <a:solidFill>
                  <a:prstClr val="white"/>
                </a:solidFill>
                <a:latin typeface="Times New Roman" pitchFamily="18" charset="0"/>
                <a:cs typeface="Times New Roman" pitchFamily="18" charset="0"/>
              </a:rPr>
              <a:t>quốc gia Cúc Phương có tổng diện tích 22 408 ha. Làm tròn số 22 408 đến hàng chục nghìn ta được</a:t>
            </a:r>
            <a:r>
              <a:rPr lang="en-US" sz="4000" b="1" dirty="0" smtClean="0">
                <a:solidFill>
                  <a:prstClr val="white"/>
                </a:solidFill>
                <a:latin typeface="Times New Roman" pitchFamily="18" charset="0"/>
                <a:cs typeface="Times New Roman" pitchFamily="18" charset="0"/>
              </a:rPr>
              <a:t>:</a:t>
            </a:r>
            <a:endParaRPr lang="en-US" sz="4000" b="1" dirty="0">
              <a:solidFill>
                <a:prstClr val="white"/>
              </a:solidFill>
              <a:latin typeface="Times New Roman" pitchFamily="18" charset="0"/>
              <a:cs typeface="Times New Roman" pitchFamily="18" charset="0"/>
            </a:endParaRPr>
          </a:p>
          <a:p>
            <a:pPr lvl="0">
              <a:lnSpc>
                <a:spcPct val="115000"/>
              </a:lnSpc>
              <a:spcAft>
                <a:spcPts val="1333"/>
              </a:spcAft>
            </a:pPr>
            <a:r>
              <a:rPr lang="en-US" sz="4400" b="1" dirty="0">
                <a:solidFill>
                  <a:srgbClr val="FF0000"/>
                </a:solidFill>
                <a:latin typeface="Times New Roman" pitchFamily="18" charset="0"/>
                <a:cs typeface="Times New Roman" pitchFamily="18" charset="0"/>
              </a:rPr>
              <a:t>A. 20 000</a:t>
            </a:r>
            <a:r>
              <a:rPr lang="en-US" sz="4400" b="1" dirty="0">
                <a:solidFill>
                  <a:prstClr val="white"/>
                </a:solidFill>
                <a:latin typeface="Times New Roman" pitchFamily="18" charset="0"/>
                <a:cs typeface="Times New Roman" pitchFamily="18" charset="0"/>
              </a:rPr>
              <a:t>   </a:t>
            </a:r>
            <a:r>
              <a:rPr lang="en-US" sz="4400" b="1" dirty="0" smtClean="0">
                <a:solidFill>
                  <a:prstClr val="white"/>
                </a:solidFill>
                <a:latin typeface="Times New Roman" pitchFamily="18" charset="0"/>
                <a:cs typeface="Times New Roman" pitchFamily="18" charset="0"/>
              </a:rPr>
              <a:t>  </a:t>
            </a:r>
            <a:r>
              <a:rPr lang="en-US" sz="4400" b="1" dirty="0" smtClean="0">
                <a:solidFill>
                  <a:schemeClr val="bg1"/>
                </a:solidFill>
                <a:latin typeface="Times New Roman" pitchFamily="18" charset="0"/>
                <a:cs typeface="Times New Roman" pitchFamily="18" charset="0"/>
              </a:rPr>
              <a:t>B</a:t>
            </a:r>
            <a:r>
              <a:rPr lang="en-US" sz="4400" b="1" dirty="0">
                <a:solidFill>
                  <a:schemeClr val="bg1"/>
                </a:solidFill>
                <a:latin typeface="Times New Roman" pitchFamily="18" charset="0"/>
                <a:cs typeface="Times New Roman" pitchFamily="18" charset="0"/>
              </a:rPr>
              <a:t>. 22 408</a:t>
            </a:r>
            <a:r>
              <a:rPr lang="en-US" sz="4400" b="1" dirty="0">
                <a:solidFill>
                  <a:prstClr val="white"/>
                </a:solidFill>
                <a:latin typeface="Times New Roman" pitchFamily="18" charset="0"/>
                <a:cs typeface="Times New Roman" pitchFamily="18" charset="0"/>
              </a:rPr>
              <a:t>    </a:t>
            </a:r>
            <a:r>
              <a:rPr lang="en-US" sz="4400" b="1" dirty="0" smtClean="0">
                <a:solidFill>
                  <a:prstClr val="white"/>
                </a:solidFill>
                <a:latin typeface="Times New Roman" pitchFamily="18" charset="0"/>
                <a:cs typeface="Times New Roman" pitchFamily="18" charset="0"/>
              </a:rPr>
              <a:t> </a:t>
            </a:r>
            <a:r>
              <a:rPr lang="en-US" sz="4400" b="1" dirty="0" smtClean="0">
                <a:solidFill>
                  <a:schemeClr val="bg1"/>
                </a:solidFill>
                <a:latin typeface="Times New Roman" pitchFamily="18" charset="0"/>
                <a:cs typeface="Times New Roman" pitchFamily="18" charset="0"/>
              </a:rPr>
              <a:t>C</a:t>
            </a:r>
            <a:r>
              <a:rPr lang="en-US" sz="4400" b="1" dirty="0">
                <a:solidFill>
                  <a:schemeClr val="bg1"/>
                </a:solidFill>
                <a:latin typeface="Times New Roman" pitchFamily="18" charset="0"/>
                <a:cs typeface="Times New Roman" pitchFamily="18" charset="0"/>
              </a:rPr>
              <a:t>. 23 000</a:t>
            </a:r>
            <a:r>
              <a:rPr lang="en-US" sz="4400" b="1" dirty="0">
                <a:solidFill>
                  <a:prstClr val="white"/>
                </a:solidFill>
                <a:latin typeface="Times New Roman" pitchFamily="18" charset="0"/>
                <a:cs typeface="Times New Roman" pitchFamily="18" charset="0"/>
              </a:rPr>
              <a:t>   </a:t>
            </a:r>
            <a:r>
              <a:rPr lang="en-US" sz="4400" b="1" dirty="0" smtClean="0">
                <a:solidFill>
                  <a:prstClr val="white"/>
                </a:solidFill>
                <a:latin typeface="Times New Roman" pitchFamily="18" charset="0"/>
                <a:cs typeface="Times New Roman" pitchFamily="18" charset="0"/>
              </a:rPr>
              <a:t> D</a:t>
            </a:r>
            <a:r>
              <a:rPr lang="en-US" sz="4400" b="1" dirty="0">
                <a:solidFill>
                  <a:prstClr val="white"/>
                </a:solidFill>
                <a:latin typeface="Times New Roman" pitchFamily="18" charset="0"/>
                <a:cs typeface="Times New Roman" pitchFamily="18" charset="0"/>
              </a:rPr>
              <a:t>. 30 000</a:t>
            </a:r>
          </a:p>
          <a:p>
            <a:pPr algn="ctr">
              <a:lnSpc>
                <a:spcPct val="115000"/>
              </a:lnSpc>
              <a:spcAft>
                <a:spcPts val="1333"/>
              </a:spcAft>
            </a:pPr>
            <a:endParaRPr lang="en-US" sz="3600" b="1" dirty="0">
              <a:solidFill>
                <a:srgbClr val="FF0000"/>
              </a:solidFill>
              <a:ea typeface="Calibri"/>
              <a:cs typeface="Times New Roman"/>
            </a:endParaRPr>
          </a:p>
        </p:txBody>
      </p:sp>
      <p:sp>
        <p:nvSpPr>
          <p:cNvPr id="4" name="Rectangle 3"/>
          <p:cNvSpPr/>
          <p:nvPr/>
        </p:nvSpPr>
        <p:spPr>
          <a:xfrm>
            <a:off x="1406174" y="139135"/>
            <a:ext cx="9904139" cy="1107996"/>
          </a:xfrm>
          <a:prstGeom prst="rect">
            <a:avLst/>
          </a:prstGeom>
          <a:noFill/>
          <a:scene3d>
            <a:camera prst="orthographicFront"/>
            <a:lightRig rig="soft" dir="tl">
              <a:rot lat="0" lon="0" rev="0"/>
            </a:lightRig>
          </a:scene3d>
          <a:sp3d>
            <a:bevelT prst="relaxedInset"/>
          </a:sp3d>
        </p:spPr>
        <p:txBody>
          <a:bodyPr wrap="square" lIns="121917" tIns="60958" rIns="121917" bIns="60958">
            <a:spAutoFit/>
            <a:sp3d contourW="25400" prstMaterial="matte">
              <a:bevelT w="25400" h="55880" prst="artDeco"/>
              <a:contourClr>
                <a:schemeClr val="accent2">
                  <a:tint val="20000"/>
                </a:schemeClr>
              </a:contourClr>
            </a:sp3d>
          </a:bodyPr>
          <a:lstStyle/>
          <a:p>
            <a:pPr algn="ctr"/>
            <a:r>
              <a:rPr lang="en-US" sz="6400" b="1" spc="67" dirty="0">
                <a:ln w="11430"/>
                <a:solidFill>
                  <a:srgbClr val="FF0000"/>
                </a:solidFill>
                <a:effectLst>
                  <a:outerShdw blurRad="76200" dist="50800" dir="5400000" algn="tl" rotWithShape="0">
                    <a:srgbClr val="000000">
                      <a:alpha val="65000"/>
                    </a:srgbClr>
                  </a:outerShdw>
                </a:effectLst>
              </a:rPr>
              <a:t>VÒNG QUAY KÌ DIỆU</a:t>
            </a:r>
          </a:p>
        </p:txBody>
      </p:sp>
    </p:spTree>
    <p:extLst>
      <p:ext uri="{BB962C8B-B14F-4D97-AF65-F5344CB8AC3E}">
        <p14:creationId xmlns:p14="http://schemas.microsoft.com/office/powerpoint/2010/main" val="256672349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grpId="1" nodeType="clickEffect">
                                  <p:stCondLst>
                                    <p:cond delay="0"/>
                                  </p:stCondLst>
                                  <p:childTnLst>
                                    <p:animEffect transition="out" filter="fade">
                                      <p:cBhvr>
                                        <p:cTn id="14" dur="500"/>
                                        <p:tgtEl>
                                          <p:spTgt spid="4"/>
                                        </p:tgtEl>
                                      </p:cBhvr>
                                    </p:animEffect>
                                    <p:set>
                                      <p:cBhvr>
                                        <p:cTn id="15" dur="1" fill="hold">
                                          <p:stCondLst>
                                            <p:cond delay="499"/>
                                          </p:stCondLst>
                                        </p:cTn>
                                        <p:tgtEl>
                                          <p:spTgt spid="4"/>
                                        </p:tgtEl>
                                        <p:attrNameLst>
                                          <p:attrName>style.visibility</p:attrName>
                                        </p:attrNameLst>
                                      </p:cBhvr>
                                      <p:to>
                                        <p:strVal val="hidden"/>
                                      </p:to>
                                    </p:set>
                                  </p:childTnLst>
                                </p:cTn>
                              </p:par>
                              <p:par>
                                <p:cTn id="16" presetID="9" presetClass="exit" presetSubtype="0" fill="hold" grpId="0" nodeType="withEffect">
                                  <p:stCondLst>
                                    <p:cond delay="0"/>
                                  </p:stCondLst>
                                  <p:childTnLst>
                                    <p:animEffect transition="out" filter="dissolve">
                                      <p:cBhvr>
                                        <p:cTn id="17" dur="500"/>
                                        <p:tgtEl>
                                          <p:spTgt spid="3111"/>
                                        </p:tgtEl>
                                      </p:cBhvr>
                                    </p:animEffect>
                                    <p:set>
                                      <p:cBhvr>
                                        <p:cTn id="18" dur="1" fill="hold">
                                          <p:stCondLst>
                                            <p:cond delay="499"/>
                                          </p:stCondLst>
                                        </p:cTn>
                                        <p:tgtEl>
                                          <p:spTgt spid="3111"/>
                                        </p:tgtEl>
                                        <p:attrNameLst>
                                          <p:attrName>style.visibility</p:attrName>
                                        </p:attrNameLst>
                                      </p:cBhvr>
                                      <p:to>
                                        <p:strVal val="hidden"/>
                                      </p:to>
                                    </p:set>
                                  </p:childTnLst>
                                </p:cTn>
                              </p:par>
                              <p:par>
                                <p:cTn id="19" presetID="8" presetClass="emph" presetSubtype="0" fill="hold" nodeType="withEffect">
                                  <p:stCondLst>
                                    <p:cond delay="0"/>
                                  </p:stCondLst>
                                  <p:childTnLst>
                                    <p:animRot by="21600000">
                                      <p:cBhvr>
                                        <p:cTn id="20" dur="1000" fill="hold"/>
                                        <p:tgtEl>
                                          <p:spTgt spid="2"/>
                                        </p:tgtEl>
                                        <p:attrNameLst>
                                          <p:attrName>r</p:attrName>
                                        </p:attrNameLst>
                                      </p:cBhvr>
                                    </p:animRot>
                                  </p:childTnLst>
                                  <p:subTnLst>
                                    <p:audio>
                                      <p:cMediaNode>
                                        <p:cTn display="0" masterRel="sameClick">
                                          <p:stCondLst>
                                            <p:cond evt="begin" delay="0">
                                              <p:tn val="19"/>
                                            </p:cond>
                                          </p:stCondLst>
                                          <p:endCondLst>
                                            <p:cond evt="onStopAudio" delay="0">
                                              <p:tgtEl>
                                                <p:sldTgt/>
                                              </p:tgtEl>
                                            </p:cond>
                                          </p:endCondLst>
                                        </p:cTn>
                                        <p:tgtEl>
                                          <p:sndTgt r:embed="rId3" name="cashreg.wav"/>
                                        </p:tgtEl>
                                      </p:cMediaNode>
                                    </p:audio>
                                  </p:subTnLst>
                                </p:cTn>
                              </p:par>
                            </p:childTnLst>
                          </p:cTn>
                        </p:par>
                        <p:par>
                          <p:cTn id="21" fill="hold">
                            <p:stCondLst>
                              <p:cond delay="1000"/>
                            </p:stCondLst>
                            <p:childTnLst>
                              <p:par>
                                <p:cTn id="22" presetID="8" presetClass="emph" presetSubtype="0" fill="hold" nodeType="afterEffect">
                                  <p:stCondLst>
                                    <p:cond delay="0"/>
                                  </p:stCondLst>
                                  <p:childTnLst>
                                    <p:animRot by="21600000">
                                      <p:cBhvr>
                                        <p:cTn id="23" dur="1000" fill="hold"/>
                                        <p:tgtEl>
                                          <p:spTgt spid="2"/>
                                        </p:tgtEl>
                                        <p:attrNameLst>
                                          <p:attrName>r</p:attrName>
                                        </p:attrNameLst>
                                      </p:cBhvr>
                                    </p:animRot>
                                  </p:childTnLst>
                                  <p:subTnLst>
                                    <p:audio>
                                      <p:cMediaNode>
                                        <p:cTn display="0" masterRel="sameClick">
                                          <p:stCondLst>
                                            <p:cond evt="begin" delay="0">
                                              <p:tn val="22"/>
                                            </p:cond>
                                          </p:stCondLst>
                                          <p:endCondLst>
                                            <p:cond evt="onStopAudio" delay="0">
                                              <p:tgtEl>
                                                <p:sldTgt/>
                                              </p:tgtEl>
                                            </p:cond>
                                          </p:endCondLst>
                                        </p:cTn>
                                        <p:tgtEl>
                                          <p:sndTgt r:embed="rId3" name="cashreg.wav"/>
                                        </p:tgtEl>
                                      </p:cMediaNode>
                                    </p:audio>
                                  </p:subTnLst>
                                </p:cTn>
                              </p:par>
                            </p:childTnLst>
                          </p:cTn>
                        </p:par>
                        <p:par>
                          <p:cTn id="24" fill="hold">
                            <p:stCondLst>
                              <p:cond delay="2000"/>
                            </p:stCondLst>
                            <p:childTnLst>
                              <p:par>
                                <p:cTn id="25" presetID="8" presetClass="emph" presetSubtype="0" fill="hold" nodeType="afterEffect">
                                  <p:stCondLst>
                                    <p:cond delay="0"/>
                                  </p:stCondLst>
                                  <p:childTnLst>
                                    <p:animRot by="21600000">
                                      <p:cBhvr>
                                        <p:cTn id="26" dur="1000" fill="hold"/>
                                        <p:tgtEl>
                                          <p:spTgt spid="2"/>
                                        </p:tgtEl>
                                        <p:attrNameLst>
                                          <p:attrName>r</p:attrName>
                                        </p:attrNameLst>
                                      </p:cBhvr>
                                    </p:animRot>
                                  </p:childTnLst>
                                  <p:subTnLst>
                                    <p:audio>
                                      <p:cMediaNode>
                                        <p:cTn display="0" masterRel="sameClick">
                                          <p:stCondLst>
                                            <p:cond evt="begin" delay="0">
                                              <p:tn val="25"/>
                                            </p:cond>
                                          </p:stCondLst>
                                          <p:endCondLst>
                                            <p:cond evt="onStopAudio" delay="0">
                                              <p:tgtEl>
                                                <p:sldTgt/>
                                              </p:tgtEl>
                                            </p:cond>
                                          </p:endCondLst>
                                        </p:cTn>
                                        <p:tgtEl>
                                          <p:sndTgt r:embed="rId3" name="cashreg.wav"/>
                                        </p:tgtEl>
                                      </p:cMediaNode>
                                    </p:audio>
                                  </p:subTnLst>
                                </p:cTn>
                              </p:par>
                            </p:childTnLst>
                          </p:cTn>
                        </p:par>
                        <p:par>
                          <p:cTn id="27" fill="hold">
                            <p:stCondLst>
                              <p:cond delay="3000"/>
                            </p:stCondLst>
                            <p:childTnLst>
                              <p:par>
                                <p:cTn id="28" presetID="1" presetClass="entr" presetSubtype="0" fill="hold" grpId="0" nodeType="afterEffect">
                                  <p:stCondLst>
                                    <p:cond delay="0"/>
                                  </p:stCondLst>
                                  <p:childTnLst>
                                    <p:set>
                                      <p:cBhvr>
                                        <p:cTn id="29" dur="1" fill="hold">
                                          <p:stCondLst>
                                            <p:cond delay="0"/>
                                          </p:stCondLst>
                                        </p:cTn>
                                        <p:tgtEl>
                                          <p:spTgt spid="3106"/>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135"/>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9" presetClass="exit" presetSubtype="0" fill="hold" grpId="1" nodeType="clickEffect">
                                  <p:stCondLst>
                                    <p:cond delay="0"/>
                                  </p:stCondLst>
                                  <p:childTnLst>
                                    <p:animEffect transition="out" filter="dissolve">
                                      <p:cBhvr>
                                        <p:cTn id="37" dur="500"/>
                                        <p:tgtEl>
                                          <p:spTgt spid="3135"/>
                                        </p:tgtEl>
                                      </p:cBhvr>
                                    </p:animEffect>
                                    <p:set>
                                      <p:cBhvr>
                                        <p:cTn id="38" dur="1" fill="hold">
                                          <p:stCondLst>
                                            <p:cond delay="499"/>
                                          </p:stCondLst>
                                        </p:cTn>
                                        <p:tgtEl>
                                          <p:spTgt spid="3135"/>
                                        </p:tgtEl>
                                        <p:attrNameLst>
                                          <p:attrName>style.visibility</p:attrName>
                                        </p:attrNameLst>
                                      </p:cBhvr>
                                      <p:to>
                                        <p:strVal val="hidden"/>
                                      </p:to>
                                    </p:set>
                                  </p:childTnLst>
                                </p:cTn>
                              </p:par>
                              <p:par>
                                <p:cTn id="39" presetID="1" presetClass="entr" presetSubtype="0" fill="hold" grpId="0" nodeType="withEffect">
                                  <p:stCondLst>
                                    <p:cond delay="0"/>
                                  </p:stCondLst>
                                  <p:childTnLst>
                                    <p:set>
                                      <p:cBhvr>
                                        <p:cTn id="40" dur="1" fill="hold">
                                          <p:stCondLst>
                                            <p:cond delay="0"/>
                                          </p:stCondLst>
                                        </p:cTn>
                                        <p:tgtEl>
                                          <p:spTgt spid="3136"/>
                                        </p:tgtEl>
                                        <p:attrNameLst>
                                          <p:attrName>style.visibility</p:attrName>
                                        </p:attrNameLst>
                                      </p:cBhvr>
                                      <p:to>
                                        <p:strVal val="visible"/>
                                      </p:to>
                                    </p:set>
                                  </p:childTnLst>
                                  <p:subTnLst>
                                    <p:audio>
                                      <p:cMediaNode>
                                        <p:cTn display="0" masterRel="sameClick">
                                          <p:stCondLst>
                                            <p:cond evt="begin" delay="0">
                                              <p:tn val="39"/>
                                            </p:cond>
                                          </p:stCondLst>
                                          <p:endCondLst>
                                            <p:cond evt="onStopAudio" delay="0">
                                              <p:tgtEl>
                                                <p:sldTgt/>
                                              </p:tgtEl>
                                            </p:cond>
                                          </p:endCondLst>
                                        </p:cTn>
                                        <p:tgtEl>
                                          <p:sndTgt r:embed="rId4" name="applause.wav"/>
                                        </p:tgtEl>
                                      </p:cMediaNode>
                                    </p:audio>
                                  </p:subTnLst>
                                </p:cTn>
                              </p:par>
                            </p:childTnLst>
                          </p:cTn>
                        </p:par>
                      </p:childTnLst>
                    </p:cTn>
                  </p:par>
                  <p:par>
                    <p:cTn id="41" fill="hold">
                      <p:stCondLst>
                        <p:cond delay="indefinite"/>
                      </p:stCondLst>
                      <p:childTnLst>
                        <p:par>
                          <p:cTn id="42" fill="hold">
                            <p:stCondLst>
                              <p:cond delay="0"/>
                            </p:stCondLst>
                            <p:childTnLst>
                              <p:par>
                                <p:cTn id="43" presetID="9" presetClass="exit" presetSubtype="0" fill="hold" grpId="1" nodeType="clickEffect">
                                  <p:stCondLst>
                                    <p:cond delay="0"/>
                                  </p:stCondLst>
                                  <p:childTnLst>
                                    <p:animEffect transition="out" filter="dissolve">
                                      <p:cBhvr>
                                        <p:cTn id="44" dur="500"/>
                                        <p:tgtEl>
                                          <p:spTgt spid="3136"/>
                                        </p:tgtEl>
                                      </p:cBhvr>
                                    </p:animEffect>
                                    <p:set>
                                      <p:cBhvr>
                                        <p:cTn id="45" dur="1" fill="hold">
                                          <p:stCondLst>
                                            <p:cond delay="499"/>
                                          </p:stCondLst>
                                        </p:cTn>
                                        <p:tgtEl>
                                          <p:spTgt spid="3136"/>
                                        </p:tgtEl>
                                        <p:attrNameLst>
                                          <p:attrName>style.visibility</p:attrName>
                                        </p:attrNameLst>
                                      </p:cBhvr>
                                      <p:to>
                                        <p:strVal val="hidden"/>
                                      </p:to>
                                    </p:set>
                                  </p:childTnLst>
                                </p:cTn>
                              </p:par>
                              <p:par>
                                <p:cTn id="46" presetID="9" presetClass="exit" presetSubtype="0" fill="hold" grpId="1" nodeType="withEffect">
                                  <p:stCondLst>
                                    <p:cond delay="0"/>
                                  </p:stCondLst>
                                  <p:childTnLst>
                                    <p:animEffect transition="out" filter="dissolve">
                                      <p:cBhvr>
                                        <p:cTn id="47" dur="500"/>
                                        <p:tgtEl>
                                          <p:spTgt spid="3106"/>
                                        </p:tgtEl>
                                      </p:cBhvr>
                                    </p:animEffect>
                                    <p:set>
                                      <p:cBhvr>
                                        <p:cTn id="48" dur="1" fill="hold">
                                          <p:stCondLst>
                                            <p:cond delay="499"/>
                                          </p:stCondLst>
                                        </p:cTn>
                                        <p:tgtEl>
                                          <p:spTgt spid="3106"/>
                                        </p:tgtEl>
                                        <p:attrNameLst>
                                          <p:attrName>style.visibility</p:attrName>
                                        </p:attrNameLst>
                                      </p:cBhvr>
                                      <p:to>
                                        <p:strVal val="hidden"/>
                                      </p:to>
                                    </p:set>
                                  </p:childTnLst>
                                </p:cTn>
                              </p:par>
                              <p:par>
                                <p:cTn id="49" presetID="1" presetClass="entr" presetSubtype="0" fill="hold" grpId="0" nodeType="withEffect">
                                  <p:stCondLst>
                                    <p:cond delay="0"/>
                                  </p:stCondLst>
                                  <p:childTnLst>
                                    <p:set>
                                      <p:cBhvr>
                                        <p:cTn id="50" dur="1" fill="hold">
                                          <p:stCondLst>
                                            <p:cond delay="0"/>
                                          </p:stCondLst>
                                        </p:cTn>
                                        <p:tgtEl>
                                          <p:spTgt spid="311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9" presetClass="exit" presetSubtype="0" fill="hold" grpId="1" nodeType="clickEffect">
                                  <p:stCondLst>
                                    <p:cond delay="0"/>
                                  </p:stCondLst>
                                  <p:childTnLst>
                                    <p:animEffect transition="out" filter="dissolve">
                                      <p:cBhvr>
                                        <p:cTn id="54" dur="500"/>
                                        <p:tgtEl>
                                          <p:spTgt spid="3112"/>
                                        </p:tgtEl>
                                      </p:cBhvr>
                                    </p:animEffect>
                                    <p:set>
                                      <p:cBhvr>
                                        <p:cTn id="55" dur="1" fill="hold">
                                          <p:stCondLst>
                                            <p:cond delay="499"/>
                                          </p:stCondLst>
                                        </p:cTn>
                                        <p:tgtEl>
                                          <p:spTgt spid="3112"/>
                                        </p:tgtEl>
                                        <p:attrNameLst>
                                          <p:attrName>style.visibility</p:attrName>
                                        </p:attrNameLst>
                                      </p:cBhvr>
                                      <p:to>
                                        <p:strVal val="hidden"/>
                                      </p:to>
                                    </p:set>
                                  </p:childTnLst>
                                </p:cTn>
                              </p:par>
                              <p:par>
                                <p:cTn id="56" presetID="8" presetClass="emph" presetSubtype="0" fill="hold" nodeType="withEffect">
                                  <p:stCondLst>
                                    <p:cond delay="0"/>
                                  </p:stCondLst>
                                  <p:childTnLst>
                                    <p:animRot by="21600000">
                                      <p:cBhvr>
                                        <p:cTn id="57" dur="1000" fill="hold"/>
                                        <p:tgtEl>
                                          <p:spTgt spid="2"/>
                                        </p:tgtEl>
                                        <p:attrNameLst>
                                          <p:attrName>r</p:attrName>
                                        </p:attrNameLst>
                                      </p:cBhvr>
                                    </p:animRot>
                                  </p:childTnLst>
                                  <p:subTnLst>
                                    <p:audio>
                                      <p:cMediaNode>
                                        <p:cTn display="0" masterRel="sameClick">
                                          <p:stCondLst>
                                            <p:cond evt="begin" delay="0">
                                              <p:tn val="56"/>
                                            </p:cond>
                                          </p:stCondLst>
                                          <p:endCondLst>
                                            <p:cond evt="onStopAudio" delay="0">
                                              <p:tgtEl>
                                                <p:sldTgt/>
                                              </p:tgtEl>
                                            </p:cond>
                                          </p:endCondLst>
                                        </p:cTn>
                                        <p:tgtEl>
                                          <p:sndTgt r:embed="rId3" name="cashreg.wav"/>
                                        </p:tgtEl>
                                      </p:cMediaNode>
                                    </p:audio>
                                  </p:subTnLst>
                                </p:cTn>
                              </p:par>
                            </p:childTnLst>
                          </p:cTn>
                        </p:par>
                        <p:par>
                          <p:cTn id="58" fill="hold">
                            <p:stCondLst>
                              <p:cond delay="1000"/>
                            </p:stCondLst>
                            <p:childTnLst>
                              <p:par>
                                <p:cTn id="59" presetID="8" presetClass="emph" presetSubtype="0" fill="hold" nodeType="afterEffect">
                                  <p:stCondLst>
                                    <p:cond delay="0"/>
                                  </p:stCondLst>
                                  <p:childTnLst>
                                    <p:animRot by="21600000">
                                      <p:cBhvr>
                                        <p:cTn id="60" dur="1000" fill="hold"/>
                                        <p:tgtEl>
                                          <p:spTgt spid="2"/>
                                        </p:tgtEl>
                                        <p:attrNameLst>
                                          <p:attrName>r</p:attrName>
                                        </p:attrNameLst>
                                      </p:cBhvr>
                                    </p:animRot>
                                  </p:childTnLst>
                                  <p:subTnLst>
                                    <p:audio>
                                      <p:cMediaNode>
                                        <p:cTn display="0" masterRel="sameClick">
                                          <p:stCondLst>
                                            <p:cond evt="begin" delay="0">
                                              <p:tn val="59"/>
                                            </p:cond>
                                          </p:stCondLst>
                                          <p:endCondLst>
                                            <p:cond evt="onStopAudio" delay="0">
                                              <p:tgtEl>
                                                <p:sldTgt/>
                                              </p:tgtEl>
                                            </p:cond>
                                          </p:endCondLst>
                                        </p:cTn>
                                        <p:tgtEl>
                                          <p:sndTgt r:embed="rId3" name="cashreg.wav"/>
                                        </p:tgtEl>
                                      </p:cMediaNode>
                                    </p:audio>
                                  </p:subTnLst>
                                </p:cTn>
                              </p:par>
                            </p:childTnLst>
                          </p:cTn>
                        </p:par>
                        <p:par>
                          <p:cTn id="61" fill="hold">
                            <p:stCondLst>
                              <p:cond delay="2000"/>
                            </p:stCondLst>
                            <p:childTnLst>
                              <p:par>
                                <p:cTn id="62" presetID="8" presetClass="emph" presetSubtype="0" fill="hold" nodeType="afterEffect">
                                  <p:stCondLst>
                                    <p:cond delay="0"/>
                                  </p:stCondLst>
                                  <p:childTnLst>
                                    <p:animRot by="21600000">
                                      <p:cBhvr>
                                        <p:cTn id="63" dur="1000" fill="hold"/>
                                        <p:tgtEl>
                                          <p:spTgt spid="2"/>
                                        </p:tgtEl>
                                        <p:attrNameLst>
                                          <p:attrName>r</p:attrName>
                                        </p:attrNameLst>
                                      </p:cBhvr>
                                    </p:animRot>
                                  </p:childTnLst>
                                  <p:subTnLst>
                                    <p:audio>
                                      <p:cMediaNode>
                                        <p:cTn display="0" masterRel="sameClick">
                                          <p:stCondLst>
                                            <p:cond evt="begin" delay="0">
                                              <p:tn val="62"/>
                                            </p:cond>
                                          </p:stCondLst>
                                          <p:endCondLst>
                                            <p:cond evt="onStopAudio" delay="0">
                                              <p:tgtEl>
                                                <p:sldTgt/>
                                              </p:tgtEl>
                                            </p:cond>
                                          </p:endCondLst>
                                        </p:cTn>
                                        <p:tgtEl>
                                          <p:sndTgt r:embed="rId3" name="cashreg.wav"/>
                                        </p:tgtEl>
                                      </p:cMediaNode>
                                    </p:audio>
                                  </p:subTnLst>
                                </p:cTn>
                              </p:par>
                            </p:childTnLst>
                          </p:cTn>
                        </p:par>
                        <p:par>
                          <p:cTn id="64" fill="hold">
                            <p:stCondLst>
                              <p:cond delay="3000"/>
                            </p:stCondLst>
                            <p:childTnLst>
                              <p:par>
                                <p:cTn id="65" presetID="1" presetClass="entr" presetSubtype="0" fill="hold" grpId="0" nodeType="afterEffect">
                                  <p:stCondLst>
                                    <p:cond delay="0"/>
                                  </p:stCondLst>
                                  <p:childTnLst>
                                    <p:set>
                                      <p:cBhvr>
                                        <p:cTn id="66" dur="1" fill="hold">
                                          <p:stCondLst>
                                            <p:cond delay="0"/>
                                          </p:stCondLst>
                                        </p:cTn>
                                        <p:tgtEl>
                                          <p:spTgt spid="3103"/>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37"/>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9" presetClass="exit" presetSubtype="0" fill="hold" grpId="1" nodeType="clickEffect">
                                  <p:stCondLst>
                                    <p:cond delay="0"/>
                                  </p:stCondLst>
                                  <p:childTnLst>
                                    <p:animEffect transition="out" filter="dissolve">
                                      <p:cBhvr>
                                        <p:cTn id="74" dur="500"/>
                                        <p:tgtEl>
                                          <p:spTgt spid="3137"/>
                                        </p:tgtEl>
                                      </p:cBhvr>
                                    </p:animEffect>
                                    <p:set>
                                      <p:cBhvr>
                                        <p:cTn id="75" dur="1" fill="hold">
                                          <p:stCondLst>
                                            <p:cond delay="499"/>
                                          </p:stCondLst>
                                        </p:cTn>
                                        <p:tgtEl>
                                          <p:spTgt spid="3137"/>
                                        </p:tgtEl>
                                        <p:attrNameLst>
                                          <p:attrName>style.visibility</p:attrName>
                                        </p:attrNameLst>
                                      </p:cBhvr>
                                      <p:to>
                                        <p:strVal val="hidden"/>
                                      </p:to>
                                    </p:set>
                                  </p:childTnLst>
                                </p:cTn>
                              </p:par>
                              <p:par>
                                <p:cTn id="76" presetID="1" presetClass="entr" presetSubtype="0" fill="hold" grpId="0" nodeType="withEffect">
                                  <p:stCondLst>
                                    <p:cond delay="0"/>
                                  </p:stCondLst>
                                  <p:childTnLst>
                                    <p:set>
                                      <p:cBhvr>
                                        <p:cTn id="77" dur="1" fill="hold">
                                          <p:stCondLst>
                                            <p:cond delay="0"/>
                                          </p:stCondLst>
                                        </p:cTn>
                                        <p:tgtEl>
                                          <p:spTgt spid="3138"/>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applause.wav"/>
                                        </p:tgtEl>
                                      </p:cMediaNode>
                                    </p:audio>
                                  </p:subTnLst>
                                </p:cTn>
                              </p:par>
                            </p:childTnLst>
                          </p:cTn>
                        </p:par>
                      </p:childTnLst>
                    </p:cTn>
                  </p:par>
                  <p:par>
                    <p:cTn id="78" fill="hold">
                      <p:stCondLst>
                        <p:cond delay="indefinite"/>
                      </p:stCondLst>
                      <p:childTnLst>
                        <p:par>
                          <p:cTn id="79" fill="hold">
                            <p:stCondLst>
                              <p:cond delay="0"/>
                            </p:stCondLst>
                            <p:childTnLst>
                              <p:par>
                                <p:cTn id="80" presetID="9" presetClass="exit" presetSubtype="0" fill="hold" grpId="1" nodeType="clickEffect">
                                  <p:stCondLst>
                                    <p:cond delay="0"/>
                                  </p:stCondLst>
                                  <p:childTnLst>
                                    <p:animEffect transition="out" filter="dissolve">
                                      <p:cBhvr>
                                        <p:cTn id="81" dur="500"/>
                                        <p:tgtEl>
                                          <p:spTgt spid="3138"/>
                                        </p:tgtEl>
                                      </p:cBhvr>
                                    </p:animEffect>
                                    <p:set>
                                      <p:cBhvr>
                                        <p:cTn id="82" dur="1" fill="hold">
                                          <p:stCondLst>
                                            <p:cond delay="499"/>
                                          </p:stCondLst>
                                        </p:cTn>
                                        <p:tgtEl>
                                          <p:spTgt spid="3138"/>
                                        </p:tgtEl>
                                        <p:attrNameLst>
                                          <p:attrName>style.visibility</p:attrName>
                                        </p:attrNameLst>
                                      </p:cBhvr>
                                      <p:to>
                                        <p:strVal val="hidden"/>
                                      </p:to>
                                    </p:set>
                                  </p:childTnLst>
                                </p:cTn>
                              </p:par>
                              <p:par>
                                <p:cTn id="83" presetID="9" presetClass="exit" presetSubtype="0" fill="hold" grpId="1" nodeType="withEffect">
                                  <p:stCondLst>
                                    <p:cond delay="0"/>
                                  </p:stCondLst>
                                  <p:childTnLst>
                                    <p:animEffect transition="out" filter="dissolve">
                                      <p:cBhvr>
                                        <p:cTn id="84" dur="500"/>
                                        <p:tgtEl>
                                          <p:spTgt spid="3103"/>
                                        </p:tgtEl>
                                      </p:cBhvr>
                                    </p:animEffect>
                                    <p:set>
                                      <p:cBhvr>
                                        <p:cTn id="85" dur="1" fill="hold">
                                          <p:stCondLst>
                                            <p:cond delay="499"/>
                                          </p:stCondLst>
                                        </p:cTn>
                                        <p:tgtEl>
                                          <p:spTgt spid="3103"/>
                                        </p:tgtEl>
                                        <p:attrNameLst>
                                          <p:attrName>style.visibility</p:attrName>
                                        </p:attrNameLst>
                                      </p:cBhvr>
                                      <p:to>
                                        <p:strVal val="hidden"/>
                                      </p:to>
                                    </p:set>
                                  </p:childTnLst>
                                </p:cTn>
                              </p:par>
                              <p:par>
                                <p:cTn id="86" presetID="1" presetClass="entr" presetSubtype="0" fill="hold" grpId="0" nodeType="withEffect">
                                  <p:stCondLst>
                                    <p:cond delay="0"/>
                                  </p:stCondLst>
                                  <p:childTnLst>
                                    <p:set>
                                      <p:cBhvr>
                                        <p:cTn id="87" dur="1" fill="hold">
                                          <p:stCondLst>
                                            <p:cond delay="0"/>
                                          </p:stCondLst>
                                        </p:cTn>
                                        <p:tgtEl>
                                          <p:spTgt spid="3113"/>
                                        </p:tgtEl>
                                        <p:attrNameLst>
                                          <p:attrName>style.visibility</p:attrName>
                                        </p:attrNameLst>
                                      </p:cBhvr>
                                      <p:to>
                                        <p:strVal val="visible"/>
                                      </p:to>
                                    </p:set>
                                  </p:childTnLst>
                                </p:cTn>
                              </p:par>
                            </p:childTnLst>
                          </p:cTn>
                        </p:par>
                      </p:childTnLst>
                    </p:cTn>
                  </p:par>
                  <p:par>
                    <p:cTn id="88" fill="hold">
                      <p:stCondLst>
                        <p:cond delay="indefinite"/>
                      </p:stCondLst>
                      <p:childTnLst>
                        <p:par>
                          <p:cTn id="89" fill="hold">
                            <p:stCondLst>
                              <p:cond delay="0"/>
                            </p:stCondLst>
                            <p:childTnLst>
                              <p:par>
                                <p:cTn id="90" presetID="9" presetClass="exit" presetSubtype="0" fill="hold" grpId="1" nodeType="clickEffect">
                                  <p:stCondLst>
                                    <p:cond delay="0"/>
                                  </p:stCondLst>
                                  <p:childTnLst>
                                    <p:animEffect transition="out" filter="dissolve">
                                      <p:cBhvr>
                                        <p:cTn id="91" dur="500"/>
                                        <p:tgtEl>
                                          <p:spTgt spid="3113"/>
                                        </p:tgtEl>
                                      </p:cBhvr>
                                    </p:animEffect>
                                    <p:set>
                                      <p:cBhvr>
                                        <p:cTn id="92" dur="1" fill="hold">
                                          <p:stCondLst>
                                            <p:cond delay="499"/>
                                          </p:stCondLst>
                                        </p:cTn>
                                        <p:tgtEl>
                                          <p:spTgt spid="3113"/>
                                        </p:tgtEl>
                                        <p:attrNameLst>
                                          <p:attrName>style.visibility</p:attrName>
                                        </p:attrNameLst>
                                      </p:cBhvr>
                                      <p:to>
                                        <p:strVal val="hidden"/>
                                      </p:to>
                                    </p:set>
                                  </p:childTnLst>
                                </p:cTn>
                              </p:par>
                              <p:par>
                                <p:cTn id="93" presetID="1" presetClass="entr" presetSubtype="0" fill="hold" grpId="0" nodeType="withEffect">
                                  <p:stCondLst>
                                    <p:cond delay="0"/>
                                  </p:stCondLst>
                                  <p:childTnLst>
                                    <p:set>
                                      <p:cBhvr>
                                        <p:cTn id="94" dur="1" fill="hold">
                                          <p:stCondLst>
                                            <p:cond delay="0"/>
                                          </p:stCondLst>
                                        </p:cTn>
                                        <p:tgtEl>
                                          <p:spTgt spid="3115"/>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31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03" grpId="0" animBg="1"/>
      <p:bldP spid="3103" grpId="1" animBg="1"/>
      <p:bldP spid="3106" grpId="0" animBg="1"/>
      <p:bldP spid="3106" grpId="1" animBg="1"/>
      <p:bldP spid="3111" grpId="0" animBg="1"/>
      <p:bldP spid="3112" grpId="0" animBg="1"/>
      <p:bldP spid="3112" grpId="1" animBg="1"/>
      <p:bldP spid="3113" grpId="0" animBg="1"/>
      <p:bldP spid="3113" grpId="1" animBg="1"/>
      <p:bldP spid="3114" grpId="0" animBg="1"/>
      <p:bldP spid="3115" grpId="0" animBg="1"/>
      <p:bldP spid="3135" grpId="0" animBg="1"/>
      <p:bldP spid="3135" grpId="1" animBg="1"/>
      <p:bldP spid="3136" grpId="0" animBg="1"/>
      <p:bldP spid="3136" grpId="1" animBg="1"/>
      <p:bldP spid="3137" grpId="0" animBg="1"/>
      <p:bldP spid="3137" grpId="1" animBg="1"/>
      <p:bldP spid="3138" grpId="0" animBg="1"/>
      <p:bldP spid="3138" grpId="1" animBg="1"/>
      <p:bldP spid="4" grpId="0"/>
      <p:bldP spid="4" grpId="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3405984" y="273562"/>
            <a:ext cx="3897221" cy="923330"/>
          </a:xfrm>
          <a:prstGeom prst="rect">
            <a:avLst/>
          </a:prstGeom>
          <a:noFill/>
        </p:spPr>
        <p:txBody>
          <a:bodyPr wrap="none" lIns="91440" tIns="45720" rIns="91440" bIns="45720">
            <a:spAutoFit/>
          </a:bodyPr>
          <a:lstStyle/>
          <a:p>
            <a:pPr algn="ctr"/>
            <a:r>
              <a:rPr lang="en-US" sz="5400" b="1" cap="none" spc="0" dirty="0" smtClean="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latin typeface="Times New Roman" pitchFamily="18" charset="0"/>
                <a:cs typeface="Times New Roman" pitchFamily="18" charset="0"/>
              </a:rPr>
              <a:t>VẬN DỤNG</a:t>
            </a:r>
            <a:endParaRPr lang="en-US" sz="5400" b="1" cap="none" spc="0" dirty="0">
              <a:ln w="12700">
                <a:solidFill>
                  <a:schemeClr val="tx2">
                    <a:satMod val="155000"/>
                  </a:schemeClr>
                </a:solidFill>
                <a:prstDash val="solid"/>
              </a:ln>
              <a:solidFill>
                <a:srgbClr val="0070C0"/>
              </a:solidFill>
              <a:effectLst>
                <a:outerShdw blurRad="41275" dist="20320" dir="1800000" algn="tl" rotWithShape="0">
                  <a:srgbClr val="000000">
                    <a:alpha val="40000"/>
                  </a:srgbClr>
                </a:outerShdw>
              </a:effectLst>
            </a:endParaRPr>
          </a:p>
        </p:txBody>
      </p:sp>
      <p:sp>
        <p:nvSpPr>
          <p:cNvPr id="8" name="TextBox 7"/>
          <p:cNvSpPr txBox="1"/>
          <p:nvPr/>
        </p:nvSpPr>
        <p:spPr>
          <a:xfrm>
            <a:off x="345989" y="1594022"/>
            <a:ext cx="11677135" cy="1938992"/>
          </a:xfrm>
          <a:prstGeom prst="rect">
            <a:avLst/>
          </a:prstGeom>
          <a:noFill/>
        </p:spPr>
        <p:txBody>
          <a:bodyPr wrap="square" rtlCol="0">
            <a:spAutoFit/>
          </a:bodyPr>
          <a:lstStyle/>
          <a:p>
            <a:r>
              <a:rPr lang="en-US" sz="4000" dirty="0" err="1" smtClean="0">
                <a:latin typeface="Times New Roman" pitchFamily="18" charset="0"/>
                <a:cs typeface="Times New Roman" pitchFamily="18" charset="0"/>
              </a:rPr>
              <a:t>Câu</a:t>
            </a:r>
            <a:r>
              <a:rPr lang="en-US" sz="4000" dirty="0" smtClean="0">
                <a:latin typeface="Times New Roman" pitchFamily="18" charset="0"/>
                <a:cs typeface="Times New Roman" pitchFamily="18" charset="0"/>
              </a:rPr>
              <a:t> 1: </a:t>
            </a:r>
            <a:r>
              <a:rPr lang="en-US" sz="4000" dirty="0" err="1" smtClean="0">
                <a:latin typeface="Times New Roman" pitchFamily="18" charset="0"/>
                <a:cs typeface="Times New Roman" pitchFamily="18" charset="0"/>
              </a:rPr>
              <a:t>Số</a:t>
            </a:r>
            <a:r>
              <a:rPr lang="en-US" sz="4000" dirty="0" smtClean="0">
                <a:latin typeface="Times New Roman" pitchFamily="18" charset="0"/>
                <a:cs typeface="Times New Roman" pitchFamily="18" charset="0"/>
              </a:rPr>
              <a:t> 750 326 </a:t>
            </a:r>
            <a:r>
              <a:rPr lang="en-US" sz="4000" dirty="0" err="1" smtClean="0">
                <a:latin typeface="Times New Roman" pitchFamily="18" charset="0"/>
                <a:cs typeface="Times New Roman" pitchFamily="18" charset="0"/>
              </a:rPr>
              <a:t>làm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tròn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đến</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hàng</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trăm</a:t>
            </a:r>
            <a:r>
              <a:rPr lang="en-US" sz="4000" dirty="0" smtClean="0">
                <a:latin typeface="Times New Roman" pitchFamily="18" charset="0"/>
                <a:cs typeface="Times New Roman" pitchFamily="18" charset="0"/>
              </a:rPr>
              <a:t> </a:t>
            </a:r>
            <a:r>
              <a:rPr lang="en-US" sz="4000" dirty="0" err="1" smtClean="0">
                <a:latin typeface="Times New Roman" pitchFamily="18" charset="0"/>
                <a:cs typeface="Times New Roman" pitchFamily="18" charset="0"/>
              </a:rPr>
              <a:t>nghìn</a:t>
            </a:r>
            <a:r>
              <a:rPr lang="en-US" sz="4000" dirty="0" smtClean="0">
                <a:latin typeface="Times New Roman" pitchFamily="18" charset="0"/>
                <a:cs typeface="Times New Roman" pitchFamily="18" charset="0"/>
              </a:rPr>
              <a:t> ta </a:t>
            </a:r>
            <a:r>
              <a:rPr lang="en-US" sz="4000" dirty="0" err="1" smtClean="0">
                <a:latin typeface="Times New Roman" pitchFamily="18" charset="0"/>
                <a:cs typeface="Times New Roman" pitchFamily="18" charset="0"/>
              </a:rPr>
              <a:t>được</a:t>
            </a:r>
            <a:r>
              <a:rPr lang="en-US" sz="4000" dirty="0" smtClean="0">
                <a:latin typeface="Times New Roman" pitchFamily="18" charset="0"/>
                <a:cs typeface="Times New Roman" pitchFamily="18" charset="0"/>
              </a:rPr>
              <a:t> 800 000:.</a:t>
            </a:r>
          </a:p>
          <a:p>
            <a:r>
              <a:rPr lang="en-US" sz="4000" dirty="0" smtClean="0"/>
              <a:t>   A. ĐÚNG                                   B SAI </a:t>
            </a:r>
            <a:endParaRPr lang="en-US" sz="4000" dirty="0"/>
          </a:p>
        </p:txBody>
      </p:sp>
    </p:spTree>
    <p:extLst>
      <p:ext uri="{BB962C8B-B14F-4D97-AF65-F5344CB8AC3E}">
        <p14:creationId xmlns:p14="http://schemas.microsoft.com/office/powerpoint/2010/main" val="557758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down)">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8" name="Picture 7"/>
          <p:cNvPicPr>
            <a:picLocks noChangeAspect="1"/>
          </p:cNvPicPr>
          <p:nvPr/>
        </p:nvPicPr>
        <p:blipFill rotWithShape="1">
          <a:blip r:embed="rId3">
            <a:extLst>
              <a:ext uri="{BEBA8EAE-BF5A-486C-A8C5-ECC9F3942E4B}">
                <a14:imgProps xmlns:a14="http://schemas.microsoft.com/office/drawing/2010/main">
                  <a14:imgLayer r:embed="rId4">
                    <a14:imgEffect>
                      <a14:backgroundRemoval t="10000" b="90000" l="10000" r="90000">
                        <a14:backgroundMark x1="25816" y1="48265" x2="28061" y2="86735"/>
                        <a14:backgroundMark x1="76122" y1="59796" x2="80816" y2="75612"/>
                        <a14:backgroundMark x1="41429" y1="56939" x2="36735" y2="57551"/>
                        <a14:backgroundMark x1="63469" y1="57245" x2="65612" y2="57245"/>
                      </a14:backgroundRemoval>
                    </a14:imgEffect>
                  </a14:imgLayer>
                </a14:imgProps>
              </a:ext>
              <a:ext uri="{28A0092B-C50C-407E-A947-70E740481C1C}">
                <a14:useLocalDpi xmlns:a14="http://schemas.microsoft.com/office/drawing/2010/main" val="0"/>
              </a:ext>
            </a:extLst>
          </a:blip>
          <a:srcRect l="27103" t="6355" r="16392" b="8268"/>
          <a:stretch/>
        </p:blipFill>
        <p:spPr>
          <a:xfrm>
            <a:off x="649483" y="137830"/>
            <a:ext cx="4395793" cy="6641999"/>
          </a:xfrm>
          <a:prstGeom prst="rect">
            <a:avLst/>
          </a:prstGeom>
        </p:spPr>
      </p:pic>
      <p:pic>
        <p:nvPicPr>
          <p:cNvPr id="2" name="Picture 1">
            <a:extLst>
              <a:ext uri="{FF2B5EF4-FFF2-40B4-BE49-F238E27FC236}">
                <a16:creationId xmlns:a16="http://schemas.microsoft.com/office/drawing/2014/main" xmlns="" id="{05879B1D-3BC7-0D7D-FF24-663F91070AF5}"/>
              </a:ext>
            </a:extLst>
          </p:cNvPr>
          <p:cNvPicPr>
            <a:picLocks noChangeAspect="1"/>
          </p:cNvPicPr>
          <p:nvPr/>
        </p:nvPicPr>
        <p:blipFill>
          <a:blip r:embed="rId5"/>
          <a:stretch>
            <a:fillRect/>
          </a:stretch>
        </p:blipFill>
        <p:spPr>
          <a:xfrm>
            <a:off x="3583318" y="1539083"/>
            <a:ext cx="8492464" cy="3627434"/>
          </a:xfrm>
          <a:prstGeom prst="rect">
            <a:avLst/>
          </a:prstGeom>
        </p:spPr>
      </p:pic>
    </p:spTree>
    <p:extLst>
      <p:ext uri="{BB962C8B-B14F-4D97-AF65-F5344CB8AC3E}">
        <p14:creationId xmlns:p14="http://schemas.microsoft.com/office/powerpoint/2010/main" val="59204846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8"/>
                                        </p:tgtEl>
                                        <p:attrNameLst>
                                          <p:attrName>r</p:attrName>
                                        </p:attrNameLst>
                                      </p:cBhvr>
                                    </p:animRot>
                                    <p:animRot by="-240000">
                                      <p:cBhvr>
                                        <p:cTn id="7" dur="200" fill="hold">
                                          <p:stCondLst>
                                            <p:cond delay="200"/>
                                          </p:stCondLst>
                                        </p:cTn>
                                        <p:tgtEl>
                                          <p:spTgt spid="8"/>
                                        </p:tgtEl>
                                        <p:attrNameLst>
                                          <p:attrName>r</p:attrName>
                                        </p:attrNameLst>
                                      </p:cBhvr>
                                    </p:animRot>
                                    <p:animRot by="240000">
                                      <p:cBhvr>
                                        <p:cTn id="8" dur="200" fill="hold">
                                          <p:stCondLst>
                                            <p:cond delay="400"/>
                                          </p:stCondLst>
                                        </p:cTn>
                                        <p:tgtEl>
                                          <p:spTgt spid="8"/>
                                        </p:tgtEl>
                                        <p:attrNameLst>
                                          <p:attrName>r</p:attrName>
                                        </p:attrNameLst>
                                      </p:cBhvr>
                                    </p:animRot>
                                    <p:animRot by="-240000">
                                      <p:cBhvr>
                                        <p:cTn id="9" dur="200" fill="hold">
                                          <p:stCondLst>
                                            <p:cond delay="600"/>
                                          </p:stCondLst>
                                        </p:cTn>
                                        <p:tgtEl>
                                          <p:spTgt spid="8"/>
                                        </p:tgtEl>
                                        <p:attrNameLst>
                                          <p:attrName>r</p:attrName>
                                        </p:attrNameLst>
                                      </p:cBhvr>
                                    </p:animRot>
                                    <p:animRot by="120000">
                                      <p:cBhvr>
                                        <p:cTn id="10" dur="200" fill="hold">
                                          <p:stCondLst>
                                            <p:cond delay="800"/>
                                          </p:stCondLst>
                                        </p:cTn>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0" name="Rectangle: Rounded Corners 5">
            <a:extLst>
              <a:ext uri="{FF2B5EF4-FFF2-40B4-BE49-F238E27FC236}">
                <a16:creationId xmlns:a16="http://schemas.microsoft.com/office/drawing/2014/main" xmlns="" id="{375B7F41-B6BC-4285-A5D4-E61F19FAE58E}"/>
              </a:ext>
            </a:extLst>
          </p:cNvPr>
          <p:cNvSpPr/>
          <p:nvPr/>
        </p:nvSpPr>
        <p:spPr>
          <a:xfrm>
            <a:off x="695325" y="1869251"/>
            <a:ext cx="11410950" cy="3426649"/>
          </a:xfrm>
          <a:custGeom>
            <a:avLst/>
            <a:gdLst>
              <a:gd name="connsiteX0" fmla="*/ 0 w 11410950"/>
              <a:gd name="connsiteY0" fmla="*/ 1713325 h 3426649"/>
              <a:gd name="connsiteX1" fmla="*/ 1713325 w 11410950"/>
              <a:gd name="connsiteY1" fmla="*/ 0 h 3426649"/>
              <a:gd name="connsiteX2" fmla="*/ 2363475 w 11410950"/>
              <a:gd name="connsiteY2" fmla="*/ 0 h 3426649"/>
              <a:gd name="connsiteX3" fmla="*/ 2774096 w 11410950"/>
              <a:gd name="connsiteY3" fmla="*/ 0 h 3426649"/>
              <a:gd name="connsiteX4" fmla="*/ 3184718 w 11410950"/>
              <a:gd name="connsiteY4" fmla="*/ 0 h 3426649"/>
              <a:gd name="connsiteX5" fmla="*/ 3755025 w 11410950"/>
              <a:gd name="connsiteY5" fmla="*/ 0 h 3426649"/>
              <a:gd name="connsiteX6" fmla="*/ 4085803 w 11410950"/>
              <a:gd name="connsiteY6" fmla="*/ 0 h 3426649"/>
              <a:gd name="connsiteX7" fmla="*/ 4576267 w 11410950"/>
              <a:gd name="connsiteY7" fmla="*/ 0 h 3426649"/>
              <a:gd name="connsiteX8" fmla="*/ 5146574 w 11410950"/>
              <a:gd name="connsiteY8" fmla="*/ 0 h 3426649"/>
              <a:gd name="connsiteX9" fmla="*/ 5796725 w 11410950"/>
              <a:gd name="connsiteY9" fmla="*/ 0 h 3426649"/>
              <a:gd name="connsiteX10" fmla="*/ 6446875 w 11410950"/>
              <a:gd name="connsiteY10" fmla="*/ 0 h 3426649"/>
              <a:gd name="connsiteX11" fmla="*/ 6937339 w 11410950"/>
              <a:gd name="connsiteY11" fmla="*/ 0 h 3426649"/>
              <a:gd name="connsiteX12" fmla="*/ 7667332 w 11410950"/>
              <a:gd name="connsiteY12" fmla="*/ 0 h 3426649"/>
              <a:gd name="connsiteX13" fmla="*/ 8157797 w 11410950"/>
              <a:gd name="connsiteY13" fmla="*/ 0 h 3426649"/>
              <a:gd name="connsiteX14" fmla="*/ 8887790 w 11410950"/>
              <a:gd name="connsiteY14" fmla="*/ 0 h 3426649"/>
              <a:gd name="connsiteX15" fmla="*/ 9697626 w 11410950"/>
              <a:gd name="connsiteY15" fmla="*/ 0 h 3426649"/>
              <a:gd name="connsiteX16" fmla="*/ 11410951 w 11410950"/>
              <a:gd name="connsiteY16" fmla="*/ 1713325 h 3426649"/>
              <a:gd name="connsiteX17" fmla="*/ 11410950 w 11410950"/>
              <a:gd name="connsiteY17" fmla="*/ 1713325 h 3426649"/>
              <a:gd name="connsiteX18" fmla="*/ 9697625 w 11410950"/>
              <a:gd name="connsiteY18" fmla="*/ 3426650 h 3426649"/>
              <a:gd name="connsiteX19" fmla="*/ 9127318 w 11410950"/>
              <a:gd name="connsiteY19" fmla="*/ 3426650 h 3426649"/>
              <a:gd name="connsiteX20" fmla="*/ 8557011 w 11410950"/>
              <a:gd name="connsiteY20" fmla="*/ 3426650 h 3426649"/>
              <a:gd name="connsiteX21" fmla="*/ 7986704 w 11410950"/>
              <a:gd name="connsiteY21" fmla="*/ 3426650 h 3426649"/>
              <a:gd name="connsiteX22" fmla="*/ 7256710 w 11410950"/>
              <a:gd name="connsiteY22" fmla="*/ 3426650 h 3426649"/>
              <a:gd name="connsiteX23" fmla="*/ 6526717 w 11410950"/>
              <a:gd name="connsiteY23" fmla="*/ 3426650 h 3426649"/>
              <a:gd name="connsiteX24" fmla="*/ 5876567 w 11410950"/>
              <a:gd name="connsiteY24" fmla="*/ 3426650 h 3426649"/>
              <a:gd name="connsiteX25" fmla="*/ 5306260 w 11410950"/>
              <a:gd name="connsiteY25" fmla="*/ 3426649 h 3426649"/>
              <a:gd name="connsiteX26" fmla="*/ 4895639 w 11410950"/>
              <a:gd name="connsiteY26" fmla="*/ 3426649 h 3426649"/>
              <a:gd name="connsiteX27" fmla="*/ 4245489 w 11410950"/>
              <a:gd name="connsiteY27" fmla="*/ 3426649 h 3426649"/>
              <a:gd name="connsiteX28" fmla="*/ 3595339 w 11410950"/>
              <a:gd name="connsiteY28" fmla="*/ 3426649 h 3426649"/>
              <a:gd name="connsiteX29" fmla="*/ 3264560 w 11410950"/>
              <a:gd name="connsiteY29" fmla="*/ 3426649 h 3426649"/>
              <a:gd name="connsiteX30" fmla="*/ 2694253 w 11410950"/>
              <a:gd name="connsiteY30" fmla="*/ 3426649 h 3426649"/>
              <a:gd name="connsiteX31" fmla="*/ 2363475 w 11410950"/>
              <a:gd name="connsiteY31" fmla="*/ 3426649 h 3426649"/>
              <a:gd name="connsiteX32" fmla="*/ 1713325 w 11410950"/>
              <a:gd name="connsiteY32" fmla="*/ 3426649 h 3426649"/>
              <a:gd name="connsiteX33" fmla="*/ 0 w 11410950"/>
              <a:gd name="connsiteY33" fmla="*/ 1713324 h 3426649"/>
              <a:gd name="connsiteX34" fmla="*/ 0 w 11410950"/>
              <a:gd name="connsiteY34" fmla="*/ 1713325 h 3426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1410950" h="3426649" fill="none" extrusionOk="0">
                <a:moveTo>
                  <a:pt x="0" y="1713325"/>
                </a:moveTo>
                <a:cubicBezTo>
                  <a:pt x="-121490" y="767972"/>
                  <a:pt x="720456" y="-147948"/>
                  <a:pt x="1713325" y="0"/>
                </a:cubicBezTo>
                <a:cubicBezTo>
                  <a:pt x="1868552" y="-73497"/>
                  <a:pt x="2099953" y="45461"/>
                  <a:pt x="2363475" y="0"/>
                </a:cubicBezTo>
                <a:cubicBezTo>
                  <a:pt x="2626997" y="-45461"/>
                  <a:pt x="2688858" y="20069"/>
                  <a:pt x="2774096" y="0"/>
                </a:cubicBezTo>
                <a:cubicBezTo>
                  <a:pt x="2859334" y="-20069"/>
                  <a:pt x="2994591" y="38715"/>
                  <a:pt x="3184718" y="0"/>
                </a:cubicBezTo>
                <a:cubicBezTo>
                  <a:pt x="3374845" y="-38715"/>
                  <a:pt x="3534934" y="10163"/>
                  <a:pt x="3755025" y="0"/>
                </a:cubicBezTo>
                <a:cubicBezTo>
                  <a:pt x="3975116" y="-10163"/>
                  <a:pt x="3973379" y="15572"/>
                  <a:pt x="4085803" y="0"/>
                </a:cubicBezTo>
                <a:cubicBezTo>
                  <a:pt x="4198227" y="-15572"/>
                  <a:pt x="4383474" y="11422"/>
                  <a:pt x="4576267" y="0"/>
                </a:cubicBezTo>
                <a:cubicBezTo>
                  <a:pt x="4769060" y="-11422"/>
                  <a:pt x="4871804" y="26792"/>
                  <a:pt x="5146574" y="0"/>
                </a:cubicBezTo>
                <a:cubicBezTo>
                  <a:pt x="5421344" y="-26792"/>
                  <a:pt x="5583696" y="47691"/>
                  <a:pt x="5796725" y="0"/>
                </a:cubicBezTo>
                <a:cubicBezTo>
                  <a:pt x="6009754" y="-47691"/>
                  <a:pt x="6195717" y="24703"/>
                  <a:pt x="6446875" y="0"/>
                </a:cubicBezTo>
                <a:cubicBezTo>
                  <a:pt x="6698033" y="-24703"/>
                  <a:pt x="6743424" y="50460"/>
                  <a:pt x="6937339" y="0"/>
                </a:cubicBezTo>
                <a:cubicBezTo>
                  <a:pt x="7131254" y="-50460"/>
                  <a:pt x="7361316" y="45645"/>
                  <a:pt x="7667332" y="0"/>
                </a:cubicBezTo>
                <a:cubicBezTo>
                  <a:pt x="7973348" y="-45645"/>
                  <a:pt x="8043799" y="23790"/>
                  <a:pt x="8157797" y="0"/>
                </a:cubicBezTo>
                <a:cubicBezTo>
                  <a:pt x="8271796" y="-23790"/>
                  <a:pt x="8714489" y="25664"/>
                  <a:pt x="8887790" y="0"/>
                </a:cubicBezTo>
                <a:cubicBezTo>
                  <a:pt x="9061091" y="-25664"/>
                  <a:pt x="9390794" y="76678"/>
                  <a:pt x="9697626" y="0"/>
                </a:cubicBezTo>
                <a:cubicBezTo>
                  <a:pt x="10746170" y="-64334"/>
                  <a:pt x="11397801" y="738166"/>
                  <a:pt x="11410951" y="1713325"/>
                </a:cubicBezTo>
                <a:lnTo>
                  <a:pt x="11410950" y="1713325"/>
                </a:lnTo>
                <a:cubicBezTo>
                  <a:pt x="11219581" y="2482907"/>
                  <a:pt x="10461209" y="3350676"/>
                  <a:pt x="9697625" y="3426650"/>
                </a:cubicBezTo>
                <a:cubicBezTo>
                  <a:pt x="9578328" y="3464474"/>
                  <a:pt x="9379320" y="3380599"/>
                  <a:pt x="9127318" y="3426650"/>
                </a:cubicBezTo>
                <a:cubicBezTo>
                  <a:pt x="8875316" y="3472701"/>
                  <a:pt x="8787783" y="3401463"/>
                  <a:pt x="8557011" y="3426650"/>
                </a:cubicBezTo>
                <a:cubicBezTo>
                  <a:pt x="8326239" y="3451837"/>
                  <a:pt x="8172454" y="3405396"/>
                  <a:pt x="7986704" y="3426650"/>
                </a:cubicBezTo>
                <a:cubicBezTo>
                  <a:pt x="7800954" y="3447904"/>
                  <a:pt x="7533795" y="3397582"/>
                  <a:pt x="7256710" y="3426650"/>
                </a:cubicBezTo>
                <a:cubicBezTo>
                  <a:pt x="6979625" y="3455718"/>
                  <a:pt x="6846845" y="3389084"/>
                  <a:pt x="6526717" y="3426650"/>
                </a:cubicBezTo>
                <a:cubicBezTo>
                  <a:pt x="6206589" y="3464216"/>
                  <a:pt x="6144349" y="3416539"/>
                  <a:pt x="5876567" y="3426650"/>
                </a:cubicBezTo>
                <a:cubicBezTo>
                  <a:pt x="5608785" y="3436761"/>
                  <a:pt x="5511770" y="3369853"/>
                  <a:pt x="5306260" y="3426649"/>
                </a:cubicBezTo>
                <a:cubicBezTo>
                  <a:pt x="5100750" y="3483446"/>
                  <a:pt x="5071490" y="3381598"/>
                  <a:pt x="4895639" y="3426649"/>
                </a:cubicBezTo>
                <a:cubicBezTo>
                  <a:pt x="4719788" y="3471700"/>
                  <a:pt x="4408204" y="3361718"/>
                  <a:pt x="4245489" y="3426649"/>
                </a:cubicBezTo>
                <a:cubicBezTo>
                  <a:pt x="4082774" y="3491580"/>
                  <a:pt x="3750202" y="3381545"/>
                  <a:pt x="3595339" y="3426649"/>
                </a:cubicBezTo>
                <a:cubicBezTo>
                  <a:pt x="3440476" y="3471753"/>
                  <a:pt x="3427597" y="3401940"/>
                  <a:pt x="3264560" y="3426649"/>
                </a:cubicBezTo>
                <a:cubicBezTo>
                  <a:pt x="3101523" y="3451358"/>
                  <a:pt x="2933665" y="3364404"/>
                  <a:pt x="2694253" y="3426649"/>
                </a:cubicBezTo>
                <a:cubicBezTo>
                  <a:pt x="2454841" y="3488894"/>
                  <a:pt x="2509743" y="3415415"/>
                  <a:pt x="2363475" y="3426649"/>
                </a:cubicBezTo>
                <a:cubicBezTo>
                  <a:pt x="2217207" y="3437883"/>
                  <a:pt x="1983386" y="3419199"/>
                  <a:pt x="1713325" y="3426649"/>
                </a:cubicBezTo>
                <a:cubicBezTo>
                  <a:pt x="889346" y="3506873"/>
                  <a:pt x="208302" y="2482404"/>
                  <a:pt x="0" y="1713324"/>
                </a:cubicBezTo>
                <a:lnTo>
                  <a:pt x="0" y="1713325"/>
                </a:lnTo>
                <a:close/>
              </a:path>
              <a:path w="11410950" h="3426649" stroke="0" extrusionOk="0">
                <a:moveTo>
                  <a:pt x="0" y="1713325"/>
                </a:moveTo>
                <a:cubicBezTo>
                  <a:pt x="84558" y="673016"/>
                  <a:pt x="673691" y="-35237"/>
                  <a:pt x="1713325" y="0"/>
                </a:cubicBezTo>
                <a:cubicBezTo>
                  <a:pt x="1843866" y="-2125"/>
                  <a:pt x="2033227" y="13548"/>
                  <a:pt x="2123946" y="0"/>
                </a:cubicBezTo>
                <a:cubicBezTo>
                  <a:pt x="2214665" y="-13548"/>
                  <a:pt x="2439166" y="30122"/>
                  <a:pt x="2694253" y="0"/>
                </a:cubicBezTo>
                <a:cubicBezTo>
                  <a:pt x="2949340" y="-30122"/>
                  <a:pt x="3045113" y="538"/>
                  <a:pt x="3344404" y="0"/>
                </a:cubicBezTo>
                <a:cubicBezTo>
                  <a:pt x="3643695" y="-538"/>
                  <a:pt x="3560174" y="11068"/>
                  <a:pt x="3755025" y="0"/>
                </a:cubicBezTo>
                <a:cubicBezTo>
                  <a:pt x="3949876" y="-11068"/>
                  <a:pt x="4053789" y="1543"/>
                  <a:pt x="4165646" y="0"/>
                </a:cubicBezTo>
                <a:cubicBezTo>
                  <a:pt x="4277503" y="-1543"/>
                  <a:pt x="4492306" y="7550"/>
                  <a:pt x="4656110" y="0"/>
                </a:cubicBezTo>
                <a:cubicBezTo>
                  <a:pt x="4819914" y="-7550"/>
                  <a:pt x="4905512" y="32639"/>
                  <a:pt x="4986888" y="0"/>
                </a:cubicBezTo>
                <a:cubicBezTo>
                  <a:pt x="5068264" y="-32639"/>
                  <a:pt x="5365447" y="8496"/>
                  <a:pt x="5716882" y="0"/>
                </a:cubicBezTo>
                <a:cubicBezTo>
                  <a:pt x="6068317" y="-8496"/>
                  <a:pt x="5962370" y="31861"/>
                  <a:pt x="6207346" y="0"/>
                </a:cubicBezTo>
                <a:cubicBezTo>
                  <a:pt x="6452322" y="-31861"/>
                  <a:pt x="6636067" y="57029"/>
                  <a:pt x="6777653" y="0"/>
                </a:cubicBezTo>
                <a:cubicBezTo>
                  <a:pt x="6919239" y="-57029"/>
                  <a:pt x="6945617" y="24551"/>
                  <a:pt x="7108431" y="0"/>
                </a:cubicBezTo>
                <a:cubicBezTo>
                  <a:pt x="7271245" y="-24551"/>
                  <a:pt x="7342789" y="1612"/>
                  <a:pt x="7439209" y="0"/>
                </a:cubicBezTo>
                <a:cubicBezTo>
                  <a:pt x="7535629" y="-1612"/>
                  <a:pt x="7947531" y="43337"/>
                  <a:pt x="8089360" y="0"/>
                </a:cubicBezTo>
                <a:cubicBezTo>
                  <a:pt x="8231189" y="-43337"/>
                  <a:pt x="8599821" y="8142"/>
                  <a:pt x="8819353" y="0"/>
                </a:cubicBezTo>
                <a:cubicBezTo>
                  <a:pt x="9038885" y="-8142"/>
                  <a:pt x="9390118" y="62578"/>
                  <a:pt x="9697626" y="0"/>
                </a:cubicBezTo>
                <a:cubicBezTo>
                  <a:pt x="10550119" y="8434"/>
                  <a:pt x="11431272" y="788552"/>
                  <a:pt x="11410951" y="1713325"/>
                </a:cubicBezTo>
                <a:lnTo>
                  <a:pt x="11410950" y="1713325"/>
                </a:lnTo>
                <a:cubicBezTo>
                  <a:pt x="11573601" y="2678726"/>
                  <a:pt x="10676854" y="3392010"/>
                  <a:pt x="9697625" y="3426650"/>
                </a:cubicBezTo>
                <a:cubicBezTo>
                  <a:pt x="9596494" y="3440298"/>
                  <a:pt x="9484248" y="3415596"/>
                  <a:pt x="9366847" y="3426650"/>
                </a:cubicBezTo>
                <a:cubicBezTo>
                  <a:pt x="9249446" y="3437704"/>
                  <a:pt x="9159210" y="3387034"/>
                  <a:pt x="9036069" y="3426650"/>
                </a:cubicBezTo>
                <a:cubicBezTo>
                  <a:pt x="8912928" y="3466266"/>
                  <a:pt x="8584394" y="3363584"/>
                  <a:pt x="8385919" y="3426650"/>
                </a:cubicBezTo>
                <a:cubicBezTo>
                  <a:pt x="8187444" y="3489716"/>
                  <a:pt x="7953001" y="3392899"/>
                  <a:pt x="7655925" y="3426650"/>
                </a:cubicBezTo>
                <a:cubicBezTo>
                  <a:pt x="7358849" y="3460401"/>
                  <a:pt x="7289949" y="3401659"/>
                  <a:pt x="7085618" y="3426650"/>
                </a:cubicBezTo>
                <a:cubicBezTo>
                  <a:pt x="6881287" y="3451641"/>
                  <a:pt x="6725388" y="3373212"/>
                  <a:pt x="6515311" y="3426650"/>
                </a:cubicBezTo>
                <a:cubicBezTo>
                  <a:pt x="6305234" y="3480088"/>
                  <a:pt x="6305066" y="3412394"/>
                  <a:pt x="6184533" y="3426650"/>
                </a:cubicBezTo>
                <a:cubicBezTo>
                  <a:pt x="6064000" y="3440906"/>
                  <a:pt x="5638008" y="3343683"/>
                  <a:pt x="5454540" y="3426649"/>
                </a:cubicBezTo>
                <a:cubicBezTo>
                  <a:pt x="5271072" y="3509615"/>
                  <a:pt x="5092849" y="3393757"/>
                  <a:pt x="4964076" y="3426649"/>
                </a:cubicBezTo>
                <a:cubicBezTo>
                  <a:pt x="4835303" y="3459541"/>
                  <a:pt x="4543421" y="3425555"/>
                  <a:pt x="4393769" y="3426649"/>
                </a:cubicBezTo>
                <a:cubicBezTo>
                  <a:pt x="4244117" y="3427743"/>
                  <a:pt x="3957670" y="3413165"/>
                  <a:pt x="3823461" y="3426649"/>
                </a:cubicBezTo>
                <a:cubicBezTo>
                  <a:pt x="3689252" y="3440133"/>
                  <a:pt x="3538238" y="3418240"/>
                  <a:pt x="3253154" y="3426649"/>
                </a:cubicBezTo>
                <a:cubicBezTo>
                  <a:pt x="2968070" y="3435058"/>
                  <a:pt x="2958442" y="3381911"/>
                  <a:pt x="2682847" y="3426649"/>
                </a:cubicBezTo>
                <a:cubicBezTo>
                  <a:pt x="2407252" y="3471387"/>
                  <a:pt x="2049123" y="3395526"/>
                  <a:pt x="1713325" y="3426649"/>
                </a:cubicBezTo>
                <a:cubicBezTo>
                  <a:pt x="788996" y="3432180"/>
                  <a:pt x="-44273" y="2675135"/>
                  <a:pt x="0" y="1713324"/>
                </a:cubicBezTo>
                <a:lnTo>
                  <a:pt x="0" y="1713325"/>
                </a:lnTo>
                <a:close/>
              </a:path>
            </a:pathLst>
          </a:custGeom>
          <a:solidFill>
            <a:schemeClr val="bg1"/>
          </a:solidFill>
          <a:ln w="38100">
            <a:solidFill>
              <a:schemeClr val="accent4">
                <a:lumMod val="75000"/>
              </a:schemeClr>
            </a:solidFill>
            <a:prstDash val="solid"/>
            <a:extLst>
              <a:ext uri="{C807C97D-BFC1-408E-A445-0C87EB9F89A2}">
                <ask:lineSketchStyleProps xmlns:ask="http://schemas.microsoft.com/office/drawing/2018/sketchyshapes" xmlns="" sd="3667377045">
                  <a:prstGeom prst="roundRect">
                    <a:avLst>
                      <a:gd name="adj" fmla="val 50000"/>
                    </a:avLst>
                  </a:prstGeom>
                  <ask:type>
                    <ask:lineSketchScribble/>
                  </ask:type>
                </ask:lineSketchStyleProps>
              </a:ext>
            </a:extLst>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1" i="0" u="none" strike="noStrike" kern="1200" cap="none" spc="0" normalizeH="0" baseline="0" noProof="0" dirty="0">
              <a:ln>
                <a:noFill/>
              </a:ln>
              <a:solidFill>
                <a:srgbClr val="5B9BD5">
                  <a:lumMod val="50000"/>
                </a:srgbClr>
              </a:solidFill>
              <a:effectLst/>
              <a:uLnTx/>
              <a:uFillTx/>
              <a:latin typeface="Calibri" panose="020F0502020204030204" pitchFamily="34" charset="0"/>
              <a:ea typeface="+mn-ea"/>
              <a:cs typeface="Calibri" panose="020F0502020204030204" pitchFamily="34" charset="0"/>
            </a:endParaRPr>
          </a:p>
        </p:txBody>
      </p:sp>
      <p:pic>
        <p:nvPicPr>
          <p:cNvPr id="2" name="Picture 1">
            <a:extLst>
              <a:ext uri="{FF2B5EF4-FFF2-40B4-BE49-F238E27FC236}">
                <a16:creationId xmlns:a16="http://schemas.microsoft.com/office/drawing/2014/main" xmlns="" id="{17E38B9B-3533-9574-B7E5-D76B39F82593}"/>
              </a:ext>
            </a:extLst>
          </p:cNvPr>
          <p:cNvPicPr>
            <a:picLocks noChangeAspect="1"/>
          </p:cNvPicPr>
          <p:nvPr/>
        </p:nvPicPr>
        <p:blipFill>
          <a:blip r:embed="rId4"/>
          <a:stretch>
            <a:fillRect/>
          </a:stretch>
        </p:blipFill>
        <p:spPr>
          <a:xfrm>
            <a:off x="4085673" y="1225237"/>
            <a:ext cx="3944454" cy="1359526"/>
          </a:xfrm>
          <a:prstGeom prst="rect">
            <a:avLst/>
          </a:prstGeom>
        </p:spPr>
      </p:pic>
      <p:pic>
        <p:nvPicPr>
          <p:cNvPr id="7" name="Picture 6">
            <a:extLst>
              <a:ext uri="{FF2B5EF4-FFF2-40B4-BE49-F238E27FC236}">
                <a16:creationId xmlns:a16="http://schemas.microsoft.com/office/drawing/2014/main" xmlns="" id="{D65FF6EC-7B96-E08C-FF09-A6963A60063F}"/>
              </a:ext>
            </a:extLst>
          </p:cNvPr>
          <p:cNvPicPr>
            <a:picLocks noChangeAspect="1"/>
          </p:cNvPicPr>
          <p:nvPr/>
        </p:nvPicPr>
        <p:blipFill>
          <a:blip r:embed="rId5"/>
          <a:stretch>
            <a:fillRect/>
          </a:stretch>
        </p:blipFill>
        <p:spPr>
          <a:xfrm>
            <a:off x="1045386" y="2656609"/>
            <a:ext cx="10577477" cy="2402032"/>
          </a:xfrm>
          <a:prstGeom prst="rect">
            <a:avLst/>
          </a:prstGeom>
        </p:spPr>
      </p:pic>
      <p:pic>
        <p:nvPicPr>
          <p:cNvPr id="8" name="Picture 7">
            <a:extLst>
              <a:ext uri="{FF2B5EF4-FFF2-40B4-BE49-F238E27FC236}">
                <a16:creationId xmlns:a16="http://schemas.microsoft.com/office/drawing/2014/main" xmlns="" id="{17CCD77E-C414-462C-A714-E47926562424}"/>
              </a:ext>
            </a:extLst>
          </p:cNvPr>
          <p:cNvPicPr>
            <a:picLocks noChangeAspect="1"/>
          </p:cNvPicPr>
          <p:nvPr/>
        </p:nvPicPr>
        <p:blipFill>
          <a:blip r:embed="rId6"/>
          <a:stretch>
            <a:fillRect/>
          </a:stretch>
        </p:blipFill>
        <p:spPr>
          <a:xfrm>
            <a:off x="1004188" y="2047022"/>
            <a:ext cx="2944623" cy="2097206"/>
          </a:xfrm>
          <a:prstGeom prst="rect">
            <a:avLst/>
          </a:prstGeom>
        </p:spPr>
      </p:pic>
      <p:pic>
        <p:nvPicPr>
          <p:cNvPr id="9" name="Picture 8">
            <a:extLst>
              <a:ext uri="{FF2B5EF4-FFF2-40B4-BE49-F238E27FC236}">
                <a16:creationId xmlns:a16="http://schemas.microsoft.com/office/drawing/2014/main" xmlns="" id="{5A3647AB-BE2C-DCFB-B6BE-39292CA8340C}"/>
              </a:ext>
            </a:extLst>
          </p:cNvPr>
          <p:cNvPicPr>
            <a:picLocks noChangeAspect="1"/>
          </p:cNvPicPr>
          <p:nvPr/>
        </p:nvPicPr>
        <p:blipFill rotWithShape="1">
          <a:blip r:embed="rId7" cstate="print">
            <a:extLst>
              <a:ext uri="{BEBA8EAE-BF5A-486C-A8C5-ECC9F3942E4B}">
                <a14:imgProps xmlns:a14="http://schemas.microsoft.com/office/drawing/2010/main">
                  <a14:imgLayer r:embed="rId8">
                    <a14:imgEffect>
                      <a14:backgroundRemoval t="10000" b="90000" l="10000" r="90000">
                        <a14:backgroundMark x1="22245" y1="23163" x2="24796" y2="65408"/>
                        <a14:backgroundMark x1="78265" y1="39694" x2="88061" y2="56633"/>
                        <a14:backgroundMark x1="76327" y1="70918" x2="68265" y2="72959"/>
                      </a14:backgroundRemoval>
                    </a14:imgEffect>
                  </a14:imgLayer>
                </a14:imgProps>
              </a:ext>
              <a:ext uri="{28A0092B-C50C-407E-A947-70E740481C1C}">
                <a14:useLocalDpi xmlns:a14="http://schemas.microsoft.com/office/drawing/2010/main" val="0"/>
              </a:ext>
            </a:extLst>
          </a:blip>
          <a:srcRect l="22024" t="9422" r="12718" b="7568"/>
          <a:stretch/>
        </p:blipFill>
        <p:spPr>
          <a:xfrm>
            <a:off x="495073" y="3565193"/>
            <a:ext cx="2229077" cy="2835454"/>
          </a:xfrm>
          <a:prstGeom prst="rect">
            <a:avLst/>
          </a:prstGeom>
        </p:spPr>
      </p:pic>
    </p:spTree>
    <p:extLst>
      <p:ext uri="{BB962C8B-B14F-4D97-AF65-F5344CB8AC3E}">
        <p14:creationId xmlns:p14="http://schemas.microsoft.com/office/powerpoint/2010/main" val="2210845336"/>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par>
                                <p:cTn id="20" presetID="53" presetClass="entr" presetSubtype="16" fill="hold" nodeType="with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p:cTn id="22" dur="500" fill="hold"/>
                                        <p:tgtEl>
                                          <p:spTgt spid="9"/>
                                        </p:tgtEl>
                                        <p:attrNameLst>
                                          <p:attrName>ppt_w</p:attrName>
                                        </p:attrNameLst>
                                      </p:cBhvr>
                                      <p:tavLst>
                                        <p:tav tm="0">
                                          <p:val>
                                            <p:fltVal val="0"/>
                                          </p:val>
                                        </p:tav>
                                        <p:tav tm="100000">
                                          <p:val>
                                            <p:strVal val="#ppt_w"/>
                                          </p:val>
                                        </p:tav>
                                      </p:tavLst>
                                    </p:anim>
                                    <p:anim calcmode="lin" valueType="num">
                                      <p:cBhvr>
                                        <p:cTn id="23" dur="500" fill="hold"/>
                                        <p:tgtEl>
                                          <p:spTgt spid="9"/>
                                        </p:tgtEl>
                                        <p:attrNameLst>
                                          <p:attrName>ppt_h</p:attrName>
                                        </p:attrNameLst>
                                      </p:cBhvr>
                                      <p:tavLst>
                                        <p:tav tm="0">
                                          <p:val>
                                            <p:fltVal val="0"/>
                                          </p:val>
                                        </p:tav>
                                        <p:tav tm="100000">
                                          <p:val>
                                            <p:strVal val="#ppt_h"/>
                                          </p:val>
                                        </p:tav>
                                      </p:tavLst>
                                    </p:anim>
                                    <p:animEffect transition="in" filter="fade">
                                      <p:cBhvr>
                                        <p:cTn id="24" dur="500"/>
                                        <p:tgtEl>
                                          <p:spTgt spid="9"/>
                                        </p:tgtEl>
                                      </p:cBhvr>
                                    </p:animEffect>
                                  </p:childTnLst>
                                </p:cTn>
                              </p:par>
                              <p:par>
                                <p:cTn id="25" presetID="32" presetClass="emph" presetSubtype="0" fill="hold" nodeType="withEffect">
                                  <p:stCondLst>
                                    <p:cond delay="0"/>
                                  </p:stCondLst>
                                  <p:childTnLst>
                                    <p:animRot by="120000">
                                      <p:cBhvr>
                                        <p:cTn id="26" dur="100" fill="hold">
                                          <p:stCondLst>
                                            <p:cond delay="0"/>
                                          </p:stCondLst>
                                        </p:cTn>
                                        <p:tgtEl>
                                          <p:spTgt spid="9"/>
                                        </p:tgtEl>
                                        <p:attrNameLst>
                                          <p:attrName>r</p:attrName>
                                        </p:attrNameLst>
                                      </p:cBhvr>
                                    </p:animRot>
                                    <p:animRot by="-240000">
                                      <p:cBhvr>
                                        <p:cTn id="27" dur="200" fill="hold">
                                          <p:stCondLst>
                                            <p:cond delay="200"/>
                                          </p:stCondLst>
                                        </p:cTn>
                                        <p:tgtEl>
                                          <p:spTgt spid="9"/>
                                        </p:tgtEl>
                                        <p:attrNameLst>
                                          <p:attrName>r</p:attrName>
                                        </p:attrNameLst>
                                      </p:cBhvr>
                                    </p:animRot>
                                    <p:animRot by="240000">
                                      <p:cBhvr>
                                        <p:cTn id="28" dur="200" fill="hold">
                                          <p:stCondLst>
                                            <p:cond delay="400"/>
                                          </p:stCondLst>
                                        </p:cTn>
                                        <p:tgtEl>
                                          <p:spTgt spid="9"/>
                                        </p:tgtEl>
                                        <p:attrNameLst>
                                          <p:attrName>r</p:attrName>
                                        </p:attrNameLst>
                                      </p:cBhvr>
                                    </p:animRot>
                                    <p:animRot by="-240000">
                                      <p:cBhvr>
                                        <p:cTn id="29" dur="200" fill="hold">
                                          <p:stCondLst>
                                            <p:cond delay="600"/>
                                          </p:stCondLst>
                                        </p:cTn>
                                        <p:tgtEl>
                                          <p:spTgt spid="9"/>
                                        </p:tgtEl>
                                        <p:attrNameLst>
                                          <p:attrName>r</p:attrName>
                                        </p:attrNameLst>
                                      </p:cBhvr>
                                    </p:animRot>
                                    <p:animRot by="120000">
                                      <p:cBhvr>
                                        <p:cTn id="30"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4" name="Hình chữ nhật: Góc Tròn 6">
            <a:extLst>
              <a:ext uri="{FF2B5EF4-FFF2-40B4-BE49-F238E27FC236}">
                <a16:creationId xmlns:a16="http://schemas.microsoft.com/office/drawing/2014/main" xmlns="" id="{5EDA13FA-52E6-BE1A-FEDF-A2A8F414FB17}"/>
              </a:ext>
            </a:extLst>
          </p:cNvPr>
          <p:cNvSpPr/>
          <p:nvPr/>
        </p:nvSpPr>
        <p:spPr>
          <a:xfrm>
            <a:off x="383137" y="245661"/>
            <a:ext cx="11321183" cy="2811864"/>
          </a:xfrm>
          <a:custGeom>
            <a:avLst/>
            <a:gdLst>
              <a:gd name="connsiteX0" fmla="*/ 0 w 11321183"/>
              <a:gd name="connsiteY0" fmla="*/ 468653 h 2811864"/>
              <a:gd name="connsiteX1" fmla="*/ 468653 w 11321183"/>
              <a:gd name="connsiteY1" fmla="*/ 0 h 2811864"/>
              <a:gd name="connsiteX2" fmla="*/ 10852530 w 11321183"/>
              <a:gd name="connsiteY2" fmla="*/ 0 h 2811864"/>
              <a:gd name="connsiteX3" fmla="*/ 11321183 w 11321183"/>
              <a:gd name="connsiteY3" fmla="*/ 468653 h 2811864"/>
              <a:gd name="connsiteX4" fmla="*/ 11321183 w 11321183"/>
              <a:gd name="connsiteY4" fmla="*/ 2343211 h 2811864"/>
              <a:gd name="connsiteX5" fmla="*/ 10852530 w 11321183"/>
              <a:gd name="connsiteY5" fmla="*/ 2811864 h 2811864"/>
              <a:gd name="connsiteX6" fmla="*/ 468653 w 11321183"/>
              <a:gd name="connsiteY6" fmla="*/ 2811864 h 2811864"/>
              <a:gd name="connsiteX7" fmla="*/ 0 w 11321183"/>
              <a:gd name="connsiteY7" fmla="*/ 2343211 h 2811864"/>
              <a:gd name="connsiteX8" fmla="*/ 0 w 11321183"/>
              <a:gd name="connsiteY8" fmla="*/ 468653 h 28118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321183" h="2811864" fill="none" extrusionOk="0">
                <a:moveTo>
                  <a:pt x="0" y="468653"/>
                </a:moveTo>
                <a:cubicBezTo>
                  <a:pt x="-32253" y="211828"/>
                  <a:pt x="201016" y="50010"/>
                  <a:pt x="468653" y="0"/>
                </a:cubicBezTo>
                <a:cubicBezTo>
                  <a:pt x="5326852" y="77600"/>
                  <a:pt x="6949661" y="-27269"/>
                  <a:pt x="10852530" y="0"/>
                </a:cubicBezTo>
                <a:cubicBezTo>
                  <a:pt x="11123194" y="-15611"/>
                  <a:pt x="11340493" y="215508"/>
                  <a:pt x="11321183" y="468653"/>
                </a:cubicBezTo>
                <a:cubicBezTo>
                  <a:pt x="11223800" y="914727"/>
                  <a:pt x="11201029" y="2100608"/>
                  <a:pt x="11321183" y="2343211"/>
                </a:cubicBezTo>
                <a:cubicBezTo>
                  <a:pt x="11297881" y="2592926"/>
                  <a:pt x="11084444" y="2823735"/>
                  <a:pt x="10852530" y="2811864"/>
                </a:cubicBezTo>
                <a:cubicBezTo>
                  <a:pt x="6623326" y="2861041"/>
                  <a:pt x="2880811" y="2689162"/>
                  <a:pt x="468653" y="2811864"/>
                </a:cubicBezTo>
                <a:cubicBezTo>
                  <a:pt x="204368" y="2853758"/>
                  <a:pt x="-2977" y="2604604"/>
                  <a:pt x="0" y="2343211"/>
                </a:cubicBezTo>
                <a:cubicBezTo>
                  <a:pt x="104420" y="1489131"/>
                  <a:pt x="-148629" y="737785"/>
                  <a:pt x="0" y="468653"/>
                </a:cubicBezTo>
                <a:close/>
              </a:path>
              <a:path w="11321183" h="2811864" stroke="0" extrusionOk="0">
                <a:moveTo>
                  <a:pt x="0" y="468653"/>
                </a:moveTo>
                <a:cubicBezTo>
                  <a:pt x="28096" y="206611"/>
                  <a:pt x="244762" y="-2331"/>
                  <a:pt x="468653" y="0"/>
                </a:cubicBezTo>
                <a:cubicBezTo>
                  <a:pt x="2139090" y="-129276"/>
                  <a:pt x="6495950" y="-77778"/>
                  <a:pt x="10852530" y="0"/>
                </a:cubicBezTo>
                <a:cubicBezTo>
                  <a:pt x="11103077" y="-26407"/>
                  <a:pt x="11319418" y="219999"/>
                  <a:pt x="11321183" y="468653"/>
                </a:cubicBezTo>
                <a:cubicBezTo>
                  <a:pt x="11154998" y="880213"/>
                  <a:pt x="11209408" y="1558401"/>
                  <a:pt x="11321183" y="2343211"/>
                </a:cubicBezTo>
                <a:cubicBezTo>
                  <a:pt x="11322602" y="2605035"/>
                  <a:pt x="11089487" y="2819298"/>
                  <a:pt x="10852530" y="2811864"/>
                </a:cubicBezTo>
                <a:cubicBezTo>
                  <a:pt x="8370086" y="2856084"/>
                  <a:pt x="4898298" y="2782482"/>
                  <a:pt x="468653" y="2811864"/>
                </a:cubicBezTo>
                <a:cubicBezTo>
                  <a:pt x="206229" y="2798055"/>
                  <a:pt x="-31338" y="2594798"/>
                  <a:pt x="0" y="2343211"/>
                </a:cubicBezTo>
                <a:cubicBezTo>
                  <a:pt x="106343" y="1830810"/>
                  <a:pt x="114089" y="1404841"/>
                  <a:pt x="0" y="468653"/>
                </a:cubicBezTo>
                <a:close/>
              </a:path>
            </a:pathLst>
          </a:custGeom>
          <a:solidFill>
            <a:schemeClr val="bg1"/>
          </a:solidFill>
          <a:ln w="76200">
            <a:solidFill>
              <a:srgbClr val="DC9AFE"/>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ea typeface="+mn-ea"/>
              <a:cs typeface="+mn-cs"/>
            </a:endParaRPr>
          </a:p>
        </p:txBody>
      </p:sp>
      <p:grpSp>
        <p:nvGrpSpPr>
          <p:cNvPr id="4" name="Group 3"/>
          <p:cNvGrpSpPr/>
          <p:nvPr/>
        </p:nvGrpSpPr>
        <p:grpSpPr>
          <a:xfrm>
            <a:off x="3279898" y="381490"/>
            <a:ext cx="5997452" cy="923330"/>
            <a:chOff x="3328275" y="155682"/>
            <a:chExt cx="5997452" cy="923330"/>
          </a:xfrm>
        </p:grpSpPr>
        <p:sp>
          <p:nvSpPr>
            <p:cNvPr id="25" name="TextBox 67">
              <a:extLst>
                <a:ext uri="{FF2B5EF4-FFF2-40B4-BE49-F238E27FC236}">
                  <a16:creationId xmlns:a16="http://schemas.microsoft.com/office/drawing/2014/main" xmlns="" id="{8673307C-6A9C-D34C-CFF5-A1C57367BA34}"/>
                </a:ext>
              </a:extLst>
            </p:cNvPr>
            <p:cNvSpPr txBox="1"/>
            <p:nvPr/>
          </p:nvSpPr>
          <p:spPr>
            <a:xfrm>
              <a:off x="3763146" y="155682"/>
              <a:ext cx="5562581" cy="92333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err="1">
                  <a:ln w="9525">
                    <a:solidFill>
                      <a:prstClr val="white"/>
                    </a:solidFill>
                    <a:prstDash val="solid"/>
                  </a:ln>
                  <a:solidFill>
                    <a:srgbClr val="FA5A68"/>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Yêu</a:t>
              </a:r>
              <a:r>
                <a:rPr kumimoji="0" lang="en-US" sz="5400" b="1" i="0" u="none" strike="noStrike" kern="1200" cap="none" spc="0" normalizeH="0" baseline="0" noProof="0" dirty="0">
                  <a:ln w="9525">
                    <a:solidFill>
                      <a:prstClr val="white"/>
                    </a:solidFill>
                    <a:prstDash val="solid"/>
                  </a:ln>
                  <a:solidFill>
                    <a:srgbClr val="FA5A68"/>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a:t>
              </a:r>
              <a:r>
                <a:rPr kumimoji="0" lang="en-US" sz="5400" b="1" i="0" u="none" strike="noStrike" kern="1200" cap="none" spc="0" normalizeH="0" baseline="0" noProof="0" dirty="0" err="1">
                  <a:ln w="9525">
                    <a:solidFill>
                      <a:prstClr val="white"/>
                    </a:solidFill>
                    <a:prstDash val="solid"/>
                  </a:ln>
                  <a:solidFill>
                    <a:srgbClr val="FA5A68"/>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cầu</a:t>
              </a:r>
              <a:r>
                <a:rPr kumimoji="0" lang="en-US" sz="5400" b="1" i="0" u="none" strike="noStrike" kern="1200" cap="none" spc="0" normalizeH="0" baseline="0" noProof="0" dirty="0">
                  <a:ln w="9525">
                    <a:solidFill>
                      <a:prstClr val="white"/>
                    </a:solidFill>
                    <a:prstDash val="solid"/>
                  </a:ln>
                  <a:solidFill>
                    <a:srgbClr val="FA5A68"/>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a:t>
              </a:r>
              <a:r>
                <a:rPr kumimoji="0" lang="en-US" sz="5400" b="1" i="0" u="none" strike="noStrike" kern="1200" cap="none" spc="0" normalizeH="0" baseline="0" noProof="0" dirty="0" err="1">
                  <a:ln w="9525">
                    <a:solidFill>
                      <a:prstClr val="white"/>
                    </a:solidFill>
                    <a:prstDash val="solid"/>
                  </a:ln>
                  <a:solidFill>
                    <a:srgbClr val="FA5A68"/>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cần</a:t>
              </a:r>
              <a:r>
                <a:rPr kumimoji="0" lang="en-US" sz="5400" b="1" i="0" u="none" strike="noStrike" kern="1200" cap="none" spc="0" normalizeH="0" baseline="0" noProof="0" dirty="0">
                  <a:ln w="9525">
                    <a:solidFill>
                      <a:prstClr val="white"/>
                    </a:solidFill>
                    <a:prstDash val="solid"/>
                  </a:ln>
                  <a:solidFill>
                    <a:srgbClr val="FA5A68"/>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 </a:t>
              </a:r>
              <a:r>
                <a:rPr kumimoji="0" lang="en-US" sz="5400" b="1" i="0" u="none" strike="noStrike" kern="1200" cap="none" spc="0" normalizeH="0" baseline="0" noProof="0" dirty="0" err="1">
                  <a:ln w="9525">
                    <a:solidFill>
                      <a:prstClr val="white"/>
                    </a:solidFill>
                    <a:prstDash val="solid"/>
                  </a:ln>
                  <a:solidFill>
                    <a:srgbClr val="FA5A68"/>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rPr>
                <a:t>đạt</a:t>
              </a:r>
              <a:endParaRPr kumimoji="0" lang="en-US" sz="5400" b="1" i="0" u="none" strike="noStrike" kern="1200" cap="none" spc="0" normalizeH="0" baseline="0" noProof="0" dirty="0">
                <a:ln w="9525">
                  <a:solidFill>
                    <a:prstClr val="white"/>
                  </a:solidFill>
                  <a:prstDash val="solid"/>
                </a:ln>
                <a:solidFill>
                  <a:srgbClr val="FA5A68"/>
                </a:solidFill>
                <a:effectLst>
                  <a:outerShdw blurRad="12700" dist="38100" dir="2700000" algn="tl" rotWithShape="0">
                    <a:srgbClr val="4472C4">
                      <a:lumMod val="60000"/>
                      <a:lumOff val="40000"/>
                    </a:srgbClr>
                  </a:outerShdw>
                </a:effectLst>
                <a:uLnTx/>
                <a:uFillTx/>
                <a:ea typeface="LNTH-LuoLuoNotangYuanTi 1" pitchFamily="2" charset="-128"/>
                <a:cs typeface="LNTH-LuoLuoNotangYuanTi 1" pitchFamily="2" charset="-128"/>
              </a:endParaRPr>
            </a:p>
          </p:txBody>
        </p:sp>
        <p:pic>
          <p:nvPicPr>
            <p:cNvPr id="32" name="Hình ảnh 24">
              <a:extLst>
                <a:ext uri="{FF2B5EF4-FFF2-40B4-BE49-F238E27FC236}">
                  <a16:creationId xmlns:a16="http://schemas.microsoft.com/office/drawing/2014/main" xmlns="" id="{18C3BE43-1FDC-B367-2E7D-F3854A531D81}"/>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6616" b="39870" l="70456" r="94202">
                          <a14:foregroundMark x1="73281" y1="13241" x2="72969" y2="13519"/>
                        </a14:backgroundRemoval>
                      </a14:imgEffect>
                    </a14:imgLayer>
                  </a14:imgProps>
                </a:ext>
                <a:ext uri="{28A0092B-C50C-407E-A947-70E740481C1C}">
                  <a14:useLocalDpi xmlns:a14="http://schemas.microsoft.com/office/drawing/2010/main" val="0"/>
                </a:ext>
              </a:extLst>
            </a:blip>
            <a:srcRect l="67488" t="2460" r="2830" b="55973"/>
            <a:stretch/>
          </p:blipFill>
          <p:spPr>
            <a:xfrm>
              <a:off x="3328275" y="269732"/>
              <a:ext cx="976611" cy="791956"/>
            </a:xfrm>
            <a:prstGeom prst="rect">
              <a:avLst/>
            </a:prstGeom>
          </p:spPr>
        </p:pic>
      </p:gr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63246" t="33246" r="8052" b="5340"/>
          <a:stretch/>
        </p:blipFill>
        <p:spPr>
          <a:xfrm>
            <a:off x="8010525" y="1866231"/>
            <a:ext cx="4331815" cy="5213860"/>
          </a:xfrm>
          <a:prstGeom prst="rect">
            <a:avLst/>
          </a:prstGeom>
        </p:spPr>
      </p:pic>
      <p:sp>
        <p:nvSpPr>
          <p:cNvPr id="5" name="TextBox 4">
            <a:extLst>
              <a:ext uri="{FF2B5EF4-FFF2-40B4-BE49-F238E27FC236}">
                <a16:creationId xmlns:a16="http://schemas.microsoft.com/office/drawing/2014/main" xmlns="" id="{50E4A9F0-687D-2A6E-36E7-22694A6E22C7}"/>
              </a:ext>
            </a:extLst>
          </p:cNvPr>
          <p:cNvSpPr txBox="1"/>
          <p:nvPr/>
        </p:nvSpPr>
        <p:spPr>
          <a:xfrm>
            <a:off x="1533525" y="1390650"/>
            <a:ext cx="8848725" cy="1323439"/>
          </a:xfrm>
          <a:prstGeom prst="rect">
            <a:avLst/>
          </a:prstGeom>
          <a:noFill/>
        </p:spPr>
        <p:txBody>
          <a:bodyPr wrap="square" rtlCol="0">
            <a:spAutoFit/>
          </a:bodyPr>
          <a:lstStyle/>
          <a:p>
            <a:pPr marL="571500" indent="-571500" algn="just">
              <a:buFont typeface="Arial" panose="020B0604020202020204" pitchFamily="34" charset="0"/>
              <a:buChar char="•"/>
            </a:pPr>
            <a:r>
              <a:rPr lang="vi-VN" sz="4000" dirty="0">
                <a:latin typeface="Calibri" panose="020F0502020204030204" pitchFamily="34" charset="0"/>
                <a:cs typeface="Calibri" panose="020F0502020204030204" pitchFamily="34" charset="0"/>
              </a:rPr>
              <a:t>Biết làm tròn và làm tròn được số đến hàng trăm nghìn.</a:t>
            </a:r>
            <a:endParaRPr lang="en-US" sz="40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356899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Effect transition="in" filter="barn(inVertical)">
                                      <p:cBhvr>
                                        <p:cTn id="14"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a:extLst>
              <a:ext uri="{FF2B5EF4-FFF2-40B4-BE49-F238E27FC236}">
                <a16:creationId xmlns:a16="http://schemas.microsoft.com/office/drawing/2014/main" xmlns="" id="{2E47FBD0-AA9D-2219-D218-A6929ADDCCBA}"/>
              </a:ext>
            </a:extLst>
          </p:cNvPr>
          <p:cNvPicPr>
            <a:picLocks noChangeAspect="1"/>
          </p:cNvPicPr>
          <p:nvPr/>
        </p:nvPicPr>
        <p:blipFill>
          <a:blip r:embed="rId3"/>
          <a:stretch>
            <a:fillRect/>
          </a:stretch>
        </p:blipFill>
        <p:spPr>
          <a:xfrm>
            <a:off x="5239064" y="-123825"/>
            <a:ext cx="6952936" cy="6858000"/>
          </a:xfrm>
          <a:prstGeom prst="rect">
            <a:avLst/>
          </a:prstGeom>
        </p:spPr>
      </p:pic>
    </p:spTree>
    <p:extLst>
      <p:ext uri="{BB962C8B-B14F-4D97-AF65-F5344CB8AC3E}">
        <p14:creationId xmlns:p14="http://schemas.microsoft.com/office/powerpoint/2010/main" val="124736307"/>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5" name="Hình chữ nhật: Góc Tròn 6">
            <a:extLst>
              <a:ext uri="{FF2B5EF4-FFF2-40B4-BE49-F238E27FC236}">
                <a16:creationId xmlns:a16="http://schemas.microsoft.com/office/drawing/2014/main" xmlns="" id="{5EDA13FA-52E6-BE1A-FEDF-A2A8F414FB17}"/>
              </a:ext>
            </a:extLst>
          </p:cNvPr>
          <p:cNvSpPr/>
          <p:nvPr/>
        </p:nvSpPr>
        <p:spPr>
          <a:xfrm>
            <a:off x="182880" y="245661"/>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xmlns="" id="{B57996C8-2C7D-FB96-1975-59947F7045AB}"/>
              </a:ext>
            </a:extLst>
          </p:cNvPr>
          <p:cNvPicPr>
            <a:picLocks noChangeAspect="1"/>
          </p:cNvPicPr>
          <p:nvPr/>
        </p:nvPicPr>
        <p:blipFill>
          <a:blip r:embed="rId3" cstate="print"/>
          <a:stretch>
            <a:fillRect/>
          </a:stretch>
        </p:blipFill>
        <p:spPr>
          <a:xfrm>
            <a:off x="542925" y="313653"/>
            <a:ext cx="2104336" cy="1052168"/>
          </a:xfrm>
          <a:prstGeom prst="rect">
            <a:avLst/>
          </a:prstGeom>
        </p:spPr>
      </p:pic>
      <p:pic>
        <p:nvPicPr>
          <p:cNvPr id="4" name="Picture 3">
            <a:extLst>
              <a:ext uri="{FF2B5EF4-FFF2-40B4-BE49-F238E27FC236}">
                <a16:creationId xmlns:a16="http://schemas.microsoft.com/office/drawing/2014/main" xmlns="" id="{052D0431-7533-E3C4-7C67-E3A2E5EE7B93}"/>
              </a:ext>
            </a:extLst>
          </p:cNvPr>
          <p:cNvPicPr>
            <a:picLocks noChangeAspect="1"/>
          </p:cNvPicPr>
          <p:nvPr/>
        </p:nvPicPr>
        <p:blipFill>
          <a:blip r:embed="rId4">
            <a:extLst>
              <a:ext uri="{BEBA8EAE-BF5A-486C-A8C5-ECC9F3942E4B}">
                <a14:imgProps xmlns:a14="http://schemas.microsoft.com/office/drawing/2010/main">
                  <a14:imgLayer r:embed="rId5">
                    <a14:imgEffect>
                      <a14:saturation sat="200000"/>
                    </a14:imgEffect>
                  </a14:imgLayer>
                </a14:imgProps>
              </a:ext>
            </a:extLst>
          </a:blip>
          <a:stretch>
            <a:fillRect/>
          </a:stretch>
        </p:blipFill>
        <p:spPr>
          <a:xfrm>
            <a:off x="1019175" y="1295400"/>
            <a:ext cx="10134600" cy="4400550"/>
          </a:xfrm>
          <a:prstGeom prst="rect">
            <a:avLst/>
          </a:prstGeom>
        </p:spPr>
      </p:pic>
      <p:sp>
        <p:nvSpPr>
          <p:cNvPr id="7" name="Speech Bubble: Rectangle with Corners Rounded 6">
            <a:extLst>
              <a:ext uri="{FF2B5EF4-FFF2-40B4-BE49-F238E27FC236}">
                <a16:creationId xmlns:a16="http://schemas.microsoft.com/office/drawing/2014/main" xmlns="" id="{A858DCDD-D620-5732-14F2-7A2EE9A059B7}"/>
              </a:ext>
            </a:extLst>
          </p:cNvPr>
          <p:cNvSpPr/>
          <p:nvPr/>
        </p:nvSpPr>
        <p:spPr>
          <a:xfrm>
            <a:off x="2476500" y="1219200"/>
            <a:ext cx="4772025" cy="942975"/>
          </a:xfrm>
          <a:prstGeom prst="wedgeRoundRectCallout">
            <a:avLst>
              <a:gd name="adj1" fmla="val -44012"/>
              <a:gd name="adj2" fmla="val 71591"/>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t>Số</a:t>
            </a:r>
            <a:r>
              <a:rPr lang="en-US" sz="2400" dirty="0"/>
              <a:t> </a:t>
            </a:r>
            <a:r>
              <a:rPr lang="en-US" sz="2400" dirty="0" err="1"/>
              <a:t>lượng</a:t>
            </a:r>
            <a:r>
              <a:rPr lang="en-US" sz="2400" dirty="0"/>
              <a:t> </a:t>
            </a:r>
            <a:r>
              <a:rPr lang="en-US" sz="2400" dirty="0" err="1"/>
              <a:t>xe</a:t>
            </a:r>
            <a:r>
              <a:rPr lang="en-US" sz="2400" dirty="0"/>
              <a:t> </a:t>
            </a:r>
            <a:r>
              <a:rPr lang="en-US" sz="2400" dirty="0" err="1"/>
              <a:t>máy</a:t>
            </a:r>
            <a:r>
              <a:rPr lang="en-US" sz="2400" dirty="0"/>
              <a:t> </a:t>
            </a:r>
            <a:r>
              <a:rPr lang="en-US" sz="2400" dirty="0" err="1"/>
              <a:t>bán</a:t>
            </a:r>
            <a:r>
              <a:rPr lang="en-US" sz="2400" dirty="0"/>
              <a:t> </a:t>
            </a:r>
            <a:r>
              <a:rPr lang="en-US" sz="2400" dirty="0" err="1"/>
              <a:t>ra</a:t>
            </a:r>
            <a:r>
              <a:rPr lang="en-US" sz="2400" dirty="0"/>
              <a:t> </a:t>
            </a:r>
            <a:r>
              <a:rPr lang="en-US" sz="2400" dirty="0" err="1"/>
              <a:t>của</a:t>
            </a:r>
            <a:r>
              <a:rPr lang="en-US" sz="2400" dirty="0"/>
              <a:t> </a:t>
            </a:r>
            <a:r>
              <a:rPr lang="en-US" sz="2400" dirty="0" err="1"/>
              <a:t>công</a:t>
            </a:r>
            <a:r>
              <a:rPr lang="en-US" sz="2400" dirty="0"/>
              <a:t> ty A </a:t>
            </a:r>
            <a:r>
              <a:rPr lang="en-US" sz="2400" dirty="0" err="1"/>
              <a:t>năm</a:t>
            </a:r>
            <a:r>
              <a:rPr lang="en-US" sz="2400" dirty="0"/>
              <a:t> 2020 </a:t>
            </a:r>
            <a:r>
              <a:rPr lang="en-US" sz="2400" dirty="0" err="1"/>
              <a:t>là</a:t>
            </a:r>
            <a:r>
              <a:rPr lang="en-US" sz="2400" dirty="0"/>
              <a:t> </a:t>
            </a:r>
            <a:r>
              <a:rPr lang="en-US" sz="2400" dirty="0" err="1"/>
              <a:t>khoảng</a:t>
            </a:r>
            <a:r>
              <a:rPr lang="en-US" sz="2400" dirty="0"/>
              <a:t> 2 700 000 </a:t>
            </a:r>
            <a:r>
              <a:rPr lang="en-US" sz="2400" dirty="0" err="1"/>
              <a:t>xe</a:t>
            </a:r>
            <a:r>
              <a:rPr lang="en-US" sz="2400" dirty="0"/>
              <a:t>.</a:t>
            </a:r>
          </a:p>
        </p:txBody>
      </p:sp>
      <p:sp>
        <p:nvSpPr>
          <p:cNvPr id="8" name="Speech Bubble: Rectangle with Corners Rounded 7">
            <a:extLst>
              <a:ext uri="{FF2B5EF4-FFF2-40B4-BE49-F238E27FC236}">
                <a16:creationId xmlns:a16="http://schemas.microsoft.com/office/drawing/2014/main" xmlns="" id="{5BE332F8-97C8-2393-6AE5-1B446BB5F33C}"/>
              </a:ext>
            </a:extLst>
          </p:cNvPr>
          <p:cNvSpPr/>
          <p:nvPr/>
        </p:nvSpPr>
        <p:spPr>
          <a:xfrm>
            <a:off x="8705850" y="952500"/>
            <a:ext cx="3333750" cy="1533525"/>
          </a:xfrm>
          <a:prstGeom prst="wedgeRoundRectCallout">
            <a:avLst>
              <a:gd name="adj1" fmla="val -5155"/>
              <a:gd name="adj2" fmla="val 80908"/>
              <a:gd name="adj3" fmla="val 16667"/>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t>Theo </a:t>
            </a:r>
            <a:r>
              <a:rPr lang="en-US" sz="2400" dirty="0" err="1"/>
              <a:t>số</a:t>
            </a:r>
            <a:r>
              <a:rPr lang="en-US" sz="2400" dirty="0"/>
              <a:t> </a:t>
            </a:r>
            <a:r>
              <a:rPr lang="en-US" sz="2400" dirty="0" err="1"/>
              <a:t>liệu</a:t>
            </a:r>
            <a:r>
              <a:rPr lang="en-US" sz="2400" dirty="0"/>
              <a:t> </a:t>
            </a:r>
            <a:r>
              <a:rPr lang="en-US" sz="2400" dirty="0" err="1"/>
              <a:t>cụ</a:t>
            </a:r>
            <a:r>
              <a:rPr lang="en-US" sz="2400" dirty="0"/>
              <a:t> </a:t>
            </a:r>
            <a:r>
              <a:rPr lang="en-US" sz="2400" dirty="0" err="1"/>
              <a:t>thể</a:t>
            </a:r>
            <a:r>
              <a:rPr lang="en-US" sz="2400" dirty="0"/>
              <a:t>, </a:t>
            </a:r>
            <a:r>
              <a:rPr lang="en-US" sz="2400" dirty="0" err="1"/>
              <a:t>số</a:t>
            </a:r>
            <a:r>
              <a:rPr lang="en-US" sz="2400" dirty="0"/>
              <a:t> </a:t>
            </a:r>
            <a:r>
              <a:rPr lang="en-US" sz="2400" dirty="0" err="1"/>
              <a:t>lượng</a:t>
            </a:r>
            <a:r>
              <a:rPr lang="en-US" sz="2400" dirty="0"/>
              <a:t> </a:t>
            </a:r>
            <a:r>
              <a:rPr lang="en-US" sz="2400" dirty="0" err="1"/>
              <a:t>xe</a:t>
            </a:r>
            <a:r>
              <a:rPr lang="en-US" sz="2400" dirty="0"/>
              <a:t> </a:t>
            </a:r>
            <a:r>
              <a:rPr lang="en-US" sz="2400" dirty="0" err="1"/>
              <a:t>máy</a:t>
            </a:r>
            <a:r>
              <a:rPr lang="en-US" sz="2400" dirty="0"/>
              <a:t> </a:t>
            </a:r>
            <a:r>
              <a:rPr lang="en-US" sz="2400" dirty="0" err="1"/>
              <a:t>của</a:t>
            </a:r>
            <a:r>
              <a:rPr lang="en-US" sz="2400" dirty="0"/>
              <a:t> </a:t>
            </a:r>
            <a:r>
              <a:rPr lang="en-US" sz="2400" dirty="0" err="1"/>
              <a:t>công</a:t>
            </a:r>
            <a:r>
              <a:rPr lang="en-US" sz="2400" dirty="0"/>
              <a:t> ty A </a:t>
            </a:r>
            <a:r>
              <a:rPr lang="en-US" sz="2400" dirty="0" err="1"/>
              <a:t>bán</a:t>
            </a:r>
            <a:r>
              <a:rPr lang="en-US" sz="2400" dirty="0"/>
              <a:t> </a:t>
            </a:r>
            <a:r>
              <a:rPr lang="en-US" sz="2400" dirty="0" err="1"/>
              <a:t>ra</a:t>
            </a:r>
            <a:r>
              <a:rPr lang="en-US" sz="2400" dirty="0"/>
              <a:t> </a:t>
            </a:r>
            <a:r>
              <a:rPr lang="en-US" sz="2400" dirty="0" err="1"/>
              <a:t>năm</a:t>
            </a:r>
            <a:r>
              <a:rPr lang="en-US" sz="2400" dirty="0"/>
              <a:t> 2020 </a:t>
            </a:r>
            <a:r>
              <a:rPr lang="en-US" sz="2400" dirty="0" err="1"/>
              <a:t>là</a:t>
            </a:r>
            <a:r>
              <a:rPr lang="en-US" sz="2400" dirty="0"/>
              <a:t> 2 712 615 </a:t>
            </a:r>
            <a:r>
              <a:rPr lang="en-US" sz="2400" dirty="0" err="1"/>
              <a:t>xe</a:t>
            </a:r>
            <a:endParaRPr lang="en-US" sz="2400" dirty="0"/>
          </a:p>
        </p:txBody>
      </p:sp>
      <p:sp>
        <p:nvSpPr>
          <p:cNvPr id="9" name="TextBox 8">
            <a:extLst>
              <a:ext uri="{FF2B5EF4-FFF2-40B4-BE49-F238E27FC236}">
                <a16:creationId xmlns:a16="http://schemas.microsoft.com/office/drawing/2014/main" xmlns="" id="{9C450AC3-0FDA-C992-F93A-DE61D599999C}"/>
              </a:ext>
            </a:extLst>
          </p:cNvPr>
          <p:cNvSpPr txBox="1"/>
          <p:nvPr/>
        </p:nvSpPr>
        <p:spPr>
          <a:xfrm>
            <a:off x="1400175" y="5488887"/>
            <a:ext cx="9696450" cy="1055608"/>
          </a:xfrm>
          <a:prstGeom prst="roundRect">
            <a:avLst/>
          </a:prstGeom>
          <a:solidFill>
            <a:schemeClr val="accent4">
              <a:lumMod val="40000"/>
              <a:lumOff val="60000"/>
            </a:schemeClr>
          </a:solidFill>
          <a:ln>
            <a:noFill/>
          </a:ln>
        </p:spPr>
        <p:txBody>
          <a:bodyPr wrap="square" rtlCol="0">
            <a:spAutoFit/>
          </a:bodyPr>
          <a:lstStyle/>
          <a:p>
            <a:pPr lvl="0" algn="ctr"/>
            <a:r>
              <a:rPr lang="vi-VN" sz="2800" b="1" dirty="0">
                <a:solidFill>
                  <a:srgbClr val="5B9BD5">
                    <a:lumMod val="75000"/>
                  </a:srgbClr>
                </a:solidFill>
                <a:latin typeface="Calibri" panose="020F0502020204030204"/>
              </a:rPr>
              <a:t>Phóng viên cho biết số lượng xe máy bán ra là bao nhiêu?</a:t>
            </a:r>
            <a:endParaRPr lang="en-US" sz="2800" b="1" dirty="0">
              <a:solidFill>
                <a:srgbClr val="5B9BD5">
                  <a:lumMod val="75000"/>
                </a:srgbClr>
              </a:solidFill>
              <a:latin typeface="Calibri" panose="020F0502020204030204"/>
            </a:endParaRPr>
          </a:p>
          <a:p>
            <a:pPr lvl="0" algn="ctr"/>
            <a:r>
              <a:rPr lang="vi-VN" sz="2800" b="1" dirty="0">
                <a:solidFill>
                  <a:srgbClr val="5B9BD5">
                    <a:lumMod val="75000"/>
                  </a:srgbClr>
                </a:solidFill>
                <a:latin typeface="Calibri" panose="020F0502020204030204"/>
              </a:rPr>
              <a:t>Rô-bốt cho biết số lượng xe máy bán ra là bao nhiêu?, </a:t>
            </a:r>
            <a:endParaRPr kumimoji="0" lang="vi-VN" sz="28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
        <p:nvSpPr>
          <p:cNvPr id="10" name="TextBox 9">
            <a:extLst>
              <a:ext uri="{FF2B5EF4-FFF2-40B4-BE49-F238E27FC236}">
                <a16:creationId xmlns:a16="http://schemas.microsoft.com/office/drawing/2014/main" xmlns="" id="{FA40B34B-8554-256D-731C-E25D071DF10B}"/>
              </a:ext>
            </a:extLst>
          </p:cNvPr>
          <p:cNvSpPr txBox="1"/>
          <p:nvPr/>
        </p:nvSpPr>
        <p:spPr>
          <a:xfrm>
            <a:off x="1428750" y="5622237"/>
            <a:ext cx="9696450" cy="715089"/>
          </a:xfrm>
          <a:prstGeom prst="roundRect">
            <a:avLst/>
          </a:prstGeom>
          <a:solidFill>
            <a:schemeClr val="accent4">
              <a:lumMod val="40000"/>
              <a:lumOff val="60000"/>
            </a:schemeClr>
          </a:solidFill>
          <a:ln>
            <a:noFill/>
          </a:ln>
        </p:spPr>
        <p:txBody>
          <a:bodyPr wrap="square" rtlCol="0">
            <a:spAutoFit/>
          </a:bodyPr>
          <a:lstStyle/>
          <a:p>
            <a:pPr lvl="0" algn="ctr"/>
            <a:r>
              <a:rPr lang="vi-VN" sz="3600" b="1" dirty="0">
                <a:solidFill>
                  <a:srgbClr val="5B9BD5">
                    <a:lumMod val="75000"/>
                  </a:srgbClr>
                </a:solidFill>
                <a:latin typeface="Calibri" panose="020F0502020204030204"/>
              </a:rPr>
              <a:t>Hai số trên giống và khác nhau ở điểm nào?”</a:t>
            </a:r>
            <a:endParaRPr kumimoji="0" lang="vi-VN" sz="36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Tree>
    <p:extLst>
      <p:ext uri="{BB962C8B-B14F-4D97-AF65-F5344CB8AC3E}">
        <p14:creationId xmlns:p14="http://schemas.microsoft.com/office/powerpoint/2010/main" val="411215650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randombar(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1" nodeType="clickEffect">
                                  <p:stCondLst>
                                    <p:cond delay="0"/>
                                  </p:stCondLst>
                                  <p:childTnLst>
                                    <p:animEffect transition="out" filter="fade">
                                      <p:cBhvr>
                                        <p:cTn id="26" dur="500"/>
                                        <p:tgtEl>
                                          <p:spTgt spid="9"/>
                                        </p:tgtEl>
                                      </p:cBhvr>
                                    </p:animEffect>
                                    <p:set>
                                      <p:cBhvr>
                                        <p:cTn id="27" dur="1" fill="hold">
                                          <p:stCondLst>
                                            <p:cond delay="499"/>
                                          </p:stCondLst>
                                        </p:cTn>
                                        <p:tgtEl>
                                          <p:spTgt spid="9"/>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9" grpId="1" animBg="1"/>
      <p:bldP spid="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5" name="Hình chữ nhật: Góc Tròn 6">
            <a:extLst>
              <a:ext uri="{FF2B5EF4-FFF2-40B4-BE49-F238E27FC236}">
                <a16:creationId xmlns:a16="http://schemas.microsoft.com/office/drawing/2014/main" xmlns="" id="{5EDA13FA-52E6-BE1A-FEDF-A2A8F414FB17}"/>
              </a:ext>
            </a:extLst>
          </p:cNvPr>
          <p:cNvSpPr/>
          <p:nvPr/>
        </p:nvSpPr>
        <p:spPr>
          <a:xfrm>
            <a:off x="173355" y="274236"/>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92" name="TextBox 91">
            <a:extLst>
              <a:ext uri="{FF2B5EF4-FFF2-40B4-BE49-F238E27FC236}">
                <a16:creationId xmlns:a16="http://schemas.microsoft.com/office/drawing/2014/main" xmlns="" id="{DA9A8785-1476-A839-0B03-A1AA2BBBF50D}"/>
              </a:ext>
            </a:extLst>
          </p:cNvPr>
          <p:cNvSpPr txBox="1"/>
          <p:nvPr/>
        </p:nvSpPr>
        <p:spPr>
          <a:xfrm>
            <a:off x="5381625" y="666750"/>
            <a:ext cx="3114675" cy="707886"/>
          </a:xfrm>
          <a:prstGeom prst="rect">
            <a:avLst/>
          </a:prstGeom>
          <a:noFill/>
        </p:spPr>
        <p:txBody>
          <a:bodyPr wrap="square" rtlCol="0">
            <a:spAutoFit/>
          </a:bodyPr>
          <a:lstStyle/>
          <a:p>
            <a:r>
              <a:rPr lang="en-US" sz="4000" dirty="0"/>
              <a:t>2 712 615</a:t>
            </a:r>
          </a:p>
        </p:txBody>
      </p:sp>
      <p:cxnSp>
        <p:nvCxnSpPr>
          <p:cNvPr id="94" name="Straight Arrow Connector 93">
            <a:extLst>
              <a:ext uri="{FF2B5EF4-FFF2-40B4-BE49-F238E27FC236}">
                <a16:creationId xmlns:a16="http://schemas.microsoft.com/office/drawing/2014/main" xmlns="" id="{96F29D5E-AD0F-E480-815E-59B717797FB7}"/>
              </a:ext>
            </a:extLst>
          </p:cNvPr>
          <p:cNvCxnSpPr/>
          <p:nvPr/>
        </p:nvCxnSpPr>
        <p:spPr>
          <a:xfrm>
            <a:off x="6600825" y="1257300"/>
            <a:ext cx="0" cy="5715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99" name="Group 98">
            <a:extLst>
              <a:ext uri="{FF2B5EF4-FFF2-40B4-BE49-F238E27FC236}">
                <a16:creationId xmlns:a16="http://schemas.microsoft.com/office/drawing/2014/main" xmlns="" id="{D5196B16-5DD0-D8AF-DB50-72E68614B25A}"/>
              </a:ext>
            </a:extLst>
          </p:cNvPr>
          <p:cNvGrpSpPr/>
          <p:nvPr/>
        </p:nvGrpSpPr>
        <p:grpSpPr>
          <a:xfrm>
            <a:off x="2647950" y="1914525"/>
            <a:ext cx="7858125" cy="852190"/>
            <a:chOff x="2409825" y="2028825"/>
            <a:chExt cx="7858125" cy="852190"/>
          </a:xfrm>
        </p:grpSpPr>
        <p:cxnSp>
          <p:nvCxnSpPr>
            <p:cNvPr id="3" name="Straight Arrow Connector 2">
              <a:extLst>
                <a:ext uri="{FF2B5EF4-FFF2-40B4-BE49-F238E27FC236}">
                  <a16:creationId xmlns:a16="http://schemas.microsoft.com/office/drawing/2014/main" xmlns="" id="{AE705FE5-F5F9-C1F6-88E9-49E4CCF8A353}"/>
                </a:ext>
              </a:extLst>
            </p:cNvPr>
            <p:cNvCxnSpPr>
              <a:cxnSpLocks/>
            </p:cNvCxnSpPr>
            <p:nvPr/>
          </p:nvCxnSpPr>
          <p:spPr>
            <a:xfrm>
              <a:off x="2409825" y="2219325"/>
              <a:ext cx="785812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9" name="Straight Connector 8">
              <a:extLst>
                <a:ext uri="{FF2B5EF4-FFF2-40B4-BE49-F238E27FC236}">
                  <a16:creationId xmlns:a16="http://schemas.microsoft.com/office/drawing/2014/main" xmlns="" id="{4039754B-492B-D711-A8A5-902BB8B71695}"/>
                </a:ext>
              </a:extLst>
            </p:cNvPr>
            <p:cNvCxnSpPr/>
            <p:nvPr/>
          </p:nvCxnSpPr>
          <p:spPr>
            <a:xfrm>
              <a:off x="3533775" y="2057400"/>
              <a:ext cx="0" cy="295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xmlns="" id="{95428C23-D844-05A4-5A48-46D3C4C4DA7B}"/>
                </a:ext>
              </a:extLst>
            </p:cNvPr>
            <p:cNvCxnSpPr>
              <a:cxnSpLocks/>
            </p:cNvCxnSpPr>
            <p:nvPr/>
          </p:nvCxnSpPr>
          <p:spPr>
            <a:xfrm>
              <a:off x="3238500"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xmlns="" id="{D7F40F1A-A32B-7E4D-C320-7515613AA668}"/>
                </a:ext>
              </a:extLst>
            </p:cNvPr>
            <p:cNvCxnSpPr>
              <a:cxnSpLocks/>
            </p:cNvCxnSpPr>
            <p:nvPr/>
          </p:nvCxnSpPr>
          <p:spPr>
            <a:xfrm>
              <a:off x="29241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xmlns="" id="{9321DAA1-C652-7EC1-E273-EE3130CCE7B2}"/>
                </a:ext>
              </a:extLst>
            </p:cNvPr>
            <p:cNvCxnSpPr>
              <a:cxnSpLocks/>
            </p:cNvCxnSpPr>
            <p:nvPr/>
          </p:nvCxnSpPr>
          <p:spPr>
            <a:xfrm>
              <a:off x="38004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xmlns="" id="{1BD792D8-8FD2-1C3D-327A-399DA3E16C09}"/>
                </a:ext>
              </a:extLst>
            </p:cNvPr>
            <p:cNvCxnSpPr>
              <a:cxnSpLocks/>
            </p:cNvCxnSpPr>
            <p:nvPr/>
          </p:nvCxnSpPr>
          <p:spPr>
            <a:xfrm>
              <a:off x="40386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xmlns="" id="{89B2FEA1-B0E8-9F5C-EE3D-8E4AF8668F54}"/>
                </a:ext>
              </a:extLst>
            </p:cNvPr>
            <p:cNvCxnSpPr>
              <a:cxnSpLocks/>
            </p:cNvCxnSpPr>
            <p:nvPr/>
          </p:nvCxnSpPr>
          <p:spPr>
            <a:xfrm>
              <a:off x="4314825"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xmlns="" id="{E5415E1C-743B-E0C1-A256-28CBDCB953AE}"/>
                </a:ext>
              </a:extLst>
            </p:cNvPr>
            <p:cNvCxnSpPr>
              <a:cxnSpLocks/>
            </p:cNvCxnSpPr>
            <p:nvPr/>
          </p:nvCxnSpPr>
          <p:spPr>
            <a:xfrm>
              <a:off x="45720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xmlns="" id="{826FF0BE-19F9-9AAF-92AC-E33666A8485F}"/>
                </a:ext>
              </a:extLst>
            </p:cNvPr>
            <p:cNvCxnSpPr>
              <a:cxnSpLocks/>
            </p:cNvCxnSpPr>
            <p:nvPr/>
          </p:nvCxnSpPr>
          <p:spPr>
            <a:xfrm>
              <a:off x="4848225"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xmlns="" id="{BBA4330B-4592-863D-7008-91CB1CC21449}"/>
                </a:ext>
              </a:extLst>
            </p:cNvPr>
            <p:cNvCxnSpPr>
              <a:cxnSpLocks/>
            </p:cNvCxnSpPr>
            <p:nvPr/>
          </p:nvCxnSpPr>
          <p:spPr>
            <a:xfrm>
              <a:off x="5105400"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xmlns="" id="{82C58CFC-8E4E-30DA-4AA3-1EF311DC55C3}"/>
                </a:ext>
              </a:extLst>
            </p:cNvPr>
            <p:cNvCxnSpPr>
              <a:cxnSpLocks/>
            </p:cNvCxnSpPr>
            <p:nvPr/>
          </p:nvCxnSpPr>
          <p:spPr>
            <a:xfrm>
              <a:off x="53816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xmlns="" id="{13CDD5B5-C25A-1155-01EE-1661FB11DD4E}"/>
                </a:ext>
              </a:extLst>
            </p:cNvPr>
            <p:cNvCxnSpPr>
              <a:cxnSpLocks/>
            </p:cNvCxnSpPr>
            <p:nvPr/>
          </p:nvCxnSpPr>
          <p:spPr>
            <a:xfrm>
              <a:off x="56483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xmlns="" id="{D2B2D5D1-EEC0-55A2-657A-CA08F09DB0AB}"/>
                </a:ext>
              </a:extLst>
            </p:cNvPr>
            <p:cNvCxnSpPr>
              <a:cxnSpLocks/>
            </p:cNvCxnSpPr>
            <p:nvPr/>
          </p:nvCxnSpPr>
          <p:spPr>
            <a:xfrm>
              <a:off x="588645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xmlns="" id="{7CB6E554-595D-14E6-A8D8-0640DCB288AE}"/>
                </a:ext>
              </a:extLst>
            </p:cNvPr>
            <p:cNvCxnSpPr>
              <a:cxnSpLocks/>
            </p:cNvCxnSpPr>
            <p:nvPr/>
          </p:nvCxnSpPr>
          <p:spPr>
            <a:xfrm>
              <a:off x="6115050" y="2095500"/>
              <a:ext cx="0" cy="2762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xmlns="" id="{6BC6E65C-9177-DEFC-EE32-EE79F61DC56C}"/>
                </a:ext>
              </a:extLst>
            </p:cNvPr>
            <p:cNvCxnSpPr>
              <a:cxnSpLocks/>
            </p:cNvCxnSpPr>
            <p:nvPr/>
          </p:nvCxnSpPr>
          <p:spPr>
            <a:xfrm>
              <a:off x="637222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xmlns="" id="{FF319AAB-CACE-5F4D-273F-7F45C5F56585}"/>
                </a:ext>
              </a:extLst>
            </p:cNvPr>
            <p:cNvCxnSpPr>
              <a:cxnSpLocks/>
            </p:cNvCxnSpPr>
            <p:nvPr/>
          </p:nvCxnSpPr>
          <p:spPr>
            <a:xfrm>
              <a:off x="66389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xmlns="" id="{CCE935F5-B6B5-FE77-8754-AE719CD5D91A}"/>
                </a:ext>
              </a:extLst>
            </p:cNvPr>
            <p:cNvCxnSpPr>
              <a:cxnSpLocks/>
            </p:cNvCxnSpPr>
            <p:nvPr/>
          </p:nvCxnSpPr>
          <p:spPr>
            <a:xfrm>
              <a:off x="690562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xmlns="" id="{E715AF91-7EB9-C310-0605-C0DC0E218B6E}"/>
                </a:ext>
              </a:extLst>
            </p:cNvPr>
            <p:cNvCxnSpPr>
              <a:cxnSpLocks/>
            </p:cNvCxnSpPr>
            <p:nvPr/>
          </p:nvCxnSpPr>
          <p:spPr>
            <a:xfrm>
              <a:off x="719137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xmlns="" id="{FE063875-7FC3-DD44-EA7E-426E559EC6AD}"/>
                </a:ext>
              </a:extLst>
            </p:cNvPr>
            <p:cNvCxnSpPr>
              <a:cxnSpLocks/>
            </p:cNvCxnSpPr>
            <p:nvPr/>
          </p:nvCxnSpPr>
          <p:spPr>
            <a:xfrm>
              <a:off x="74390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xmlns="" id="{B94A96C0-2401-6DC7-8195-52440B3BCE4C}"/>
                </a:ext>
              </a:extLst>
            </p:cNvPr>
            <p:cNvCxnSpPr>
              <a:cxnSpLocks/>
            </p:cNvCxnSpPr>
            <p:nvPr/>
          </p:nvCxnSpPr>
          <p:spPr>
            <a:xfrm>
              <a:off x="77057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xmlns="" id="{1C3100FB-374C-BFEF-3939-DD23B56CA379}"/>
                </a:ext>
              </a:extLst>
            </p:cNvPr>
            <p:cNvCxnSpPr>
              <a:cxnSpLocks/>
            </p:cNvCxnSpPr>
            <p:nvPr/>
          </p:nvCxnSpPr>
          <p:spPr>
            <a:xfrm>
              <a:off x="798195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Straight Connector 73">
              <a:extLst>
                <a:ext uri="{FF2B5EF4-FFF2-40B4-BE49-F238E27FC236}">
                  <a16:creationId xmlns:a16="http://schemas.microsoft.com/office/drawing/2014/main" xmlns="" id="{E1DD2308-3E29-342E-4A96-CA6449EFDE8A}"/>
                </a:ext>
              </a:extLst>
            </p:cNvPr>
            <p:cNvCxnSpPr>
              <a:cxnSpLocks/>
            </p:cNvCxnSpPr>
            <p:nvPr/>
          </p:nvCxnSpPr>
          <p:spPr>
            <a:xfrm>
              <a:off x="82296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xmlns="" id="{0567D750-4402-0072-616B-D5DB458E03FF}"/>
                </a:ext>
              </a:extLst>
            </p:cNvPr>
            <p:cNvCxnSpPr>
              <a:cxnSpLocks/>
            </p:cNvCxnSpPr>
            <p:nvPr/>
          </p:nvCxnSpPr>
          <p:spPr>
            <a:xfrm>
              <a:off x="84867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Straight Connector 80">
              <a:extLst>
                <a:ext uri="{FF2B5EF4-FFF2-40B4-BE49-F238E27FC236}">
                  <a16:creationId xmlns:a16="http://schemas.microsoft.com/office/drawing/2014/main" xmlns="" id="{50A80407-B86A-86A6-63E0-E0E7E64D4FD0}"/>
                </a:ext>
              </a:extLst>
            </p:cNvPr>
            <p:cNvCxnSpPr>
              <a:cxnSpLocks/>
            </p:cNvCxnSpPr>
            <p:nvPr/>
          </p:nvCxnSpPr>
          <p:spPr>
            <a:xfrm>
              <a:off x="8743950" y="2028825"/>
              <a:ext cx="0" cy="342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Straight Connector 81">
              <a:extLst>
                <a:ext uri="{FF2B5EF4-FFF2-40B4-BE49-F238E27FC236}">
                  <a16:creationId xmlns:a16="http://schemas.microsoft.com/office/drawing/2014/main" xmlns="" id="{5EEE2E45-89A2-7065-07AF-851546D906AC}"/>
                </a:ext>
              </a:extLst>
            </p:cNvPr>
            <p:cNvCxnSpPr>
              <a:cxnSpLocks/>
            </p:cNvCxnSpPr>
            <p:nvPr/>
          </p:nvCxnSpPr>
          <p:spPr>
            <a:xfrm>
              <a:off x="898207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3" name="Straight Connector 82">
              <a:extLst>
                <a:ext uri="{FF2B5EF4-FFF2-40B4-BE49-F238E27FC236}">
                  <a16:creationId xmlns:a16="http://schemas.microsoft.com/office/drawing/2014/main" xmlns="" id="{DFDB18E8-617D-7257-364C-867EBA81720B}"/>
                </a:ext>
              </a:extLst>
            </p:cNvPr>
            <p:cNvCxnSpPr>
              <a:cxnSpLocks/>
            </p:cNvCxnSpPr>
            <p:nvPr/>
          </p:nvCxnSpPr>
          <p:spPr>
            <a:xfrm>
              <a:off x="92297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9" name="Straight Connector 88">
              <a:extLst>
                <a:ext uri="{FF2B5EF4-FFF2-40B4-BE49-F238E27FC236}">
                  <a16:creationId xmlns:a16="http://schemas.microsoft.com/office/drawing/2014/main" xmlns="" id="{565F642C-3684-ADFF-D4BC-9A50E4ECC8AD}"/>
                </a:ext>
              </a:extLst>
            </p:cNvPr>
            <p:cNvCxnSpPr>
              <a:cxnSpLocks/>
            </p:cNvCxnSpPr>
            <p:nvPr/>
          </p:nvCxnSpPr>
          <p:spPr>
            <a:xfrm>
              <a:off x="9505950"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95" name="TextBox 94">
              <a:extLst>
                <a:ext uri="{FF2B5EF4-FFF2-40B4-BE49-F238E27FC236}">
                  <a16:creationId xmlns:a16="http://schemas.microsoft.com/office/drawing/2014/main" xmlns="" id="{B77E9E7C-9C10-1E2D-A68F-4488767B1427}"/>
                </a:ext>
              </a:extLst>
            </p:cNvPr>
            <p:cNvSpPr txBox="1"/>
            <p:nvPr/>
          </p:nvSpPr>
          <p:spPr>
            <a:xfrm>
              <a:off x="2828924" y="2419350"/>
              <a:ext cx="1800225" cy="461665"/>
            </a:xfrm>
            <a:prstGeom prst="rect">
              <a:avLst/>
            </a:prstGeom>
            <a:noFill/>
          </p:spPr>
          <p:txBody>
            <a:bodyPr wrap="square" rtlCol="0">
              <a:spAutoFit/>
            </a:bodyPr>
            <a:lstStyle/>
            <a:p>
              <a:r>
                <a:rPr lang="en-US" sz="2400" dirty="0"/>
                <a:t>2 600 000</a:t>
              </a:r>
            </a:p>
          </p:txBody>
        </p:sp>
        <p:sp>
          <p:nvSpPr>
            <p:cNvPr id="97" name="TextBox 96">
              <a:extLst>
                <a:ext uri="{FF2B5EF4-FFF2-40B4-BE49-F238E27FC236}">
                  <a16:creationId xmlns:a16="http://schemas.microsoft.com/office/drawing/2014/main" xmlns="" id="{BBAB5A8D-2F26-8169-2B24-82B5EBB5858E}"/>
                </a:ext>
              </a:extLst>
            </p:cNvPr>
            <p:cNvSpPr txBox="1"/>
            <p:nvPr/>
          </p:nvSpPr>
          <p:spPr>
            <a:xfrm>
              <a:off x="5495924" y="2381250"/>
              <a:ext cx="1800225" cy="461665"/>
            </a:xfrm>
            <a:prstGeom prst="rect">
              <a:avLst/>
            </a:prstGeom>
            <a:noFill/>
          </p:spPr>
          <p:txBody>
            <a:bodyPr wrap="square" rtlCol="0">
              <a:spAutoFit/>
            </a:bodyPr>
            <a:lstStyle/>
            <a:p>
              <a:r>
                <a:rPr lang="en-US" sz="2400" dirty="0"/>
                <a:t>2 700 000</a:t>
              </a:r>
            </a:p>
          </p:txBody>
        </p:sp>
        <p:sp>
          <p:nvSpPr>
            <p:cNvPr id="98" name="TextBox 97">
              <a:extLst>
                <a:ext uri="{FF2B5EF4-FFF2-40B4-BE49-F238E27FC236}">
                  <a16:creationId xmlns:a16="http://schemas.microsoft.com/office/drawing/2014/main" xmlns="" id="{E9ABF3FA-8D26-CD4F-A56C-77958B2A3E4F}"/>
                </a:ext>
              </a:extLst>
            </p:cNvPr>
            <p:cNvSpPr txBox="1"/>
            <p:nvPr/>
          </p:nvSpPr>
          <p:spPr>
            <a:xfrm>
              <a:off x="8162924" y="2390775"/>
              <a:ext cx="1800225" cy="461665"/>
            </a:xfrm>
            <a:prstGeom prst="rect">
              <a:avLst/>
            </a:prstGeom>
            <a:noFill/>
          </p:spPr>
          <p:txBody>
            <a:bodyPr wrap="square" rtlCol="0">
              <a:spAutoFit/>
            </a:bodyPr>
            <a:lstStyle/>
            <a:p>
              <a:r>
                <a:rPr lang="en-US" sz="2400" dirty="0"/>
                <a:t>2 800 000</a:t>
              </a:r>
            </a:p>
          </p:txBody>
        </p:sp>
      </p:grpSp>
      <p:sp>
        <p:nvSpPr>
          <p:cNvPr id="101" name="TextBox 100">
            <a:extLst>
              <a:ext uri="{FF2B5EF4-FFF2-40B4-BE49-F238E27FC236}">
                <a16:creationId xmlns:a16="http://schemas.microsoft.com/office/drawing/2014/main" xmlns="" id="{E47C94B5-E837-FBE8-0D2E-E8A3F51F8F71}"/>
              </a:ext>
            </a:extLst>
          </p:cNvPr>
          <p:cNvSpPr txBox="1"/>
          <p:nvPr/>
        </p:nvSpPr>
        <p:spPr>
          <a:xfrm>
            <a:off x="1619250" y="3060012"/>
            <a:ext cx="9696450" cy="1328023"/>
          </a:xfrm>
          <a:prstGeom prst="roundRect">
            <a:avLst/>
          </a:prstGeom>
          <a:solidFill>
            <a:schemeClr val="accent4">
              <a:lumMod val="40000"/>
              <a:lumOff val="60000"/>
            </a:schemeClr>
          </a:solidFill>
          <a:ln>
            <a:noFill/>
          </a:ln>
        </p:spPr>
        <p:txBody>
          <a:bodyPr wrap="square" rtlCol="0">
            <a:spAutoFit/>
          </a:bodyPr>
          <a:lstStyle/>
          <a:p>
            <a:pPr lvl="0" algn="ctr"/>
            <a:r>
              <a:rPr lang="vi-VN" sz="3600" b="1" dirty="0">
                <a:solidFill>
                  <a:srgbClr val="5B9BD5">
                    <a:lumMod val="75000"/>
                  </a:srgbClr>
                </a:solidFill>
                <a:latin typeface="Calibri" panose="020F0502020204030204"/>
              </a:rPr>
              <a:t>Trên tia số, số 2 712 615 gần số 2 700 000 hơn hay gần số 2 800 000 hơn?</a:t>
            </a:r>
            <a:endParaRPr kumimoji="0" lang="vi-VN" sz="36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
        <p:nvSpPr>
          <p:cNvPr id="102" name="TextBox 101">
            <a:extLst>
              <a:ext uri="{FF2B5EF4-FFF2-40B4-BE49-F238E27FC236}">
                <a16:creationId xmlns:a16="http://schemas.microsoft.com/office/drawing/2014/main" xmlns="" id="{D933F6A0-F6AE-6FDB-B5C1-C84D7E642FA0}"/>
              </a:ext>
            </a:extLst>
          </p:cNvPr>
          <p:cNvSpPr txBox="1"/>
          <p:nvPr/>
        </p:nvSpPr>
        <p:spPr>
          <a:xfrm>
            <a:off x="1638300" y="3088587"/>
            <a:ext cx="9696450" cy="1328023"/>
          </a:xfrm>
          <a:prstGeom prst="roundRect">
            <a:avLst/>
          </a:prstGeom>
          <a:solidFill>
            <a:schemeClr val="accent4">
              <a:lumMod val="40000"/>
              <a:lumOff val="60000"/>
            </a:schemeClr>
          </a:solidFill>
          <a:ln>
            <a:noFill/>
          </a:ln>
        </p:spPr>
        <p:txBody>
          <a:bodyPr wrap="square" rtlCol="0">
            <a:spAutoFit/>
          </a:bodyPr>
          <a:lstStyle/>
          <a:p>
            <a:pPr lvl="0" algn="ctr"/>
            <a:r>
              <a:rPr lang="vi-VN" sz="3600" b="1" dirty="0">
                <a:solidFill>
                  <a:srgbClr val="5B9BD5">
                    <a:lumMod val="75000"/>
                  </a:srgbClr>
                </a:solidFill>
                <a:latin typeface="Calibri" panose="020F0502020204030204"/>
              </a:rPr>
              <a:t>Vậy khi làm tròn số 2 712 615 đến hàng trăm nghìn thì được số 2 700 000</a:t>
            </a:r>
            <a:endParaRPr kumimoji="0" lang="vi-VN" sz="36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
        <p:nvSpPr>
          <p:cNvPr id="103" name="Rectangle 102">
            <a:extLst>
              <a:ext uri="{FF2B5EF4-FFF2-40B4-BE49-F238E27FC236}">
                <a16:creationId xmlns:a16="http://schemas.microsoft.com/office/drawing/2014/main" xmlns="" id="{8F1249B0-EF83-BF57-E017-3BD181C988CB}"/>
              </a:ext>
            </a:extLst>
          </p:cNvPr>
          <p:cNvSpPr/>
          <p:nvPr/>
        </p:nvSpPr>
        <p:spPr>
          <a:xfrm>
            <a:off x="1476375" y="3009900"/>
            <a:ext cx="10163175" cy="1666875"/>
          </a:xfrm>
          <a:prstGeom prst="rect">
            <a:avLst/>
          </a:prstGeom>
          <a:solidFill>
            <a:srgbClr val="AEE3EE"/>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3200" dirty="0">
                <a:solidFill>
                  <a:srgbClr val="002060"/>
                </a:solidFill>
              </a:rPr>
              <a:t>Khi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đến</a:t>
            </a:r>
            <a:r>
              <a:rPr lang="en-US" sz="3200" dirty="0">
                <a:solidFill>
                  <a:srgbClr val="002060"/>
                </a:solidFill>
              </a:rPr>
              <a:t> </a:t>
            </a:r>
            <a:r>
              <a:rPr lang="en-US" sz="3200" dirty="0" err="1">
                <a:solidFill>
                  <a:srgbClr val="002060"/>
                </a:solidFill>
              </a:rPr>
              <a:t>hàng</a:t>
            </a:r>
            <a:r>
              <a:rPr lang="en-US" sz="3200" dirty="0">
                <a:solidFill>
                  <a:srgbClr val="002060"/>
                </a:solidFill>
              </a:rPr>
              <a:t> </a:t>
            </a:r>
            <a:r>
              <a:rPr lang="en-US" sz="3200" dirty="0" err="1">
                <a:solidFill>
                  <a:srgbClr val="002060"/>
                </a:solidFill>
              </a:rPr>
              <a:t>trăm</a:t>
            </a:r>
            <a:r>
              <a:rPr lang="en-US" sz="3200" dirty="0">
                <a:solidFill>
                  <a:srgbClr val="002060"/>
                </a:solidFill>
              </a:rPr>
              <a:t> </a:t>
            </a:r>
            <a:r>
              <a:rPr lang="en-US" sz="3200" dirty="0" err="1">
                <a:solidFill>
                  <a:srgbClr val="002060"/>
                </a:solidFill>
              </a:rPr>
              <a:t>nghìn</a:t>
            </a:r>
            <a:r>
              <a:rPr lang="en-US" sz="3200" dirty="0">
                <a:solidFill>
                  <a:srgbClr val="002060"/>
                </a:solidFill>
              </a:rPr>
              <a:t>, ta so </a:t>
            </a:r>
            <a:r>
              <a:rPr lang="en-US" sz="3200" dirty="0" err="1">
                <a:solidFill>
                  <a:srgbClr val="002060"/>
                </a:solidFill>
              </a:rPr>
              <a:t>sánh</a:t>
            </a:r>
            <a:r>
              <a:rPr lang="en-US" sz="3200" dirty="0">
                <a:solidFill>
                  <a:srgbClr val="002060"/>
                </a:solidFill>
              </a:rPr>
              <a:t> </a:t>
            </a:r>
            <a:r>
              <a:rPr lang="en-US" sz="3200" dirty="0" err="1">
                <a:solidFill>
                  <a:srgbClr val="002060"/>
                </a:solidFill>
              </a:rPr>
              <a:t>chữ</a:t>
            </a:r>
            <a:r>
              <a:rPr lang="en-US" sz="3200" dirty="0">
                <a:solidFill>
                  <a:srgbClr val="002060"/>
                </a:solidFill>
              </a:rPr>
              <a:t> </a:t>
            </a:r>
            <a:r>
              <a:rPr lang="en-US" sz="3200" dirty="0" err="1">
                <a:solidFill>
                  <a:srgbClr val="002060"/>
                </a:solidFill>
              </a:rPr>
              <a:t>số</a:t>
            </a:r>
            <a:r>
              <a:rPr lang="en-US" sz="3200" dirty="0">
                <a:solidFill>
                  <a:srgbClr val="002060"/>
                </a:solidFill>
              </a:rPr>
              <a:t> </a:t>
            </a:r>
            <a:r>
              <a:rPr lang="en-US" sz="3200" dirty="0" err="1">
                <a:solidFill>
                  <a:srgbClr val="002060"/>
                </a:solidFill>
              </a:rPr>
              <a:t>hàng</a:t>
            </a:r>
            <a:r>
              <a:rPr lang="en-US" sz="3200" dirty="0">
                <a:solidFill>
                  <a:srgbClr val="002060"/>
                </a:solidFill>
              </a:rPr>
              <a:t> </a:t>
            </a:r>
            <a:r>
              <a:rPr lang="en-US" sz="3200" dirty="0" err="1">
                <a:solidFill>
                  <a:srgbClr val="002060"/>
                </a:solidFill>
              </a:rPr>
              <a:t>chục</a:t>
            </a:r>
            <a:r>
              <a:rPr lang="en-US" sz="3200" dirty="0">
                <a:solidFill>
                  <a:srgbClr val="002060"/>
                </a:solidFill>
              </a:rPr>
              <a:t> </a:t>
            </a:r>
            <a:r>
              <a:rPr lang="en-US" sz="3200" dirty="0" err="1">
                <a:solidFill>
                  <a:srgbClr val="002060"/>
                </a:solidFill>
              </a:rPr>
              <a:t>nghìn</a:t>
            </a:r>
            <a:r>
              <a:rPr lang="en-US" sz="3200" dirty="0">
                <a:solidFill>
                  <a:srgbClr val="002060"/>
                </a:solidFill>
              </a:rPr>
              <a:t> </a:t>
            </a:r>
            <a:r>
              <a:rPr lang="en-US" sz="3200" dirty="0" err="1">
                <a:solidFill>
                  <a:srgbClr val="002060"/>
                </a:solidFill>
              </a:rPr>
              <a:t>với</a:t>
            </a:r>
            <a:r>
              <a:rPr lang="en-US" sz="3200" dirty="0">
                <a:solidFill>
                  <a:srgbClr val="002060"/>
                </a:solidFill>
              </a:rPr>
              <a:t> 5. </a:t>
            </a:r>
            <a:r>
              <a:rPr lang="en-US" sz="3200" dirty="0" err="1">
                <a:solidFill>
                  <a:srgbClr val="002060"/>
                </a:solidFill>
              </a:rPr>
              <a:t>Nếu</a:t>
            </a:r>
            <a:r>
              <a:rPr lang="en-US" sz="3200" dirty="0">
                <a:solidFill>
                  <a:srgbClr val="002060"/>
                </a:solidFill>
              </a:rPr>
              <a:t> </a:t>
            </a:r>
            <a:r>
              <a:rPr lang="en-US" sz="3200" dirty="0" err="1">
                <a:solidFill>
                  <a:srgbClr val="002060"/>
                </a:solidFill>
              </a:rPr>
              <a:t>chữ</a:t>
            </a:r>
            <a:r>
              <a:rPr lang="en-US" sz="3200" dirty="0">
                <a:solidFill>
                  <a:srgbClr val="002060"/>
                </a:solidFill>
              </a:rPr>
              <a:t> </a:t>
            </a:r>
            <a:r>
              <a:rPr lang="en-US" sz="3200" dirty="0" err="1">
                <a:solidFill>
                  <a:srgbClr val="002060"/>
                </a:solidFill>
              </a:rPr>
              <a:t>số</a:t>
            </a:r>
            <a:r>
              <a:rPr lang="en-US" sz="3200" dirty="0">
                <a:solidFill>
                  <a:srgbClr val="002060"/>
                </a:solidFill>
              </a:rPr>
              <a:t> </a:t>
            </a:r>
            <a:r>
              <a:rPr lang="en-US" sz="3200" dirty="0" err="1">
                <a:solidFill>
                  <a:srgbClr val="002060"/>
                </a:solidFill>
              </a:rPr>
              <a:t>đó</a:t>
            </a:r>
            <a:r>
              <a:rPr lang="en-US" sz="3200" dirty="0">
                <a:solidFill>
                  <a:srgbClr val="002060"/>
                </a:solidFill>
              </a:rPr>
              <a:t> </a:t>
            </a:r>
            <a:r>
              <a:rPr lang="en-US" sz="3200" dirty="0" err="1">
                <a:solidFill>
                  <a:srgbClr val="002060"/>
                </a:solidFill>
              </a:rPr>
              <a:t>bé</a:t>
            </a:r>
            <a:r>
              <a:rPr lang="en-US" sz="3200" dirty="0">
                <a:solidFill>
                  <a:srgbClr val="002060"/>
                </a:solidFill>
              </a:rPr>
              <a:t> </a:t>
            </a:r>
            <a:r>
              <a:rPr lang="en-US" sz="3200" dirty="0" err="1">
                <a:solidFill>
                  <a:srgbClr val="002060"/>
                </a:solidFill>
              </a:rPr>
              <a:t>hơn</a:t>
            </a:r>
            <a:r>
              <a:rPr lang="en-US" sz="3200" dirty="0">
                <a:solidFill>
                  <a:srgbClr val="002060"/>
                </a:solidFill>
              </a:rPr>
              <a:t> 5 </a:t>
            </a:r>
            <a:r>
              <a:rPr lang="en-US" sz="3200" dirty="0" err="1">
                <a:solidFill>
                  <a:srgbClr val="002060"/>
                </a:solidFill>
              </a:rPr>
              <a:t>thì</a:t>
            </a:r>
            <a:r>
              <a:rPr lang="en-US" sz="3200" dirty="0">
                <a:solidFill>
                  <a:srgbClr val="002060"/>
                </a:solidFill>
              </a:rPr>
              <a:t> ta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xuống</a:t>
            </a:r>
            <a:r>
              <a:rPr lang="en-US" sz="3200" dirty="0">
                <a:solidFill>
                  <a:srgbClr val="002060"/>
                </a:solidFill>
              </a:rPr>
              <a:t>, </a:t>
            </a:r>
            <a:r>
              <a:rPr lang="en-US" sz="3200" dirty="0" err="1">
                <a:solidFill>
                  <a:srgbClr val="002060"/>
                </a:solidFill>
              </a:rPr>
              <a:t>còn</a:t>
            </a:r>
            <a:r>
              <a:rPr lang="en-US" sz="3200" dirty="0">
                <a:solidFill>
                  <a:srgbClr val="002060"/>
                </a:solidFill>
              </a:rPr>
              <a:t> </a:t>
            </a:r>
            <a:r>
              <a:rPr lang="en-US" sz="3200" dirty="0" err="1">
                <a:solidFill>
                  <a:srgbClr val="002060"/>
                </a:solidFill>
              </a:rPr>
              <a:t>lại</a:t>
            </a:r>
            <a:r>
              <a:rPr lang="en-US" sz="3200" dirty="0">
                <a:solidFill>
                  <a:srgbClr val="002060"/>
                </a:solidFill>
              </a:rPr>
              <a:t> </a:t>
            </a:r>
            <a:r>
              <a:rPr lang="en-US" sz="3200" dirty="0" err="1">
                <a:solidFill>
                  <a:srgbClr val="002060"/>
                </a:solidFill>
              </a:rPr>
              <a:t>thì</a:t>
            </a:r>
            <a:r>
              <a:rPr lang="en-US" sz="3200" dirty="0">
                <a:solidFill>
                  <a:srgbClr val="002060"/>
                </a:solidFill>
              </a:rPr>
              <a:t> </a:t>
            </a:r>
            <a:r>
              <a:rPr lang="en-US" sz="3200" dirty="0" err="1">
                <a:solidFill>
                  <a:srgbClr val="002060"/>
                </a:solidFill>
              </a:rPr>
              <a:t>làm</a:t>
            </a:r>
            <a:r>
              <a:rPr lang="en-US" sz="3200" dirty="0">
                <a:solidFill>
                  <a:srgbClr val="002060"/>
                </a:solidFill>
              </a:rPr>
              <a:t> </a:t>
            </a:r>
            <a:r>
              <a:rPr lang="en-US" sz="3200" dirty="0" err="1">
                <a:solidFill>
                  <a:srgbClr val="002060"/>
                </a:solidFill>
              </a:rPr>
              <a:t>tròn</a:t>
            </a:r>
            <a:r>
              <a:rPr lang="en-US" sz="3200" dirty="0">
                <a:solidFill>
                  <a:srgbClr val="002060"/>
                </a:solidFill>
              </a:rPr>
              <a:t> </a:t>
            </a:r>
            <a:r>
              <a:rPr lang="en-US" sz="3200" dirty="0" err="1">
                <a:solidFill>
                  <a:srgbClr val="002060"/>
                </a:solidFill>
              </a:rPr>
              <a:t>lên</a:t>
            </a:r>
            <a:endParaRPr lang="en-US" sz="3200" dirty="0">
              <a:solidFill>
                <a:srgbClr val="002060"/>
              </a:solidFill>
            </a:endParaRPr>
          </a:p>
        </p:txBody>
      </p:sp>
    </p:spTree>
    <p:extLst>
      <p:ext uri="{BB962C8B-B14F-4D97-AF65-F5344CB8AC3E}">
        <p14:creationId xmlns:p14="http://schemas.microsoft.com/office/powerpoint/2010/main" val="203769525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barn(inVertical)">
                                      <p:cBhvr>
                                        <p:cTn id="7" dur="500"/>
                                        <p:tgtEl>
                                          <p:spTgt spid="99"/>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2"/>
                                        </p:tgtEl>
                                        <p:attrNameLst>
                                          <p:attrName>style.visibility</p:attrName>
                                        </p:attrNameLst>
                                      </p:cBhvr>
                                      <p:to>
                                        <p:strVal val="visible"/>
                                      </p:to>
                                    </p:set>
                                    <p:animEffect transition="in" filter="wipe(up)">
                                      <p:cBhvr>
                                        <p:cTn id="12" dur="500"/>
                                        <p:tgtEl>
                                          <p:spTgt spid="92"/>
                                        </p:tgtEl>
                                      </p:cBhvr>
                                    </p:animEffect>
                                  </p:childTnLst>
                                </p:cTn>
                              </p:par>
                              <p:par>
                                <p:cTn id="13" presetID="22" presetClass="entr" presetSubtype="1" fill="hold" nodeType="withEffect">
                                  <p:stCondLst>
                                    <p:cond delay="0"/>
                                  </p:stCondLst>
                                  <p:childTnLst>
                                    <p:set>
                                      <p:cBhvr>
                                        <p:cTn id="14" dur="1" fill="hold">
                                          <p:stCondLst>
                                            <p:cond delay="0"/>
                                          </p:stCondLst>
                                        </p:cTn>
                                        <p:tgtEl>
                                          <p:spTgt spid="94"/>
                                        </p:tgtEl>
                                        <p:attrNameLst>
                                          <p:attrName>style.visibility</p:attrName>
                                        </p:attrNameLst>
                                      </p:cBhvr>
                                      <p:to>
                                        <p:strVal val="visible"/>
                                      </p:to>
                                    </p:set>
                                    <p:animEffect transition="in" filter="wipe(up)">
                                      <p:cBhvr>
                                        <p:cTn id="15" dur="500"/>
                                        <p:tgtEl>
                                          <p:spTgt spid="94"/>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grpId="0" nodeType="clickEffect">
                                  <p:stCondLst>
                                    <p:cond delay="0"/>
                                  </p:stCondLst>
                                  <p:childTnLst>
                                    <p:set>
                                      <p:cBhvr>
                                        <p:cTn id="19" dur="1" fill="hold">
                                          <p:stCondLst>
                                            <p:cond delay="0"/>
                                          </p:stCondLst>
                                        </p:cTn>
                                        <p:tgtEl>
                                          <p:spTgt spid="101"/>
                                        </p:tgtEl>
                                        <p:attrNameLst>
                                          <p:attrName>style.visibility</p:attrName>
                                        </p:attrNameLst>
                                      </p:cBhvr>
                                      <p:to>
                                        <p:strVal val="visible"/>
                                      </p:to>
                                    </p:set>
                                    <p:animEffect transition="in" filter="barn(inVertical)">
                                      <p:cBhvr>
                                        <p:cTn id="20" dur="500"/>
                                        <p:tgtEl>
                                          <p:spTgt spid="101"/>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102"/>
                                        </p:tgtEl>
                                        <p:attrNameLst>
                                          <p:attrName>style.visibility</p:attrName>
                                        </p:attrNameLst>
                                      </p:cBhvr>
                                      <p:to>
                                        <p:strVal val="visible"/>
                                      </p:to>
                                    </p:set>
                                    <p:animEffect transition="in" filter="barn(inVertical)">
                                      <p:cBhvr>
                                        <p:cTn id="25" dur="500"/>
                                        <p:tgtEl>
                                          <p:spTgt spid="102"/>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wipe(down)">
                                      <p:cBhvr>
                                        <p:cTn id="30"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p:bldP spid="101" grpId="0" animBg="1"/>
      <p:bldP spid="102" grpId="0" animBg="1"/>
      <p:bldP spid="10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rotWithShape="1">
          <a:blip r:embed="rId2" cstate="print">
            <a:extLst>
              <a:ext uri="{28A0092B-C50C-407E-A947-70E740481C1C}">
                <a14:useLocalDpi xmlns:a14="http://schemas.microsoft.com/office/drawing/2010/main" val="0"/>
              </a:ext>
            </a:extLst>
          </a:blip>
          <a:srcRect l="5992" t="-571" r="4762" b="-1961"/>
          <a:stretch/>
        </p:blipFill>
        <p:spPr>
          <a:xfrm>
            <a:off x="-40341" y="-39189"/>
            <a:ext cx="12241050" cy="7031660"/>
          </a:xfrm>
          <a:prstGeom prst="rect">
            <a:avLst/>
          </a:prstGeom>
        </p:spPr>
      </p:pic>
      <p:sp>
        <p:nvSpPr>
          <p:cNvPr id="5" name="Hình chữ nhật: Góc Tròn 6">
            <a:extLst>
              <a:ext uri="{FF2B5EF4-FFF2-40B4-BE49-F238E27FC236}">
                <a16:creationId xmlns:a16="http://schemas.microsoft.com/office/drawing/2014/main" xmlns="" id="{5EDA13FA-52E6-BE1A-FEDF-A2A8F414FB17}"/>
              </a:ext>
            </a:extLst>
          </p:cNvPr>
          <p:cNvSpPr/>
          <p:nvPr/>
        </p:nvSpPr>
        <p:spPr>
          <a:xfrm>
            <a:off x="173355" y="274236"/>
            <a:ext cx="11887200" cy="6414446"/>
          </a:xfrm>
          <a:custGeom>
            <a:avLst/>
            <a:gdLst>
              <a:gd name="connsiteX0" fmla="*/ 0 w 11887200"/>
              <a:gd name="connsiteY0" fmla="*/ 1069096 h 6414446"/>
              <a:gd name="connsiteX1" fmla="*/ 1069096 w 11887200"/>
              <a:gd name="connsiteY1" fmla="*/ 0 h 6414446"/>
              <a:gd name="connsiteX2" fmla="*/ 10818104 w 11887200"/>
              <a:gd name="connsiteY2" fmla="*/ 0 h 6414446"/>
              <a:gd name="connsiteX3" fmla="*/ 11887200 w 11887200"/>
              <a:gd name="connsiteY3" fmla="*/ 1069096 h 6414446"/>
              <a:gd name="connsiteX4" fmla="*/ 11887200 w 11887200"/>
              <a:gd name="connsiteY4" fmla="*/ 5345350 h 6414446"/>
              <a:gd name="connsiteX5" fmla="*/ 10818104 w 11887200"/>
              <a:gd name="connsiteY5" fmla="*/ 6414446 h 6414446"/>
              <a:gd name="connsiteX6" fmla="*/ 1069096 w 11887200"/>
              <a:gd name="connsiteY6" fmla="*/ 6414446 h 6414446"/>
              <a:gd name="connsiteX7" fmla="*/ 0 w 11887200"/>
              <a:gd name="connsiteY7" fmla="*/ 5345350 h 6414446"/>
              <a:gd name="connsiteX8" fmla="*/ 0 w 11887200"/>
              <a:gd name="connsiteY8" fmla="*/ 1069096 h 6414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87200" h="6414446" fill="none" extrusionOk="0">
                <a:moveTo>
                  <a:pt x="0" y="1069096"/>
                </a:moveTo>
                <a:cubicBezTo>
                  <a:pt x="-19542" y="479866"/>
                  <a:pt x="461855" y="95376"/>
                  <a:pt x="1069096" y="0"/>
                </a:cubicBezTo>
                <a:cubicBezTo>
                  <a:pt x="5510797" y="77600"/>
                  <a:pt x="8123623" y="-27269"/>
                  <a:pt x="10818104" y="0"/>
                </a:cubicBezTo>
                <a:cubicBezTo>
                  <a:pt x="11479179" y="-93171"/>
                  <a:pt x="11996784" y="510911"/>
                  <a:pt x="11887200" y="1069096"/>
                </a:cubicBezTo>
                <a:cubicBezTo>
                  <a:pt x="11996200" y="2536417"/>
                  <a:pt x="11808991" y="4353943"/>
                  <a:pt x="11887200" y="5345350"/>
                </a:cubicBezTo>
                <a:cubicBezTo>
                  <a:pt x="11875335" y="5931154"/>
                  <a:pt x="11339664" y="6444826"/>
                  <a:pt x="10818104" y="6414446"/>
                </a:cubicBezTo>
                <a:cubicBezTo>
                  <a:pt x="8873420" y="6463623"/>
                  <a:pt x="2488092" y="6291744"/>
                  <a:pt x="1069096" y="6414446"/>
                </a:cubicBezTo>
                <a:cubicBezTo>
                  <a:pt x="471191" y="6471737"/>
                  <a:pt x="-69188" y="5995367"/>
                  <a:pt x="0" y="5345350"/>
                </a:cubicBezTo>
                <a:cubicBezTo>
                  <a:pt x="47022" y="3923570"/>
                  <a:pt x="104569" y="2292304"/>
                  <a:pt x="0" y="1069096"/>
                </a:cubicBezTo>
                <a:close/>
              </a:path>
              <a:path w="11887200" h="6414446" stroke="0" extrusionOk="0">
                <a:moveTo>
                  <a:pt x="0" y="1069096"/>
                </a:moveTo>
                <a:cubicBezTo>
                  <a:pt x="32307" y="474958"/>
                  <a:pt x="522525" y="-2928"/>
                  <a:pt x="1069096" y="0"/>
                </a:cubicBezTo>
                <a:cubicBezTo>
                  <a:pt x="2822259" y="-129276"/>
                  <a:pt x="9649824" y="-77778"/>
                  <a:pt x="10818104" y="0"/>
                </a:cubicBezTo>
                <a:cubicBezTo>
                  <a:pt x="11390846" y="-56436"/>
                  <a:pt x="11871470" y="569352"/>
                  <a:pt x="11887200" y="1069096"/>
                </a:cubicBezTo>
                <a:cubicBezTo>
                  <a:pt x="11968799" y="1542640"/>
                  <a:pt x="12041500" y="3696807"/>
                  <a:pt x="11887200" y="5345350"/>
                </a:cubicBezTo>
                <a:cubicBezTo>
                  <a:pt x="11933963" y="6034414"/>
                  <a:pt x="11377050" y="6425151"/>
                  <a:pt x="10818104" y="6414446"/>
                </a:cubicBezTo>
                <a:cubicBezTo>
                  <a:pt x="9273001" y="6458666"/>
                  <a:pt x="5913101" y="6385064"/>
                  <a:pt x="1069096" y="6414446"/>
                </a:cubicBezTo>
                <a:cubicBezTo>
                  <a:pt x="475401" y="6401959"/>
                  <a:pt x="-69909" y="5919638"/>
                  <a:pt x="0" y="5345350"/>
                </a:cubicBezTo>
                <a:cubicBezTo>
                  <a:pt x="-159954" y="3610433"/>
                  <a:pt x="22140" y="2206617"/>
                  <a:pt x="0" y="1069096"/>
                </a:cubicBezTo>
                <a:close/>
              </a:path>
            </a:pathLst>
          </a:custGeom>
          <a:solidFill>
            <a:schemeClr val="bg1"/>
          </a:solidFill>
          <a:ln w="76200">
            <a:solidFill>
              <a:schemeClr val="accent5">
                <a:lumMod val="50000"/>
              </a:schemeClr>
            </a:solidFill>
            <a:prstDash val="dash"/>
            <a:extLst>
              <a:ext uri="{C807C97D-BFC1-408E-A445-0C87EB9F89A2}">
                <ask:lineSketchStyleProps xmlns:ask="http://schemas.microsoft.com/office/drawing/2018/sketchyshapes" xmln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xmlns="" id="{A61B74C4-B30D-9267-0497-4D7FE3CC53A8}"/>
              </a:ext>
            </a:extLst>
          </p:cNvPr>
          <p:cNvSpPr txBox="1"/>
          <p:nvPr/>
        </p:nvSpPr>
        <p:spPr>
          <a:xfrm>
            <a:off x="581025" y="478737"/>
            <a:ext cx="1790700" cy="715089"/>
          </a:xfrm>
          <a:prstGeom prst="roundRect">
            <a:avLst/>
          </a:prstGeom>
          <a:solidFill>
            <a:schemeClr val="accent4">
              <a:lumMod val="40000"/>
              <a:lumOff val="60000"/>
            </a:schemeClr>
          </a:solidFill>
          <a:ln>
            <a:noFill/>
          </a:ln>
        </p:spPr>
        <p:txBody>
          <a:bodyPr wrap="square" rtlCol="0">
            <a:spAutoFit/>
          </a:bodyPr>
          <a:lstStyle/>
          <a:p>
            <a:pPr lvl="0" algn="ctr"/>
            <a:r>
              <a:rPr lang="en-US" sz="3600" b="1" dirty="0" err="1">
                <a:solidFill>
                  <a:srgbClr val="5B9BD5">
                    <a:lumMod val="75000"/>
                  </a:srgbClr>
                </a:solidFill>
                <a:latin typeface="Calibri" panose="020F0502020204030204"/>
              </a:rPr>
              <a:t>Ví</a:t>
            </a:r>
            <a:r>
              <a:rPr lang="en-US" sz="3600" b="1" dirty="0">
                <a:solidFill>
                  <a:srgbClr val="5B9BD5">
                    <a:lumMod val="75000"/>
                  </a:srgbClr>
                </a:solidFill>
                <a:latin typeface="Calibri" panose="020F0502020204030204"/>
              </a:rPr>
              <a:t> </a:t>
            </a:r>
            <a:r>
              <a:rPr lang="en-US" sz="3600" b="1" dirty="0" err="1">
                <a:solidFill>
                  <a:srgbClr val="5B9BD5">
                    <a:lumMod val="75000"/>
                  </a:srgbClr>
                </a:solidFill>
                <a:latin typeface="Calibri" panose="020F0502020204030204"/>
              </a:rPr>
              <a:t>dụ</a:t>
            </a:r>
            <a:r>
              <a:rPr lang="en-US" sz="3600" b="1" dirty="0">
                <a:solidFill>
                  <a:srgbClr val="5B9BD5">
                    <a:lumMod val="75000"/>
                  </a:srgbClr>
                </a:solidFill>
                <a:latin typeface="Calibri" panose="020F0502020204030204"/>
              </a:rPr>
              <a:t>:</a:t>
            </a:r>
            <a:endParaRPr kumimoji="0" lang="vi-VN" sz="36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
        <p:nvSpPr>
          <p:cNvPr id="4" name="TextBox 3">
            <a:extLst>
              <a:ext uri="{FF2B5EF4-FFF2-40B4-BE49-F238E27FC236}">
                <a16:creationId xmlns:a16="http://schemas.microsoft.com/office/drawing/2014/main" xmlns="" id="{E0890573-F0A2-796B-80B9-1116025C83FB}"/>
              </a:ext>
            </a:extLst>
          </p:cNvPr>
          <p:cNvSpPr txBox="1"/>
          <p:nvPr/>
        </p:nvSpPr>
        <p:spPr>
          <a:xfrm>
            <a:off x="6238875" y="1362075"/>
            <a:ext cx="3114675" cy="707886"/>
          </a:xfrm>
          <a:prstGeom prst="rect">
            <a:avLst/>
          </a:prstGeom>
          <a:noFill/>
        </p:spPr>
        <p:txBody>
          <a:bodyPr wrap="square" rtlCol="0">
            <a:spAutoFit/>
          </a:bodyPr>
          <a:lstStyle/>
          <a:p>
            <a:r>
              <a:rPr lang="en-US" sz="4000" dirty="0"/>
              <a:t>2 783 211</a:t>
            </a:r>
          </a:p>
        </p:txBody>
      </p:sp>
      <p:cxnSp>
        <p:nvCxnSpPr>
          <p:cNvPr id="6" name="Straight Arrow Connector 5">
            <a:extLst>
              <a:ext uri="{FF2B5EF4-FFF2-40B4-BE49-F238E27FC236}">
                <a16:creationId xmlns:a16="http://schemas.microsoft.com/office/drawing/2014/main" xmlns="" id="{63FB02EE-BFE2-A913-6E56-C832FCEF889E}"/>
              </a:ext>
            </a:extLst>
          </p:cNvPr>
          <p:cNvCxnSpPr/>
          <p:nvPr/>
        </p:nvCxnSpPr>
        <p:spPr>
          <a:xfrm>
            <a:off x="7743825" y="2019300"/>
            <a:ext cx="0" cy="57150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 name="Group 6">
            <a:extLst>
              <a:ext uri="{FF2B5EF4-FFF2-40B4-BE49-F238E27FC236}">
                <a16:creationId xmlns:a16="http://schemas.microsoft.com/office/drawing/2014/main" xmlns="" id="{552BA2C1-2F60-72BA-34ED-8FE185A68E83}"/>
              </a:ext>
            </a:extLst>
          </p:cNvPr>
          <p:cNvGrpSpPr/>
          <p:nvPr/>
        </p:nvGrpSpPr>
        <p:grpSpPr>
          <a:xfrm>
            <a:off x="1771650" y="2543175"/>
            <a:ext cx="7858125" cy="852190"/>
            <a:chOff x="2409825" y="2028825"/>
            <a:chExt cx="7858125" cy="852190"/>
          </a:xfrm>
        </p:grpSpPr>
        <p:cxnSp>
          <p:nvCxnSpPr>
            <p:cNvPr id="8" name="Straight Arrow Connector 7">
              <a:extLst>
                <a:ext uri="{FF2B5EF4-FFF2-40B4-BE49-F238E27FC236}">
                  <a16:creationId xmlns:a16="http://schemas.microsoft.com/office/drawing/2014/main" xmlns="" id="{FBA7D881-64A2-0CDD-61AD-E24D39E36E96}"/>
                </a:ext>
              </a:extLst>
            </p:cNvPr>
            <p:cNvCxnSpPr>
              <a:cxnSpLocks/>
            </p:cNvCxnSpPr>
            <p:nvPr/>
          </p:nvCxnSpPr>
          <p:spPr>
            <a:xfrm>
              <a:off x="2409825" y="2219325"/>
              <a:ext cx="7858125" cy="0"/>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cxnSp>
          <p:nvCxnSpPr>
            <p:cNvPr id="11" name="Straight Connector 10">
              <a:extLst>
                <a:ext uri="{FF2B5EF4-FFF2-40B4-BE49-F238E27FC236}">
                  <a16:creationId xmlns:a16="http://schemas.microsoft.com/office/drawing/2014/main" xmlns="" id="{1E3A9B55-E931-160B-D16D-328D8C93DCE6}"/>
                </a:ext>
              </a:extLst>
            </p:cNvPr>
            <p:cNvCxnSpPr/>
            <p:nvPr/>
          </p:nvCxnSpPr>
          <p:spPr>
            <a:xfrm>
              <a:off x="3533775" y="2057400"/>
              <a:ext cx="0" cy="2952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xmlns="" id="{4ED919C7-D54D-E7F3-B64D-6B55AE87B066}"/>
                </a:ext>
              </a:extLst>
            </p:cNvPr>
            <p:cNvCxnSpPr>
              <a:cxnSpLocks/>
            </p:cNvCxnSpPr>
            <p:nvPr/>
          </p:nvCxnSpPr>
          <p:spPr>
            <a:xfrm>
              <a:off x="3238500"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xmlns="" id="{BBECB389-8039-5421-33CC-7DF5B3A80A0A}"/>
                </a:ext>
              </a:extLst>
            </p:cNvPr>
            <p:cNvCxnSpPr>
              <a:cxnSpLocks/>
            </p:cNvCxnSpPr>
            <p:nvPr/>
          </p:nvCxnSpPr>
          <p:spPr>
            <a:xfrm>
              <a:off x="29241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xmlns="" id="{D89218A2-AAB6-42F7-A45D-1BE507C940A4}"/>
                </a:ext>
              </a:extLst>
            </p:cNvPr>
            <p:cNvCxnSpPr>
              <a:cxnSpLocks/>
            </p:cNvCxnSpPr>
            <p:nvPr/>
          </p:nvCxnSpPr>
          <p:spPr>
            <a:xfrm>
              <a:off x="38004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0E70136E-F97C-2D89-65CB-D7A6F9537820}"/>
                </a:ext>
              </a:extLst>
            </p:cNvPr>
            <p:cNvCxnSpPr>
              <a:cxnSpLocks/>
            </p:cNvCxnSpPr>
            <p:nvPr/>
          </p:nvCxnSpPr>
          <p:spPr>
            <a:xfrm>
              <a:off x="40386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xmlns="" id="{E0942034-D042-4E3C-65EC-9F7BDF0E1F61}"/>
                </a:ext>
              </a:extLst>
            </p:cNvPr>
            <p:cNvCxnSpPr>
              <a:cxnSpLocks/>
            </p:cNvCxnSpPr>
            <p:nvPr/>
          </p:nvCxnSpPr>
          <p:spPr>
            <a:xfrm>
              <a:off x="4314825"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xmlns="" id="{AF2C640A-72E3-6F90-A543-359FA76BEBD7}"/>
                </a:ext>
              </a:extLst>
            </p:cNvPr>
            <p:cNvCxnSpPr>
              <a:cxnSpLocks/>
            </p:cNvCxnSpPr>
            <p:nvPr/>
          </p:nvCxnSpPr>
          <p:spPr>
            <a:xfrm>
              <a:off x="45720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xmlns="" id="{B596B6A3-8A28-9075-16EF-EB62ACB2C791}"/>
                </a:ext>
              </a:extLst>
            </p:cNvPr>
            <p:cNvCxnSpPr>
              <a:cxnSpLocks/>
            </p:cNvCxnSpPr>
            <p:nvPr/>
          </p:nvCxnSpPr>
          <p:spPr>
            <a:xfrm>
              <a:off x="4848225"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xmlns="" id="{123FC3B4-D845-1FB1-59FB-AB0F5CD5E09E}"/>
                </a:ext>
              </a:extLst>
            </p:cNvPr>
            <p:cNvCxnSpPr>
              <a:cxnSpLocks/>
            </p:cNvCxnSpPr>
            <p:nvPr/>
          </p:nvCxnSpPr>
          <p:spPr>
            <a:xfrm>
              <a:off x="5105400"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xmlns="" id="{0FFFFA15-BF27-2430-E0C6-7589DF6072AD}"/>
                </a:ext>
              </a:extLst>
            </p:cNvPr>
            <p:cNvCxnSpPr>
              <a:cxnSpLocks/>
            </p:cNvCxnSpPr>
            <p:nvPr/>
          </p:nvCxnSpPr>
          <p:spPr>
            <a:xfrm>
              <a:off x="53816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xmlns="" id="{BA425196-0251-54F0-0AA3-ACC7B313DC1B}"/>
                </a:ext>
              </a:extLst>
            </p:cNvPr>
            <p:cNvCxnSpPr>
              <a:cxnSpLocks/>
            </p:cNvCxnSpPr>
            <p:nvPr/>
          </p:nvCxnSpPr>
          <p:spPr>
            <a:xfrm>
              <a:off x="56483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xmlns="" id="{D53BF7D2-7BAB-54CF-6E0D-D2C3FE9881C4}"/>
                </a:ext>
              </a:extLst>
            </p:cNvPr>
            <p:cNvCxnSpPr>
              <a:cxnSpLocks/>
            </p:cNvCxnSpPr>
            <p:nvPr/>
          </p:nvCxnSpPr>
          <p:spPr>
            <a:xfrm>
              <a:off x="588645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xmlns="" id="{7AA02685-8C87-D2F2-D7CD-22BFBF5685A2}"/>
                </a:ext>
              </a:extLst>
            </p:cNvPr>
            <p:cNvCxnSpPr>
              <a:cxnSpLocks/>
            </p:cNvCxnSpPr>
            <p:nvPr/>
          </p:nvCxnSpPr>
          <p:spPr>
            <a:xfrm>
              <a:off x="6115050" y="2095500"/>
              <a:ext cx="0" cy="27622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49DB752A-4FE0-71E6-CC4E-07CA995CFBBD}"/>
                </a:ext>
              </a:extLst>
            </p:cNvPr>
            <p:cNvCxnSpPr>
              <a:cxnSpLocks/>
            </p:cNvCxnSpPr>
            <p:nvPr/>
          </p:nvCxnSpPr>
          <p:spPr>
            <a:xfrm>
              <a:off x="637222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C7E2331A-48CB-B7E1-A526-6E32579DDDE6}"/>
                </a:ext>
              </a:extLst>
            </p:cNvPr>
            <p:cNvCxnSpPr>
              <a:cxnSpLocks/>
            </p:cNvCxnSpPr>
            <p:nvPr/>
          </p:nvCxnSpPr>
          <p:spPr>
            <a:xfrm>
              <a:off x="66389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xmlns="" id="{B720E26F-3FD5-C31B-30EF-8E902B4A4FFE}"/>
                </a:ext>
              </a:extLst>
            </p:cNvPr>
            <p:cNvCxnSpPr>
              <a:cxnSpLocks/>
            </p:cNvCxnSpPr>
            <p:nvPr/>
          </p:nvCxnSpPr>
          <p:spPr>
            <a:xfrm>
              <a:off x="690562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xmlns="" id="{17A47DCB-6F07-A01D-7E96-DE6637641696}"/>
                </a:ext>
              </a:extLst>
            </p:cNvPr>
            <p:cNvCxnSpPr>
              <a:cxnSpLocks/>
            </p:cNvCxnSpPr>
            <p:nvPr/>
          </p:nvCxnSpPr>
          <p:spPr>
            <a:xfrm>
              <a:off x="719137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CA0080ED-E2F4-2811-1731-CC0DEC4023D2}"/>
                </a:ext>
              </a:extLst>
            </p:cNvPr>
            <p:cNvCxnSpPr>
              <a:cxnSpLocks/>
            </p:cNvCxnSpPr>
            <p:nvPr/>
          </p:nvCxnSpPr>
          <p:spPr>
            <a:xfrm>
              <a:off x="74390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xmlns="" id="{40B077F4-38C8-BA06-4399-85AC6BD01337}"/>
                </a:ext>
              </a:extLst>
            </p:cNvPr>
            <p:cNvCxnSpPr>
              <a:cxnSpLocks/>
            </p:cNvCxnSpPr>
            <p:nvPr/>
          </p:nvCxnSpPr>
          <p:spPr>
            <a:xfrm>
              <a:off x="77057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xmlns="" id="{8A297400-92FF-362F-5E8D-68FD39D811D0}"/>
                </a:ext>
              </a:extLst>
            </p:cNvPr>
            <p:cNvCxnSpPr>
              <a:cxnSpLocks/>
            </p:cNvCxnSpPr>
            <p:nvPr/>
          </p:nvCxnSpPr>
          <p:spPr>
            <a:xfrm>
              <a:off x="798195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xmlns="" id="{29D2A036-D055-4DF1-9466-A22728765F4F}"/>
                </a:ext>
              </a:extLst>
            </p:cNvPr>
            <p:cNvCxnSpPr>
              <a:cxnSpLocks/>
            </p:cNvCxnSpPr>
            <p:nvPr/>
          </p:nvCxnSpPr>
          <p:spPr>
            <a:xfrm>
              <a:off x="8229600" y="212407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xmlns="" id="{75CA8BCA-9E7D-399C-9AF5-54E2EB70A645}"/>
                </a:ext>
              </a:extLst>
            </p:cNvPr>
            <p:cNvCxnSpPr>
              <a:cxnSpLocks/>
            </p:cNvCxnSpPr>
            <p:nvPr/>
          </p:nvCxnSpPr>
          <p:spPr>
            <a:xfrm>
              <a:off x="8486775" y="2105025"/>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xmlns="" id="{6724ACC1-1889-0574-C303-FB77700A37DD}"/>
                </a:ext>
              </a:extLst>
            </p:cNvPr>
            <p:cNvCxnSpPr>
              <a:cxnSpLocks/>
            </p:cNvCxnSpPr>
            <p:nvPr/>
          </p:nvCxnSpPr>
          <p:spPr>
            <a:xfrm>
              <a:off x="8743950" y="2028825"/>
              <a:ext cx="0" cy="342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xmlns="" id="{C1316103-5A24-5836-3315-FB0A757F2AF4}"/>
                </a:ext>
              </a:extLst>
            </p:cNvPr>
            <p:cNvCxnSpPr>
              <a:cxnSpLocks/>
            </p:cNvCxnSpPr>
            <p:nvPr/>
          </p:nvCxnSpPr>
          <p:spPr>
            <a:xfrm>
              <a:off x="898207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xmlns="" id="{19291047-B6F1-B718-F2C9-0CAB2885FC4C}"/>
                </a:ext>
              </a:extLst>
            </p:cNvPr>
            <p:cNvCxnSpPr>
              <a:cxnSpLocks/>
            </p:cNvCxnSpPr>
            <p:nvPr/>
          </p:nvCxnSpPr>
          <p:spPr>
            <a:xfrm>
              <a:off x="9229725" y="211455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xmlns="" id="{783792F8-CF23-6C39-7E54-9EA7F50352BA}"/>
                </a:ext>
              </a:extLst>
            </p:cNvPr>
            <p:cNvCxnSpPr>
              <a:cxnSpLocks/>
            </p:cNvCxnSpPr>
            <p:nvPr/>
          </p:nvCxnSpPr>
          <p:spPr>
            <a:xfrm>
              <a:off x="9505950" y="2133600"/>
              <a:ext cx="0" cy="21907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xmlns="" id="{EC41B2EF-EA41-9E52-675C-0C1B7639D02C}"/>
                </a:ext>
              </a:extLst>
            </p:cNvPr>
            <p:cNvSpPr txBox="1"/>
            <p:nvPr/>
          </p:nvSpPr>
          <p:spPr>
            <a:xfrm>
              <a:off x="2828924" y="2419350"/>
              <a:ext cx="1800225" cy="461665"/>
            </a:xfrm>
            <a:prstGeom prst="rect">
              <a:avLst/>
            </a:prstGeom>
            <a:noFill/>
          </p:spPr>
          <p:txBody>
            <a:bodyPr wrap="square" rtlCol="0">
              <a:spAutoFit/>
            </a:bodyPr>
            <a:lstStyle/>
            <a:p>
              <a:r>
                <a:rPr lang="en-US" sz="2400" dirty="0"/>
                <a:t>2 600 000</a:t>
              </a:r>
            </a:p>
          </p:txBody>
        </p:sp>
        <p:sp>
          <p:nvSpPr>
            <p:cNvPr id="44" name="TextBox 43">
              <a:extLst>
                <a:ext uri="{FF2B5EF4-FFF2-40B4-BE49-F238E27FC236}">
                  <a16:creationId xmlns:a16="http://schemas.microsoft.com/office/drawing/2014/main" xmlns="" id="{80F57886-B3B9-8986-CF39-3D7B10B33015}"/>
                </a:ext>
              </a:extLst>
            </p:cNvPr>
            <p:cNvSpPr txBox="1"/>
            <p:nvPr/>
          </p:nvSpPr>
          <p:spPr>
            <a:xfrm>
              <a:off x="5495924" y="2381250"/>
              <a:ext cx="1800225" cy="461665"/>
            </a:xfrm>
            <a:prstGeom prst="rect">
              <a:avLst/>
            </a:prstGeom>
            <a:noFill/>
          </p:spPr>
          <p:txBody>
            <a:bodyPr wrap="square" rtlCol="0">
              <a:spAutoFit/>
            </a:bodyPr>
            <a:lstStyle/>
            <a:p>
              <a:r>
                <a:rPr lang="en-US" sz="2400" dirty="0"/>
                <a:t>2 700 000</a:t>
              </a:r>
            </a:p>
          </p:txBody>
        </p:sp>
        <p:sp>
          <p:nvSpPr>
            <p:cNvPr id="45" name="TextBox 44">
              <a:extLst>
                <a:ext uri="{FF2B5EF4-FFF2-40B4-BE49-F238E27FC236}">
                  <a16:creationId xmlns:a16="http://schemas.microsoft.com/office/drawing/2014/main" xmlns="" id="{C09D204E-AB1A-43FC-5589-BDA9E34799B7}"/>
                </a:ext>
              </a:extLst>
            </p:cNvPr>
            <p:cNvSpPr txBox="1"/>
            <p:nvPr/>
          </p:nvSpPr>
          <p:spPr>
            <a:xfrm>
              <a:off x="8162924" y="2390775"/>
              <a:ext cx="1800225" cy="461665"/>
            </a:xfrm>
            <a:prstGeom prst="rect">
              <a:avLst/>
            </a:prstGeom>
            <a:noFill/>
          </p:spPr>
          <p:txBody>
            <a:bodyPr wrap="square" rtlCol="0">
              <a:spAutoFit/>
            </a:bodyPr>
            <a:lstStyle/>
            <a:p>
              <a:r>
                <a:rPr lang="en-US" sz="2400" dirty="0"/>
                <a:t>2 800 000</a:t>
              </a:r>
            </a:p>
          </p:txBody>
        </p:sp>
      </p:grpSp>
      <p:sp>
        <p:nvSpPr>
          <p:cNvPr id="49" name="TextBox 48">
            <a:extLst>
              <a:ext uri="{FF2B5EF4-FFF2-40B4-BE49-F238E27FC236}">
                <a16:creationId xmlns:a16="http://schemas.microsoft.com/office/drawing/2014/main" xmlns="" id="{43B2A07C-F258-8310-FAE6-A69515178446}"/>
              </a:ext>
            </a:extLst>
          </p:cNvPr>
          <p:cNvSpPr txBox="1"/>
          <p:nvPr/>
        </p:nvSpPr>
        <p:spPr>
          <a:xfrm>
            <a:off x="1400175" y="3574362"/>
            <a:ext cx="9696450" cy="1328023"/>
          </a:xfrm>
          <a:prstGeom prst="roundRect">
            <a:avLst/>
          </a:prstGeom>
          <a:solidFill>
            <a:schemeClr val="accent4">
              <a:lumMod val="40000"/>
              <a:lumOff val="60000"/>
            </a:schemeClr>
          </a:solidFill>
          <a:ln>
            <a:noFill/>
          </a:ln>
        </p:spPr>
        <p:txBody>
          <a:bodyPr wrap="square" rtlCol="0">
            <a:spAutoFit/>
          </a:bodyPr>
          <a:lstStyle/>
          <a:p>
            <a:pPr lvl="0" algn="ctr"/>
            <a:r>
              <a:rPr lang="en-US" sz="3600" b="1" dirty="0">
                <a:solidFill>
                  <a:srgbClr val="5B9BD5">
                    <a:lumMod val="75000"/>
                  </a:srgbClr>
                </a:solidFill>
                <a:latin typeface="Calibri" panose="020F0502020204030204"/>
              </a:rPr>
              <a:t>Khi </a:t>
            </a:r>
            <a:r>
              <a:rPr lang="vi-VN" sz="3600" b="1" dirty="0">
                <a:solidFill>
                  <a:srgbClr val="5B9BD5">
                    <a:lumMod val="75000"/>
                  </a:srgbClr>
                </a:solidFill>
                <a:latin typeface="Calibri" panose="020F0502020204030204"/>
              </a:rPr>
              <a:t>làm tròn số 2 7</a:t>
            </a:r>
            <a:r>
              <a:rPr lang="en-US" sz="3600" b="1" dirty="0">
                <a:solidFill>
                  <a:srgbClr val="5B9BD5">
                    <a:lumMod val="75000"/>
                  </a:srgbClr>
                </a:solidFill>
                <a:latin typeface="Calibri" panose="020F0502020204030204"/>
              </a:rPr>
              <a:t>83</a:t>
            </a:r>
            <a:r>
              <a:rPr lang="vi-VN" sz="3600" b="1" dirty="0">
                <a:solidFill>
                  <a:srgbClr val="5B9BD5">
                    <a:lumMod val="75000"/>
                  </a:srgbClr>
                </a:solidFill>
                <a:latin typeface="Calibri" panose="020F0502020204030204"/>
              </a:rPr>
              <a:t> </a:t>
            </a:r>
            <a:r>
              <a:rPr lang="en-US" sz="3600" b="1" dirty="0">
                <a:solidFill>
                  <a:srgbClr val="5B9BD5">
                    <a:lumMod val="75000"/>
                  </a:srgbClr>
                </a:solidFill>
                <a:latin typeface="Calibri" panose="020F0502020204030204"/>
              </a:rPr>
              <a:t>211</a:t>
            </a:r>
            <a:r>
              <a:rPr lang="vi-VN" sz="3600" b="1" dirty="0">
                <a:solidFill>
                  <a:srgbClr val="5B9BD5">
                    <a:lumMod val="75000"/>
                  </a:srgbClr>
                </a:solidFill>
                <a:latin typeface="Calibri" panose="020F0502020204030204"/>
              </a:rPr>
              <a:t> đến hàng trăm nghìn thì được số 2 </a:t>
            </a:r>
            <a:r>
              <a:rPr lang="en-US" sz="3600" b="1" dirty="0">
                <a:solidFill>
                  <a:srgbClr val="5B9BD5">
                    <a:lumMod val="75000"/>
                  </a:srgbClr>
                </a:solidFill>
                <a:latin typeface="Calibri" panose="020F0502020204030204"/>
              </a:rPr>
              <a:t>8</a:t>
            </a:r>
            <a:r>
              <a:rPr lang="vi-VN" sz="3600" b="1" dirty="0">
                <a:solidFill>
                  <a:srgbClr val="5B9BD5">
                    <a:lumMod val="75000"/>
                  </a:srgbClr>
                </a:solidFill>
                <a:latin typeface="Calibri" panose="020F0502020204030204"/>
              </a:rPr>
              <a:t>00 000</a:t>
            </a:r>
            <a:endParaRPr kumimoji="0" lang="vi-VN" sz="3600" b="1" i="0" u="none" strike="noStrike" kern="1200" cap="none" spc="0" normalizeH="0" baseline="0" noProof="0" dirty="0">
              <a:ln>
                <a:noFill/>
              </a:ln>
              <a:solidFill>
                <a:srgbClr val="5B9BD5">
                  <a:lumMod val="75000"/>
                </a:srgbClr>
              </a:solidFill>
              <a:effectLst/>
              <a:uLnTx/>
              <a:uFillTx/>
              <a:latin typeface="Arial" panose="020B0604020202020204" pitchFamily="34" charset="0"/>
            </a:endParaRPr>
          </a:p>
        </p:txBody>
      </p:sp>
    </p:spTree>
    <p:extLst>
      <p:ext uri="{BB962C8B-B14F-4D97-AF65-F5344CB8AC3E}">
        <p14:creationId xmlns:p14="http://schemas.microsoft.com/office/powerpoint/2010/main" val="1279148795"/>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arn(inVertic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up)">
                                      <p:cBhvr>
                                        <p:cTn id="17" dur="500"/>
                                        <p:tgtEl>
                                          <p:spTgt spid="4"/>
                                        </p:tgtEl>
                                      </p:cBhvr>
                                    </p:animEffect>
                                  </p:childTnLst>
                                </p:cTn>
                              </p:par>
                              <p:par>
                                <p:cTn id="18" presetID="22" presetClass="entr" presetSubtype="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49"/>
                                        </p:tgtEl>
                                        <p:attrNameLst>
                                          <p:attrName>style.visibility</p:attrName>
                                        </p:attrNameLst>
                                      </p:cBhvr>
                                      <p:to>
                                        <p:strVal val="visible"/>
                                      </p:to>
                                    </p:set>
                                    <p:animEffect transition="in" filter="barn(inVertical)">
                                      <p:cBhvr>
                                        <p:cTn id="25"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p:bldP spid="49" grpId="0" animBg="1"/>
    </p:bldLst>
  </p:timing>
</p:sld>
</file>

<file path=ppt/theme/_rels/them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396</TotalTime>
  <Words>947</Words>
  <Application>Microsoft Office PowerPoint</Application>
  <PresentationFormat>Custom</PresentationFormat>
  <Paragraphs>134</Paragraphs>
  <Slides>31</Slides>
  <Notes>9</Notes>
  <HiddenSlides>0</HiddenSlides>
  <MMClips>5</MMClips>
  <ScaleCrop>false</ScaleCrop>
  <HeadingPairs>
    <vt:vector size="4" baseType="variant">
      <vt:variant>
        <vt:lpstr>Theme</vt:lpstr>
      </vt:variant>
      <vt:variant>
        <vt:i4>2</vt:i4>
      </vt:variant>
      <vt:variant>
        <vt:lpstr>Slide Titles</vt:lpstr>
      </vt:variant>
      <vt:variant>
        <vt:i4>31</vt:i4>
      </vt:variant>
    </vt:vector>
  </HeadingPairs>
  <TitlesOfParts>
    <vt:vector size="33" baseType="lpstr">
      <vt:lpstr>2_Office Theme</vt:lpstr>
      <vt:lpstr>Trek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ADMIN</cp:lastModifiedBy>
  <cp:revision>70</cp:revision>
  <dcterms:created xsi:type="dcterms:W3CDTF">2023-08-06T23:48:37Z</dcterms:created>
  <dcterms:modified xsi:type="dcterms:W3CDTF">2024-10-14T14:45:27Z</dcterms:modified>
  <cp:category>9Slide.vn</cp:category>
</cp:coreProperties>
</file>