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6" r:id="rId3"/>
    <p:sldMasterId id="2147483678" r:id="rId4"/>
  </p:sldMasterIdLst>
  <p:notesMasterIdLst>
    <p:notesMasterId r:id="rId35"/>
  </p:notesMasterIdLst>
  <p:sldIdLst>
    <p:sldId id="286" r:id="rId5"/>
    <p:sldId id="285" r:id="rId6"/>
    <p:sldId id="290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3" r:id="rId20"/>
    <p:sldId id="274" r:id="rId21"/>
    <p:sldId id="275" r:id="rId22"/>
    <p:sldId id="291" r:id="rId23"/>
    <p:sldId id="292" r:id="rId24"/>
    <p:sldId id="294" r:id="rId25"/>
    <p:sldId id="276" r:id="rId26"/>
    <p:sldId id="277" r:id="rId27"/>
    <p:sldId id="278" r:id="rId28"/>
    <p:sldId id="279" r:id="rId29"/>
    <p:sldId id="280" r:id="rId30"/>
    <p:sldId id="295" r:id="rId31"/>
    <p:sldId id="281" r:id="rId32"/>
    <p:sldId id="282" r:id="rId33"/>
    <p:sldId id="287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1154D5-0139-4444-BF33-74659E53273A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F583B8-4C0E-4D53-9634-E7D73BAD4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588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dirty="0"/>
          </a:p>
        </p:txBody>
      </p:sp>
      <p:sp>
        <p:nvSpPr>
          <p:cNvPr id="4100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>
              <a:defRPr/>
            </a:pPr>
            <a:fld id="{9A0DB2DC-4C9A-4742-B13C-FB6460FD3503}" type="slidenum">
              <a:rPr lang="en-US" dirty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6643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3775" y="768350"/>
            <a:ext cx="5116513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algn="r" defTabSz="990600">
              <a:spcBef>
                <a:spcPct val="0"/>
              </a:spcBef>
              <a:defRPr/>
            </a:pPr>
            <a:fld id="{9A0DB2DC-4C9A-4742-B13C-FB6460FD3503}" type="slidenum">
              <a:rPr lang="en-US" altLang="zh-CN" sz="1300" dirty="0">
                <a:solidFill>
                  <a:prstClr val="black"/>
                </a:solidFill>
                <a:latin typeface="Arial" panose="020B0604020202020204" pitchFamily="34" charset="0"/>
              </a:rPr>
              <a:pPr algn="r" defTabSz="990600">
                <a:spcBef>
                  <a:spcPct val="0"/>
                </a:spcBef>
                <a:defRPr/>
              </a:pPr>
              <a:t>2</a:t>
            </a:fld>
            <a:endParaRPr lang="en-US" altLang="zh-CN" sz="13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571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BA3D9-082E-4FF1-A998-0B3B6202D830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EC4C0-7B79-4653-9262-B015EFB1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819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BA3D9-082E-4FF1-A998-0B3B6202D830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EC4C0-7B79-4653-9262-B015EFB1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588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BA3D9-082E-4FF1-A998-0B3B6202D830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EC4C0-7B79-4653-9262-B015EFB1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8821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032905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9566497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741884" y="-836612"/>
            <a:ext cx="998577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343776" y="6021388"/>
            <a:ext cx="1800225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238790286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206022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AA644D7-1465-42C7-981B-D1F143A22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2556F3-07CC-4FED-BD30-4716894A7B33}" type="datetimeFigureOut">
              <a:rPr lang="zh-CN" altLang="en-US">
                <a:solidFill>
                  <a:prstClr val="black"/>
                </a:solidFill>
              </a:rPr>
              <a:pPr>
                <a:defRPr/>
              </a:pPr>
              <a:t>2023/10/11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0AAAFFB-C6EE-4E14-8675-02692CE7B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3E82481-E3C0-4897-8A10-DD3E4104F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0E2D15-4F3E-4CB7-9742-9A5C17676B9C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467503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328224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628892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847087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BA3D9-082E-4FF1-A998-0B3B6202D830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EC4C0-7B79-4653-9262-B015EFB1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724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8"/>
            <a:ext cx="40386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8"/>
            <a:ext cx="40386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854427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7"/>
            <a:ext cx="4041775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762184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949950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8328432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6"/>
            <a:ext cx="3008313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06532144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7"/>
            <a:ext cx="54864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4"/>
            <a:ext cx="54864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2552846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928393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82"/>
            <a:ext cx="20574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82"/>
            <a:ext cx="60198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300772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BA3D9-082E-4FF1-A998-0B3B6202D8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EC4C0-7B79-4653-9262-B015EFB114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5455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BA3D9-082E-4FF1-A998-0B3B6202D8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EC4C0-7B79-4653-9262-B015EFB114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186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BA3D9-082E-4FF1-A998-0B3B6202D830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EC4C0-7B79-4653-9262-B015EFB1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3184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BA3D9-082E-4FF1-A998-0B3B6202D8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EC4C0-7B79-4653-9262-B015EFB114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0243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BA3D9-082E-4FF1-A998-0B3B6202D8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EC4C0-7B79-4653-9262-B015EFB114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9806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BA3D9-082E-4FF1-A998-0B3B6202D8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EC4C0-7B79-4653-9262-B015EFB114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3587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BA3D9-082E-4FF1-A998-0B3B6202D8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EC4C0-7B79-4653-9262-B015EFB114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590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BA3D9-082E-4FF1-A998-0B3B6202D8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EC4C0-7B79-4653-9262-B015EFB114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1316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BA3D9-082E-4FF1-A998-0B3B6202D8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EC4C0-7B79-4653-9262-B015EFB114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0130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BA3D9-082E-4FF1-A998-0B3B6202D8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EC4C0-7B79-4653-9262-B015EFB114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1257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BA3D9-082E-4FF1-A998-0B3B6202D8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EC4C0-7B79-4653-9262-B015EFB114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7887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BA3D9-082E-4FF1-A998-0B3B6202D8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EC4C0-7B79-4653-9262-B015EFB114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245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BA3D9-082E-4FF1-A998-0B3B6202D830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EC4C0-7B79-4653-9262-B015EFB1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889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BA3D9-082E-4FF1-A998-0B3B6202D830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EC4C0-7B79-4653-9262-B015EFB1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587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BA3D9-082E-4FF1-A998-0B3B6202D830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EC4C0-7B79-4653-9262-B015EFB1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701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BA3D9-082E-4FF1-A998-0B3B6202D830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EC4C0-7B79-4653-9262-B015EFB1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842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BA3D9-082E-4FF1-A998-0B3B6202D830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EC4C0-7B79-4653-9262-B015EFB1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883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BA3D9-082E-4FF1-A998-0B3B6202D830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EC4C0-7B79-4653-9262-B015EFB1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264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FBA3D9-082E-4FF1-A998-0B3B6202D830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EC4C0-7B79-4653-9262-B015EFB1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323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8602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482813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FBA3D9-082E-4FF1-A998-0B3B6202D8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EC4C0-7B79-4653-9262-B015EFB114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474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 idx="4294967295"/>
          </p:nvPr>
        </p:nvSpPr>
        <p:spPr>
          <a:xfrm>
            <a:off x="685800" y="2131493"/>
            <a:ext cx="7772400" cy="1468967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 lIns="121908" tIns="60954" rIns="121908" bIns="60954" anchor="ctr" anchorCtr="0"/>
          <a:lstStyle>
            <a:lvl1pPr lvl="0">
              <a:buClrTx/>
              <a:buSzTx/>
              <a:buFontTx/>
              <a:defRPr/>
            </a:lvl1pPr>
          </a:lstStyle>
          <a:p>
            <a:pPr lvl="0" eaLnBrk="1" hangingPunct="1"/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1371600" y="3886200"/>
            <a:ext cx="6400800" cy="17526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  <a:miter lim="800000"/>
          </a:ln>
        </p:spPr>
        <p:txBody>
          <a:bodyPr lIns="121908" tIns="60954" rIns="121908" bIns="60954"/>
          <a:lstStyle>
            <a:lvl1pPr marL="0" lvl="0" indent="0" algn="ctr">
              <a:buClrTx/>
              <a:buSzTx/>
              <a:buFont typeface="Arial" panose="020B0604020202020204" pitchFamily="34" charset="0"/>
              <a:buNone/>
              <a:defRPr/>
            </a:lvl1pPr>
            <a:lvl2pPr marL="457200" lvl="1" indent="0" algn="ctr">
              <a:buClrTx/>
              <a:buSzTx/>
              <a:buFont typeface="Arial" panose="020B0604020202020204" pitchFamily="34" charset="0"/>
              <a:buNone/>
              <a:defRPr/>
            </a:lvl2pPr>
            <a:lvl3pPr marL="914400" lvl="2" indent="0" algn="ctr">
              <a:buClrTx/>
              <a:buSzTx/>
              <a:buFont typeface="Arial" panose="020B0604020202020204" pitchFamily="34" charset="0"/>
              <a:buNone/>
              <a:defRPr/>
            </a:lvl3pPr>
            <a:lvl4pPr marL="1371600" lvl="3" indent="0" algn="ctr">
              <a:buClrTx/>
              <a:buSzTx/>
              <a:buFont typeface="Arial" panose="020B0604020202020204" pitchFamily="34" charset="0"/>
              <a:buNone/>
              <a:defRPr/>
            </a:lvl4pPr>
            <a:lvl5pPr marL="1828800" lvl="4" indent="0" algn="ctr">
              <a:buClrTx/>
              <a:buSzTx/>
              <a:buFont typeface="Arial" panose="020B0604020202020204" pitchFamily="34" charset="0"/>
              <a:buNone/>
              <a:defRPr/>
            </a:lvl5pPr>
          </a:lstStyle>
          <a:p>
            <a:pPr lvl="0" defTabSz="913130" eaLnBrk="1" hangingPunct="1">
              <a:buNone/>
            </a:pPr>
            <a:endParaRPr dirty="0">
              <a:solidFill>
                <a:srgbClr val="898989"/>
              </a:solidFill>
            </a:endParaRPr>
          </a:p>
        </p:txBody>
      </p:sp>
      <p:pic>
        <p:nvPicPr>
          <p:cNvPr id="3076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7" name="TextBox 5"/>
          <p:cNvSpPr txBox="1"/>
          <p:nvPr/>
        </p:nvSpPr>
        <p:spPr>
          <a:xfrm>
            <a:off x="-6350" y="1576917"/>
            <a:ext cx="9067800" cy="2339098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algn="ctr" defTabSz="913130">
              <a:defRPr/>
            </a:pPr>
            <a:r>
              <a:rPr sz="7200" b="1" dirty="0">
                <a:solidFill>
                  <a:srgbClr val="FF0000"/>
                </a:solidFill>
                <a:latin typeface="UTM Avo" panose="02040603050506020204"/>
                <a:cs typeface="Arial" charset="0"/>
              </a:rPr>
              <a:t>Chào </a:t>
            </a:r>
            <a:r>
              <a:rPr sz="7200" b="1" dirty="0" err="1">
                <a:solidFill>
                  <a:srgbClr val="FF0000"/>
                </a:solidFill>
                <a:latin typeface="UTM Avo" panose="02040603050506020204"/>
                <a:cs typeface="Arial" charset="0"/>
              </a:rPr>
              <a:t>mừng</a:t>
            </a:r>
            <a:r>
              <a:rPr sz="7200" b="1" dirty="0">
                <a:solidFill>
                  <a:srgbClr val="FF0000"/>
                </a:solidFill>
                <a:latin typeface="UTM Avo" panose="02040603050506020204"/>
                <a:cs typeface="Arial" charset="0"/>
              </a:rPr>
              <a:t> </a:t>
            </a:r>
            <a:r>
              <a:rPr lang="vi-VN" sz="7200" b="1" dirty="0">
                <a:solidFill>
                  <a:srgbClr val="FF0000"/>
                </a:solidFill>
                <a:latin typeface="UTM Avo" panose="02040603050506020204"/>
                <a:cs typeface="Arial" charset="0"/>
              </a:rPr>
              <a:t>tất cả </a:t>
            </a:r>
            <a:r>
              <a:rPr sz="7200" b="1" dirty="0" err="1">
                <a:solidFill>
                  <a:srgbClr val="FF0000"/>
                </a:solidFill>
                <a:latin typeface="UTM Avo" panose="02040603050506020204"/>
                <a:cs typeface="Arial" charset="0"/>
              </a:rPr>
              <a:t>các</a:t>
            </a:r>
            <a:r>
              <a:rPr sz="7200" b="1" dirty="0">
                <a:solidFill>
                  <a:srgbClr val="FF0000"/>
                </a:solidFill>
                <a:latin typeface="UTM Avo" panose="02040603050506020204"/>
                <a:cs typeface="Arial" charset="0"/>
              </a:rPr>
              <a:t> con</a:t>
            </a:r>
            <a:r>
              <a:rPr lang="vi-VN" sz="7200" b="1" dirty="0">
                <a:solidFill>
                  <a:srgbClr val="FF0000"/>
                </a:solidFill>
                <a:latin typeface="UTM Avo" panose="02040603050506020204"/>
                <a:cs typeface="Arial" charset="0"/>
              </a:rPr>
              <a:t>!</a:t>
            </a:r>
            <a:endParaRPr lang="en-US" sz="7200" b="1" dirty="0">
              <a:solidFill>
                <a:srgbClr val="FF0000"/>
              </a:solidFill>
              <a:latin typeface="UTM Avo" panose="02040603050506020204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1240165"/>
      </p:ext>
    </p:extLst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4000" r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5918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2000" r="-3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748464" y="0"/>
            <a:ext cx="395536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5063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2000" r="-3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748464" y="0"/>
            <a:ext cx="395536" cy="36933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499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3000" t="-4000" r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3458344" y="2596239"/>
            <a:ext cx="6096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611560" y="2587823"/>
            <a:ext cx="6096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1979712" y="2564904"/>
            <a:ext cx="6096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9430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3000" t="-4000" r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/>
        </p:nvCxnSpPr>
        <p:spPr>
          <a:xfrm>
            <a:off x="5292080" y="2596239"/>
            <a:ext cx="6096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732240" y="2564904"/>
            <a:ext cx="6096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426896" y="2564904"/>
            <a:ext cx="6096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3441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3000" r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2254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3000" r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6283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3000" r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3018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3000" r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6670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3000" r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1065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0"/>
            <a:ext cx="847725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8893" y="3817938"/>
            <a:ext cx="2805113" cy="3206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3" y="1946664"/>
            <a:ext cx="3711109" cy="371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080422"/>
      </p:ext>
    </p:extLst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3000" r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856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3000" r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10775" y="4509120"/>
            <a:ext cx="3528392" cy="108012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98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3000" r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5964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3000" t="-4000" r="-3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40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3000" t="-3000" r="-3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820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3000" r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2410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3000" r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11560" y="1268760"/>
            <a:ext cx="504056" cy="396044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7596336" y="1247622"/>
            <a:ext cx="1296144" cy="4176464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812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eta.com - Bài 24  ua  ưa_ Tiếng Việt lớp 1 sách Kết nối tri thức với cuộc sống_ Cô Thu_Tri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91954" y="116632"/>
            <a:ext cx="14557042" cy="872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973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3000" r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1552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eta.com - Bài 24  ua  ưa_ Tiếng Việt lớp 1 sách Kết nối tri thức với cuộc số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48681" y="76344"/>
            <a:ext cx="11521281" cy="731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505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3000" r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688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b="1000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rcRect l="10271" t="27847" r="5032" b="7510"/>
          <a:stretch>
            <a:fillRect/>
          </a:stretch>
        </p:blipFill>
        <p:spPr>
          <a:xfrm>
            <a:off x="-106362" y="537633"/>
            <a:ext cx="9767887" cy="6210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012" name="TextBox 9"/>
          <p:cNvSpPr txBox="1"/>
          <p:nvPr/>
        </p:nvSpPr>
        <p:spPr>
          <a:xfrm>
            <a:off x="2921000" y="3972985"/>
            <a:ext cx="5539273" cy="1117998"/>
          </a:xfrm>
          <a:prstGeom prst="rect">
            <a:avLst/>
          </a:prstGeom>
          <a:noFill/>
          <a:ln w="9525">
            <a:noFill/>
          </a:ln>
        </p:spPr>
        <p:txBody>
          <a:bodyPr wrap="none" lIns="91440" tIns="45720" rIns="91440" bIns="45720">
            <a:spAutoFit/>
          </a:bodyPr>
          <a:lstStyle/>
          <a:p>
            <a:pPr defTabSz="685800">
              <a:defRPr/>
            </a:pPr>
            <a:r>
              <a:rPr sz="6665" dirty="0">
                <a:solidFill>
                  <a:srgbClr val="FF0000"/>
                </a:solidFill>
                <a:latin typeface="UTM Avo" panose="02040603050506020204"/>
                <a:cs typeface="Arial" charset="0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4065215043"/>
      </p:ext>
    </p:extLst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3000" r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2697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3000" r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866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3000" r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104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2000" r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5533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2000" r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5122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2000" r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7148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12</Words>
  <Application>Microsoft Office PowerPoint</Application>
  <PresentationFormat>On-screen Show (4:3)</PresentationFormat>
  <Paragraphs>4</Paragraphs>
  <Slides>30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Office Theme</vt:lpstr>
      <vt:lpstr>Office 主题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Boycaonguyen88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hi</dc:creator>
  <cp:lastModifiedBy>hi</cp:lastModifiedBy>
  <cp:revision>12</cp:revision>
  <dcterms:created xsi:type="dcterms:W3CDTF">2023-10-11T08:36:22Z</dcterms:created>
  <dcterms:modified xsi:type="dcterms:W3CDTF">2023-10-11T16:23:18Z</dcterms:modified>
</cp:coreProperties>
</file>