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5.jpg" ContentType="image/png"/>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Lst>
  <p:notesMasterIdLst>
    <p:notesMasterId r:id="rId37"/>
  </p:notesMasterIdLst>
  <p:sldIdLst>
    <p:sldId id="379" r:id="rId4"/>
    <p:sldId id="258" r:id="rId5"/>
    <p:sldId id="278" r:id="rId6"/>
    <p:sldId id="378" r:id="rId7"/>
    <p:sldId id="260" r:id="rId8"/>
    <p:sldId id="256" r:id="rId9"/>
    <p:sldId id="257" r:id="rId10"/>
    <p:sldId id="284" r:id="rId11"/>
    <p:sldId id="259" r:id="rId12"/>
    <p:sldId id="279" r:id="rId13"/>
    <p:sldId id="271" r:id="rId14"/>
    <p:sldId id="270" r:id="rId15"/>
    <p:sldId id="273" r:id="rId16"/>
    <p:sldId id="280" r:id="rId17"/>
    <p:sldId id="281" r:id="rId18"/>
    <p:sldId id="282" r:id="rId19"/>
    <p:sldId id="283" r:id="rId20"/>
    <p:sldId id="285" r:id="rId21"/>
    <p:sldId id="287" r:id="rId22"/>
    <p:sldId id="288" r:id="rId23"/>
    <p:sldId id="289" r:id="rId24"/>
    <p:sldId id="286" r:id="rId25"/>
    <p:sldId id="290" r:id="rId26"/>
    <p:sldId id="291" r:id="rId27"/>
    <p:sldId id="292" r:id="rId28"/>
    <p:sldId id="293" r:id="rId29"/>
    <p:sldId id="297" r:id="rId30"/>
    <p:sldId id="376" r:id="rId31"/>
    <p:sldId id="377" r:id="rId32"/>
    <p:sldId id="294" r:id="rId33"/>
    <p:sldId id="295" r:id="rId34"/>
    <p:sldId id="296" r:id="rId35"/>
    <p:sldId id="277"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858" y="106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10/6/2024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24.xml"/><Relationship Id="rId1" Type="http://schemas.openxmlformats.org/officeDocument/2006/relationships/control" Target="../activeX/activeX1.xml"/><Relationship Id="rId6" Type="http://schemas.openxmlformats.org/officeDocument/2006/relationships/image" Target="../media/image54.wmf"/><Relationship Id="rId5" Type="http://schemas.microsoft.com/office/2007/relationships/hdphoto" Target="../media/hdphoto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91FBD-77EF-8144-C8EE-723B10FDC32E}"/>
              </a:ext>
            </a:extLst>
          </p:cNvPr>
          <p:cNvPicPr>
            <a:picLocks noChangeAspect="1"/>
          </p:cNvPicPr>
          <p:nvPr/>
        </p:nvPicPr>
        <p:blipFill rotWithShape="1">
          <a:blip r:embed="rId2"/>
          <a:srcRect t="3915" r="1637"/>
          <a:stretch/>
        </p:blipFill>
        <p:spPr>
          <a:xfrm>
            <a:off x="1" y="0"/>
            <a:ext cx="12192000" cy="6850488"/>
          </a:xfrm>
          <a:prstGeom prst="rect">
            <a:avLst/>
          </a:prstGeom>
        </p:spPr>
      </p:pic>
    </p:spTree>
    <p:extLst>
      <p:ext uri="{BB962C8B-B14F-4D97-AF65-F5344CB8AC3E}">
        <p14:creationId xmlns:p14="http://schemas.microsoft.com/office/powerpoint/2010/main" val="394195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398400" imgH="1424880"/>
        </mc:Choice>
        <mc:Fallback>
          <p:control name="TextBox1" r:id="rId1" imgW="3398400" imgH="142488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50290" y="131176"/>
                  <a:pt x="216421" y="-47645"/>
                  <a:pt x="433246" y="0"/>
                </a:cubicBezTo>
                <a:cubicBezTo>
                  <a:pt x="931714" y="37309"/>
                  <a:pt x="1544484" y="-9062"/>
                  <a:pt x="1688253" y="0"/>
                </a:cubicBezTo>
                <a:lnTo>
                  <a:pt x="1688253" y="0"/>
                </a:lnTo>
                <a:cubicBezTo>
                  <a:pt x="2348775" y="-79840"/>
                  <a:pt x="3148025" y="129762"/>
                  <a:pt x="4220632" y="0"/>
                </a:cubicBezTo>
                <a:cubicBezTo>
                  <a:pt x="5244682" y="-10861"/>
                  <a:pt x="7198350" y="23840"/>
                  <a:pt x="9696272" y="0"/>
                </a:cubicBezTo>
                <a:cubicBezTo>
                  <a:pt x="9978803" y="26510"/>
                  <a:pt x="10113152" y="80413"/>
                  <a:pt x="10129519" y="187963"/>
                </a:cubicBezTo>
                <a:cubicBezTo>
                  <a:pt x="10095385" y="372025"/>
                  <a:pt x="10078055" y="445698"/>
                  <a:pt x="10129519" y="657860"/>
                </a:cubicBezTo>
                <a:lnTo>
                  <a:pt x="10129519" y="657860"/>
                </a:lnTo>
                <a:cubicBezTo>
                  <a:pt x="10093108" y="776799"/>
                  <a:pt x="10154091" y="884233"/>
                  <a:pt x="10129519" y="939801"/>
                </a:cubicBezTo>
                <a:lnTo>
                  <a:pt x="10129519" y="939797"/>
                </a:lnTo>
                <a:cubicBezTo>
                  <a:pt x="10149671" y="1088343"/>
                  <a:pt x="9862698" y="1097683"/>
                  <a:pt x="9696272" y="1127761"/>
                </a:cubicBezTo>
                <a:cubicBezTo>
                  <a:pt x="7881145" y="1182798"/>
                  <a:pt x="5957590" y="1227169"/>
                  <a:pt x="4220632" y="1127761"/>
                </a:cubicBezTo>
                <a:cubicBezTo>
                  <a:pt x="4234573" y="1233863"/>
                  <a:pt x="4279120" y="1388342"/>
                  <a:pt x="4377877" y="1613330"/>
                </a:cubicBezTo>
                <a:cubicBezTo>
                  <a:pt x="3394915" y="1461994"/>
                  <a:pt x="2023672" y="1182607"/>
                  <a:pt x="1688253" y="1127761"/>
                </a:cubicBezTo>
                <a:cubicBezTo>
                  <a:pt x="1185968" y="1222303"/>
                  <a:pt x="875971" y="1134133"/>
                  <a:pt x="433246" y="1127761"/>
                </a:cubicBezTo>
                <a:cubicBezTo>
                  <a:pt x="145426" y="1090712"/>
                  <a:pt x="56023" y="1065188"/>
                  <a:pt x="0" y="939797"/>
                </a:cubicBezTo>
                <a:lnTo>
                  <a:pt x="0" y="939801"/>
                </a:lnTo>
                <a:cubicBezTo>
                  <a:pt x="58722" y="857118"/>
                  <a:pt x="-46790" y="813716"/>
                  <a:pt x="0" y="657860"/>
                </a:cubicBezTo>
                <a:lnTo>
                  <a:pt x="0" y="657860"/>
                </a:lnTo>
                <a:cubicBezTo>
                  <a:pt x="-20198" y="617140"/>
                  <a:pt x="16649" y="367071"/>
                  <a:pt x="0" y="187963"/>
                </a:cubicBezTo>
                <a:close/>
              </a:path>
              <a:path w="10129519" h="1127761" stroke="0" extrusionOk="0">
                <a:moveTo>
                  <a:pt x="0" y="187963"/>
                </a:moveTo>
                <a:cubicBezTo>
                  <a:pt x="-23365" y="118058"/>
                  <a:pt x="168407" y="35734"/>
                  <a:pt x="433246" y="0"/>
                </a:cubicBezTo>
                <a:cubicBezTo>
                  <a:pt x="879228" y="42040"/>
                  <a:pt x="1352487" y="-25518"/>
                  <a:pt x="1688253" y="0"/>
                </a:cubicBezTo>
                <a:lnTo>
                  <a:pt x="1688253" y="0"/>
                </a:lnTo>
                <a:cubicBezTo>
                  <a:pt x="2668606" y="38579"/>
                  <a:pt x="3842041" y="38668"/>
                  <a:pt x="4220632" y="0"/>
                </a:cubicBezTo>
                <a:cubicBezTo>
                  <a:pt x="5569467" y="-309326"/>
                  <a:pt x="8928191" y="-165573"/>
                  <a:pt x="9696272" y="0"/>
                </a:cubicBezTo>
                <a:cubicBezTo>
                  <a:pt x="10005327" y="-19926"/>
                  <a:pt x="10084052" y="33351"/>
                  <a:pt x="10129519" y="187963"/>
                </a:cubicBezTo>
                <a:cubicBezTo>
                  <a:pt x="10003872" y="308562"/>
                  <a:pt x="10047887" y="543594"/>
                  <a:pt x="10129519" y="657860"/>
                </a:cubicBezTo>
                <a:lnTo>
                  <a:pt x="10129519" y="657860"/>
                </a:lnTo>
                <a:cubicBezTo>
                  <a:pt x="10168520" y="789068"/>
                  <a:pt x="10096742" y="896574"/>
                  <a:pt x="10129519" y="939801"/>
                </a:cubicBezTo>
                <a:lnTo>
                  <a:pt x="10129519" y="939797"/>
                </a:lnTo>
                <a:cubicBezTo>
                  <a:pt x="10135523" y="1009425"/>
                  <a:pt x="9942247" y="1066282"/>
                  <a:pt x="9696272" y="1127761"/>
                </a:cubicBezTo>
                <a:cubicBezTo>
                  <a:pt x="6923977" y="1135942"/>
                  <a:pt x="6319545" y="1254617"/>
                  <a:pt x="4220632" y="1127761"/>
                </a:cubicBezTo>
                <a:cubicBezTo>
                  <a:pt x="4242242" y="1317187"/>
                  <a:pt x="4416394" y="1523896"/>
                  <a:pt x="4377877" y="1613330"/>
                </a:cubicBezTo>
                <a:cubicBezTo>
                  <a:pt x="3705136" y="1251394"/>
                  <a:pt x="2766911" y="1580523"/>
                  <a:pt x="1688253" y="1127761"/>
                </a:cubicBezTo>
                <a:cubicBezTo>
                  <a:pt x="1160662" y="1143417"/>
                  <a:pt x="1020331" y="1130116"/>
                  <a:pt x="433246" y="1127761"/>
                </a:cubicBezTo>
                <a:cubicBezTo>
                  <a:pt x="213713" y="1100330"/>
                  <a:pt x="16676" y="1028604"/>
                  <a:pt x="0" y="939797"/>
                </a:cubicBezTo>
                <a:lnTo>
                  <a:pt x="0" y="939801"/>
                </a:lnTo>
                <a:cubicBezTo>
                  <a:pt x="25100" y="807094"/>
                  <a:pt x="39334" y="737859"/>
                  <a:pt x="0" y="657860"/>
                </a:cubicBezTo>
                <a:lnTo>
                  <a:pt x="0" y="657860"/>
                </a:lnTo>
                <a:cubicBezTo>
                  <a:pt x="-88013" y="553989"/>
                  <a:pt x="-28334" y="319036"/>
                  <a:pt x="0" y="187963"/>
                </a:cubicBezTo>
                <a:close/>
              </a:path>
              <a:path w="10129519" h="1127761" fill="none" stroke="0" extrusionOk="0">
                <a:moveTo>
                  <a:pt x="0" y="187963"/>
                </a:moveTo>
                <a:cubicBezTo>
                  <a:pt x="-10332" y="53800"/>
                  <a:pt x="226449" y="7340"/>
                  <a:pt x="433246" y="0"/>
                </a:cubicBezTo>
                <a:cubicBezTo>
                  <a:pt x="876423" y="36369"/>
                  <a:pt x="1524245" y="-36073"/>
                  <a:pt x="1688253" y="0"/>
                </a:cubicBezTo>
                <a:lnTo>
                  <a:pt x="1688253" y="0"/>
                </a:lnTo>
                <a:cubicBezTo>
                  <a:pt x="2520359" y="-30069"/>
                  <a:pt x="3080056" y="-160928"/>
                  <a:pt x="4220632" y="0"/>
                </a:cubicBezTo>
                <a:cubicBezTo>
                  <a:pt x="5694574" y="85614"/>
                  <a:pt x="6988226" y="-32351"/>
                  <a:pt x="9696272" y="0"/>
                </a:cubicBezTo>
                <a:cubicBezTo>
                  <a:pt x="9949943" y="18376"/>
                  <a:pt x="10120610" y="74088"/>
                  <a:pt x="10129519" y="187963"/>
                </a:cubicBezTo>
                <a:cubicBezTo>
                  <a:pt x="10111787" y="336016"/>
                  <a:pt x="10050973" y="460609"/>
                  <a:pt x="10129519" y="657860"/>
                </a:cubicBezTo>
                <a:lnTo>
                  <a:pt x="10129519" y="657860"/>
                </a:lnTo>
                <a:cubicBezTo>
                  <a:pt x="10068889" y="760625"/>
                  <a:pt x="10155759" y="897480"/>
                  <a:pt x="10129519" y="939801"/>
                </a:cubicBezTo>
                <a:lnTo>
                  <a:pt x="10129519" y="939797"/>
                </a:lnTo>
                <a:cubicBezTo>
                  <a:pt x="10133502" y="1040309"/>
                  <a:pt x="9901467" y="1113640"/>
                  <a:pt x="9696272" y="1127761"/>
                </a:cubicBezTo>
                <a:cubicBezTo>
                  <a:pt x="8030616" y="1324684"/>
                  <a:pt x="5649122" y="899245"/>
                  <a:pt x="4220632" y="1127761"/>
                </a:cubicBezTo>
                <a:cubicBezTo>
                  <a:pt x="4246808" y="1203982"/>
                  <a:pt x="4237146" y="1398061"/>
                  <a:pt x="4377877" y="1613330"/>
                </a:cubicBezTo>
                <a:cubicBezTo>
                  <a:pt x="3321894" y="1490722"/>
                  <a:pt x="2196347" y="1254758"/>
                  <a:pt x="1688253" y="1127761"/>
                </a:cubicBezTo>
                <a:cubicBezTo>
                  <a:pt x="1127591" y="1149354"/>
                  <a:pt x="757994" y="1167174"/>
                  <a:pt x="433246" y="1127761"/>
                </a:cubicBezTo>
                <a:cubicBezTo>
                  <a:pt x="164044" y="1100827"/>
                  <a:pt x="63404" y="1072073"/>
                  <a:pt x="0" y="939797"/>
                </a:cubicBezTo>
                <a:lnTo>
                  <a:pt x="0" y="939801"/>
                </a:lnTo>
                <a:cubicBezTo>
                  <a:pt x="55217" y="852146"/>
                  <a:pt x="-33835" y="796660"/>
                  <a:pt x="0" y="657860"/>
                </a:cubicBezTo>
                <a:lnTo>
                  <a:pt x="0" y="657860"/>
                </a:lnTo>
                <a:cubicBezTo>
                  <a:pt x="-2562" y="524693"/>
                  <a:pt x="10408" y="404323"/>
                  <a:pt x="0" y="187963"/>
                </a:cubicBezTo>
                <a:close/>
              </a:path>
              <a:path w="10129519" h="1127761" fill="none" stroke="0" extrusionOk="0">
                <a:moveTo>
                  <a:pt x="0" y="187963"/>
                </a:moveTo>
                <a:cubicBezTo>
                  <a:pt x="-22340" y="71131"/>
                  <a:pt x="192590" y="-12702"/>
                  <a:pt x="433246" y="0"/>
                </a:cubicBezTo>
                <a:cubicBezTo>
                  <a:pt x="900991" y="31507"/>
                  <a:pt x="1541626" y="-24360"/>
                  <a:pt x="1688253" y="0"/>
                </a:cubicBezTo>
                <a:lnTo>
                  <a:pt x="1688253" y="0"/>
                </a:lnTo>
                <a:cubicBezTo>
                  <a:pt x="2447186" y="-36258"/>
                  <a:pt x="3156598" y="20851"/>
                  <a:pt x="4220632" y="0"/>
                </a:cubicBezTo>
                <a:cubicBezTo>
                  <a:pt x="5701580" y="124983"/>
                  <a:pt x="7013550" y="-7399"/>
                  <a:pt x="9696272" y="0"/>
                </a:cubicBezTo>
                <a:cubicBezTo>
                  <a:pt x="9974505" y="15755"/>
                  <a:pt x="10110706" y="74370"/>
                  <a:pt x="10129519" y="187963"/>
                </a:cubicBezTo>
                <a:cubicBezTo>
                  <a:pt x="10104629" y="348287"/>
                  <a:pt x="10063118" y="449864"/>
                  <a:pt x="10129519" y="657860"/>
                </a:cubicBezTo>
                <a:lnTo>
                  <a:pt x="10129519" y="657860"/>
                </a:lnTo>
                <a:cubicBezTo>
                  <a:pt x="10081849" y="771700"/>
                  <a:pt x="10153626" y="897452"/>
                  <a:pt x="10129519" y="939801"/>
                </a:cubicBezTo>
                <a:lnTo>
                  <a:pt x="10129519" y="939797"/>
                </a:lnTo>
                <a:cubicBezTo>
                  <a:pt x="10144669" y="1059434"/>
                  <a:pt x="9877721" y="1091654"/>
                  <a:pt x="9696272" y="1127761"/>
                </a:cubicBezTo>
                <a:cubicBezTo>
                  <a:pt x="8092646" y="1054513"/>
                  <a:pt x="5931174" y="1186495"/>
                  <a:pt x="4220632" y="1127761"/>
                </a:cubicBezTo>
                <a:cubicBezTo>
                  <a:pt x="4224741" y="1212751"/>
                  <a:pt x="4254113" y="1388073"/>
                  <a:pt x="4377877" y="1613330"/>
                </a:cubicBezTo>
                <a:cubicBezTo>
                  <a:pt x="3354793" y="1447991"/>
                  <a:pt x="2073640" y="1164523"/>
                  <a:pt x="1688253" y="1127761"/>
                </a:cubicBezTo>
                <a:cubicBezTo>
                  <a:pt x="1196208" y="1187745"/>
                  <a:pt x="804692" y="1136453"/>
                  <a:pt x="433246" y="1127761"/>
                </a:cubicBezTo>
                <a:cubicBezTo>
                  <a:pt x="150249" y="1086353"/>
                  <a:pt x="52548" y="1064737"/>
                  <a:pt x="0" y="939797"/>
                </a:cubicBezTo>
                <a:lnTo>
                  <a:pt x="0" y="939801"/>
                </a:lnTo>
                <a:cubicBezTo>
                  <a:pt x="54031" y="863211"/>
                  <a:pt x="-39025" y="802551"/>
                  <a:pt x="0" y="657860"/>
                </a:cubicBezTo>
                <a:lnTo>
                  <a:pt x="0" y="657860"/>
                </a:lnTo>
                <a:cubicBezTo>
                  <a:pt x="-14438" y="568922"/>
                  <a:pt x="37562" y="402734"/>
                  <a:pt x="0" y="1879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1697</Words>
  <Application>Microsoft Office PowerPoint</Application>
  <PresentationFormat>Widescreen</PresentationFormat>
  <Paragraphs>107</Paragraphs>
  <Slides>33</Slides>
  <Notes>19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Calibri Light</vt:lpstr>
      <vt:lpstr>Cambria</vt:lpstr>
      <vt:lpstr>Tahoma</vt:lpstr>
      <vt:lpstr>UTM Cookies</vt:lpstr>
      <vt:lpstr>UTM Showcard</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Tram Le</cp:lastModifiedBy>
  <cp:revision>60</cp:revision>
  <dcterms:created xsi:type="dcterms:W3CDTF">2019-05-23T17:46:57Z</dcterms:created>
  <dcterms:modified xsi:type="dcterms:W3CDTF">2024-10-06T09:58:53Z</dcterms:modified>
</cp:coreProperties>
</file>