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007577143" r:id="rId2"/>
    <p:sldId id="2007577144" r:id="rId3"/>
    <p:sldId id="2007577145" r:id="rId4"/>
    <p:sldId id="257" r:id="rId5"/>
    <p:sldId id="307" r:id="rId6"/>
    <p:sldId id="2007577139" r:id="rId7"/>
    <p:sldId id="2007577140" r:id="rId8"/>
    <p:sldId id="2007577141" r:id="rId9"/>
    <p:sldId id="310" r:id="rId10"/>
    <p:sldId id="2007577142" r:id="rId11"/>
    <p:sldId id="275" r:id="rId12"/>
    <p:sldId id="200757714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EE3"/>
    <a:srgbClr val="C3F3FD"/>
    <a:srgbClr val="FCFBC4"/>
    <a:srgbClr val="C5FB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162" autoAdjust="0"/>
  </p:normalViewPr>
  <p:slideViewPr>
    <p:cSldViewPr snapToGrid="0">
      <p:cViewPr>
        <p:scale>
          <a:sx n="60" d="100"/>
          <a:sy n="60" d="100"/>
        </p:scale>
        <p:origin x="-456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10A2B-11BD-486F-B012-4AABE6F091D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7FF09-8C3D-4DAA-B781-2C0D3343F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88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5B0FCC-7EAF-4407-9C87-895C89476B13}" type="slidenum">
              <a:rPr lang="en-US"/>
              <a:pPr/>
              <a:t>12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156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3500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493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0179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613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20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6456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833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96166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38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7801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40268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40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9675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D7A5141-4647-43C8-993B-F91FC5FCAB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27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BD3A6783-7E04-35AB-F2B2-56C092A823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053209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72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9.xml"/><Relationship Id="rId1" Type="http://schemas.openxmlformats.org/officeDocument/2006/relationships/audio" Target="file:///C:\Users\41102\Desktop\ATGT%20hang\ATGT\An%20Toan%20Giao%20Thong%20-%20Be%20Bao%20An.mp3" TargetMode="Externa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5.png"/><Relationship Id="rId5" Type="http://schemas.openxmlformats.org/officeDocument/2006/relationships/image" Target="../media/image14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WordArt 5"/>
          <p:cNvSpPr>
            <a:spLocks noChangeArrowheads="1" noChangeShapeType="1" noTextEdit="1"/>
          </p:cNvSpPr>
          <p:nvPr/>
        </p:nvSpPr>
        <p:spPr bwMode="auto">
          <a:xfrm>
            <a:off x="1295400" y="685800"/>
            <a:ext cx="5573412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Bài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giảng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: TOÁN – LỚP 5</a:t>
            </a:r>
          </a:p>
        </p:txBody>
      </p:sp>
      <p:sp>
        <p:nvSpPr>
          <p:cNvPr id="2054" name="WordArt 12"/>
          <p:cNvSpPr>
            <a:spLocks noChangeArrowheads="1" noChangeShapeType="1" noTextEdit="1"/>
          </p:cNvSpPr>
          <p:nvPr/>
        </p:nvSpPr>
        <p:spPr bwMode="auto">
          <a:xfrm>
            <a:off x="3657600" y="3276600"/>
            <a:ext cx="7137400" cy="609600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Giáo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viên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Ngô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Thị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Thúy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Hằng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056" name="Picture 19" descr="Frame 59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695" y="152400"/>
            <a:ext cx="12287251" cy="67818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146" name="An Toan Giao Thong - Be Bao An.mp3">
            <a:hlinkClick r:id="" action="ppaction://media"/>
          </p:cNvPr>
          <p:cNvPicPr>
            <a:picLocks noGrp="1" noRot="1" noChangeAspect="1" noChangeArrowheads="1"/>
          </p:cNvPicPr>
          <p:nvPr>
            <p:ph/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6096000"/>
            <a:ext cx="406400" cy="304800"/>
          </a:xfrm>
        </p:spPr>
      </p:pic>
      <p:sp>
        <p:nvSpPr>
          <p:cNvPr id="17" name="WordArt 12"/>
          <p:cNvSpPr>
            <a:spLocks noChangeArrowheads="1" noChangeShapeType="1" noTextEdit="1"/>
          </p:cNvSpPr>
          <p:nvPr/>
        </p:nvSpPr>
        <p:spPr bwMode="auto">
          <a:xfrm>
            <a:off x="3666565" y="4114800"/>
            <a:ext cx="7137400" cy="609600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Đơn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vị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TH&amp;THCS </a:t>
            </a:r>
            <a:r>
              <a:rPr lang="en-US" sz="3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Trần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Quốc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Toản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2084" y="1905000"/>
            <a:ext cx="110382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eaLnBrk="0" hangingPunct="0">
              <a:defRPr/>
            </a:pPr>
            <a:r>
              <a:rPr lang="en-US" altLang="vi-VN" sz="40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BÀI 10: KHÁI </a:t>
            </a:r>
            <a:r>
              <a:rPr lang="en-US" altLang="vi-VN" sz="40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NIỆM SỐ THẬP </a:t>
            </a:r>
            <a:r>
              <a:rPr lang="en-US" altLang="vi-VN" sz="40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PHÂN (TIẾT 3)</a:t>
            </a:r>
            <a:endParaRPr lang="en-US" altLang="vi-VN" sz="4000" b="1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11252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16" fill="hold"/>
                                        <p:tgtEl>
                                          <p:spTgt spid="5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4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14F1236-BA37-4488-39B3-A24CA8D91FDE}"/>
              </a:ext>
            </a:extLst>
          </p:cNvPr>
          <p:cNvGrpSpPr/>
          <p:nvPr/>
        </p:nvGrpSpPr>
        <p:grpSpPr>
          <a:xfrm>
            <a:off x="742056" y="636725"/>
            <a:ext cx="10745094" cy="1569660"/>
            <a:chOff x="742056" y="636725"/>
            <a:chExt cx="10745094" cy="1569660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261686D4-0937-B3E1-AB4E-5E1072E6A428}"/>
                </a:ext>
              </a:extLst>
            </p:cNvPr>
            <p:cNvSpPr/>
            <p:nvPr/>
          </p:nvSpPr>
          <p:spPr>
            <a:xfrm>
              <a:off x="742056" y="738587"/>
              <a:ext cx="523220" cy="523220"/>
            </a:xfrm>
            <a:prstGeom prst="ellipse">
              <a:avLst/>
            </a:prstGeom>
            <a:solidFill>
              <a:schemeClr val="accent1">
                <a:lumMod val="25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D215F334-2AC9-EE14-624B-D3AFFA6CC3E4}"/>
                </a:ext>
              </a:extLst>
            </p:cNvPr>
            <p:cNvSpPr txBox="1"/>
            <p:nvPr/>
          </p:nvSpPr>
          <p:spPr>
            <a:xfrm>
              <a:off x="1290962" y="636725"/>
              <a:ext cx="101961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200" dirty="0" err="1">
                  <a:solidFill>
                    <a:prstClr val="black"/>
                  </a:solidFill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bốn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thẻ</a:t>
              </a:r>
              <a:r>
                <a:rPr lang="en-US" sz="3200" dirty="0">
                  <a:solidFill>
                    <a:prstClr val="black"/>
                  </a:solidFill>
                </a:rPr>
                <a:t>    ,    ,    ,      </a:t>
              </a:r>
              <a:r>
                <a:rPr lang="en-US" sz="3200" dirty="0" err="1">
                  <a:solidFill>
                    <a:prstClr val="black"/>
                  </a:solidFill>
                </a:rPr>
                <a:t>hãy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lập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tất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cả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số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thập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phân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phần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nguyên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gồm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chữ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số</a:t>
              </a:r>
              <a:r>
                <a:rPr lang="en-US" sz="3200" dirty="0">
                  <a:solidFill>
                    <a:prstClr val="black"/>
                  </a:solidFill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</a:rPr>
                <a:t>phần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thập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phân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gồm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hai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chữ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số</a:t>
              </a:r>
              <a:r>
                <a:rPr lang="en-US" sz="3200" dirty="0">
                  <a:solidFill>
                    <a:prstClr val="black"/>
                  </a:solidFill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975AD452-0C05-F563-3152-EBF7FA820386}"/>
                </a:ext>
              </a:extLst>
            </p:cNvPr>
            <p:cNvSpPr/>
            <p:nvPr/>
          </p:nvSpPr>
          <p:spPr>
            <a:xfrm>
              <a:off x="3409950" y="638175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907475FA-EB60-730B-7B48-443BBE2C0957}"/>
                </a:ext>
              </a:extLst>
            </p:cNvPr>
            <p:cNvSpPr/>
            <p:nvPr/>
          </p:nvSpPr>
          <p:spPr>
            <a:xfrm>
              <a:off x="3962400" y="657225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B379A1D-67AF-F38B-18A1-9A60B98A24EA}"/>
                </a:ext>
              </a:extLst>
            </p:cNvPr>
            <p:cNvSpPr/>
            <p:nvPr/>
          </p:nvSpPr>
          <p:spPr>
            <a:xfrm>
              <a:off x="4524375" y="647700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F37A74BC-65AD-B12F-1E4F-DF7708821BBB}"/>
                </a:ext>
              </a:extLst>
            </p:cNvPr>
            <p:cNvSpPr/>
            <p:nvPr/>
          </p:nvSpPr>
          <p:spPr>
            <a:xfrm>
              <a:off x="5114925" y="657225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,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A1B3CC1-DE41-0B40-5499-F9BB3DCCF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850" y="2095500"/>
            <a:ext cx="4610100" cy="26098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E7EC26B-A85D-411F-3E49-48829B2A2A89}"/>
              </a:ext>
            </a:extLst>
          </p:cNvPr>
          <p:cNvSpPr/>
          <p:nvPr/>
        </p:nvSpPr>
        <p:spPr>
          <a:xfrm>
            <a:off x="733425" y="2790825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0,27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2122069-3D32-1EF6-4940-317836EC8AC4}"/>
              </a:ext>
            </a:extLst>
          </p:cNvPr>
          <p:cNvSpPr/>
          <p:nvPr/>
        </p:nvSpPr>
        <p:spPr>
          <a:xfrm>
            <a:off x="2486025" y="2790825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0,72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8CFDD059-18CB-B808-9C8F-7ED47E24009D}"/>
              </a:ext>
            </a:extLst>
          </p:cNvPr>
          <p:cNvSpPr/>
          <p:nvPr/>
        </p:nvSpPr>
        <p:spPr>
          <a:xfrm>
            <a:off x="4248150" y="2800350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2,07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B3D2639-B01B-CC08-74A4-1062A793C0E7}"/>
              </a:ext>
            </a:extLst>
          </p:cNvPr>
          <p:cNvSpPr/>
          <p:nvPr/>
        </p:nvSpPr>
        <p:spPr>
          <a:xfrm>
            <a:off x="733425" y="4714875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2,70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834E2B92-7EC2-E6FE-2502-A9F39437393E}"/>
              </a:ext>
            </a:extLst>
          </p:cNvPr>
          <p:cNvSpPr/>
          <p:nvPr/>
        </p:nvSpPr>
        <p:spPr>
          <a:xfrm>
            <a:off x="2438400" y="4714875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7,02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ABC47A91-2F1E-6366-A929-096F114E0274}"/>
              </a:ext>
            </a:extLst>
          </p:cNvPr>
          <p:cNvSpPr/>
          <p:nvPr/>
        </p:nvSpPr>
        <p:spPr>
          <a:xfrm>
            <a:off x="4229100" y="4743450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7,20</a:t>
            </a:r>
          </a:p>
        </p:txBody>
      </p:sp>
      <p:pic>
        <p:nvPicPr>
          <p:cNvPr id="17" name="图片 43">
            <a:extLst>
              <a:ext uri="{FF2B5EF4-FFF2-40B4-BE49-F238E27FC236}">
                <a16:creationId xmlns="" xmlns:a16="http://schemas.microsoft.com/office/drawing/2014/main" id="{5804E7D3-EFE5-B373-E5DD-229A7DBE16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6207" y="-138078"/>
            <a:ext cx="1269744" cy="11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7756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Google Shape;92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9356" y="3292767"/>
            <a:ext cx="3122979" cy="2461853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46"/>
          <p:cNvSpPr/>
          <p:nvPr/>
        </p:nvSpPr>
        <p:spPr>
          <a:xfrm>
            <a:off x="9755779" y="1225064"/>
            <a:ext cx="375773" cy="489521"/>
          </a:xfrm>
          <a:custGeom>
            <a:avLst/>
            <a:gdLst/>
            <a:ahLst/>
            <a:cxnLst/>
            <a:rect l="l" t="t" r="r" b="b"/>
            <a:pathLst>
              <a:path w="30102" h="39214" extrusionOk="0">
                <a:moveTo>
                  <a:pt x="15440" y="994"/>
                </a:moveTo>
                <a:cubicBezTo>
                  <a:pt x="15742" y="994"/>
                  <a:pt x="16074" y="1148"/>
                  <a:pt x="16370" y="1401"/>
                </a:cubicBezTo>
                <a:cubicBezTo>
                  <a:pt x="16978" y="1921"/>
                  <a:pt x="17177" y="2719"/>
                  <a:pt x="16415" y="3194"/>
                </a:cubicBezTo>
                <a:cubicBezTo>
                  <a:pt x="16193" y="3332"/>
                  <a:pt x="15964" y="3394"/>
                  <a:pt x="15741" y="3394"/>
                </a:cubicBezTo>
                <a:cubicBezTo>
                  <a:pt x="15235" y="3394"/>
                  <a:pt x="14758" y="3074"/>
                  <a:pt x="14466" y="2601"/>
                </a:cubicBezTo>
                <a:cubicBezTo>
                  <a:pt x="14349" y="2414"/>
                  <a:pt x="14236" y="2167"/>
                  <a:pt x="14225" y="1930"/>
                </a:cubicBezTo>
                <a:lnTo>
                  <a:pt x="14225" y="1930"/>
                </a:lnTo>
                <a:cubicBezTo>
                  <a:pt x="14230" y="1930"/>
                  <a:pt x="14235" y="1930"/>
                  <a:pt x="14240" y="1930"/>
                </a:cubicBezTo>
                <a:cubicBezTo>
                  <a:pt x="14401" y="1930"/>
                  <a:pt x="14557" y="1846"/>
                  <a:pt x="14634" y="1641"/>
                </a:cubicBezTo>
                <a:cubicBezTo>
                  <a:pt x="14671" y="1541"/>
                  <a:pt x="14716" y="1455"/>
                  <a:pt x="14764" y="1380"/>
                </a:cubicBezTo>
                <a:cubicBezTo>
                  <a:pt x="14832" y="1374"/>
                  <a:pt x="14902" y="1370"/>
                  <a:pt x="14967" y="1369"/>
                </a:cubicBezTo>
                <a:cubicBezTo>
                  <a:pt x="15230" y="1361"/>
                  <a:pt x="15369" y="1191"/>
                  <a:pt x="15399" y="995"/>
                </a:cubicBezTo>
                <a:cubicBezTo>
                  <a:pt x="15413" y="994"/>
                  <a:pt x="15427" y="994"/>
                  <a:pt x="15440" y="994"/>
                </a:cubicBezTo>
                <a:close/>
                <a:moveTo>
                  <a:pt x="27328" y="11373"/>
                </a:moveTo>
                <a:cubicBezTo>
                  <a:pt x="27557" y="11373"/>
                  <a:pt x="27789" y="11630"/>
                  <a:pt x="27918" y="11784"/>
                </a:cubicBezTo>
                <a:cubicBezTo>
                  <a:pt x="28297" y="12234"/>
                  <a:pt x="28619" y="13000"/>
                  <a:pt x="28349" y="13576"/>
                </a:cubicBezTo>
                <a:cubicBezTo>
                  <a:pt x="28249" y="13788"/>
                  <a:pt x="27981" y="14080"/>
                  <a:pt x="27718" y="14080"/>
                </a:cubicBezTo>
                <a:cubicBezTo>
                  <a:pt x="27705" y="14080"/>
                  <a:pt x="27691" y="14079"/>
                  <a:pt x="27678" y="14077"/>
                </a:cubicBezTo>
                <a:cubicBezTo>
                  <a:pt x="27578" y="14066"/>
                  <a:pt x="27487" y="14006"/>
                  <a:pt x="27408" y="13928"/>
                </a:cubicBezTo>
                <a:cubicBezTo>
                  <a:pt x="27345" y="13778"/>
                  <a:pt x="27249" y="13643"/>
                  <a:pt x="27129" y="13536"/>
                </a:cubicBezTo>
                <a:cubicBezTo>
                  <a:pt x="26887" y="13092"/>
                  <a:pt x="26644" y="12324"/>
                  <a:pt x="26914" y="11877"/>
                </a:cubicBezTo>
                <a:cubicBezTo>
                  <a:pt x="26946" y="11826"/>
                  <a:pt x="26966" y="11775"/>
                  <a:pt x="26977" y="11727"/>
                </a:cubicBezTo>
                <a:cubicBezTo>
                  <a:pt x="27051" y="11560"/>
                  <a:pt x="27156" y="11383"/>
                  <a:pt x="27311" y="11373"/>
                </a:cubicBezTo>
                <a:cubicBezTo>
                  <a:pt x="27316" y="11373"/>
                  <a:pt x="27322" y="11373"/>
                  <a:pt x="27328" y="11373"/>
                </a:cubicBezTo>
                <a:close/>
                <a:moveTo>
                  <a:pt x="2280" y="11853"/>
                </a:moveTo>
                <a:cubicBezTo>
                  <a:pt x="3013" y="11853"/>
                  <a:pt x="3996" y="12386"/>
                  <a:pt x="4382" y="12911"/>
                </a:cubicBezTo>
                <a:cubicBezTo>
                  <a:pt x="4936" y="13665"/>
                  <a:pt x="4312" y="14327"/>
                  <a:pt x="3572" y="14634"/>
                </a:cubicBezTo>
                <a:cubicBezTo>
                  <a:pt x="3317" y="14740"/>
                  <a:pt x="3068" y="14788"/>
                  <a:pt x="2831" y="14788"/>
                </a:cubicBezTo>
                <a:cubicBezTo>
                  <a:pt x="2043" y="14788"/>
                  <a:pt x="1395" y="14256"/>
                  <a:pt x="1158" y="13548"/>
                </a:cubicBezTo>
                <a:lnTo>
                  <a:pt x="1158" y="13548"/>
                </a:lnTo>
                <a:cubicBezTo>
                  <a:pt x="1159" y="13548"/>
                  <a:pt x="1160" y="13548"/>
                  <a:pt x="1162" y="13548"/>
                </a:cubicBezTo>
                <a:cubicBezTo>
                  <a:pt x="1472" y="13548"/>
                  <a:pt x="1747" y="13418"/>
                  <a:pt x="2003" y="13187"/>
                </a:cubicBezTo>
                <a:cubicBezTo>
                  <a:pt x="2335" y="12886"/>
                  <a:pt x="2142" y="12387"/>
                  <a:pt x="1832" y="12278"/>
                </a:cubicBezTo>
                <a:cubicBezTo>
                  <a:pt x="1958" y="12194"/>
                  <a:pt x="2015" y="12041"/>
                  <a:pt x="2004" y="11882"/>
                </a:cubicBezTo>
                <a:cubicBezTo>
                  <a:pt x="2090" y="11863"/>
                  <a:pt x="2183" y="11853"/>
                  <a:pt x="2280" y="11853"/>
                </a:cubicBezTo>
                <a:close/>
                <a:moveTo>
                  <a:pt x="15121" y="11636"/>
                </a:moveTo>
                <a:cubicBezTo>
                  <a:pt x="15225" y="13207"/>
                  <a:pt x="15298" y="14782"/>
                  <a:pt x="15374" y="16363"/>
                </a:cubicBezTo>
                <a:cubicBezTo>
                  <a:pt x="15501" y="19007"/>
                  <a:pt x="15139" y="22252"/>
                  <a:pt x="16184" y="24727"/>
                </a:cubicBezTo>
                <a:cubicBezTo>
                  <a:pt x="16345" y="25109"/>
                  <a:pt x="16751" y="25373"/>
                  <a:pt x="17147" y="25373"/>
                </a:cubicBezTo>
                <a:cubicBezTo>
                  <a:pt x="17392" y="25373"/>
                  <a:pt x="17633" y="25272"/>
                  <a:pt x="17809" y="25036"/>
                </a:cubicBezTo>
                <a:cubicBezTo>
                  <a:pt x="19892" y="22245"/>
                  <a:pt x="21625" y="18791"/>
                  <a:pt x="24413" y="16634"/>
                </a:cubicBezTo>
                <a:lnTo>
                  <a:pt x="24413" y="16634"/>
                </a:lnTo>
                <a:cubicBezTo>
                  <a:pt x="23881" y="17497"/>
                  <a:pt x="23256" y="18315"/>
                  <a:pt x="22719" y="19184"/>
                </a:cubicBezTo>
                <a:cubicBezTo>
                  <a:pt x="21617" y="20965"/>
                  <a:pt x="20726" y="22881"/>
                  <a:pt x="20051" y="24863"/>
                </a:cubicBezTo>
                <a:cubicBezTo>
                  <a:pt x="18774" y="28618"/>
                  <a:pt x="18994" y="32557"/>
                  <a:pt x="18255" y="36397"/>
                </a:cubicBezTo>
                <a:cubicBezTo>
                  <a:pt x="16975" y="36469"/>
                  <a:pt x="15696" y="36603"/>
                  <a:pt x="14417" y="36603"/>
                </a:cubicBezTo>
                <a:cubicBezTo>
                  <a:pt x="14233" y="36603"/>
                  <a:pt x="14050" y="36600"/>
                  <a:pt x="13867" y="36594"/>
                </a:cubicBezTo>
                <a:cubicBezTo>
                  <a:pt x="13840" y="35242"/>
                  <a:pt x="13411" y="33784"/>
                  <a:pt x="13185" y="32599"/>
                </a:cubicBezTo>
                <a:cubicBezTo>
                  <a:pt x="12718" y="30161"/>
                  <a:pt x="11999" y="27836"/>
                  <a:pt x="11199" y="25491"/>
                </a:cubicBezTo>
                <a:cubicBezTo>
                  <a:pt x="10481" y="23388"/>
                  <a:pt x="9774" y="20958"/>
                  <a:pt x="8664" y="18832"/>
                </a:cubicBezTo>
                <a:lnTo>
                  <a:pt x="8664" y="18832"/>
                </a:lnTo>
                <a:cubicBezTo>
                  <a:pt x="10269" y="20608"/>
                  <a:pt x="11565" y="22620"/>
                  <a:pt x="12474" y="24997"/>
                </a:cubicBezTo>
                <a:cubicBezTo>
                  <a:pt x="12645" y="25442"/>
                  <a:pt x="13006" y="25640"/>
                  <a:pt x="13369" y="25640"/>
                </a:cubicBezTo>
                <a:cubicBezTo>
                  <a:pt x="13876" y="25640"/>
                  <a:pt x="14388" y="25253"/>
                  <a:pt x="14392" y="24609"/>
                </a:cubicBezTo>
                <a:cubicBezTo>
                  <a:pt x="14417" y="20252"/>
                  <a:pt x="14617" y="15932"/>
                  <a:pt x="15121" y="11636"/>
                </a:cubicBezTo>
                <a:close/>
                <a:moveTo>
                  <a:pt x="15427" y="0"/>
                </a:moveTo>
                <a:cubicBezTo>
                  <a:pt x="14952" y="0"/>
                  <a:pt x="14505" y="174"/>
                  <a:pt x="14168" y="521"/>
                </a:cubicBezTo>
                <a:cubicBezTo>
                  <a:pt x="13527" y="785"/>
                  <a:pt x="13129" y="1387"/>
                  <a:pt x="13261" y="2185"/>
                </a:cubicBezTo>
                <a:cubicBezTo>
                  <a:pt x="13389" y="2965"/>
                  <a:pt x="13915" y="3689"/>
                  <a:pt x="14607" y="4086"/>
                </a:cubicBezTo>
                <a:cubicBezTo>
                  <a:pt x="14483" y="4204"/>
                  <a:pt x="14386" y="4372"/>
                  <a:pt x="14340" y="4595"/>
                </a:cubicBezTo>
                <a:cubicBezTo>
                  <a:pt x="13241" y="9885"/>
                  <a:pt x="12732" y="15216"/>
                  <a:pt x="12527" y="20588"/>
                </a:cubicBezTo>
                <a:cubicBezTo>
                  <a:pt x="10859" y="17824"/>
                  <a:pt x="8539" y="15441"/>
                  <a:pt x="5512" y="14258"/>
                </a:cubicBezTo>
                <a:cubicBezTo>
                  <a:pt x="5492" y="14250"/>
                  <a:pt x="5471" y="14246"/>
                  <a:pt x="5451" y="14241"/>
                </a:cubicBezTo>
                <a:cubicBezTo>
                  <a:pt x="6316" y="12484"/>
                  <a:pt x="3822" y="10851"/>
                  <a:pt x="2222" y="10851"/>
                </a:cubicBezTo>
                <a:cubicBezTo>
                  <a:pt x="2215" y="10851"/>
                  <a:pt x="2208" y="10851"/>
                  <a:pt x="2202" y="10851"/>
                </a:cubicBezTo>
                <a:cubicBezTo>
                  <a:pt x="1645" y="10857"/>
                  <a:pt x="1209" y="11051"/>
                  <a:pt x="907" y="11370"/>
                </a:cubicBezTo>
                <a:cubicBezTo>
                  <a:pt x="644" y="11411"/>
                  <a:pt x="427" y="11528"/>
                  <a:pt x="285" y="11836"/>
                </a:cubicBezTo>
                <a:cubicBezTo>
                  <a:pt x="93" y="12255"/>
                  <a:pt x="0" y="12727"/>
                  <a:pt x="30" y="13187"/>
                </a:cubicBezTo>
                <a:cubicBezTo>
                  <a:pt x="78" y="13955"/>
                  <a:pt x="484" y="14692"/>
                  <a:pt x="1087" y="15165"/>
                </a:cubicBezTo>
                <a:cubicBezTo>
                  <a:pt x="1600" y="15566"/>
                  <a:pt x="2223" y="15758"/>
                  <a:pt x="2846" y="15758"/>
                </a:cubicBezTo>
                <a:cubicBezTo>
                  <a:pt x="3265" y="15758"/>
                  <a:pt x="3685" y="15671"/>
                  <a:pt x="4072" y="15502"/>
                </a:cubicBezTo>
                <a:cubicBezTo>
                  <a:pt x="4087" y="15519"/>
                  <a:pt x="4102" y="15536"/>
                  <a:pt x="4119" y="15552"/>
                </a:cubicBezTo>
                <a:cubicBezTo>
                  <a:pt x="7379" y="18526"/>
                  <a:pt x="8540" y="23138"/>
                  <a:pt x="9886" y="27199"/>
                </a:cubicBezTo>
                <a:cubicBezTo>
                  <a:pt x="10653" y="29513"/>
                  <a:pt x="11268" y="31810"/>
                  <a:pt x="11644" y="34224"/>
                </a:cubicBezTo>
                <a:cubicBezTo>
                  <a:pt x="11872" y="35690"/>
                  <a:pt x="11724" y="37377"/>
                  <a:pt x="12463" y="38682"/>
                </a:cubicBezTo>
                <a:cubicBezTo>
                  <a:pt x="12562" y="38858"/>
                  <a:pt x="12734" y="38934"/>
                  <a:pt x="12911" y="38934"/>
                </a:cubicBezTo>
                <a:cubicBezTo>
                  <a:pt x="12987" y="38934"/>
                  <a:pt x="13065" y="38920"/>
                  <a:pt x="13139" y="38893"/>
                </a:cubicBezTo>
                <a:cubicBezTo>
                  <a:pt x="13352" y="39072"/>
                  <a:pt x="13626" y="39194"/>
                  <a:pt x="13965" y="39208"/>
                </a:cubicBezTo>
                <a:cubicBezTo>
                  <a:pt x="14073" y="39212"/>
                  <a:pt x="14181" y="39214"/>
                  <a:pt x="14289" y="39214"/>
                </a:cubicBezTo>
                <a:cubicBezTo>
                  <a:pt x="15956" y="39214"/>
                  <a:pt x="17597" y="38741"/>
                  <a:pt x="19260" y="38621"/>
                </a:cubicBezTo>
                <a:cubicBezTo>
                  <a:pt x="19773" y="38584"/>
                  <a:pt x="20190" y="38202"/>
                  <a:pt x="20301" y="37708"/>
                </a:cubicBezTo>
                <a:cubicBezTo>
                  <a:pt x="21363" y="32951"/>
                  <a:pt x="20886" y="28203"/>
                  <a:pt x="22791" y="23597"/>
                </a:cubicBezTo>
                <a:cubicBezTo>
                  <a:pt x="24013" y="20644"/>
                  <a:pt x="26530" y="18102"/>
                  <a:pt x="27349" y="15007"/>
                </a:cubicBezTo>
                <a:cubicBezTo>
                  <a:pt x="27466" y="15043"/>
                  <a:pt x="27591" y="15064"/>
                  <a:pt x="27721" y="15064"/>
                </a:cubicBezTo>
                <a:cubicBezTo>
                  <a:pt x="27836" y="15064"/>
                  <a:pt x="27955" y="15048"/>
                  <a:pt x="28077" y="15013"/>
                </a:cubicBezTo>
                <a:cubicBezTo>
                  <a:pt x="30101" y="14443"/>
                  <a:pt x="29564" y="11650"/>
                  <a:pt x="28196" y="10694"/>
                </a:cubicBezTo>
                <a:cubicBezTo>
                  <a:pt x="27911" y="10495"/>
                  <a:pt x="27623" y="10405"/>
                  <a:pt x="27351" y="10405"/>
                </a:cubicBezTo>
                <a:cubicBezTo>
                  <a:pt x="26777" y="10405"/>
                  <a:pt x="26273" y="10810"/>
                  <a:pt x="26016" y="11458"/>
                </a:cubicBezTo>
                <a:cubicBezTo>
                  <a:pt x="25687" y="12001"/>
                  <a:pt x="25789" y="12783"/>
                  <a:pt x="26002" y="13408"/>
                </a:cubicBezTo>
                <a:cubicBezTo>
                  <a:pt x="21981" y="15098"/>
                  <a:pt x="19817" y="18762"/>
                  <a:pt x="17461" y="22227"/>
                </a:cubicBezTo>
                <a:cubicBezTo>
                  <a:pt x="17053" y="19902"/>
                  <a:pt x="17261" y="17129"/>
                  <a:pt x="17152" y="15023"/>
                </a:cubicBezTo>
                <a:cubicBezTo>
                  <a:pt x="16972" y="11563"/>
                  <a:pt x="16806" y="8130"/>
                  <a:pt x="16187" y="4715"/>
                </a:cubicBezTo>
                <a:cubicBezTo>
                  <a:pt x="16164" y="4583"/>
                  <a:pt x="16117" y="4466"/>
                  <a:pt x="16054" y="4361"/>
                </a:cubicBezTo>
                <a:cubicBezTo>
                  <a:pt x="16879" y="4233"/>
                  <a:pt x="17664" y="3667"/>
                  <a:pt x="17871" y="2849"/>
                </a:cubicBezTo>
                <a:cubicBezTo>
                  <a:pt x="18131" y="1824"/>
                  <a:pt x="17418" y="835"/>
                  <a:pt x="16572" y="331"/>
                </a:cubicBezTo>
                <a:cubicBezTo>
                  <a:pt x="16200" y="110"/>
                  <a:pt x="15805" y="0"/>
                  <a:pt x="154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8" name="Google Shape;928;p46"/>
          <p:cNvSpPr/>
          <p:nvPr/>
        </p:nvSpPr>
        <p:spPr>
          <a:xfrm>
            <a:off x="9356733" y="1939233"/>
            <a:ext cx="49600" cy="4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46"/>
          <p:cNvSpPr/>
          <p:nvPr/>
        </p:nvSpPr>
        <p:spPr>
          <a:xfrm>
            <a:off x="9441667" y="1573567"/>
            <a:ext cx="49600" cy="4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2" name="Google Shape;932;p46"/>
          <p:cNvSpPr/>
          <p:nvPr/>
        </p:nvSpPr>
        <p:spPr>
          <a:xfrm>
            <a:off x="9581767" y="1714600"/>
            <a:ext cx="119200" cy="11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DA2EA36-23BD-ADCA-48FF-3BCEB8870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30" y="1902593"/>
            <a:ext cx="5639289" cy="27861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White of Y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Lady Ro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Golden Deling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 descr="Marie Claire_White Yell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6" descr="Paradise_Chalk Pin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7" descr="Pricess de Monaco_Viole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937614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37" dur="50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42" dur="5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0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0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5107" y="3347686"/>
            <a:ext cx="2173703" cy="168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00173" y="1310889"/>
            <a:ext cx="2636265" cy="457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6E9EFDB-19F5-8B71-0B86-F39A318EC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769" y="264161"/>
            <a:ext cx="8583912" cy="58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268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ÚA KHỞI ĐỘ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667" b="12667"/>
          <a:stretch/>
        </p:blipFill>
        <p:spPr>
          <a:xfrm>
            <a:off x="1891862" y="1227866"/>
            <a:ext cx="8336280" cy="529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6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37034" y="1198799"/>
            <a:ext cx="2537033" cy="4840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64;p30">
            <a:extLst>
              <a:ext uri="{FF2B5EF4-FFF2-40B4-BE49-F238E27FC236}">
                <a16:creationId xmlns="" xmlns:a16="http://schemas.microsoft.com/office/drawing/2014/main" id="{6A169223-3425-587B-B970-EE46B0B267A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2625" y="619125"/>
            <a:ext cx="3257552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64;p30">
            <a:extLst>
              <a:ext uri="{FF2B5EF4-FFF2-40B4-BE49-F238E27FC236}">
                <a16:creationId xmlns="" xmlns:a16="http://schemas.microsoft.com/office/drawing/2014/main" id="{CA08C67F-0609-6F32-6DA4-BFCF10C27F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388" y="0"/>
            <a:ext cx="2602161" cy="1639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64;p30">
            <a:extLst>
              <a:ext uri="{FF2B5EF4-FFF2-40B4-BE49-F238E27FC236}">
                <a16:creationId xmlns="" xmlns:a16="http://schemas.microsoft.com/office/drawing/2014/main" id="{458C42E5-24E0-B720-9787-2B98E4F9432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2568" y="-86257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5;p9">
            <a:extLst>
              <a:ext uri="{FF2B5EF4-FFF2-40B4-BE49-F238E27FC236}">
                <a16:creationId xmlns="" xmlns:a16="http://schemas.microsoft.com/office/drawing/2014/main" id="{8EF5FA6B-432F-68BA-62BB-5B94525DDD2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41911" b="45471"/>
          <a:stretch/>
        </p:blipFill>
        <p:spPr>
          <a:xfrm>
            <a:off x="7635334" y="4514227"/>
            <a:ext cx="4556665" cy="234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6;p9">
            <a:extLst>
              <a:ext uri="{FF2B5EF4-FFF2-40B4-BE49-F238E27FC236}">
                <a16:creationId xmlns="" xmlns:a16="http://schemas.microsoft.com/office/drawing/2014/main" id="{ABFA3A8A-CFB2-4577-C878-09F11CB760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48717"/>
          <a:stretch/>
        </p:blipFill>
        <p:spPr>
          <a:xfrm>
            <a:off x="5465672" y="546229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7;p9">
            <a:extLst>
              <a:ext uri="{FF2B5EF4-FFF2-40B4-BE49-F238E27FC236}">
                <a16:creationId xmlns="" xmlns:a16="http://schemas.microsoft.com/office/drawing/2014/main" id="{27E0F03B-DD2A-FD20-EF88-FCDC01C0BA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21327" b="52945"/>
          <a:stretch/>
        </p:blipFill>
        <p:spPr>
          <a:xfrm>
            <a:off x="9434065" y="5565867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73;p31">
            <a:extLst>
              <a:ext uri="{FF2B5EF4-FFF2-40B4-BE49-F238E27FC236}">
                <a16:creationId xmlns="" xmlns:a16="http://schemas.microsoft.com/office/drawing/2014/main" id="{5FCCC1CE-243C-41C5-60BE-5371DC16E2C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43622" y="4602201"/>
            <a:ext cx="2124645" cy="227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16;p48">
            <a:extLst>
              <a:ext uri="{FF2B5EF4-FFF2-40B4-BE49-F238E27FC236}">
                <a16:creationId xmlns="" xmlns:a16="http://schemas.microsoft.com/office/drawing/2014/main" id="{3A5C6F14-6205-A970-50C0-CBD8D596B19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2750" y="4775526"/>
            <a:ext cx="2388068" cy="192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18;p48">
            <a:extLst>
              <a:ext uri="{FF2B5EF4-FFF2-40B4-BE49-F238E27FC236}">
                <a16:creationId xmlns="" xmlns:a16="http://schemas.microsoft.com/office/drawing/2014/main" id="{3108E914-D4D0-8B2E-E8BB-4CD5341CEE0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01025" y="-245974"/>
            <a:ext cx="2213947" cy="237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64;p30">
            <a:extLst>
              <a:ext uri="{FF2B5EF4-FFF2-40B4-BE49-F238E27FC236}">
                <a16:creationId xmlns="" xmlns:a16="http://schemas.microsoft.com/office/drawing/2014/main" id="{F90D6C97-F58D-C411-410C-EED29E1FE12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0337" y="5187610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4AE94B-B5F8-D703-6B34-8118CC75A7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1160" y="2279798"/>
            <a:ext cx="7754784" cy="24508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92240" y="1124868"/>
            <a:ext cx="1996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10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56984" y="4571721"/>
            <a:ext cx="2436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(TIẾT 3)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00173" y="1310889"/>
            <a:ext cx="2636265" cy="457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="" xmlns:a16="http://schemas.microsoft.com/office/drawing/2014/main" id="{E8F41318-C798-D537-F680-C990A7792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92" y="1178154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350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90D24525-685E-D090-33EA-12E94E394CE0}"/>
              </a:ext>
            </a:extLst>
          </p:cNvPr>
          <p:cNvSpPr/>
          <p:nvPr/>
        </p:nvSpPr>
        <p:spPr>
          <a:xfrm>
            <a:off x="565072" y="659674"/>
            <a:ext cx="523220" cy="523220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82F503-6045-FB49-18AF-8092272964F7}"/>
              </a:ext>
            </a:extLst>
          </p:cNvPr>
          <p:cNvSpPr txBox="1"/>
          <p:nvPr/>
        </p:nvSpPr>
        <p:spPr>
          <a:xfrm>
            <a:off x="1066800" y="707299"/>
            <a:ext cx="1072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prstClr val="black"/>
                </a:solidFill>
              </a:rPr>
              <a:t>Chọn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số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thập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phân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thích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hợp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với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cách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đọc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số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thập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phân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đó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009E528-96CD-A417-5438-11DF1762B8C0}"/>
              </a:ext>
            </a:extLst>
          </p:cNvPr>
          <p:cNvGrpSpPr/>
          <p:nvPr/>
        </p:nvGrpSpPr>
        <p:grpSpPr>
          <a:xfrm>
            <a:off x="918716" y="1247774"/>
            <a:ext cx="4453384" cy="1266825"/>
            <a:chOff x="918716" y="1247774"/>
            <a:chExt cx="4453384" cy="1266825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31C1391F-8A0F-E5F6-94FC-8E7B7F9351A4}"/>
                </a:ext>
              </a:extLst>
            </p:cNvPr>
            <p:cNvSpPr/>
            <p:nvPr/>
          </p:nvSpPr>
          <p:spPr>
            <a:xfrm>
              <a:off x="1495425" y="1609725"/>
              <a:ext cx="3876675" cy="847725"/>
            </a:xfrm>
            <a:prstGeom prst="rect">
              <a:avLst/>
            </a:prstGeom>
            <a:solidFill>
              <a:srgbClr val="C5FBD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Bốn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mười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lăm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phảy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endParaRPr lang="en-US" sz="2800" dirty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Freeform 2">
              <a:extLst>
                <a:ext uri="{FF2B5EF4-FFF2-40B4-BE49-F238E27FC236}">
                  <a16:creationId xmlns="" xmlns:a16="http://schemas.microsoft.com/office/drawing/2014/main" id="{5A4FFCDF-4165-7D8D-F96E-94EF7399B42D}"/>
                </a:ext>
              </a:extLst>
            </p:cNvPr>
            <p:cNvSpPr/>
            <p:nvPr/>
          </p:nvSpPr>
          <p:spPr>
            <a:xfrm>
              <a:off x="918716" y="1247774"/>
              <a:ext cx="776734" cy="1266825"/>
            </a:xfrm>
            <a:custGeom>
              <a:avLst/>
              <a:gdLst/>
              <a:ahLst/>
              <a:cxnLst/>
              <a:rect l="l" t="t" r="r" b="b"/>
              <a:pathLst>
                <a:path w="2483514" h="4114800">
                  <a:moveTo>
                    <a:pt x="0" y="0"/>
                  </a:moveTo>
                  <a:lnTo>
                    <a:pt x="2483514" y="0"/>
                  </a:lnTo>
                  <a:lnTo>
                    <a:pt x="248351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DBA9EC44-557B-D87F-5996-8B41CDA068CF}"/>
              </a:ext>
            </a:extLst>
          </p:cNvPr>
          <p:cNvGrpSpPr/>
          <p:nvPr/>
        </p:nvGrpSpPr>
        <p:grpSpPr>
          <a:xfrm>
            <a:off x="703422" y="2619375"/>
            <a:ext cx="4640103" cy="1200150"/>
            <a:chOff x="703422" y="2619375"/>
            <a:chExt cx="4640103" cy="1200150"/>
          </a:xfrm>
        </p:grpSpPr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A421B1DA-66A5-C5C0-FCA8-129923BB87E7}"/>
                </a:ext>
              </a:extLst>
            </p:cNvPr>
            <p:cNvSpPr/>
            <p:nvPr/>
          </p:nvSpPr>
          <p:spPr>
            <a:xfrm>
              <a:off x="1466850" y="2867025"/>
              <a:ext cx="3876675" cy="847725"/>
            </a:xfrm>
            <a:prstGeom prst="rect">
              <a:avLst/>
            </a:prstGeom>
            <a:solidFill>
              <a:srgbClr val="FCFBC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Bảy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mươi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mốt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phẩy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tám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mươi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endParaRPr lang="en-US" sz="2800" dirty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reeform 4">
              <a:extLst>
                <a:ext uri="{FF2B5EF4-FFF2-40B4-BE49-F238E27FC236}">
                  <a16:creationId xmlns="" xmlns:a16="http://schemas.microsoft.com/office/drawing/2014/main" id="{0758D79A-E543-C483-11FA-A8F1A82A849D}"/>
                </a:ext>
              </a:extLst>
            </p:cNvPr>
            <p:cNvSpPr/>
            <p:nvPr/>
          </p:nvSpPr>
          <p:spPr>
            <a:xfrm>
              <a:off x="703422" y="2619375"/>
              <a:ext cx="887254" cy="1200150"/>
            </a:xfrm>
            <a:custGeom>
              <a:avLst/>
              <a:gdLst/>
              <a:ahLst/>
              <a:cxnLst/>
              <a:rect l="l" t="t" r="r" b="b"/>
              <a:pathLst>
                <a:path w="3137535" h="4114800">
                  <a:moveTo>
                    <a:pt x="0" y="0"/>
                  </a:moveTo>
                  <a:lnTo>
                    <a:pt x="3137535" y="0"/>
                  </a:lnTo>
                  <a:lnTo>
                    <a:pt x="313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F284B271-C3E7-76D2-0111-3422C4D47CAC}"/>
              </a:ext>
            </a:extLst>
          </p:cNvPr>
          <p:cNvGrpSpPr/>
          <p:nvPr/>
        </p:nvGrpSpPr>
        <p:grpSpPr>
          <a:xfrm>
            <a:off x="857249" y="3790950"/>
            <a:ext cx="4457701" cy="1426246"/>
            <a:chOff x="857249" y="3790950"/>
            <a:chExt cx="4457701" cy="1426246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BE4ED16D-FB5D-3DA4-098D-2A16DDF43767}"/>
                </a:ext>
              </a:extLst>
            </p:cNvPr>
            <p:cNvSpPr/>
            <p:nvPr/>
          </p:nvSpPr>
          <p:spPr>
            <a:xfrm>
              <a:off x="1438275" y="4267200"/>
              <a:ext cx="3876675" cy="847725"/>
            </a:xfrm>
            <a:prstGeom prst="rect">
              <a:avLst/>
            </a:prstGeom>
            <a:solidFill>
              <a:srgbClr val="C3F3F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phẩy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chín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mươi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lăm</a:t>
              </a:r>
              <a:endParaRPr lang="en-US" sz="2800" dirty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reeform 3">
              <a:extLst>
                <a:ext uri="{FF2B5EF4-FFF2-40B4-BE49-F238E27FC236}">
                  <a16:creationId xmlns="" xmlns:a16="http://schemas.microsoft.com/office/drawing/2014/main" id="{061B1634-D838-E903-2F18-67261BD7DC83}"/>
                </a:ext>
              </a:extLst>
            </p:cNvPr>
            <p:cNvSpPr/>
            <p:nvPr/>
          </p:nvSpPr>
          <p:spPr>
            <a:xfrm flipH="1">
              <a:off x="857249" y="3790950"/>
              <a:ext cx="791538" cy="1426246"/>
            </a:xfrm>
            <a:custGeom>
              <a:avLst/>
              <a:gdLst/>
              <a:ahLst/>
              <a:cxnLst/>
              <a:rect l="l" t="t" r="r" b="b"/>
              <a:pathLst>
                <a:path w="2394339" h="4114800">
                  <a:moveTo>
                    <a:pt x="0" y="0"/>
                  </a:moveTo>
                  <a:lnTo>
                    <a:pt x="2394339" y="0"/>
                  </a:lnTo>
                  <a:lnTo>
                    <a:pt x="239433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A1E1735-CD07-595E-6F2A-D6C2046119BC}"/>
              </a:ext>
            </a:extLst>
          </p:cNvPr>
          <p:cNvGrpSpPr/>
          <p:nvPr/>
        </p:nvGrpSpPr>
        <p:grpSpPr>
          <a:xfrm>
            <a:off x="581025" y="5429250"/>
            <a:ext cx="4724400" cy="1206602"/>
            <a:chOff x="581025" y="5429250"/>
            <a:chExt cx="4724400" cy="1206602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AA32BBF4-18B5-2460-8334-52C25442D87C}"/>
                </a:ext>
              </a:extLst>
            </p:cNvPr>
            <p:cNvSpPr/>
            <p:nvPr/>
          </p:nvSpPr>
          <p:spPr>
            <a:xfrm>
              <a:off x="1428750" y="5676900"/>
              <a:ext cx="3876675" cy="847725"/>
            </a:xfrm>
            <a:prstGeom prst="rect">
              <a:avLst/>
            </a:prstGeom>
            <a:solidFill>
              <a:srgbClr val="FDEEE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phẩy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nghìn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bốn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mười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sáu</a:t>
              </a:r>
              <a:endParaRPr lang="en-US" sz="2800" dirty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Freeform 5">
              <a:extLst>
                <a:ext uri="{FF2B5EF4-FFF2-40B4-BE49-F238E27FC236}">
                  <a16:creationId xmlns="" xmlns:a16="http://schemas.microsoft.com/office/drawing/2014/main" id="{811F61B8-B522-E566-CC22-E1D1448750A6}"/>
                </a:ext>
              </a:extLst>
            </p:cNvPr>
            <p:cNvSpPr/>
            <p:nvPr/>
          </p:nvSpPr>
          <p:spPr>
            <a:xfrm flipH="1">
              <a:off x="581025" y="5429250"/>
              <a:ext cx="1123950" cy="1206602"/>
            </a:xfrm>
            <a:custGeom>
              <a:avLst/>
              <a:gdLst/>
              <a:ahLst/>
              <a:cxnLst/>
              <a:rect l="l" t="t" r="r" b="b"/>
              <a:pathLst>
                <a:path w="3477006" h="4114800">
                  <a:moveTo>
                    <a:pt x="0" y="0"/>
                  </a:moveTo>
                  <a:lnTo>
                    <a:pt x="3477006" y="0"/>
                  </a:lnTo>
                  <a:lnTo>
                    <a:pt x="347700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FB7F35D9-8A76-D658-82C5-59B50C351C29}"/>
              </a:ext>
            </a:extLst>
          </p:cNvPr>
          <p:cNvGrpSpPr/>
          <p:nvPr/>
        </p:nvGrpSpPr>
        <p:grpSpPr>
          <a:xfrm>
            <a:off x="8380990" y="967611"/>
            <a:ext cx="2125375" cy="2148101"/>
            <a:chOff x="8380990" y="967611"/>
            <a:chExt cx="2125375" cy="2148101"/>
          </a:xfrm>
        </p:grpSpPr>
        <p:sp>
          <p:nvSpPr>
            <p:cNvPr id="35" name="Freeform 7">
              <a:extLst>
                <a:ext uri="{FF2B5EF4-FFF2-40B4-BE49-F238E27FC236}">
                  <a16:creationId xmlns="" xmlns:a16="http://schemas.microsoft.com/office/drawing/2014/main" id="{1F755287-9CA4-2F25-89AE-03018FF329AA}"/>
                </a:ext>
              </a:extLst>
            </p:cNvPr>
            <p:cNvSpPr/>
            <p:nvPr/>
          </p:nvSpPr>
          <p:spPr>
            <a:xfrm rot="2774679">
              <a:off x="8369627" y="978974"/>
              <a:ext cx="2148101" cy="2125375"/>
            </a:xfrm>
            <a:custGeom>
              <a:avLst/>
              <a:gdLst/>
              <a:ahLst/>
              <a:cxnLst/>
              <a:rect l="l" t="t" r="r" b="b"/>
              <a:pathLst>
                <a:path w="4069911" h="4114800">
                  <a:moveTo>
                    <a:pt x="0" y="0"/>
                  </a:moveTo>
                  <a:lnTo>
                    <a:pt x="4069912" y="0"/>
                  </a:lnTo>
                  <a:lnTo>
                    <a:pt x="40699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E694E318-E754-662A-8652-AA7C72A6D88F}"/>
                </a:ext>
              </a:extLst>
            </p:cNvPr>
            <p:cNvSpPr txBox="1"/>
            <p:nvPr/>
          </p:nvSpPr>
          <p:spPr>
            <a:xfrm>
              <a:off x="8485239" y="1720645"/>
              <a:ext cx="1406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71,84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E4FF196-E73B-B826-DDD4-A57D8091CE8A}"/>
              </a:ext>
            </a:extLst>
          </p:cNvPr>
          <p:cNvGrpSpPr/>
          <p:nvPr/>
        </p:nvGrpSpPr>
        <p:grpSpPr>
          <a:xfrm>
            <a:off x="8371157" y="2216306"/>
            <a:ext cx="2125375" cy="2148101"/>
            <a:chOff x="8380990" y="967611"/>
            <a:chExt cx="2125375" cy="2148101"/>
          </a:xfrm>
        </p:grpSpPr>
        <p:sp>
          <p:nvSpPr>
            <p:cNvPr id="39" name="Freeform 7">
              <a:extLst>
                <a:ext uri="{FF2B5EF4-FFF2-40B4-BE49-F238E27FC236}">
                  <a16:creationId xmlns="" xmlns:a16="http://schemas.microsoft.com/office/drawing/2014/main" id="{34A26693-A483-3EDF-BF36-8374718F64B8}"/>
                </a:ext>
              </a:extLst>
            </p:cNvPr>
            <p:cNvSpPr/>
            <p:nvPr/>
          </p:nvSpPr>
          <p:spPr>
            <a:xfrm rot="2774679">
              <a:off x="8369627" y="978974"/>
              <a:ext cx="2148101" cy="2125375"/>
            </a:xfrm>
            <a:custGeom>
              <a:avLst/>
              <a:gdLst/>
              <a:ahLst/>
              <a:cxnLst/>
              <a:rect l="l" t="t" r="r" b="b"/>
              <a:pathLst>
                <a:path w="4069911" h="4114800">
                  <a:moveTo>
                    <a:pt x="0" y="0"/>
                  </a:moveTo>
                  <a:lnTo>
                    <a:pt x="4069912" y="0"/>
                  </a:lnTo>
                  <a:lnTo>
                    <a:pt x="40699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AB461325-A74A-EB76-E7B9-2E314E9D2018}"/>
                </a:ext>
              </a:extLst>
            </p:cNvPr>
            <p:cNvSpPr txBox="1"/>
            <p:nvPr/>
          </p:nvSpPr>
          <p:spPr>
            <a:xfrm>
              <a:off x="8485239" y="1720645"/>
              <a:ext cx="14060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3,1416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8A6FD642-3B30-487E-2761-0E52AD692C34}"/>
              </a:ext>
            </a:extLst>
          </p:cNvPr>
          <p:cNvGrpSpPr/>
          <p:nvPr/>
        </p:nvGrpSpPr>
        <p:grpSpPr>
          <a:xfrm>
            <a:off x="8469481" y="3563326"/>
            <a:ext cx="2125375" cy="2148101"/>
            <a:chOff x="8380990" y="967611"/>
            <a:chExt cx="2125375" cy="2148101"/>
          </a:xfrm>
        </p:grpSpPr>
        <p:sp>
          <p:nvSpPr>
            <p:cNvPr id="42" name="Freeform 7">
              <a:extLst>
                <a:ext uri="{FF2B5EF4-FFF2-40B4-BE49-F238E27FC236}">
                  <a16:creationId xmlns="" xmlns:a16="http://schemas.microsoft.com/office/drawing/2014/main" id="{8DBFEB26-4568-E7C7-3199-20D16596A382}"/>
                </a:ext>
              </a:extLst>
            </p:cNvPr>
            <p:cNvSpPr/>
            <p:nvPr/>
          </p:nvSpPr>
          <p:spPr>
            <a:xfrm rot="2774679">
              <a:off x="8369627" y="978974"/>
              <a:ext cx="2148101" cy="2125375"/>
            </a:xfrm>
            <a:custGeom>
              <a:avLst/>
              <a:gdLst/>
              <a:ahLst/>
              <a:cxnLst/>
              <a:rect l="l" t="t" r="r" b="b"/>
              <a:pathLst>
                <a:path w="4069911" h="4114800">
                  <a:moveTo>
                    <a:pt x="0" y="0"/>
                  </a:moveTo>
                  <a:lnTo>
                    <a:pt x="4069912" y="0"/>
                  </a:lnTo>
                  <a:lnTo>
                    <a:pt x="40699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1619BA99-9645-B3F4-000F-E6390DDB34BF}"/>
                </a:ext>
              </a:extLst>
            </p:cNvPr>
            <p:cNvSpPr txBox="1"/>
            <p:nvPr/>
          </p:nvSpPr>
          <p:spPr>
            <a:xfrm>
              <a:off x="8485239" y="1720645"/>
              <a:ext cx="14060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415,2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7F018CC-8297-AB69-5937-24F2CBFE104C}"/>
              </a:ext>
            </a:extLst>
          </p:cNvPr>
          <p:cNvGrpSpPr/>
          <p:nvPr/>
        </p:nvGrpSpPr>
        <p:grpSpPr>
          <a:xfrm>
            <a:off x="8469481" y="4930010"/>
            <a:ext cx="2125375" cy="2148101"/>
            <a:chOff x="8380990" y="967611"/>
            <a:chExt cx="2125375" cy="2148101"/>
          </a:xfrm>
        </p:grpSpPr>
        <p:sp>
          <p:nvSpPr>
            <p:cNvPr id="45" name="Freeform 7">
              <a:extLst>
                <a:ext uri="{FF2B5EF4-FFF2-40B4-BE49-F238E27FC236}">
                  <a16:creationId xmlns="" xmlns:a16="http://schemas.microsoft.com/office/drawing/2014/main" id="{C266BA1D-2BF1-65E6-FC9A-0DEB2993069F}"/>
                </a:ext>
              </a:extLst>
            </p:cNvPr>
            <p:cNvSpPr/>
            <p:nvPr/>
          </p:nvSpPr>
          <p:spPr>
            <a:xfrm rot="2774679">
              <a:off x="8369627" y="978974"/>
              <a:ext cx="2148101" cy="2125375"/>
            </a:xfrm>
            <a:custGeom>
              <a:avLst/>
              <a:gdLst/>
              <a:ahLst/>
              <a:cxnLst/>
              <a:rect l="l" t="t" r="r" b="b"/>
              <a:pathLst>
                <a:path w="4069911" h="4114800">
                  <a:moveTo>
                    <a:pt x="0" y="0"/>
                  </a:moveTo>
                  <a:lnTo>
                    <a:pt x="4069912" y="0"/>
                  </a:lnTo>
                  <a:lnTo>
                    <a:pt x="40699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E614B547-62E7-D110-A422-3D307A82DBA1}"/>
                </a:ext>
              </a:extLst>
            </p:cNvPr>
            <p:cNvSpPr txBox="1"/>
            <p:nvPr/>
          </p:nvSpPr>
          <p:spPr>
            <a:xfrm>
              <a:off x="8485239" y="1720645"/>
              <a:ext cx="14060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0,935</a:t>
              </a:r>
            </a:p>
          </p:txBody>
        </p:sp>
      </p:grpSp>
      <p:pic>
        <p:nvPicPr>
          <p:cNvPr id="29" name="图片 43">
            <a:extLst>
              <a:ext uri="{FF2B5EF4-FFF2-40B4-BE49-F238E27FC236}">
                <a16:creationId xmlns="" xmlns:a16="http://schemas.microsoft.com/office/drawing/2014/main" id="{5804E7D3-EFE5-B373-E5DD-229A7DBE16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57078" y="145584"/>
            <a:ext cx="1269744" cy="11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3911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-0.20885 0.181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20964 0.425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2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21458 -0.366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0.21771 -0.183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261686D4-0937-B3E1-AB4E-5E1072E6A428}"/>
              </a:ext>
            </a:extLst>
          </p:cNvPr>
          <p:cNvSpPr/>
          <p:nvPr/>
        </p:nvSpPr>
        <p:spPr>
          <a:xfrm>
            <a:off x="742056" y="738587"/>
            <a:ext cx="523220" cy="523220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215F334-2AC9-EE14-624B-D3AFFA6CC3E4}"/>
              </a:ext>
            </a:extLst>
          </p:cNvPr>
          <p:cNvSpPr txBox="1"/>
          <p:nvPr/>
        </p:nvSpPr>
        <p:spPr>
          <a:xfrm>
            <a:off x="1290962" y="703400"/>
            <a:ext cx="1001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="" xmlns:a16="http://schemas.microsoft.com/office/drawing/2014/main" id="{C8E5E846-8B27-CF6D-3FFE-C45AAEEA4C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7143986"/>
                  </p:ext>
                </p:extLst>
              </p:nvPr>
            </p:nvGraphicFramePr>
            <p:xfrm>
              <a:off x="3203575" y="1148290"/>
              <a:ext cx="6492876" cy="3938282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246438">
                      <a:extLst>
                        <a:ext uri="{9D8B030D-6E8A-4147-A177-3AD203B41FA5}">
                          <a16:colId xmlns="" xmlns:a16="http://schemas.microsoft.com/office/drawing/2014/main" val="3863879547"/>
                        </a:ext>
                      </a:extLst>
                    </a:gridCol>
                    <a:gridCol w="3246438">
                      <a:extLst>
                        <a:ext uri="{9D8B030D-6E8A-4147-A177-3AD203B41FA5}">
                          <a16:colId xmlns="" xmlns:a16="http://schemas.microsoft.com/office/drawing/2014/main" val="2181595371"/>
                        </a:ext>
                      </a:extLst>
                    </a:gridCol>
                  </a:tblGrid>
                  <a:tr h="8749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/>
                          </a:r>
                          <a:b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endParaRPr lang="en-US" sz="24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Chuyển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thành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thập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endParaRPr lang="en-US" sz="24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139321278"/>
                      </a:ext>
                    </a:extLst>
                  </a:tr>
                  <a:tr h="8749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400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/>
                                  <m:den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864279342"/>
                      </a:ext>
                    </a:extLst>
                  </a:tr>
                  <a:tr h="8749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/>
                                  <m:den>
                                    <m:r>
                                      <a:rPr lang="en-US" sz="28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633476372"/>
                      </a:ext>
                    </a:extLst>
                  </a:tr>
                  <a:tr h="8749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num>
                                  <m:den/>
                                </m:f>
                              </m:oMath>
                            </m:oMathPara>
                          </a14:m>
                          <a:endParaRPr lang="en-US" sz="2400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2167941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C8E5E846-8B27-CF6D-3FFE-C45AAEEA4C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7143986"/>
                  </p:ext>
                </p:extLst>
              </p:nvPr>
            </p:nvGraphicFramePr>
            <p:xfrm>
              <a:off x="3203575" y="1148290"/>
              <a:ext cx="6492876" cy="3938282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246438">
                      <a:extLst>
                        <a:ext uri="{9D8B030D-6E8A-4147-A177-3AD203B41FA5}">
                          <a16:colId xmlns:a16="http://schemas.microsoft.com/office/drawing/2014/main" val="3863879547"/>
                        </a:ext>
                      </a:extLst>
                    </a:gridCol>
                    <a:gridCol w="3246438">
                      <a:extLst>
                        <a:ext uri="{9D8B030D-6E8A-4147-A177-3AD203B41FA5}">
                          <a16:colId xmlns:a16="http://schemas.microsoft.com/office/drawing/2014/main" val="2181595371"/>
                        </a:ext>
                      </a:extLst>
                    </a:gridCol>
                  </a:tblGrid>
                  <a:tr h="874977">
                    <a:tc>
                      <a:txBody>
                        <a:bodyPr/>
                        <a:lstStyle/>
                        <a:p>
                          <a:pPr algn="ctr"/>
                          <a:b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endParaRPr lang="en-US" sz="24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Chuyển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thành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thập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endParaRPr lang="en-US" sz="24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9321278"/>
                      </a:ext>
                    </a:extLst>
                  </a:tr>
                  <a:tr h="10497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8" t="-87791" r="-100750" b="-1936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188" t="-87791" r="-750" b="-1936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4279342"/>
                      </a:ext>
                    </a:extLst>
                  </a:tr>
                  <a:tr h="1007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8" t="-194578" r="-100750" b="-1006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188" t="-194578" r="-750" b="-1006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33476372"/>
                      </a:ext>
                    </a:extLst>
                  </a:tr>
                  <a:tr h="10059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8" t="-296364" r="-100750" b="-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188" t="-296364" r="-750" b="-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79418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CAE5F62-E384-A99F-B13A-EFC7BEF538FB}"/>
              </a:ext>
            </a:extLst>
          </p:cNvPr>
          <p:cNvSpPr/>
          <p:nvPr/>
        </p:nvSpPr>
        <p:spPr>
          <a:xfrm>
            <a:off x="7810500" y="2085975"/>
            <a:ext cx="5715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291675A-4EEC-A7C6-7144-DC150122CB49}"/>
              </a:ext>
            </a:extLst>
          </p:cNvPr>
          <p:cNvSpPr/>
          <p:nvPr/>
        </p:nvSpPr>
        <p:spPr>
          <a:xfrm>
            <a:off x="7810500" y="3105150"/>
            <a:ext cx="5715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488158B-A61A-0F44-BA55-8F4FDE1D4DD9}"/>
              </a:ext>
            </a:extLst>
          </p:cNvPr>
          <p:cNvSpPr/>
          <p:nvPr/>
        </p:nvSpPr>
        <p:spPr>
          <a:xfrm>
            <a:off x="7800975" y="4629150"/>
            <a:ext cx="5715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3719B72-FDDC-9B25-16B4-5C6D378253C6}"/>
              </a:ext>
            </a:extLst>
          </p:cNvPr>
          <p:cNvSpPr/>
          <p:nvPr/>
        </p:nvSpPr>
        <p:spPr>
          <a:xfrm>
            <a:off x="7705725" y="2085975"/>
            <a:ext cx="6858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A60BA39-BBA8-25E6-78B0-CD798807B583}"/>
              </a:ext>
            </a:extLst>
          </p:cNvPr>
          <p:cNvSpPr/>
          <p:nvPr/>
        </p:nvSpPr>
        <p:spPr>
          <a:xfrm>
            <a:off x="7724775" y="3095625"/>
            <a:ext cx="6858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812E4E2-8B07-71F9-527B-3CB64D82AE1C}"/>
              </a:ext>
            </a:extLst>
          </p:cNvPr>
          <p:cNvSpPr/>
          <p:nvPr/>
        </p:nvSpPr>
        <p:spPr>
          <a:xfrm>
            <a:off x="7562850" y="4629150"/>
            <a:ext cx="904875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1000</a:t>
            </a:r>
          </a:p>
        </p:txBody>
      </p:sp>
      <p:pic>
        <p:nvPicPr>
          <p:cNvPr id="14" name="图片 43">
            <a:extLst>
              <a:ext uri="{FF2B5EF4-FFF2-40B4-BE49-F238E27FC236}">
                <a16:creationId xmlns="" xmlns:a16="http://schemas.microsoft.com/office/drawing/2014/main" id="{5804E7D3-EFE5-B373-E5DD-229A7DBE16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5234" y="123532"/>
            <a:ext cx="1269744" cy="11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6893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261686D4-0937-B3E1-AB4E-5E1072E6A428}"/>
              </a:ext>
            </a:extLst>
          </p:cNvPr>
          <p:cNvSpPr/>
          <p:nvPr/>
        </p:nvSpPr>
        <p:spPr>
          <a:xfrm>
            <a:off x="742056" y="738587"/>
            <a:ext cx="523220" cy="523220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215F334-2AC9-EE14-624B-D3AFFA6CC3E4}"/>
              </a:ext>
            </a:extLst>
          </p:cNvPr>
          <p:cNvSpPr txBox="1"/>
          <p:nvPr/>
        </p:nvSpPr>
        <p:spPr>
          <a:xfrm>
            <a:off x="1290962" y="636725"/>
            <a:ext cx="10196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prstClr val="black"/>
                </a:solidFill>
              </a:rPr>
              <a:t>Chuyển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phân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số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thập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phân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thành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số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thập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phân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rồi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đọc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số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thập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phân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đó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9A999F-A71E-559F-B2D3-EDDA72FC1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975" y="1290637"/>
            <a:ext cx="4210050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A3360463-114A-108A-8E3F-9D3BB8354EB4}"/>
                  </a:ext>
                </a:extLst>
              </p:cNvPr>
              <p:cNvSpPr txBox="1"/>
              <p:nvPr/>
            </p:nvSpPr>
            <p:spPr>
              <a:xfrm>
                <a:off x="342900" y="1933575"/>
                <a:ext cx="1457325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48</m:t>
                          </m:r>
                        </m:num>
                        <m:den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360463-114A-108A-8E3F-9D3BB8354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1933575"/>
                <a:ext cx="1457325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53A4BFBB-5C0F-1886-6A0A-5F8E27E385F0}"/>
                  </a:ext>
                </a:extLst>
              </p:cNvPr>
              <p:cNvSpPr txBox="1"/>
              <p:nvPr/>
            </p:nvSpPr>
            <p:spPr>
              <a:xfrm>
                <a:off x="333375" y="3248025"/>
                <a:ext cx="1457325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num>
                        <m:den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A4BFBB-5C0F-1886-6A0A-5F8E27E38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75" y="3248025"/>
                <a:ext cx="1457325" cy="1027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3343F03B-46D6-4C04-156E-0D00A7DA2525}"/>
                  </a:ext>
                </a:extLst>
              </p:cNvPr>
              <p:cNvSpPr txBox="1"/>
              <p:nvPr/>
            </p:nvSpPr>
            <p:spPr>
              <a:xfrm>
                <a:off x="295275" y="4562475"/>
                <a:ext cx="1457325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43F03B-46D6-4C04-156E-0D00A7DA2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75" y="4562475"/>
                <a:ext cx="1457325" cy="10175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1984DE91-F396-6B45-283A-D3991C1FE66D}"/>
                  </a:ext>
                </a:extLst>
              </p:cNvPr>
              <p:cNvSpPr txBox="1"/>
              <p:nvPr/>
            </p:nvSpPr>
            <p:spPr>
              <a:xfrm>
                <a:off x="1266825" y="1943100"/>
                <a:ext cx="1457325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f>
                        <m:fPr>
                          <m:ctrlPr>
                            <a:rPr lang="en-US" sz="320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84DE91-F396-6B45-283A-D3991C1FE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25" y="1943100"/>
                <a:ext cx="1457325" cy="10175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A7B310BD-EADD-5969-B6BF-0376F9D78D47}"/>
                  </a:ext>
                </a:extLst>
              </p:cNvPr>
              <p:cNvSpPr txBox="1"/>
              <p:nvPr/>
            </p:nvSpPr>
            <p:spPr>
              <a:xfrm>
                <a:off x="2466975" y="2171700"/>
                <a:ext cx="14573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=4,8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B310BD-EADD-5969-B6BF-0376F9D78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975" y="2171700"/>
                <a:ext cx="1457325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653AB583-14A5-330A-1610-915A5DE33DAD}"/>
                  </a:ext>
                </a:extLst>
              </p:cNvPr>
              <p:cNvSpPr txBox="1"/>
              <p:nvPr/>
            </p:nvSpPr>
            <p:spPr>
              <a:xfrm>
                <a:off x="1447800" y="3228975"/>
                <a:ext cx="1457325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f>
                        <m:fPr>
                          <m:ctrlPr>
                            <a:rPr lang="en-US" sz="320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53AB583-14A5-330A-1610-915A5DE33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228975"/>
                <a:ext cx="1457325" cy="1027525"/>
              </a:xfrm>
              <a:prstGeom prst="rect">
                <a:avLst/>
              </a:prstGeom>
              <a:blipFill>
                <a:blip r:embed="rId9"/>
                <a:stretch>
                  <a:fillRect r="-1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FE9758B5-5F4E-7B6D-C628-2F2886784BDE}"/>
                  </a:ext>
                </a:extLst>
              </p:cNvPr>
              <p:cNvSpPr txBox="1"/>
              <p:nvPr/>
            </p:nvSpPr>
            <p:spPr>
              <a:xfrm>
                <a:off x="2895600" y="3467100"/>
                <a:ext cx="14573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=1,25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9758B5-5F4E-7B6D-C628-2F2886784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3467100"/>
                <a:ext cx="1457325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FBC232E4-FC5F-7AC0-DB4B-C7BE91A5B1EB}"/>
                  </a:ext>
                </a:extLst>
              </p:cNvPr>
              <p:cNvSpPr txBox="1"/>
              <p:nvPr/>
            </p:nvSpPr>
            <p:spPr>
              <a:xfrm>
                <a:off x="1524000" y="4810125"/>
                <a:ext cx="14573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=0,039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C232E4-FC5F-7AC0-DB4B-C7BE91A5B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810125"/>
                <a:ext cx="1457325" cy="584775"/>
              </a:xfrm>
              <a:prstGeom prst="rect">
                <a:avLst/>
              </a:prstGeom>
              <a:blipFill>
                <a:blip r:embed="rId11"/>
                <a:stretch>
                  <a:fillRect r="-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73EF191-4074-1CE6-E2E2-08141C75282F}"/>
              </a:ext>
            </a:extLst>
          </p:cNvPr>
          <p:cNvSpPr txBox="1"/>
          <p:nvPr/>
        </p:nvSpPr>
        <p:spPr>
          <a:xfrm>
            <a:off x="4162425" y="2162175"/>
            <a:ext cx="345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5A9AD22-160C-154A-65E9-C544ACD92BDA}"/>
              </a:ext>
            </a:extLst>
          </p:cNvPr>
          <p:cNvSpPr txBox="1"/>
          <p:nvPr/>
        </p:nvSpPr>
        <p:spPr>
          <a:xfrm>
            <a:off x="4352925" y="3457575"/>
            <a:ext cx="532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phẩy hai mươi lăm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137F40F-9B06-40CD-37F0-7CA0322BF9B2}"/>
              </a:ext>
            </a:extLst>
          </p:cNvPr>
          <p:cNvSpPr txBox="1"/>
          <p:nvPr/>
        </p:nvSpPr>
        <p:spPr>
          <a:xfrm>
            <a:off x="3219450" y="475297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phẩy không trăm ba mươi chín.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9103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7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00173" y="1310889"/>
            <a:ext cx="2636265" cy="457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A465ADA-0CF1-57F1-58CD-7F243E91D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228" y="280910"/>
            <a:ext cx="9144793" cy="61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24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</TotalTime>
  <Words>237</Words>
  <Application>Microsoft Office PowerPoint</Application>
  <PresentationFormat>Custom</PresentationFormat>
  <Paragraphs>59</Paragraphs>
  <Slides>12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Drop Dudes Minitheme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Nguyen Thanh Son</cp:lastModifiedBy>
  <cp:revision>15</cp:revision>
  <dcterms:created xsi:type="dcterms:W3CDTF">2024-06-28T13:26:59Z</dcterms:created>
  <dcterms:modified xsi:type="dcterms:W3CDTF">2024-10-07T14:01:56Z</dcterms:modified>
  <cp:category>9Slide.vn</cp:category>
</cp:coreProperties>
</file>