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85" r:id="rId2"/>
    <p:sldId id="382" r:id="rId3"/>
    <p:sldId id="364" r:id="rId4"/>
    <p:sldId id="326" r:id="rId5"/>
    <p:sldId id="392" r:id="rId6"/>
    <p:sldId id="396" r:id="rId7"/>
    <p:sldId id="330" r:id="rId8"/>
    <p:sldId id="393" r:id="rId9"/>
    <p:sldId id="394" r:id="rId10"/>
    <p:sldId id="397" r:id="rId11"/>
    <p:sldId id="395" r:id="rId12"/>
    <p:sldId id="383" r:id="rId13"/>
    <p:sldId id="352" r:id="rId14"/>
    <p:sldId id="374" r:id="rId15"/>
    <p:sldId id="389" r:id="rId16"/>
    <p:sldId id="375" r:id="rId17"/>
    <p:sldId id="388" r:id="rId18"/>
    <p:sldId id="386" r:id="rId19"/>
    <p:sldId id="3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BED97"/>
    <a:srgbClr val="FF0066"/>
    <a:srgbClr val="FF832F"/>
    <a:srgbClr val="FF6600"/>
    <a:srgbClr val="FC9728"/>
    <a:srgbClr val="FCA141"/>
    <a:srgbClr val="C0EF4D"/>
    <a:srgbClr val="FFFFFF"/>
    <a:srgbClr val="4318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3447" autoAdjust="0"/>
  </p:normalViewPr>
  <p:slideViewPr>
    <p:cSldViewPr snapToGrid="0">
      <p:cViewPr varScale="1">
        <p:scale>
          <a:sx n="68" d="100"/>
          <a:sy n="68" d="100"/>
        </p:scale>
        <p:origin x="840"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763A1C-B471-4D54-9372-8B4EFFA7B7C7}"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27057-AAD9-4874-A593-5642452ACA81}" type="slidenum">
              <a:rPr lang="en-US" smtClean="0"/>
              <a:t>‹#›</a:t>
            </a:fld>
            <a:endParaRPr lang="en-US"/>
          </a:p>
        </p:txBody>
      </p:sp>
    </p:spTree>
    <p:extLst>
      <p:ext uri="{BB962C8B-B14F-4D97-AF65-F5344CB8AC3E}">
        <p14:creationId xmlns:p14="http://schemas.microsoft.com/office/powerpoint/2010/main" val="1453841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27057-AAD9-4874-A593-5642452ACA81}" type="slidenum">
              <a:rPr lang="en-US" smtClean="0"/>
              <a:t>7</a:t>
            </a:fld>
            <a:endParaRPr lang="en-US"/>
          </a:p>
        </p:txBody>
      </p:sp>
    </p:spTree>
    <p:extLst>
      <p:ext uri="{BB962C8B-B14F-4D97-AF65-F5344CB8AC3E}">
        <p14:creationId xmlns:p14="http://schemas.microsoft.com/office/powerpoint/2010/main" val="105199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27057-AAD9-4874-A593-5642452ACA81}" type="slidenum">
              <a:rPr lang="en-US" smtClean="0"/>
              <a:t>9</a:t>
            </a:fld>
            <a:endParaRPr lang="en-US"/>
          </a:p>
        </p:txBody>
      </p:sp>
    </p:spTree>
    <p:extLst>
      <p:ext uri="{BB962C8B-B14F-4D97-AF65-F5344CB8AC3E}">
        <p14:creationId xmlns:p14="http://schemas.microsoft.com/office/powerpoint/2010/main" val="135227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B0FCC-7EAF-4407-9C87-895C89476B13}" type="slidenum">
              <a:rPr lang="en-US"/>
              <a:pPr/>
              <a:t>19</a:t>
            </a:fld>
            <a:endParaRPr lang="en-US"/>
          </a:p>
        </p:txBody>
      </p:sp>
      <p:sp>
        <p:nvSpPr>
          <p:cNvPr id="56322" name="Rectangle 2"/>
          <p:cNvSpPr>
            <a:spLocks noGrp="1" noRot="1" noChangeAspect="1" noChangeArrowheads="1" noTextEdit="1"/>
          </p:cNvSpPr>
          <p:nvPr>
            <p:ph type="sldImg"/>
          </p:nvPr>
        </p:nvSpPr>
        <p:spPr>
          <a:xfrm>
            <a:off x="381000" y="685800"/>
            <a:ext cx="6096000" cy="3429000"/>
          </a:xfrm>
          <a:ln/>
        </p:spPr>
      </p:sp>
      <p:sp>
        <p:nvSpPr>
          <p:cNvPr id="56323" name="Rectangle 3"/>
          <p:cNvSpPr>
            <a:spLocks noGrp="1" noChangeArrowheads="1"/>
          </p:cNvSpPr>
          <p:nvPr>
            <p:ph type="body" idx="1"/>
          </p:nvPr>
        </p:nvSpPr>
        <p:spPr/>
        <p:txBody>
          <a:bodyPr/>
          <a:lstStyle/>
          <a:p>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31C43ED1-568B-FE19-CA49-EAAEA9D35659}"/>
              </a:ext>
            </a:extLst>
          </p:cNvPr>
          <p:cNvPicPr>
            <a:picLocks noChangeAspect="1"/>
          </p:cNvPicPr>
          <p:nvPr userDrawn="1"/>
        </p:nvPicPr>
        <p:blipFill>
          <a:blip r:embed="rId2"/>
          <a:stretch>
            <a:fillRect/>
          </a:stretch>
        </p:blipFill>
        <p:spPr>
          <a:xfrm>
            <a:off x="0" y="-1"/>
            <a:ext cx="12192000" cy="6907543"/>
          </a:xfrm>
          <a:prstGeom prst="rect">
            <a:avLst/>
          </a:prstGeom>
        </p:spPr>
      </p:pic>
    </p:spTree>
    <p:extLst>
      <p:ext uri="{BB962C8B-B14F-4D97-AF65-F5344CB8AC3E}">
        <p14:creationId xmlns:p14="http://schemas.microsoft.com/office/powerpoint/2010/main" val="2835150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B102-7DF4-C06F-A91E-7D0D5756A4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D405AD-27E2-8352-DE05-CA9EC410D8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49281A-E6E4-1194-BE82-9131AA27BD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315E1-DCBF-20A6-8927-633FA381B2CB}"/>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4/23/2025</a:t>
            </a:fld>
            <a:endParaRPr lang="en-US"/>
          </a:p>
        </p:txBody>
      </p:sp>
      <p:sp>
        <p:nvSpPr>
          <p:cNvPr id="6" name="Footer Placeholder 5">
            <a:extLst>
              <a:ext uri="{FF2B5EF4-FFF2-40B4-BE49-F238E27FC236}">
                <a16:creationId xmlns:a16="http://schemas.microsoft.com/office/drawing/2014/main" id="{8F29A057-2E0F-AE06-5F67-4F6837D27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D0D7F9-A9CF-1BC8-4112-CC7F55290AFF}"/>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1104485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2F3B-D15E-7408-8398-D3B9DB5647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70113D-15E0-E7BA-4DD6-03403D5D1B5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FE900-D63D-AD74-9A00-70DAC3226880}"/>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4/23/2025</a:t>
            </a:fld>
            <a:endParaRPr lang="en-US"/>
          </a:p>
        </p:txBody>
      </p:sp>
      <p:sp>
        <p:nvSpPr>
          <p:cNvPr id="5" name="Footer Placeholder 4">
            <a:extLst>
              <a:ext uri="{FF2B5EF4-FFF2-40B4-BE49-F238E27FC236}">
                <a16:creationId xmlns:a16="http://schemas.microsoft.com/office/drawing/2014/main" id="{680C5A5A-72AF-19FE-633F-1F0328B81B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BD3008-4987-C5B2-DC1E-BDEA7EC9B3FF}"/>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3042088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89D87F-6D13-27CE-CE25-85FEB94CC9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37DAF-017B-800D-A617-6198F41E380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DCF8D-EFE8-53C3-0FFF-1CFA72513D5E}"/>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4/23/2025</a:t>
            </a:fld>
            <a:endParaRPr lang="en-US"/>
          </a:p>
        </p:txBody>
      </p:sp>
      <p:sp>
        <p:nvSpPr>
          <p:cNvPr id="5" name="Footer Placeholder 4">
            <a:extLst>
              <a:ext uri="{FF2B5EF4-FFF2-40B4-BE49-F238E27FC236}">
                <a16:creationId xmlns:a16="http://schemas.microsoft.com/office/drawing/2014/main" id="{D5CF1D99-6607-1E7D-731F-4D0D8D4D8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F6A077-CA69-C9D5-5706-E54A379E2382}"/>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357044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59CA-EFEC-9D11-59F0-AC13FA2B37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244230-66BC-7CD5-0431-AE2C94A9E29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65942-34D7-FD71-CC16-68DF7C04B019}"/>
              </a:ext>
            </a:extLst>
          </p:cNvPr>
          <p:cNvSpPr>
            <a:spLocks noGrp="1"/>
          </p:cNvSpPr>
          <p:nvPr>
            <p:ph type="dt" sz="half" idx="10"/>
          </p:nvPr>
        </p:nvSpPr>
        <p:spPr>
          <a:xfrm>
            <a:off x="838200" y="6356350"/>
            <a:ext cx="2743200" cy="365125"/>
          </a:xfrm>
          <a:prstGeom prst="rect">
            <a:avLst/>
          </a:prstGeom>
        </p:spPr>
        <p:txBody>
          <a:bodyPr/>
          <a:lstStyle/>
          <a:p>
            <a:fld id="{661760D2-807A-4F03-8267-BB1D1EE44206}" type="datetimeFigureOut">
              <a:rPr lang="en-US" smtClean="0"/>
              <a:t>4/23/2025</a:t>
            </a:fld>
            <a:endParaRPr lang="en-US"/>
          </a:p>
        </p:txBody>
      </p:sp>
      <p:sp>
        <p:nvSpPr>
          <p:cNvPr id="5" name="Footer Placeholder 4">
            <a:extLst>
              <a:ext uri="{FF2B5EF4-FFF2-40B4-BE49-F238E27FC236}">
                <a16:creationId xmlns:a16="http://schemas.microsoft.com/office/drawing/2014/main" id="{4B1F9AC6-571F-3516-76B3-B1D40393C9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5D4B8-B0DC-E041-E9FC-A066B0575B02}"/>
              </a:ext>
            </a:extLst>
          </p:cNvPr>
          <p:cNvSpPr>
            <a:spLocks noGrp="1"/>
          </p:cNvSpPr>
          <p:nvPr>
            <p:ph type="sldNum" sz="quarter" idx="12"/>
          </p:nvPr>
        </p:nvSpPr>
        <p:spPr>
          <a:xfrm>
            <a:off x="8610600" y="6356350"/>
            <a:ext cx="2743200" cy="365125"/>
          </a:xfrm>
          <a:prstGeom prst="rect">
            <a:avLst/>
          </a:prstGeom>
        </p:spPr>
        <p:txBody>
          <a:bodyPr/>
          <a:lstStyle/>
          <a:p>
            <a:fld id="{7218BCCD-10CC-461C-8200-0DB59DA391A7}" type="slidenum">
              <a:rPr lang="en-US" smtClean="0"/>
              <a:t>‹#›</a:t>
            </a:fld>
            <a:endParaRPr lang="en-US"/>
          </a:p>
        </p:txBody>
      </p:sp>
    </p:spTree>
    <p:extLst>
      <p:ext uri="{BB962C8B-B14F-4D97-AF65-F5344CB8AC3E}">
        <p14:creationId xmlns:p14="http://schemas.microsoft.com/office/powerpoint/2010/main" val="3930559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lvl1pPr>
              <a:defRPr/>
            </a:lvl1pPr>
          </a:lstStyle>
          <a:p>
            <a:fld id="{DD7A5141-4647-43C8-993B-F91FC5FCAB7A}" type="slidenum">
              <a:rPr lang="en-US"/>
              <a:pPr/>
              <a:t>‹#›</a:t>
            </a:fld>
            <a:endParaRPr lang="en-US"/>
          </a:p>
        </p:txBody>
      </p:sp>
    </p:spTree>
    <p:extLst>
      <p:ext uri="{BB962C8B-B14F-4D97-AF65-F5344CB8AC3E}">
        <p14:creationId xmlns:p14="http://schemas.microsoft.com/office/powerpoint/2010/main" val="1786335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4379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175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92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CC62518B-469B-BAD4-70BD-47FD31E2804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2993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CC62518B-469B-BAD4-70BD-47FD31E2804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1">
            <a:extLst>
              <a:ext uri="{FF2B5EF4-FFF2-40B4-BE49-F238E27FC236}">
                <a16:creationId xmlns:a16="http://schemas.microsoft.com/office/drawing/2014/main" id="{FAADEEA5-188D-F861-A816-0B45880D52D5}"/>
              </a:ext>
            </a:extLst>
          </p:cNvPr>
          <p:cNvSpPr/>
          <p:nvPr userDrawn="1"/>
        </p:nvSpPr>
        <p:spPr>
          <a:xfrm>
            <a:off x="234209" y="366493"/>
            <a:ext cx="11723582" cy="6125013"/>
          </a:xfrm>
          <a:custGeom>
            <a:avLst/>
            <a:gdLst>
              <a:gd name="connsiteX0" fmla="*/ 0 w 7928337"/>
              <a:gd name="connsiteY0" fmla="*/ 116192 h 697139"/>
              <a:gd name="connsiteX1" fmla="*/ 116192 w 7928337"/>
              <a:gd name="connsiteY1" fmla="*/ 0 h 697139"/>
              <a:gd name="connsiteX2" fmla="*/ 554269 w 7928337"/>
              <a:gd name="connsiteY2" fmla="*/ 0 h 697139"/>
              <a:gd name="connsiteX3" fmla="*/ 1300185 w 7928337"/>
              <a:gd name="connsiteY3" fmla="*/ 0 h 697139"/>
              <a:gd name="connsiteX4" fmla="*/ 1738262 w 7928337"/>
              <a:gd name="connsiteY4" fmla="*/ 0 h 697139"/>
              <a:gd name="connsiteX5" fmla="*/ 2484178 w 7928337"/>
              <a:gd name="connsiteY5" fmla="*/ 0 h 697139"/>
              <a:gd name="connsiteX6" fmla="*/ 3153133 w 7928337"/>
              <a:gd name="connsiteY6" fmla="*/ 0 h 697139"/>
              <a:gd name="connsiteX7" fmla="*/ 3899049 w 7928337"/>
              <a:gd name="connsiteY7" fmla="*/ 0 h 697139"/>
              <a:gd name="connsiteX8" fmla="*/ 4414086 w 7928337"/>
              <a:gd name="connsiteY8" fmla="*/ 0 h 697139"/>
              <a:gd name="connsiteX9" fmla="*/ 5006082 w 7928337"/>
              <a:gd name="connsiteY9" fmla="*/ 0 h 697139"/>
              <a:gd name="connsiteX10" fmla="*/ 5521119 w 7928337"/>
              <a:gd name="connsiteY10" fmla="*/ 0 h 697139"/>
              <a:gd name="connsiteX11" fmla="*/ 5882237 w 7928337"/>
              <a:gd name="connsiteY11" fmla="*/ 0 h 697139"/>
              <a:gd name="connsiteX12" fmla="*/ 6551193 w 7928337"/>
              <a:gd name="connsiteY12" fmla="*/ 0 h 697139"/>
              <a:gd name="connsiteX13" fmla="*/ 7297108 w 7928337"/>
              <a:gd name="connsiteY13" fmla="*/ 0 h 697139"/>
              <a:gd name="connsiteX14" fmla="*/ 7812145 w 7928337"/>
              <a:gd name="connsiteY14" fmla="*/ 0 h 697139"/>
              <a:gd name="connsiteX15" fmla="*/ 7928337 w 7928337"/>
              <a:gd name="connsiteY15" fmla="*/ 116192 h 697139"/>
              <a:gd name="connsiteX16" fmla="*/ 7928337 w 7928337"/>
              <a:gd name="connsiteY16" fmla="*/ 580947 h 697139"/>
              <a:gd name="connsiteX17" fmla="*/ 7812145 w 7928337"/>
              <a:gd name="connsiteY17" fmla="*/ 697139 h 697139"/>
              <a:gd name="connsiteX18" fmla="*/ 7143189 w 7928337"/>
              <a:gd name="connsiteY18" fmla="*/ 697139 h 697139"/>
              <a:gd name="connsiteX19" fmla="*/ 6397274 w 7928337"/>
              <a:gd name="connsiteY19" fmla="*/ 697139 h 697139"/>
              <a:gd name="connsiteX20" fmla="*/ 5959196 w 7928337"/>
              <a:gd name="connsiteY20" fmla="*/ 697139 h 697139"/>
              <a:gd name="connsiteX21" fmla="*/ 5213281 w 7928337"/>
              <a:gd name="connsiteY21" fmla="*/ 697139 h 697139"/>
              <a:gd name="connsiteX22" fmla="*/ 4698244 w 7928337"/>
              <a:gd name="connsiteY22" fmla="*/ 697139 h 697139"/>
              <a:gd name="connsiteX23" fmla="*/ 4337126 w 7928337"/>
              <a:gd name="connsiteY23" fmla="*/ 697139 h 697139"/>
              <a:gd name="connsiteX24" fmla="*/ 3976008 w 7928337"/>
              <a:gd name="connsiteY24" fmla="*/ 697139 h 697139"/>
              <a:gd name="connsiteX25" fmla="*/ 3384012 w 7928337"/>
              <a:gd name="connsiteY25" fmla="*/ 697139 h 697139"/>
              <a:gd name="connsiteX26" fmla="*/ 2868975 w 7928337"/>
              <a:gd name="connsiteY26" fmla="*/ 697139 h 697139"/>
              <a:gd name="connsiteX27" fmla="*/ 2200019 w 7928337"/>
              <a:gd name="connsiteY27" fmla="*/ 697139 h 697139"/>
              <a:gd name="connsiteX28" fmla="*/ 1608023 w 7928337"/>
              <a:gd name="connsiteY28" fmla="*/ 697139 h 697139"/>
              <a:gd name="connsiteX29" fmla="*/ 1016027 w 7928337"/>
              <a:gd name="connsiteY29" fmla="*/ 697139 h 697139"/>
              <a:gd name="connsiteX30" fmla="*/ 116192 w 7928337"/>
              <a:gd name="connsiteY30" fmla="*/ 697139 h 697139"/>
              <a:gd name="connsiteX31" fmla="*/ 0 w 7928337"/>
              <a:gd name="connsiteY31" fmla="*/ 580947 h 697139"/>
              <a:gd name="connsiteX32" fmla="*/ 0 w 7928337"/>
              <a:gd name="connsiteY32" fmla="*/ 116192 h 6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28337" h="697139" fill="none" extrusionOk="0">
                <a:moveTo>
                  <a:pt x="0" y="116192"/>
                </a:moveTo>
                <a:cubicBezTo>
                  <a:pt x="-7524" y="52832"/>
                  <a:pt x="43510" y="-12697"/>
                  <a:pt x="116192" y="0"/>
                </a:cubicBezTo>
                <a:cubicBezTo>
                  <a:pt x="324448" y="-31851"/>
                  <a:pt x="434791" y="36589"/>
                  <a:pt x="554269" y="0"/>
                </a:cubicBezTo>
                <a:cubicBezTo>
                  <a:pt x="673747" y="-36589"/>
                  <a:pt x="1081893" y="62393"/>
                  <a:pt x="1300185" y="0"/>
                </a:cubicBezTo>
                <a:cubicBezTo>
                  <a:pt x="1518477" y="-62393"/>
                  <a:pt x="1642229" y="46837"/>
                  <a:pt x="1738262" y="0"/>
                </a:cubicBezTo>
                <a:cubicBezTo>
                  <a:pt x="1834295" y="-46837"/>
                  <a:pt x="2161779" y="31718"/>
                  <a:pt x="2484178" y="0"/>
                </a:cubicBezTo>
                <a:cubicBezTo>
                  <a:pt x="2806577" y="-31718"/>
                  <a:pt x="2946225" y="31721"/>
                  <a:pt x="3153133" y="0"/>
                </a:cubicBezTo>
                <a:cubicBezTo>
                  <a:pt x="3360042" y="-31721"/>
                  <a:pt x="3541710" y="48662"/>
                  <a:pt x="3899049" y="0"/>
                </a:cubicBezTo>
                <a:cubicBezTo>
                  <a:pt x="4256388" y="-48662"/>
                  <a:pt x="4183612" y="52192"/>
                  <a:pt x="4414086" y="0"/>
                </a:cubicBezTo>
                <a:cubicBezTo>
                  <a:pt x="4644560" y="-52192"/>
                  <a:pt x="4809330" y="58763"/>
                  <a:pt x="5006082" y="0"/>
                </a:cubicBezTo>
                <a:cubicBezTo>
                  <a:pt x="5202834" y="-58763"/>
                  <a:pt x="5351599" y="19490"/>
                  <a:pt x="5521119" y="0"/>
                </a:cubicBezTo>
                <a:cubicBezTo>
                  <a:pt x="5690639" y="-19490"/>
                  <a:pt x="5791737" y="22794"/>
                  <a:pt x="5882237" y="0"/>
                </a:cubicBezTo>
                <a:cubicBezTo>
                  <a:pt x="5972737" y="-22794"/>
                  <a:pt x="6395140" y="63359"/>
                  <a:pt x="6551193" y="0"/>
                </a:cubicBezTo>
                <a:cubicBezTo>
                  <a:pt x="6707246" y="-63359"/>
                  <a:pt x="7026985" y="29747"/>
                  <a:pt x="7297108" y="0"/>
                </a:cubicBezTo>
                <a:cubicBezTo>
                  <a:pt x="7567231" y="-29747"/>
                  <a:pt x="7682671" y="25274"/>
                  <a:pt x="7812145" y="0"/>
                </a:cubicBezTo>
                <a:cubicBezTo>
                  <a:pt x="7884221" y="-4728"/>
                  <a:pt x="7921020" y="38544"/>
                  <a:pt x="7928337" y="116192"/>
                </a:cubicBezTo>
                <a:cubicBezTo>
                  <a:pt x="7967869" y="314126"/>
                  <a:pt x="7893980" y="445855"/>
                  <a:pt x="7928337" y="580947"/>
                </a:cubicBezTo>
                <a:cubicBezTo>
                  <a:pt x="7929804" y="655799"/>
                  <a:pt x="7872728" y="692098"/>
                  <a:pt x="7812145" y="697139"/>
                </a:cubicBezTo>
                <a:cubicBezTo>
                  <a:pt x="7567700" y="764116"/>
                  <a:pt x="7416325" y="674288"/>
                  <a:pt x="7143189" y="697139"/>
                </a:cubicBezTo>
                <a:cubicBezTo>
                  <a:pt x="6870053" y="719990"/>
                  <a:pt x="6640967" y="680965"/>
                  <a:pt x="6397274" y="697139"/>
                </a:cubicBezTo>
                <a:cubicBezTo>
                  <a:pt x="6153582" y="713313"/>
                  <a:pt x="6134487" y="681810"/>
                  <a:pt x="5959196" y="697139"/>
                </a:cubicBezTo>
                <a:cubicBezTo>
                  <a:pt x="5783905" y="712468"/>
                  <a:pt x="5466668" y="623045"/>
                  <a:pt x="5213281" y="697139"/>
                </a:cubicBezTo>
                <a:cubicBezTo>
                  <a:pt x="4959895" y="771233"/>
                  <a:pt x="4876044" y="659579"/>
                  <a:pt x="4698244" y="697139"/>
                </a:cubicBezTo>
                <a:cubicBezTo>
                  <a:pt x="4520444" y="734699"/>
                  <a:pt x="4417847" y="670360"/>
                  <a:pt x="4337126" y="697139"/>
                </a:cubicBezTo>
                <a:cubicBezTo>
                  <a:pt x="4256405" y="723918"/>
                  <a:pt x="4093172" y="676739"/>
                  <a:pt x="3976008" y="697139"/>
                </a:cubicBezTo>
                <a:cubicBezTo>
                  <a:pt x="3858844" y="717539"/>
                  <a:pt x="3533098" y="629895"/>
                  <a:pt x="3384012" y="697139"/>
                </a:cubicBezTo>
                <a:cubicBezTo>
                  <a:pt x="3234926" y="764383"/>
                  <a:pt x="2979947" y="663575"/>
                  <a:pt x="2868975" y="697139"/>
                </a:cubicBezTo>
                <a:cubicBezTo>
                  <a:pt x="2758003" y="730703"/>
                  <a:pt x="2482481" y="630739"/>
                  <a:pt x="2200019" y="697139"/>
                </a:cubicBezTo>
                <a:cubicBezTo>
                  <a:pt x="1917557" y="763539"/>
                  <a:pt x="1886565" y="637670"/>
                  <a:pt x="1608023" y="697139"/>
                </a:cubicBezTo>
                <a:cubicBezTo>
                  <a:pt x="1329481" y="756608"/>
                  <a:pt x="1304210" y="669135"/>
                  <a:pt x="1016027" y="697139"/>
                </a:cubicBezTo>
                <a:cubicBezTo>
                  <a:pt x="727844" y="725143"/>
                  <a:pt x="452271" y="664445"/>
                  <a:pt x="116192" y="697139"/>
                </a:cubicBezTo>
                <a:cubicBezTo>
                  <a:pt x="57462" y="698623"/>
                  <a:pt x="8814" y="657181"/>
                  <a:pt x="0" y="580947"/>
                </a:cubicBezTo>
                <a:cubicBezTo>
                  <a:pt x="-10070" y="351982"/>
                  <a:pt x="52393" y="227991"/>
                  <a:pt x="0" y="116192"/>
                </a:cubicBezTo>
                <a:close/>
              </a:path>
              <a:path w="7928337" h="697139" stroke="0" extrusionOk="0">
                <a:moveTo>
                  <a:pt x="0" y="116192"/>
                </a:moveTo>
                <a:cubicBezTo>
                  <a:pt x="7053" y="56406"/>
                  <a:pt x="70084" y="771"/>
                  <a:pt x="116192" y="0"/>
                </a:cubicBezTo>
                <a:cubicBezTo>
                  <a:pt x="295791" y="-42147"/>
                  <a:pt x="334737" y="32082"/>
                  <a:pt x="477310" y="0"/>
                </a:cubicBezTo>
                <a:cubicBezTo>
                  <a:pt x="619883" y="-32082"/>
                  <a:pt x="699415" y="38880"/>
                  <a:pt x="838428" y="0"/>
                </a:cubicBezTo>
                <a:cubicBezTo>
                  <a:pt x="977441" y="-38880"/>
                  <a:pt x="1226347" y="15563"/>
                  <a:pt x="1353464" y="0"/>
                </a:cubicBezTo>
                <a:cubicBezTo>
                  <a:pt x="1480581" y="-15563"/>
                  <a:pt x="1759086" y="61632"/>
                  <a:pt x="1868501" y="0"/>
                </a:cubicBezTo>
                <a:cubicBezTo>
                  <a:pt x="1977916" y="-61632"/>
                  <a:pt x="2089307" y="23058"/>
                  <a:pt x="2306579" y="0"/>
                </a:cubicBezTo>
                <a:cubicBezTo>
                  <a:pt x="2523851" y="-23058"/>
                  <a:pt x="2743534" y="17728"/>
                  <a:pt x="2975535" y="0"/>
                </a:cubicBezTo>
                <a:cubicBezTo>
                  <a:pt x="3207536" y="-17728"/>
                  <a:pt x="3259201" y="28527"/>
                  <a:pt x="3413612" y="0"/>
                </a:cubicBezTo>
                <a:cubicBezTo>
                  <a:pt x="3568023" y="-28527"/>
                  <a:pt x="3688131" y="23580"/>
                  <a:pt x="3851689" y="0"/>
                </a:cubicBezTo>
                <a:cubicBezTo>
                  <a:pt x="4015247" y="-23580"/>
                  <a:pt x="4133644" y="32568"/>
                  <a:pt x="4366726" y="0"/>
                </a:cubicBezTo>
                <a:cubicBezTo>
                  <a:pt x="4599808" y="-32568"/>
                  <a:pt x="4670518" y="3213"/>
                  <a:pt x="4804803" y="0"/>
                </a:cubicBezTo>
                <a:cubicBezTo>
                  <a:pt x="4939088" y="-3213"/>
                  <a:pt x="5169564" y="62444"/>
                  <a:pt x="5473759" y="0"/>
                </a:cubicBezTo>
                <a:cubicBezTo>
                  <a:pt x="5777954" y="-62444"/>
                  <a:pt x="5715578" y="32890"/>
                  <a:pt x="5834877" y="0"/>
                </a:cubicBezTo>
                <a:cubicBezTo>
                  <a:pt x="5954176" y="-32890"/>
                  <a:pt x="6241271" y="36501"/>
                  <a:pt x="6426873" y="0"/>
                </a:cubicBezTo>
                <a:cubicBezTo>
                  <a:pt x="6612475" y="-36501"/>
                  <a:pt x="6915520" y="46581"/>
                  <a:pt x="7172789" y="0"/>
                </a:cubicBezTo>
                <a:cubicBezTo>
                  <a:pt x="7430058" y="-46581"/>
                  <a:pt x="7534073" y="23258"/>
                  <a:pt x="7812145" y="0"/>
                </a:cubicBezTo>
                <a:cubicBezTo>
                  <a:pt x="7879125" y="-2536"/>
                  <a:pt x="7921403" y="57133"/>
                  <a:pt x="7928337" y="116192"/>
                </a:cubicBezTo>
                <a:cubicBezTo>
                  <a:pt x="7972957" y="234045"/>
                  <a:pt x="7898263" y="379860"/>
                  <a:pt x="7928337" y="580947"/>
                </a:cubicBezTo>
                <a:cubicBezTo>
                  <a:pt x="7942226" y="640959"/>
                  <a:pt x="7880819" y="690208"/>
                  <a:pt x="7812145" y="697139"/>
                </a:cubicBezTo>
                <a:cubicBezTo>
                  <a:pt x="7693199" y="736448"/>
                  <a:pt x="7578343" y="678664"/>
                  <a:pt x="7451027" y="697139"/>
                </a:cubicBezTo>
                <a:cubicBezTo>
                  <a:pt x="7323711" y="715614"/>
                  <a:pt x="6955710" y="656418"/>
                  <a:pt x="6705112" y="697139"/>
                </a:cubicBezTo>
                <a:cubicBezTo>
                  <a:pt x="6454515" y="737860"/>
                  <a:pt x="6185145" y="695199"/>
                  <a:pt x="5959196" y="697139"/>
                </a:cubicBezTo>
                <a:cubicBezTo>
                  <a:pt x="5733247" y="699079"/>
                  <a:pt x="5761963" y="680072"/>
                  <a:pt x="5598079" y="697139"/>
                </a:cubicBezTo>
                <a:cubicBezTo>
                  <a:pt x="5434195" y="714206"/>
                  <a:pt x="5202734" y="641855"/>
                  <a:pt x="5083042" y="697139"/>
                </a:cubicBezTo>
                <a:cubicBezTo>
                  <a:pt x="4963350" y="752423"/>
                  <a:pt x="4732223" y="695677"/>
                  <a:pt x="4414086" y="697139"/>
                </a:cubicBezTo>
                <a:cubicBezTo>
                  <a:pt x="4095949" y="698601"/>
                  <a:pt x="4024753" y="696980"/>
                  <a:pt x="3745130" y="697139"/>
                </a:cubicBezTo>
                <a:cubicBezTo>
                  <a:pt x="3465507" y="697298"/>
                  <a:pt x="3370049" y="641907"/>
                  <a:pt x="3230093" y="697139"/>
                </a:cubicBezTo>
                <a:cubicBezTo>
                  <a:pt x="3090137" y="752371"/>
                  <a:pt x="2770000" y="637414"/>
                  <a:pt x="2484178" y="697139"/>
                </a:cubicBezTo>
                <a:cubicBezTo>
                  <a:pt x="2198356" y="756864"/>
                  <a:pt x="2259604" y="654247"/>
                  <a:pt x="2123060" y="697139"/>
                </a:cubicBezTo>
                <a:cubicBezTo>
                  <a:pt x="1986516" y="740031"/>
                  <a:pt x="1865143" y="640714"/>
                  <a:pt x="1608023" y="697139"/>
                </a:cubicBezTo>
                <a:cubicBezTo>
                  <a:pt x="1350903" y="753564"/>
                  <a:pt x="1336538" y="656258"/>
                  <a:pt x="1246905" y="697139"/>
                </a:cubicBezTo>
                <a:cubicBezTo>
                  <a:pt x="1157272" y="738020"/>
                  <a:pt x="456212" y="614836"/>
                  <a:pt x="116192" y="697139"/>
                </a:cubicBezTo>
                <a:cubicBezTo>
                  <a:pt x="56365" y="698974"/>
                  <a:pt x="-17" y="647501"/>
                  <a:pt x="0" y="580947"/>
                </a:cubicBezTo>
                <a:cubicBezTo>
                  <a:pt x="-15262" y="380674"/>
                  <a:pt x="11292" y="292955"/>
                  <a:pt x="0" y="116192"/>
                </a:cubicBezTo>
                <a:close/>
              </a:path>
            </a:pathLst>
          </a:custGeom>
          <a:solidFill>
            <a:schemeClr val="bg1"/>
          </a:solidFill>
          <a:ln>
            <a:solidFill>
              <a:schemeClr val="accent2">
                <a:lumMod val="50000"/>
              </a:schemeClr>
            </a:solidFill>
            <a:prstDash val="dash"/>
            <a:extLst>
              <a:ext uri="{C807C97D-BFC1-408E-A445-0C87EB9F89A2}">
                <ask:lineSketchStyleProps xmlns:ask="http://schemas.microsoft.com/office/drawing/2018/sketchyshapes" sd="3829830956">
                  <a:custGeom>
                    <a:avLst/>
                    <a:gdLst>
                      <a:gd name="connsiteX0" fmla="*/ 0 w 11723582"/>
                      <a:gd name="connsiteY0" fmla="*/ 1020854 h 6125013"/>
                      <a:gd name="connsiteX1" fmla="*/ 171812 w 11723582"/>
                      <a:gd name="connsiteY1" fmla="*/ 0 h 6125013"/>
                      <a:gd name="connsiteX2" fmla="*/ 819594 w 11723582"/>
                      <a:gd name="connsiteY2" fmla="*/ 0 h 6125013"/>
                      <a:gd name="connsiteX3" fmla="*/ 1922575 w 11723582"/>
                      <a:gd name="connsiteY3" fmla="*/ 0 h 6125013"/>
                      <a:gd name="connsiteX4" fmla="*/ 2570357 w 11723582"/>
                      <a:gd name="connsiteY4" fmla="*/ 0 h 6125013"/>
                      <a:gd name="connsiteX5" fmla="*/ 3673338 w 11723582"/>
                      <a:gd name="connsiteY5" fmla="*/ 0 h 6125013"/>
                      <a:gd name="connsiteX6" fmla="*/ 4662517 w 11723582"/>
                      <a:gd name="connsiteY6" fmla="*/ 0 h 6125013"/>
                      <a:gd name="connsiteX7" fmla="*/ 5765499 w 11723582"/>
                      <a:gd name="connsiteY7" fmla="*/ 0 h 6125013"/>
                      <a:gd name="connsiteX8" fmla="*/ 6527081 w 11723582"/>
                      <a:gd name="connsiteY8" fmla="*/ 0 h 6125013"/>
                      <a:gd name="connsiteX9" fmla="*/ 7402461 w 11723582"/>
                      <a:gd name="connsiteY9" fmla="*/ 0 h 6125013"/>
                      <a:gd name="connsiteX10" fmla="*/ 8164043 w 11723582"/>
                      <a:gd name="connsiteY10" fmla="*/ 0 h 6125013"/>
                      <a:gd name="connsiteX11" fmla="*/ 8698026 w 11723582"/>
                      <a:gd name="connsiteY11" fmla="*/ 0 h 6125013"/>
                      <a:gd name="connsiteX12" fmla="*/ 9687207 w 11723582"/>
                      <a:gd name="connsiteY12" fmla="*/ 0 h 6125013"/>
                      <a:gd name="connsiteX13" fmla="*/ 10790187 w 11723582"/>
                      <a:gd name="connsiteY13" fmla="*/ 0 h 6125013"/>
                      <a:gd name="connsiteX14" fmla="*/ 11551769 w 11723582"/>
                      <a:gd name="connsiteY14" fmla="*/ 0 h 6125013"/>
                      <a:gd name="connsiteX15" fmla="*/ 11723582 w 11723582"/>
                      <a:gd name="connsiteY15" fmla="*/ 1020854 h 6125013"/>
                      <a:gd name="connsiteX16" fmla="*/ 11723582 w 11723582"/>
                      <a:gd name="connsiteY16" fmla="*/ 5104158 h 6125013"/>
                      <a:gd name="connsiteX17" fmla="*/ 11551769 w 11723582"/>
                      <a:gd name="connsiteY17" fmla="*/ 6125013 h 6125013"/>
                      <a:gd name="connsiteX18" fmla="*/ 10562588 w 11723582"/>
                      <a:gd name="connsiteY18" fmla="*/ 6125013 h 6125013"/>
                      <a:gd name="connsiteX19" fmla="*/ 9459608 w 11723582"/>
                      <a:gd name="connsiteY19" fmla="*/ 6125013 h 6125013"/>
                      <a:gd name="connsiteX20" fmla="*/ 8811825 w 11723582"/>
                      <a:gd name="connsiteY20" fmla="*/ 6125013 h 6125013"/>
                      <a:gd name="connsiteX21" fmla="*/ 7708845 w 11723582"/>
                      <a:gd name="connsiteY21" fmla="*/ 6125013 h 6125013"/>
                      <a:gd name="connsiteX22" fmla="*/ 6947263 w 11723582"/>
                      <a:gd name="connsiteY22" fmla="*/ 6125013 h 6125013"/>
                      <a:gd name="connsiteX23" fmla="*/ 6413280 w 11723582"/>
                      <a:gd name="connsiteY23" fmla="*/ 6125013 h 6125013"/>
                      <a:gd name="connsiteX24" fmla="*/ 5879297 w 11723582"/>
                      <a:gd name="connsiteY24" fmla="*/ 6125013 h 6125013"/>
                      <a:gd name="connsiteX25" fmla="*/ 5003917 w 11723582"/>
                      <a:gd name="connsiteY25" fmla="*/ 6125013 h 6125013"/>
                      <a:gd name="connsiteX26" fmla="*/ 4242335 w 11723582"/>
                      <a:gd name="connsiteY26" fmla="*/ 6125013 h 6125013"/>
                      <a:gd name="connsiteX27" fmla="*/ 3253154 w 11723582"/>
                      <a:gd name="connsiteY27" fmla="*/ 6125013 h 6125013"/>
                      <a:gd name="connsiteX28" fmla="*/ 2377773 w 11723582"/>
                      <a:gd name="connsiteY28" fmla="*/ 6125013 h 6125013"/>
                      <a:gd name="connsiteX29" fmla="*/ 1502392 w 11723582"/>
                      <a:gd name="connsiteY29" fmla="*/ 6125013 h 6125013"/>
                      <a:gd name="connsiteX30" fmla="*/ 171812 w 11723582"/>
                      <a:gd name="connsiteY30" fmla="*/ 6125013 h 6125013"/>
                      <a:gd name="connsiteX31" fmla="*/ 0 w 11723582"/>
                      <a:gd name="connsiteY31" fmla="*/ 5104158 h 6125013"/>
                      <a:gd name="connsiteX32" fmla="*/ 0 w 11723582"/>
                      <a:gd name="connsiteY32" fmla="*/ 1020854 h 6125013"/>
                      <a:gd name="connsiteX0" fmla="*/ 0 w 11723582"/>
                      <a:gd name="connsiteY0" fmla="*/ 1020854 h 6125013"/>
                      <a:gd name="connsiteX1" fmla="*/ 171812 w 11723582"/>
                      <a:gd name="connsiteY1" fmla="*/ 0 h 6125013"/>
                      <a:gd name="connsiteX2" fmla="*/ 705795 w 11723582"/>
                      <a:gd name="connsiteY2" fmla="*/ 0 h 6125013"/>
                      <a:gd name="connsiteX3" fmla="*/ 1239778 w 11723582"/>
                      <a:gd name="connsiteY3" fmla="*/ 0 h 6125013"/>
                      <a:gd name="connsiteX4" fmla="*/ 2001358 w 11723582"/>
                      <a:gd name="connsiteY4" fmla="*/ 0 h 6125013"/>
                      <a:gd name="connsiteX5" fmla="*/ 2762940 w 11723582"/>
                      <a:gd name="connsiteY5" fmla="*/ 0 h 6125013"/>
                      <a:gd name="connsiteX6" fmla="*/ 3410723 w 11723582"/>
                      <a:gd name="connsiteY6" fmla="*/ 0 h 6125013"/>
                      <a:gd name="connsiteX7" fmla="*/ 4399904 w 11723582"/>
                      <a:gd name="connsiteY7" fmla="*/ 0 h 6125013"/>
                      <a:gd name="connsiteX8" fmla="*/ 5047686 w 11723582"/>
                      <a:gd name="connsiteY8" fmla="*/ 0 h 6125013"/>
                      <a:gd name="connsiteX9" fmla="*/ 5695468 w 11723582"/>
                      <a:gd name="connsiteY9" fmla="*/ 0 h 6125013"/>
                      <a:gd name="connsiteX10" fmla="*/ 6457050 w 11723582"/>
                      <a:gd name="connsiteY10" fmla="*/ 0 h 6125013"/>
                      <a:gd name="connsiteX11" fmla="*/ 7104831 w 11723582"/>
                      <a:gd name="connsiteY11" fmla="*/ 0 h 6125013"/>
                      <a:gd name="connsiteX12" fmla="*/ 8094012 w 11723582"/>
                      <a:gd name="connsiteY12" fmla="*/ 0 h 6125013"/>
                      <a:gd name="connsiteX13" fmla="*/ 8627995 w 11723582"/>
                      <a:gd name="connsiteY13" fmla="*/ 0 h 6125013"/>
                      <a:gd name="connsiteX14" fmla="*/ 9503376 w 11723582"/>
                      <a:gd name="connsiteY14" fmla="*/ 0 h 6125013"/>
                      <a:gd name="connsiteX15" fmla="*/ 10606357 w 11723582"/>
                      <a:gd name="connsiteY15" fmla="*/ 0 h 6125013"/>
                      <a:gd name="connsiteX16" fmla="*/ 11551769 w 11723582"/>
                      <a:gd name="connsiteY16" fmla="*/ 0 h 6125013"/>
                      <a:gd name="connsiteX17" fmla="*/ 11723582 w 11723582"/>
                      <a:gd name="connsiteY17" fmla="*/ 1020854 h 6125013"/>
                      <a:gd name="connsiteX18" fmla="*/ 11723582 w 11723582"/>
                      <a:gd name="connsiteY18" fmla="*/ 5104158 h 6125013"/>
                      <a:gd name="connsiteX19" fmla="*/ 11551769 w 11723582"/>
                      <a:gd name="connsiteY19" fmla="*/ 6125013 h 6125013"/>
                      <a:gd name="connsiteX20" fmla="*/ 11017786 w 11723582"/>
                      <a:gd name="connsiteY20" fmla="*/ 6125013 h 6125013"/>
                      <a:gd name="connsiteX21" fmla="*/ 9914806 w 11723582"/>
                      <a:gd name="connsiteY21" fmla="*/ 6125013 h 6125013"/>
                      <a:gd name="connsiteX22" fmla="*/ 8811825 w 11723582"/>
                      <a:gd name="connsiteY22" fmla="*/ 6125013 h 6125013"/>
                      <a:gd name="connsiteX23" fmla="*/ 8277844 w 11723582"/>
                      <a:gd name="connsiteY23" fmla="*/ 6125013 h 6125013"/>
                      <a:gd name="connsiteX24" fmla="*/ 7516262 w 11723582"/>
                      <a:gd name="connsiteY24" fmla="*/ 6125013 h 6125013"/>
                      <a:gd name="connsiteX25" fmla="*/ 6527081 w 11723582"/>
                      <a:gd name="connsiteY25" fmla="*/ 6125013 h 6125013"/>
                      <a:gd name="connsiteX26" fmla="*/ 6062166 w 11723582"/>
                      <a:gd name="connsiteY26" fmla="*/ 6125013 h 6125013"/>
                      <a:gd name="connsiteX27" fmla="*/ 5537900 w 11723582"/>
                      <a:gd name="connsiteY27" fmla="*/ 6125013 h 6125013"/>
                      <a:gd name="connsiteX28" fmla="*/ 4776318 w 11723582"/>
                      <a:gd name="connsiteY28" fmla="*/ 6125013 h 6125013"/>
                      <a:gd name="connsiteX29" fmla="*/ 3673338 w 11723582"/>
                      <a:gd name="connsiteY29" fmla="*/ 6125013 h 6125013"/>
                      <a:gd name="connsiteX30" fmla="*/ 3139355 w 11723582"/>
                      <a:gd name="connsiteY30" fmla="*/ 6125013 h 6125013"/>
                      <a:gd name="connsiteX31" fmla="*/ 2377773 w 11723582"/>
                      <a:gd name="connsiteY31" fmla="*/ 6125013 h 6125013"/>
                      <a:gd name="connsiteX32" fmla="*/ 1843790 w 11723582"/>
                      <a:gd name="connsiteY32" fmla="*/ 6125013 h 6125013"/>
                      <a:gd name="connsiteX33" fmla="*/ 171812 w 11723582"/>
                      <a:gd name="connsiteY33" fmla="*/ 6125013 h 6125013"/>
                      <a:gd name="connsiteX34" fmla="*/ 0 w 11723582"/>
                      <a:gd name="connsiteY34" fmla="*/ 5104158 h 6125013"/>
                      <a:gd name="connsiteX35" fmla="*/ 0 w 11723582"/>
                      <a:gd name="connsiteY35" fmla="*/ 1020854 h 612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23582" h="6125013" fill="none" extrusionOk="0">
                        <a:moveTo>
                          <a:pt x="0" y="1020854"/>
                        </a:moveTo>
                        <a:cubicBezTo>
                          <a:pt x="-14058" y="485100"/>
                          <a:pt x="51056" y="-127214"/>
                          <a:pt x="171812" y="0"/>
                        </a:cubicBezTo>
                        <a:cubicBezTo>
                          <a:pt x="488026" y="-227806"/>
                          <a:pt x="716869" y="366194"/>
                          <a:pt x="819594" y="0"/>
                        </a:cubicBezTo>
                        <a:cubicBezTo>
                          <a:pt x="1173856" y="-309655"/>
                          <a:pt x="1592441" y="536207"/>
                          <a:pt x="1922575" y="0"/>
                        </a:cubicBezTo>
                        <a:cubicBezTo>
                          <a:pt x="2178764" y="-501686"/>
                          <a:pt x="2424945" y="491742"/>
                          <a:pt x="2570357" y="0"/>
                        </a:cubicBezTo>
                        <a:cubicBezTo>
                          <a:pt x="2807490" y="-319806"/>
                          <a:pt x="3293843" y="379580"/>
                          <a:pt x="3673338" y="0"/>
                        </a:cubicBezTo>
                        <a:cubicBezTo>
                          <a:pt x="4190276" y="-295904"/>
                          <a:pt x="4247295" y="264466"/>
                          <a:pt x="4662517" y="0"/>
                        </a:cubicBezTo>
                        <a:cubicBezTo>
                          <a:pt x="4905435" y="-276172"/>
                          <a:pt x="5261704" y="408201"/>
                          <a:pt x="5765499" y="0"/>
                        </a:cubicBezTo>
                        <a:cubicBezTo>
                          <a:pt x="6203510" y="-360525"/>
                          <a:pt x="6030709" y="434146"/>
                          <a:pt x="6527081" y="0"/>
                        </a:cubicBezTo>
                        <a:cubicBezTo>
                          <a:pt x="6833807" y="-306169"/>
                          <a:pt x="6979815" y="402885"/>
                          <a:pt x="7402461" y="0"/>
                        </a:cubicBezTo>
                        <a:cubicBezTo>
                          <a:pt x="7728874" y="-516421"/>
                          <a:pt x="7877068" y="107224"/>
                          <a:pt x="8164043" y="0"/>
                        </a:cubicBezTo>
                        <a:cubicBezTo>
                          <a:pt x="8423286" y="-108796"/>
                          <a:pt x="8543454" y="171114"/>
                          <a:pt x="8698026" y="0"/>
                        </a:cubicBezTo>
                        <a:cubicBezTo>
                          <a:pt x="8908554" y="-125758"/>
                          <a:pt x="9481725" y="731065"/>
                          <a:pt x="9687207" y="0"/>
                        </a:cubicBezTo>
                        <a:cubicBezTo>
                          <a:pt x="9965833" y="-543264"/>
                          <a:pt x="10387511" y="251223"/>
                          <a:pt x="10790187" y="0"/>
                        </a:cubicBezTo>
                        <a:cubicBezTo>
                          <a:pt x="11200689" y="-277745"/>
                          <a:pt x="11398062" y="268008"/>
                          <a:pt x="11551769" y="0"/>
                        </a:cubicBezTo>
                        <a:cubicBezTo>
                          <a:pt x="11596931" y="-6999"/>
                          <a:pt x="11608200" y="344304"/>
                          <a:pt x="11723582" y="1020854"/>
                        </a:cubicBezTo>
                        <a:cubicBezTo>
                          <a:pt x="11661459" y="2639342"/>
                          <a:pt x="11848968" y="3985371"/>
                          <a:pt x="11723582" y="5104158"/>
                        </a:cubicBezTo>
                        <a:cubicBezTo>
                          <a:pt x="11705359" y="5741375"/>
                          <a:pt x="11646237" y="6066791"/>
                          <a:pt x="11551769" y="6125013"/>
                        </a:cubicBezTo>
                        <a:cubicBezTo>
                          <a:pt x="11211941" y="6720321"/>
                          <a:pt x="10921118" y="6024971"/>
                          <a:pt x="10562588" y="6125013"/>
                        </a:cubicBezTo>
                        <a:cubicBezTo>
                          <a:pt x="10246805" y="6363788"/>
                          <a:pt x="9791679" y="6086580"/>
                          <a:pt x="9459608" y="6125013"/>
                        </a:cubicBezTo>
                        <a:cubicBezTo>
                          <a:pt x="9163694" y="6259764"/>
                          <a:pt x="9041768" y="5915168"/>
                          <a:pt x="8811825" y="6125013"/>
                        </a:cubicBezTo>
                        <a:cubicBezTo>
                          <a:pt x="8553731" y="6346182"/>
                          <a:pt x="8030002" y="5549466"/>
                          <a:pt x="7708845" y="6125013"/>
                        </a:cubicBezTo>
                        <a:cubicBezTo>
                          <a:pt x="7327527" y="6810785"/>
                          <a:pt x="7148564" y="5795179"/>
                          <a:pt x="6947263" y="6125013"/>
                        </a:cubicBezTo>
                        <a:cubicBezTo>
                          <a:pt x="6698620" y="6473184"/>
                          <a:pt x="6572952" y="5897731"/>
                          <a:pt x="6413280" y="6125013"/>
                        </a:cubicBezTo>
                        <a:cubicBezTo>
                          <a:pt x="6286228" y="6342864"/>
                          <a:pt x="6049623" y="5940764"/>
                          <a:pt x="5879297" y="6125013"/>
                        </a:cubicBezTo>
                        <a:cubicBezTo>
                          <a:pt x="5698183" y="6269832"/>
                          <a:pt x="5248301" y="5466556"/>
                          <a:pt x="5003917" y="6125013"/>
                        </a:cubicBezTo>
                        <a:cubicBezTo>
                          <a:pt x="4717847" y="6728211"/>
                          <a:pt x="4433136" y="5875330"/>
                          <a:pt x="4242335" y="6125013"/>
                        </a:cubicBezTo>
                        <a:cubicBezTo>
                          <a:pt x="4140423" y="6428954"/>
                          <a:pt x="3676206" y="5576973"/>
                          <a:pt x="3253154" y="6125013"/>
                        </a:cubicBezTo>
                        <a:cubicBezTo>
                          <a:pt x="2872083" y="6783934"/>
                          <a:pt x="2801175" y="5520895"/>
                          <a:pt x="2377773" y="6125013"/>
                        </a:cubicBezTo>
                        <a:cubicBezTo>
                          <a:pt x="1942327" y="6620297"/>
                          <a:pt x="1855797" y="5781427"/>
                          <a:pt x="1502392" y="6125013"/>
                        </a:cubicBezTo>
                        <a:cubicBezTo>
                          <a:pt x="978854" y="6360972"/>
                          <a:pt x="612157" y="5835012"/>
                          <a:pt x="171812" y="6125013"/>
                        </a:cubicBezTo>
                        <a:cubicBezTo>
                          <a:pt x="44762" y="6079072"/>
                          <a:pt x="65046" y="5833728"/>
                          <a:pt x="0" y="5104158"/>
                        </a:cubicBezTo>
                        <a:cubicBezTo>
                          <a:pt x="144317" y="3071577"/>
                          <a:pt x="-71645" y="2223282"/>
                          <a:pt x="0" y="1020854"/>
                        </a:cubicBezTo>
                        <a:close/>
                      </a:path>
                      <a:path w="11723582" h="6125013" stroke="0" extrusionOk="0">
                        <a:moveTo>
                          <a:pt x="0" y="1020854"/>
                        </a:moveTo>
                        <a:cubicBezTo>
                          <a:pt x="8589" y="490732"/>
                          <a:pt x="88365" y="19654"/>
                          <a:pt x="171812" y="0"/>
                        </a:cubicBezTo>
                        <a:cubicBezTo>
                          <a:pt x="445275" y="-296661"/>
                          <a:pt x="456203" y="225838"/>
                          <a:pt x="705795" y="0"/>
                        </a:cubicBezTo>
                        <a:cubicBezTo>
                          <a:pt x="901448" y="-317878"/>
                          <a:pt x="1100866" y="339071"/>
                          <a:pt x="1239778" y="0"/>
                        </a:cubicBezTo>
                        <a:cubicBezTo>
                          <a:pt x="1436455" y="-336437"/>
                          <a:pt x="1820235" y="142171"/>
                          <a:pt x="2001358" y="0"/>
                        </a:cubicBezTo>
                        <a:cubicBezTo>
                          <a:pt x="2173069" y="-169320"/>
                          <a:pt x="2526530" y="418039"/>
                          <a:pt x="2762940" y="0"/>
                        </a:cubicBezTo>
                        <a:cubicBezTo>
                          <a:pt x="2873853" y="-472213"/>
                          <a:pt x="3054470" y="94358"/>
                          <a:pt x="3410723" y="0"/>
                        </a:cubicBezTo>
                        <a:cubicBezTo>
                          <a:pt x="3705757" y="-210286"/>
                          <a:pt x="4038910" y="194793"/>
                          <a:pt x="4399904" y="0"/>
                        </a:cubicBezTo>
                        <a:cubicBezTo>
                          <a:pt x="4673006" y="-107749"/>
                          <a:pt x="4823639" y="296304"/>
                          <a:pt x="5047686" y="0"/>
                        </a:cubicBezTo>
                        <a:cubicBezTo>
                          <a:pt x="5257893" y="-336591"/>
                          <a:pt x="5466509" y="168302"/>
                          <a:pt x="5695468" y="0"/>
                        </a:cubicBezTo>
                        <a:cubicBezTo>
                          <a:pt x="5919351" y="-229119"/>
                          <a:pt x="6213282" y="301026"/>
                          <a:pt x="6457050" y="0"/>
                        </a:cubicBezTo>
                        <a:cubicBezTo>
                          <a:pt x="6823935" y="-304419"/>
                          <a:pt x="6865008" y="4806"/>
                          <a:pt x="7104831" y="0"/>
                        </a:cubicBezTo>
                        <a:cubicBezTo>
                          <a:pt x="7333523" y="14134"/>
                          <a:pt x="7670622" y="745108"/>
                          <a:pt x="8094012" y="0"/>
                        </a:cubicBezTo>
                        <a:cubicBezTo>
                          <a:pt x="8499357" y="-502409"/>
                          <a:pt x="8471907" y="325397"/>
                          <a:pt x="8627995" y="0"/>
                        </a:cubicBezTo>
                        <a:cubicBezTo>
                          <a:pt x="8696760" y="-324869"/>
                          <a:pt x="9263606" y="344819"/>
                          <a:pt x="9503376" y="0"/>
                        </a:cubicBezTo>
                        <a:cubicBezTo>
                          <a:pt x="9801556" y="-347765"/>
                          <a:pt x="10208224" y="385321"/>
                          <a:pt x="10606357" y="0"/>
                        </a:cubicBezTo>
                        <a:cubicBezTo>
                          <a:pt x="10989165" y="-448297"/>
                          <a:pt x="11075152" y="258805"/>
                          <a:pt x="11551769" y="0"/>
                        </a:cubicBezTo>
                        <a:cubicBezTo>
                          <a:pt x="11615427" y="-15752"/>
                          <a:pt x="11812673" y="405270"/>
                          <a:pt x="11723582" y="1020854"/>
                        </a:cubicBezTo>
                        <a:cubicBezTo>
                          <a:pt x="11761665" y="2064113"/>
                          <a:pt x="11670310" y="3504658"/>
                          <a:pt x="11723582" y="5104158"/>
                        </a:cubicBezTo>
                        <a:cubicBezTo>
                          <a:pt x="11736921" y="5624810"/>
                          <a:pt x="11628205" y="6064091"/>
                          <a:pt x="11551769" y="6125013"/>
                        </a:cubicBezTo>
                        <a:cubicBezTo>
                          <a:pt x="11382406" y="6481600"/>
                          <a:pt x="11242802" y="5979776"/>
                          <a:pt x="11017786" y="6125013"/>
                        </a:cubicBezTo>
                        <a:cubicBezTo>
                          <a:pt x="10810636" y="6277761"/>
                          <a:pt x="10273197" y="5843981"/>
                          <a:pt x="9914806" y="6125013"/>
                        </a:cubicBezTo>
                        <a:cubicBezTo>
                          <a:pt x="9535740" y="6476428"/>
                          <a:pt x="9126246" y="6149349"/>
                          <a:pt x="8811825" y="6125013"/>
                        </a:cubicBezTo>
                        <a:cubicBezTo>
                          <a:pt x="8438733" y="6161674"/>
                          <a:pt x="8509768" y="5971962"/>
                          <a:pt x="8277844" y="6125013"/>
                        </a:cubicBezTo>
                        <a:cubicBezTo>
                          <a:pt x="8020571" y="6275027"/>
                          <a:pt x="7691830" y="5512904"/>
                          <a:pt x="7516262" y="6125013"/>
                        </a:cubicBezTo>
                        <a:cubicBezTo>
                          <a:pt x="7348817" y="6575943"/>
                          <a:pt x="6877264" y="6077688"/>
                          <a:pt x="6527081" y="6125013"/>
                        </a:cubicBezTo>
                        <a:cubicBezTo>
                          <a:pt x="6373125" y="6129228"/>
                          <a:pt x="6265925" y="6093991"/>
                          <a:pt x="6062166" y="6125013"/>
                        </a:cubicBezTo>
                        <a:cubicBezTo>
                          <a:pt x="5858407" y="6156035"/>
                          <a:pt x="5703356" y="6065186"/>
                          <a:pt x="5537900" y="6125013"/>
                        </a:cubicBezTo>
                        <a:cubicBezTo>
                          <a:pt x="5122878" y="6231647"/>
                          <a:pt x="5035256" y="5615216"/>
                          <a:pt x="4776318" y="6125013"/>
                        </a:cubicBezTo>
                        <a:cubicBezTo>
                          <a:pt x="4407896" y="6513611"/>
                          <a:pt x="4046866" y="5641502"/>
                          <a:pt x="3673338" y="6125013"/>
                        </a:cubicBezTo>
                        <a:cubicBezTo>
                          <a:pt x="3267571" y="6705280"/>
                          <a:pt x="3404767" y="5708342"/>
                          <a:pt x="3139355" y="6125013"/>
                        </a:cubicBezTo>
                        <a:cubicBezTo>
                          <a:pt x="2963391" y="6450193"/>
                          <a:pt x="2827406" y="5660953"/>
                          <a:pt x="2377773" y="6125013"/>
                        </a:cubicBezTo>
                        <a:cubicBezTo>
                          <a:pt x="2052356" y="6538087"/>
                          <a:pt x="1967479" y="5766433"/>
                          <a:pt x="1843790" y="6125013"/>
                        </a:cubicBezTo>
                        <a:cubicBezTo>
                          <a:pt x="1742303" y="6419746"/>
                          <a:pt x="587282" y="5632320"/>
                          <a:pt x="171812" y="6125013"/>
                        </a:cubicBezTo>
                        <a:cubicBezTo>
                          <a:pt x="66871" y="6186862"/>
                          <a:pt x="-76186" y="5728108"/>
                          <a:pt x="0" y="5104158"/>
                        </a:cubicBezTo>
                        <a:cubicBezTo>
                          <a:pt x="-10049" y="3159208"/>
                          <a:pt x="-64331" y="2518676"/>
                          <a:pt x="0" y="1020854"/>
                        </a:cubicBezTo>
                        <a:close/>
                      </a:path>
                      <a:path w="11723582" h="6125013" fill="none" stroke="0" extrusionOk="0">
                        <a:moveTo>
                          <a:pt x="0" y="1020854"/>
                        </a:moveTo>
                        <a:cubicBezTo>
                          <a:pt x="4408" y="473836"/>
                          <a:pt x="93065" y="-110328"/>
                          <a:pt x="171812" y="0"/>
                        </a:cubicBezTo>
                        <a:cubicBezTo>
                          <a:pt x="501866" y="-285930"/>
                          <a:pt x="672415" y="367542"/>
                          <a:pt x="819594" y="0"/>
                        </a:cubicBezTo>
                        <a:cubicBezTo>
                          <a:pt x="1053730" y="-221257"/>
                          <a:pt x="1598733" y="567869"/>
                          <a:pt x="1922575" y="0"/>
                        </a:cubicBezTo>
                        <a:cubicBezTo>
                          <a:pt x="2140305" y="-546572"/>
                          <a:pt x="2521950" y="478346"/>
                          <a:pt x="2570357" y="0"/>
                        </a:cubicBezTo>
                        <a:cubicBezTo>
                          <a:pt x="2661461" y="-296382"/>
                          <a:pt x="3172822" y="307767"/>
                          <a:pt x="3673338" y="0"/>
                        </a:cubicBezTo>
                        <a:cubicBezTo>
                          <a:pt x="4182581" y="-395000"/>
                          <a:pt x="4457028" y="214960"/>
                          <a:pt x="4662517" y="0"/>
                        </a:cubicBezTo>
                        <a:cubicBezTo>
                          <a:pt x="5006752" y="-287807"/>
                          <a:pt x="5369861" y="416940"/>
                          <a:pt x="5765499" y="0"/>
                        </a:cubicBezTo>
                        <a:cubicBezTo>
                          <a:pt x="6270823" y="-430237"/>
                          <a:pt x="6027523" y="497013"/>
                          <a:pt x="6527081" y="0"/>
                        </a:cubicBezTo>
                        <a:cubicBezTo>
                          <a:pt x="6989669" y="-458562"/>
                          <a:pt x="7019295" y="642365"/>
                          <a:pt x="7402461" y="0"/>
                        </a:cubicBezTo>
                        <a:cubicBezTo>
                          <a:pt x="7690245" y="-500306"/>
                          <a:pt x="7888410" y="175467"/>
                          <a:pt x="8164043" y="0"/>
                        </a:cubicBezTo>
                        <a:cubicBezTo>
                          <a:pt x="8360328" y="-149698"/>
                          <a:pt x="8565687" y="217515"/>
                          <a:pt x="8698026" y="0"/>
                        </a:cubicBezTo>
                        <a:cubicBezTo>
                          <a:pt x="8908465" y="-177404"/>
                          <a:pt x="9463903" y="486708"/>
                          <a:pt x="9687207" y="0"/>
                        </a:cubicBezTo>
                        <a:cubicBezTo>
                          <a:pt x="9893791" y="-629065"/>
                          <a:pt x="10367376" y="223906"/>
                          <a:pt x="10790187" y="0"/>
                        </a:cubicBezTo>
                        <a:cubicBezTo>
                          <a:pt x="11117394" y="-254781"/>
                          <a:pt x="11353972" y="192267"/>
                          <a:pt x="11551769" y="0"/>
                        </a:cubicBezTo>
                        <a:cubicBezTo>
                          <a:pt x="11564714" y="-22235"/>
                          <a:pt x="11659231" y="327970"/>
                          <a:pt x="11723582" y="1020854"/>
                        </a:cubicBezTo>
                        <a:cubicBezTo>
                          <a:pt x="12011562" y="2691152"/>
                          <a:pt x="11749440" y="3799264"/>
                          <a:pt x="11723582" y="5104158"/>
                        </a:cubicBezTo>
                        <a:cubicBezTo>
                          <a:pt x="11708441" y="5759513"/>
                          <a:pt x="11661186" y="6084439"/>
                          <a:pt x="11551769" y="6125013"/>
                        </a:cubicBezTo>
                        <a:cubicBezTo>
                          <a:pt x="11194310" y="6728222"/>
                          <a:pt x="10868931" y="5990600"/>
                          <a:pt x="10562588" y="6125013"/>
                        </a:cubicBezTo>
                        <a:cubicBezTo>
                          <a:pt x="10196037" y="6293037"/>
                          <a:pt x="9800682" y="6049876"/>
                          <a:pt x="9459608" y="6125013"/>
                        </a:cubicBezTo>
                        <a:cubicBezTo>
                          <a:pt x="9053474" y="6250490"/>
                          <a:pt x="9062459" y="5993025"/>
                          <a:pt x="8811825" y="6125013"/>
                        </a:cubicBezTo>
                        <a:cubicBezTo>
                          <a:pt x="8679417" y="6238061"/>
                          <a:pt x="7919790" y="5564809"/>
                          <a:pt x="7708845" y="6125013"/>
                        </a:cubicBezTo>
                        <a:cubicBezTo>
                          <a:pt x="7352020" y="6810595"/>
                          <a:pt x="7210598" y="5782242"/>
                          <a:pt x="6947263" y="6125013"/>
                        </a:cubicBezTo>
                        <a:cubicBezTo>
                          <a:pt x="6615704" y="6446037"/>
                          <a:pt x="6493110" y="5920871"/>
                          <a:pt x="6413280" y="6125013"/>
                        </a:cubicBezTo>
                        <a:cubicBezTo>
                          <a:pt x="6293639" y="6320247"/>
                          <a:pt x="6048440" y="5985579"/>
                          <a:pt x="5879297" y="6125013"/>
                        </a:cubicBezTo>
                        <a:cubicBezTo>
                          <a:pt x="5698187" y="6127445"/>
                          <a:pt x="5152589" y="5590900"/>
                          <a:pt x="5003917" y="6125013"/>
                        </a:cubicBezTo>
                        <a:cubicBezTo>
                          <a:pt x="4750743" y="6657006"/>
                          <a:pt x="4360003" y="5779461"/>
                          <a:pt x="4242335" y="6125013"/>
                        </a:cubicBezTo>
                        <a:cubicBezTo>
                          <a:pt x="4172209" y="6467306"/>
                          <a:pt x="3541654" y="5669705"/>
                          <a:pt x="3253154" y="6125013"/>
                        </a:cubicBezTo>
                        <a:cubicBezTo>
                          <a:pt x="2648557" y="6653411"/>
                          <a:pt x="2774563" y="5576521"/>
                          <a:pt x="2377773" y="6125013"/>
                        </a:cubicBezTo>
                        <a:cubicBezTo>
                          <a:pt x="1910183" y="6548649"/>
                          <a:pt x="1886266" y="5883526"/>
                          <a:pt x="1502392" y="6125013"/>
                        </a:cubicBezTo>
                        <a:cubicBezTo>
                          <a:pt x="1004326" y="6263744"/>
                          <a:pt x="648796" y="5726028"/>
                          <a:pt x="171812" y="6125013"/>
                        </a:cubicBezTo>
                        <a:cubicBezTo>
                          <a:pt x="99959" y="6125755"/>
                          <a:pt x="57043" y="5777599"/>
                          <a:pt x="0" y="5104158"/>
                        </a:cubicBezTo>
                        <a:cubicBezTo>
                          <a:pt x="-97823" y="3283055"/>
                          <a:pt x="86527" y="2249103"/>
                          <a:pt x="0" y="102085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6268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49BAA0FF-8F18-D390-DAA1-125F961D6C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AE97F1-3223-EB81-F76E-72DEEAFFC55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F543F9-6BF5-7B79-4903-37D1C7759BA3}"/>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4/23/2025</a:t>
            </a:fld>
            <a:endParaRPr lang="en-US"/>
          </a:p>
        </p:txBody>
      </p:sp>
      <p:sp>
        <p:nvSpPr>
          <p:cNvPr id="5" name="Footer Placeholder 4">
            <a:extLst>
              <a:ext uri="{FF2B5EF4-FFF2-40B4-BE49-F238E27FC236}">
                <a16:creationId xmlns:a16="http://schemas.microsoft.com/office/drawing/2014/main" id="{DB84840B-FDF1-8BE7-12EC-E698F106E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B99400-2D36-26F0-315E-C35BED18B2A7}"/>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287339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2DF93-0756-9CA4-4EC0-737AEAB31D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130FF3-CC2D-CEDC-3149-832A734CBCC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2833BD-75EB-046D-1811-7C78F8F7B1C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D83B2F-959F-155F-9CC8-D9388DBFA4ED}"/>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4/23/2025</a:t>
            </a:fld>
            <a:endParaRPr lang="en-US"/>
          </a:p>
        </p:txBody>
      </p:sp>
      <p:sp>
        <p:nvSpPr>
          <p:cNvPr id="6" name="Footer Placeholder 5">
            <a:extLst>
              <a:ext uri="{FF2B5EF4-FFF2-40B4-BE49-F238E27FC236}">
                <a16:creationId xmlns:a16="http://schemas.microsoft.com/office/drawing/2014/main" id="{DA11DDC3-0F5A-E935-C54D-710C80E8F5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33E6AF-A341-1F73-6E27-266A050E53A1}"/>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396009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F16A-A061-49A9-EA89-DA6DB77985E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7A000A2-A6DD-6A9D-384A-EEDF0C90BAF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5F9B81-2C3F-D56F-5C34-DFD6FDB26FA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3E8398-9E42-18A6-0877-F09E1F4E8C0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D27514-B711-C4F6-C456-941FA2D3F14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59158D-CEE0-86D8-1A02-EE6B8CC2A8AC}"/>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4/23/2025</a:t>
            </a:fld>
            <a:endParaRPr lang="en-US"/>
          </a:p>
        </p:txBody>
      </p:sp>
      <p:sp>
        <p:nvSpPr>
          <p:cNvPr id="8" name="Footer Placeholder 7">
            <a:extLst>
              <a:ext uri="{FF2B5EF4-FFF2-40B4-BE49-F238E27FC236}">
                <a16:creationId xmlns:a16="http://schemas.microsoft.com/office/drawing/2014/main" id="{3EF27416-9F1A-A334-2D7F-31E4F42B7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26618B-7AAB-AE86-BE91-E1793E2C6E89}"/>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380400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88D44-08B0-E9F5-8FCF-757CAF2ED6B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39EF17B-740F-2B43-3EF2-C0C6E51B1243}"/>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4/23/2025</a:t>
            </a:fld>
            <a:endParaRPr lang="en-US"/>
          </a:p>
        </p:txBody>
      </p:sp>
      <p:sp>
        <p:nvSpPr>
          <p:cNvPr id="4" name="Footer Placeholder 3">
            <a:extLst>
              <a:ext uri="{FF2B5EF4-FFF2-40B4-BE49-F238E27FC236}">
                <a16:creationId xmlns:a16="http://schemas.microsoft.com/office/drawing/2014/main" id="{23814E3D-EC91-038C-9B43-169AACBFA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AC719B-9420-FE04-BA8A-0A80CDB1AA2E}"/>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4100803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8103E0-16A6-A677-588E-B7A04A80012F}"/>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4/23/2025</a:t>
            </a:fld>
            <a:endParaRPr lang="en-US"/>
          </a:p>
        </p:txBody>
      </p:sp>
      <p:sp>
        <p:nvSpPr>
          <p:cNvPr id="3" name="Footer Placeholder 2">
            <a:extLst>
              <a:ext uri="{FF2B5EF4-FFF2-40B4-BE49-F238E27FC236}">
                <a16:creationId xmlns:a16="http://schemas.microsoft.com/office/drawing/2014/main" id="{38BCF0B0-E087-F704-11C3-79F9543E0F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9AB3657-BB4E-F123-AAD9-4DF811FBE507}"/>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299703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152B-792F-57E9-F4BC-4F297F2F28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D01E42-EDFF-F0AD-6D7A-92275B657C3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98A296-44AF-C152-01A9-C3304C0B60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D6D2F-1D05-8F8B-835F-1DE317C86A77}"/>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4/23/2025</a:t>
            </a:fld>
            <a:endParaRPr lang="en-US"/>
          </a:p>
        </p:txBody>
      </p:sp>
      <p:sp>
        <p:nvSpPr>
          <p:cNvPr id="6" name="Footer Placeholder 5">
            <a:extLst>
              <a:ext uri="{FF2B5EF4-FFF2-40B4-BE49-F238E27FC236}">
                <a16:creationId xmlns:a16="http://schemas.microsoft.com/office/drawing/2014/main" id="{DC67E7CE-EFF0-60BD-C827-EA41CF5BD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3ABA2C-72A2-59E5-B03B-BD8B5BDCBAB6}"/>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1820339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686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2" r:id="rId13"/>
    <p:sldLayoutId id="2147483663" r:id="rId14"/>
    <p:sldLayoutId id="2147483664" r:id="rId15"/>
    <p:sldLayoutId id="2147483665"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16.jpg"/><Relationship Id="rId5" Type="http://schemas.openxmlformats.org/officeDocument/2006/relationships/image" Target="../media/image13.png"/><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6.jp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2.m4a"/><Relationship Id="rId7" Type="http://schemas.openxmlformats.org/officeDocument/2006/relationships/image" Target="../media/image21.png"/><Relationship Id="rId2" Type="http://schemas.microsoft.com/office/2007/relationships/media" Target="../media/media12.m4a"/><Relationship Id="rId1" Type="http://schemas.openxmlformats.org/officeDocument/2006/relationships/tags" Target="../tags/tag9.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16.jpg"/></Relationships>
</file>

<file path=ppt/slides/_rels/slide1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audio" Target="../media/media13.m4a"/><Relationship Id="rId7" Type="http://schemas.openxmlformats.org/officeDocument/2006/relationships/image" Target="../media/image24.png"/><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6.jpg"/><Relationship Id="rId4" Type="http://schemas.openxmlformats.org/officeDocument/2006/relationships/slideLayout" Target="../slideLayouts/slideLayout1.xm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audio" Target="../media/media14.m4a"/><Relationship Id="rId7" Type="http://schemas.openxmlformats.org/officeDocument/2006/relationships/image" Target="../media/image24.png"/><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6.jpg"/><Relationship Id="rId4" Type="http://schemas.openxmlformats.org/officeDocument/2006/relationships/slideLayout" Target="../slideLayouts/slideLayout1.xm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16.jpg"/><Relationship Id="rId5" Type="http://schemas.openxmlformats.org/officeDocument/2006/relationships/image" Target="../media/image27.pn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audio" Target="../media/media16.m4a"/><Relationship Id="rId7" Type="http://schemas.openxmlformats.org/officeDocument/2006/relationships/image" Target="../media/image24.png"/><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23.png"/><Relationship Id="rId11" Type="http://schemas.openxmlformats.org/officeDocument/2006/relationships/image" Target="../media/image16.jpg"/><Relationship Id="rId5" Type="http://schemas.openxmlformats.org/officeDocument/2006/relationships/image" Target="../media/image22.png"/><Relationship Id="rId10" Type="http://schemas.openxmlformats.org/officeDocument/2006/relationships/image" Target="../media/image13.png"/><Relationship Id="rId4" Type="http://schemas.openxmlformats.org/officeDocument/2006/relationships/slideLayout" Target="../slideLayouts/slideLayout1.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audio" Target="../media/media17.m4a"/><Relationship Id="rId7" Type="http://schemas.openxmlformats.org/officeDocument/2006/relationships/image" Target="../media/image24.png"/><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6.jpg"/><Relationship Id="rId4" Type="http://schemas.openxmlformats.org/officeDocument/2006/relationships/slideLayout" Target="../slideLayouts/slideLayout1.xml"/><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15.xml"/><Relationship Id="rId7" Type="http://schemas.openxmlformats.org/officeDocument/2006/relationships/image" Target="../media/image1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6.jp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6.jpg"/><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6.jp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6.jpg"/><Relationship Id="rId5" Type="http://schemas.openxmlformats.org/officeDocument/2006/relationships/image" Target="../media/image13.png"/><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audio" Target="../media/media7.m4a"/><Relationship Id="rId7" Type="http://schemas.openxmlformats.org/officeDocument/2006/relationships/image" Target="../media/image13.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6.jpg"/><Relationship Id="rId5" Type="http://schemas.openxmlformats.org/officeDocument/2006/relationships/image" Target="../media/image13.pn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5"/>
          <p:cNvSpPr>
            <a:spLocks noChangeArrowheads="1" noChangeShapeType="1" noTextEdit="1"/>
          </p:cNvSpPr>
          <p:nvPr/>
        </p:nvSpPr>
        <p:spPr bwMode="auto">
          <a:xfrm>
            <a:off x="1295400" y="685800"/>
            <a:ext cx="5573412" cy="533400"/>
          </a:xfrm>
          <a:prstGeom prst="rect">
            <a:avLst/>
          </a:prstGeom>
        </p:spPr>
        <p:txBody>
          <a:bodyPr wrap="none" fromWordArt="1">
            <a:prstTxWarp prst="textPlain">
              <a:avLst>
                <a:gd name="adj" fmla="val 50000"/>
              </a:avLst>
            </a:prstTxWarp>
          </a:bodyPr>
          <a:lstStyle/>
          <a:p>
            <a:pPr algn="ctr"/>
            <a:r>
              <a:rPr lang="en-US" sz="3600" kern="10" dirty="0" err="1">
                <a:ln w="9525">
                  <a:solidFill>
                    <a:srgbClr val="FF0000"/>
                  </a:solidFill>
                  <a:round/>
                  <a:headEnd/>
                  <a:tailEnd/>
                </a:ln>
                <a:solidFill>
                  <a:schemeClr val="accent5">
                    <a:lumMod val="50000"/>
                  </a:schemeClr>
                </a:solidFill>
                <a:latin typeface="Times New Roman"/>
                <a:cs typeface="Times New Roman"/>
              </a:rPr>
              <a:t>Bài</a:t>
            </a:r>
            <a:r>
              <a:rPr lang="en-US" sz="3600" kern="10" dirty="0">
                <a:ln w="9525">
                  <a:solidFill>
                    <a:srgbClr val="FF0000"/>
                  </a:solidFill>
                  <a:round/>
                  <a:headEnd/>
                  <a:tailEnd/>
                </a:ln>
                <a:solidFill>
                  <a:schemeClr val="accent5">
                    <a:lumMod val="50000"/>
                  </a:schemeClr>
                </a:solidFill>
                <a:latin typeface="Times New Roman"/>
                <a:cs typeface="Times New Roman"/>
              </a:rPr>
              <a:t> </a:t>
            </a:r>
            <a:r>
              <a:rPr lang="en-US" sz="3600" kern="10" dirty="0" err="1">
                <a:ln w="9525">
                  <a:solidFill>
                    <a:srgbClr val="FF0000"/>
                  </a:solidFill>
                  <a:round/>
                  <a:headEnd/>
                  <a:tailEnd/>
                </a:ln>
                <a:solidFill>
                  <a:schemeClr val="accent5">
                    <a:lumMod val="50000"/>
                  </a:schemeClr>
                </a:solidFill>
                <a:latin typeface="Times New Roman"/>
                <a:cs typeface="Times New Roman"/>
              </a:rPr>
              <a:t>giảng</a:t>
            </a:r>
            <a:r>
              <a:rPr lang="en-US" sz="3600" kern="10" dirty="0">
                <a:ln w="9525">
                  <a:solidFill>
                    <a:srgbClr val="FF0000"/>
                  </a:solidFill>
                  <a:round/>
                  <a:headEnd/>
                  <a:tailEnd/>
                </a:ln>
                <a:solidFill>
                  <a:schemeClr val="accent5">
                    <a:lumMod val="50000"/>
                  </a:schemeClr>
                </a:solidFill>
                <a:latin typeface="Times New Roman"/>
                <a:cs typeface="Times New Roman"/>
              </a:rPr>
              <a:t>: TOÁN – LỚP 5</a:t>
            </a:r>
          </a:p>
        </p:txBody>
      </p:sp>
      <p:sp>
        <p:nvSpPr>
          <p:cNvPr id="2054" name="WordArt 12"/>
          <p:cNvSpPr>
            <a:spLocks noChangeArrowheads="1" noChangeShapeType="1" noTextEdit="1"/>
          </p:cNvSpPr>
          <p:nvPr/>
        </p:nvSpPr>
        <p:spPr bwMode="auto">
          <a:xfrm>
            <a:off x="1492699" y="4250581"/>
            <a:ext cx="7137400" cy="609600"/>
          </a:xfrm>
          <a:prstGeom prst="rect">
            <a:avLst/>
          </a:prstGeom>
          <a:noFill/>
        </p:spPr>
        <p:txBody>
          <a:bodyPr wrap="none" fromWordArt="1">
            <a:prstTxWarp prst="textPlain">
              <a:avLst>
                <a:gd name="adj" fmla="val 50000"/>
              </a:avLst>
            </a:prstTxWarp>
          </a:bodyPr>
          <a:lstStyle/>
          <a:p>
            <a:pPr algn="ctr"/>
            <a:r>
              <a:rPr lang="en-US" sz="3600" b="1" kern="10" dirty="0" err="1">
                <a:ln w="9525">
                  <a:solidFill>
                    <a:srgbClr val="0000FF"/>
                  </a:solidFill>
                  <a:round/>
                  <a:headEnd/>
                  <a:tailEnd/>
                </a:ln>
                <a:solidFill>
                  <a:srgbClr val="FF0000"/>
                </a:solidFill>
                <a:latin typeface="Times New Roman"/>
                <a:cs typeface="Times New Roman"/>
              </a:rPr>
              <a:t>Giáo</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viên</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Ngô</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Thị</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Thúy</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Hằng</a:t>
            </a:r>
            <a:endParaRPr lang="en-US" sz="3600" b="1" kern="10" dirty="0">
              <a:ln w="9525">
                <a:solidFill>
                  <a:srgbClr val="0000FF"/>
                </a:solidFill>
                <a:round/>
                <a:headEnd/>
                <a:tailEnd/>
              </a:ln>
              <a:solidFill>
                <a:srgbClr val="FF0000"/>
              </a:solidFill>
              <a:latin typeface="Times New Roman"/>
              <a:cs typeface="Times New Roman"/>
            </a:endParaRPr>
          </a:p>
        </p:txBody>
      </p:sp>
      <p:pic>
        <p:nvPicPr>
          <p:cNvPr id="2056" name="Picture 19" descr="Frame 59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176" y="134609"/>
            <a:ext cx="12411176" cy="6781800"/>
          </a:xfrm>
          <a:prstGeom prst="rect">
            <a:avLst/>
          </a:prstGeom>
          <a:noFill/>
          <a:ln>
            <a:noFill/>
          </a:ln>
        </p:spPr>
      </p:pic>
      <p:sp>
        <p:nvSpPr>
          <p:cNvPr id="2" name="Rectangle 1"/>
          <p:cNvSpPr/>
          <p:nvPr/>
        </p:nvSpPr>
        <p:spPr>
          <a:xfrm>
            <a:off x="644163" y="1429336"/>
            <a:ext cx="8142602" cy="2554545"/>
          </a:xfrm>
          <a:prstGeom prst="rect">
            <a:avLst/>
          </a:prstGeom>
        </p:spPr>
        <p:txBody>
          <a:bodyPr wrap="square">
            <a:spAutoFit/>
          </a:bodyPr>
          <a:lstStyle/>
          <a:p>
            <a:pPr algn="ctr" defTabSz="1219170" eaLnBrk="0" hangingPunct="0">
              <a:defRPr/>
            </a:pPr>
            <a:r>
              <a:rPr lang="en-US" altLang="vi-VN" sz="4000" b="1"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BÀI 23: NHÂN, CHIA SỐ THẬP PHÂN VỚI 10; 100; 1 000;… HOẶC VỚI 0,1; 0,01; 0,001;… (TIẾT 1)</a:t>
            </a:r>
          </a:p>
        </p:txBody>
      </p:sp>
      <p:pic>
        <p:nvPicPr>
          <p:cNvPr id="5" name="Picture 4">
            <a:extLst>
              <a:ext uri="{FF2B5EF4-FFF2-40B4-BE49-F238E27FC236}">
                <a16:creationId xmlns:a16="http://schemas.microsoft.com/office/drawing/2014/main" id="{DD6A5BA4-9704-6ADE-1F66-CB1132C5C3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8916" y="887358"/>
            <a:ext cx="2856637" cy="4284118"/>
          </a:xfrm>
          <a:prstGeom prst="rect">
            <a:avLst/>
          </a:prstGeom>
        </p:spPr>
      </p:pic>
      <p:pic>
        <p:nvPicPr>
          <p:cNvPr id="4" name="Audio 3">
            <a:hlinkClick r:id="" action="ppaction://media"/>
            <a:extLst>
              <a:ext uri="{FF2B5EF4-FFF2-40B4-BE49-F238E27FC236}">
                <a16:creationId xmlns:a16="http://schemas.microsoft.com/office/drawing/2014/main" id="{5113659D-F586-9C6C-C956-8AC757E53F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464233" y="5428664"/>
            <a:ext cx="3048000" cy="1714500"/>
          </a:xfrm>
          <a:prstGeom prst="rect">
            <a:avLst/>
          </a:prstGeom>
        </p:spPr>
      </p:pic>
    </p:spTree>
    <p:extLst>
      <p:ext uri="{BB962C8B-B14F-4D97-AF65-F5344CB8AC3E}">
        <p14:creationId xmlns:p14="http://schemas.microsoft.com/office/powerpoint/2010/main" val="3100485363"/>
      </p:ext>
    </p:extLst>
  </p:cSld>
  <p:clrMapOvr>
    <a:masterClrMapping/>
  </p:clrMapOvr>
  <mc:AlternateContent xmlns:mc="http://schemas.openxmlformats.org/markup-compatibility/2006" xmlns:p14="http://schemas.microsoft.com/office/powerpoint/2010/main">
    <mc:Choice Requires="p14">
      <p:transition spd="slow" p14:dur="2000" advTm="28483"/>
    </mc:Choice>
    <mc:Fallback xmlns="">
      <p:transition spd="slow" advTm="28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B4B6A-41E8-9C78-FF87-8BC4DA56A7C7}"/>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50BFAE6-3FA0-62C2-C852-C1DA3526950B}"/>
              </a:ext>
            </a:extLst>
          </p:cNvPr>
          <p:cNvSpPr/>
          <p:nvPr/>
        </p:nvSpPr>
        <p:spPr>
          <a:xfrm>
            <a:off x="2686154" y="490494"/>
            <a:ext cx="6819692" cy="1132781"/>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7200" b="1" dirty="0">
                <a:solidFill>
                  <a:srgbClr val="C00000"/>
                </a:solidFill>
                <a:latin typeface="Calibri" panose="020F0502020204030204" pitchFamily="34" charset="0"/>
                <a:ea typeface="Cambria" panose="02040503050406030204" pitchFamily="18" charset="0"/>
                <a:cs typeface="Calibri" panose="020F0502020204030204" pitchFamily="34" charset="0"/>
              </a:rPr>
              <a:t>79,6 x 0,01 = ? </a:t>
            </a:r>
          </a:p>
        </p:txBody>
      </p:sp>
      <p:sp>
        <p:nvSpPr>
          <p:cNvPr id="12" name="TextBox 11">
            <a:extLst>
              <a:ext uri="{FF2B5EF4-FFF2-40B4-BE49-F238E27FC236}">
                <a16:creationId xmlns:a16="http://schemas.microsoft.com/office/drawing/2014/main" id="{2B3F6BD8-1319-943B-CDA7-8ADB4A0B9870}"/>
              </a:ext>
            </a:extLst>
          </p:cNvPr>
          <p:cNvSpPr txBox="1"/>
          <p:nvPr/>
        </p:nvSpPr>
        <p:spPr>
          <a:xfrm>
            <a:off x="843547" y="1729428"/>
            <a:ext cx="5157903" cy="2308324"/>
          </a:xfrm>
          <a:prstGeom prst="rect">
            <a:avLst/>
          </a:prstGeom>
          <a:noFill/>
        </p:spPr>
        <p:txBody>
          <a:bodyPr wrap="square" rtlCol="0">
            <a:spAutoFit/>
          </a:bodyPr>
          <a:lstStyle/>
          <a:p>
            <a:r>
              <a:rPr lang="en-US" sz="7200" b="1" dirty="0"/>
              <a:t>  79 6</a:t>
            </a:r>
          </a:p>
          <a:p>
            <a:r>
              <a:rPr lang="en-US" sz="7200" b="1" dirty="0"/>
              <a:t>  0,01</a:t>
            </a:r>
          </a:p>
        </p:txBody>
      </p:sp>
      <p:sp>
        <p:nvSpPr>
          <p:cNvPr id="13" name="TextBox 12">
            <a:extLst>
              <a:ext uri="{FF2B5EF4-FFF2-40B4-BE49-F238E27FC236}">
                <a16:creationId xmlns:a16="http://schemas.microsoft.com/office/drawing/2014/main" id="{F856EAE7-3E7D-9AA7-8301-D0CD259A7C58}"/>
              </a:ext>
            </a:extLst>
          </p:cNvPr>
          <p:cNvSpPr txBox="1"/>
          <p:nvPr/>
        </p:nvSpPr>
        <p:spPr>
          <a:xfrm>
            <a:off x="672311" y="2228671"/>
            <a:ext cx="1150767" cy="1200329"/>
          </a:xfrm>
          <a:prstGeom prst="rect">
            <a:avLst/>
          </a:prstGeom>
          <a:noFill/>
        </p:spPr>
        <p:txBody>
          <a:bodyPr wrap="square" rtlCol="0">
            <a:spAutoFit/>
          </a:bodyPr>
          <a:lstStyle/>
          <a:p>
            <a:r>
              <a:rPr lang="en-US" sz="7200" dirty="0"/>
              <a:t>x</a:t>
            </a:r>
          </a:p>
        </p:txBody>
      </p:sp>
      <p:cxnSp>
        <p:nvCxnSpPr>
          <p:cNvPr id="15" name="Straight Connector 14">
            <a:extLst>
              <a:ext uri="{FF2B5EF4-FFF2-40B4-BE49-F238E27FC236}">
                <a16:creationId xmlns:a16="http://schemas.microsoft.com/office/drawing/2014/main" id="{E651613A-B92A-B14B-5EA0-C93288863841}"/>
              </a:ext>
            </a:extLst>
          </p:cNvPr>
          <p:cNvCxnSpPr>
            <a:cxnSpLocks/>
          </p:cNvCxnSpPr>
          <p:nvPr/>
        </p:nvCxnSpPr>
        <p:spPr>
          <a:xfrm>
            <a:off x="796596" y="3915470"/>
            <a:ext cx="238373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EC8988A-17D5-951F-5130-C67A1BA399FE}"/>
              </a:ext>
            </a:extLst>
          </p:cNvPr>
          <p:cNvSpPr txBox="1"/>
          <p:nvPr/>
        </p:nvSpPr>
        <p:spPr>
          <a:xfrm>
            <a:off x="693332" y="3729722"/>
            <a:ext cx="2846232" cy="1200329"/>
          </a:xfrm>
          <a:prstGeom prst="rect">
            <a:avLst/>
          </a:prstGeom>
          <a:noFill/>
        </p:spPr>
        <p:txBody>
          <a:bodyPr wrap="square" rtlCol="0">
            <a:spAutoFit/>
          </a:bodyPr>
          <a:lstStyle/>
          <a:p>
            <a:r>
              <a:rPr lang="en-US" sz="7200" b="1" dirty="0">
                <a:solidFill>
                  <a:srgbClr val="0000CC"/>
                </a:solidFill>
              </a:rPr>
              <a:t>0,796</a:t>
            </a:r>
          </a:p>
        </p:txBody>
      </p:sp>
      <p:sp>
        <p:nvSpPr>
          <p:cNvPr id="52" name="TextBox 51">
            <a:extLst>
              <a:ext uri="{FF2B5EF4-FFF2-40B4-BE49-F238E27FC236}">
                <a16:creationId xmlns:a16="http://schemas.microsoft.com/office/drawing/2014/main" id="{C28A8788-297B-E4D7-3B5D-ECB1944AC88D}"/>
              </a:ext>
            </a:extLst>
          </p:cNvPr>
          <p:cNvSpPr txBox="1"/>
          <p:nvPr/>
        </p:nvSpPr>
        <p:spPr>
          <a:xfrm>
            <a:off x="2171658" y="1738436"/>
            <a:ext cx="453606" cy="1200329"/>
          </a:xfrm>
          <a:prstGeom prst="rect">
            <a:avLst/>
          </a:prstGeom>
          <a:noFill/>
        </p:spPr>
        <p:txBody>
          <a:bodyPr wrap="square" rtlCol="0">
            <a:spAutoFit/>
          </a:bodyPr>
          <a:lstStyle/>
          <a:p>
            <a:r>
              <a:rPr lang="en-US" sz="7200" b="1" dirty="0"/>
              <a:t>,</a:t>
            </a:r>
          </a:p>
        </p:txBody>
      </p:sp>
      <p:sp>
        <p:nvSpPr>
          <p:cNvPr id="54" name="Rectangle: Rounded Corners 53">
            <a:extLst>
              <a:ext uri="{FF2B5EF4-FFF2-40B4-BE49-F238E27FC236}">
                <a16:creationId xmlns:a16="http://schemas.microsoft.com/office/drawing/2014/main" id="{5766307C-1BFA-840B-4177-94104F8FF644}"/>
              </a:ext>
            </a:extLst>
          </p:cNvPr>
          <p:cNvSpPr/>
          <p:nvPr/>
        </p:nvSpPr>
        <p:spPr>
          <a:xfrm>
            <a:off x="3498275" y="1994098"/>
            <a:ext cx="8212286" cy="98687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7200" b="1" dirty="0">
                <a:ea typeface="Cambria" panose="02040503050406030204" pitchFamily="18" charset="0"/>
              </a:rPr>
              <a:t>79,6 x 0,01 = 0,796</a:t>
            </a:r>
          </a:p>
        </p:txBody>
      </p:sp>
      <p:sp>
        <p:nvSpPr>
          <p:cNvPr id="23" name="Rectangle: Rounded Corners 22">
            <a:extLst>
              <a:ext uri="{FF2B5EF4-FFF2-40B4-BE49-F238E27FC236}">
                <a16:creationId xmlns:a16="http://schemas.microsoft.com/office/drawing/2014/main" id="{A69FE296-3990-F614-AC55-80ECF4CCF33C}"/>
              </a:ext>
            </a:extLst>
          </p:cNvPr>
          <p:cNvSpPr/>
          <p:nvPr/>
        </p:nvSpPr>
        <p:spPr>
          <a:xfrm>
            <a:off x="3498274" y="3602274"/>
            <a:ext cx="8380760" cy="2627347"/>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4400" b="1" dirty="0" err="1">
                <a:solidFill>
                  <a:srgbClr val="0000CC"/>
                </a:solidFill>
              </a:rPr>
              <a:t>Nhận</a:t>
            </a:r>
            <a:r>
              <a:rPr lang="en-US" sz="4400" b="1" dirty="0">
                <a:solidFill>
                  <a:srgbClr val="0000CC"/>
                </a:solidFill>
              </a:rPr>
              <a:t> </a:t>
            </a:r>
            <a:r>
              <a:rPr lang="en-US" sz="4400" b="1" dirty="0" err="1">
                <a:solidFill>
                  <a:srgbClr val="0000CC"/>
                </a:solidFill>
              </a:rPr>
              <a:t>xét</a:t>
            </a:r>
            <a:r>
              <a:rPr lang="en-US" sz="4400" b="1" dirty="0">
                <a:solidFill>
                  <a:srgbClr val="0000CC"/>
                </a:solidFill>
              </a:rPr>
              <a:t>: </a:t>
            </a:r>
            <a:r>
              <a:rPr lang="en-US" sz="4400" b="1" dirty="0" err="1"/>
              <a:t>Nếu</a:t>
            </a:r>
            <a:r>
              <a:rPr lang="en-US" sz="4400" b="1" dirty="0"/>
              <a:t> </a:t>
            </a:r>
            <a:r>
              <a:rPr lang="en-US" sz="4400" b="1" dirty="0" err="1"/>
              <a:t>chuyển</a:t>
            </a:r>
            <a:r>
              <a:rPr lang="en-US" sz="4400" b="1" dirty="0"/>
              <a:t> </a:t>
            </a:r>
            <a:r>
              <a:rPr lang="en-US" sz="4400" b="1" dirty="0" err="1"/>
              <a:t>dấu</a:t>
            </a:r>
            <a:r>
              <a:rPr lang="en-US" sz="4400" b="1" dirty="0"/>
              <a:t> </a:t>
            </a:r>
            <a:r>
              <a:rPr lang="en-US" sz="4400" b="1" dirty="0" err="1"/>
              <a:t>phẩy</a:t>
            </a:r>
            <a:r>
              <a:rPr lang="en-US" sz="4400" b="1" dirty="0"/>
              <a:t> </a:t>
            </a:r>
            <a:r>
              <a:rPr lang="en-US" sz="4400" b="1" dirty="0" err="1"/>
              <a:t>của</a:t>
            </a:r>
            <a:r>
              <a:rPr lang="en-US" sz="4400" b="1" dirty="0"/>
              <a:t> </a:t>
            </a:r>
            <a:r>
              <a:rPr lang="en-US" sz="4400" b="1" dirty="0" err="1"/>
              <a:t>số</a:t>
            </a:r>
            <a:r>
              <a:rPr lang="en-US" sz="4400" b="1" dirty="0"/>
              <a:t> </a:t>
            </a:r>
            <a:r>
              <a:rPr lang="en-US" sz="4400" b="1" dirty="0">
                <a:solidFill>
                  <a:srgbClr val="0000CC"/>
                </a:solidFill>
              </a:rPr>
              <a:t>79,6</a:t>
            </a:r>
            <a:r>
              <a:rPr lang="en-US" sz="4400" b="1" dirty="0"/>
              <a:t> sang </a:t>
            </a:r>
            <a:r>
              <a:rPr lang="en-US" sz="4400" b="1" dirty="0" err="1"/>
              <a:t>bên</a:t>
            </a:r>
            <a:r>
              <a:rPr lang="en-US" sz="4400" b="1" dirty="0"/>
              <a:t> </a:t>
            </a:r>
            <a:r>
              <a:rPr lang="en-US" sz="4400" b="1" dirty="0" err="1"/>
              <a:t>trái</a:t>
            </a:r>
            <a:r>
              <a:rPr lang="en-US" sz="4400" b="1" dirty="0"/>
              <a:t> </a:t>
            </a:r>
            <a:r>
              <a:rPr lang="en-US" sz="4400" b="1" dirty="0" err="1"/>
              <a:t>hai</a:t>
            </a:r>
            <a:r>
              <a:rPr lang="en-US" sz="4400" b="1" dirty="0"/>
              <a:t> </a:t>
            </a:r>
            <a:r>
              <a:rPr lang="en-US" sz="4400" b="1" dirty="0" err="1"/>
              <a:t>chữ</a:t>
            </a:r>
            <a:r>
              <a:rPr lang="en-US" sz="4400" b="1" dirty="0"/>
              <a:t> </a:t>
            </a:r>
            <a:r>
              <a:rPr lang="en-US" sz="4400" b="1" dirty="0" err="1"/>
              <a:t>số</a:t>
            </a:r>
            <a:r>
              <a:rPr lang="en-US" sz="4400" b="1" dirty="0"/>
              <a:t> </a:t>
            </a:r>
            <a:r>
              <a:rPr lang="en-US" sz="4400" b="1" dirty="0" err="1"/>
              <a:t>thì</a:t>
            </a:r>
            <a:r>
              <a:rPr lang="en-US" sz="4400" b="1" dirty="0"/>
              <a:t> ta </a:t>
            </a:r>
            <a:r>
              <a:rPr lang="en-US" sz="4400" b="1" dirty="0" err="1"/>
              <a:t>được</a:t>
            </a:r>
            <a:r>
              <a:rPr lang="en-US" sz="4400" b="1" dirty="0"/>
              <a:t> </a:t>
            </a:r>
            <a:r>
              <a:rPr lang="en-US" sz="4400" b="1" dirty="0">
                <a:solidFill>
                  <a:srgbClr val="0000CC"/>
                </a:solidFill>
              </a:rPr>
              <a:t>0,796</a:t>
            </a:r>
          </a:p>
        </p:txBody>
      </p:sp>
      <p:sp>
        <p:nvSpPr>
          <p:cNvPr id="2" name="Rectangle: Rounded Corners 1">
            <a:extLst>
              <a:ext uri="{FF2B5EF4-FFF2-40B4-BE49-F238E27FC236}">
                <a16:creationId xmlns:a16="http://schemas.microsoft.com/office/drawing/2014/main" id="{5EFC45CC-1665-10ED-EE12-CB588B8E8ACA}"/>
              </a:ext>
            </a:extLst>
          </p:cNvPr>
          <p:cNvSpPr/>
          <p:nvPr/>
        </p:nvSpPr>
        <p:spPr>
          <a:xfrm>
            <a:off x="321273" y="1824226"/>
            <a:ext cx="3003610" cy="310582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459BE23D-E0E7-B256-18D0-2FAC95091258}"/>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0000" t="-90625" r="-200000" b="-90625"/>
          <a:stretch>
            <a:fillRect/>
          </a:stretch>
        </p:blipFill>
        <p:spPr>
          <a:xfrm>
            <a:off x="-727404" y="5334496"/>
            <a:ext cx="3048000" cy="1714500"/>
          </a:xfrm>
          <a:prstGeom prst="rect">
            <a:avLst/>
          </a:prstGeom>
        </p:spPr>
      </p:pic>
      <p:pic>
        <p:nvPicPr>
          <p:cNvPr id="3" name="Picture 2">
            <a:extLst>
              <a:ext uri="{FF2B5EF4-FFF2-40B4-BE49-F238E27FC236}">
                <a16:creationId xmlns:a16="http://schemas.microsoft.com/office/drawing/2014/main" id="{9E127269-51DA-496F-4E06-B31657A422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34" y="5157636"/>
            <a:ext cx="1781910" cy="182623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231793010"/>
      </p:ext>
    </p:extLst>
  </p:cSld>
  <p:clrMapOvr>
    <a:masterClrMapping/>
  </p:clrMapOvr>
  <mc:AlternateContent xmlns:mc="http://schemas.openxmlformats.org/markup-compatibility/2006" xmlns:p14="http://schemas.microsoft.com/office/powerpoint/2010/main">
    <mc:Choice Requires="p14">
      <p:transition spd="slow" p14:dur="2000" advTm="57558"/>
    </mc:Choice>
    <mc:Fallback xmlns="">
      <p:transition spd="slow" advTm="57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ipe(down)">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6"/>
                </p:tgtEl>
              </p:cMediaNode>
            </p:audio>
          </p:childTnLst>
        </p:cTn>
      </p:par>
    </p:tnLst>
    <p:bldLst>
      <p:bldP spid="11" grpId="0" animBg="1"/>
      <p:bldP spid="12" grpId="0"/>
      <p:bldP spid="13" grpId="0"/>
      <p:bldP spid="17" grpId="0"/>
      <p:bldP spid="52" grpId="0"/>
      <p:bldP spid="54" grpId="0" animBg="1"/>
      <p:bldP spid="23"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6C41C98-B4E3-4FF0-B75F-9138804CD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0469" y="1660794"/>
            <a:ext cx="2028878" cy="3456322"/>
          </a:xfrm>
          <a:prstGeom prst="rect">
            <a:avLst/>
          </a:prstGeom>
        </p:spPr>
      </p:pic>
      <p:sp>
        <p:nvSpPr>
          <p:cNvPr id="19" name="TextBox 18">
            <a:extLst>
              <a:ext uri="{FF2B5EF4-FFF2-40B4-BE49-F238E27FC236}">
                <a16:creationId xmlns:a16="http://schemas.microsoft.com/office/drawing/2014/main" id="{5AA1D875-A68C-482A-9C0A-E0827BCA099A}"/>
              </a:ext>
            </a:extLst>
          </p:cNvPr>
          <p:cNvSpPr txBox="1"/>
          <p:nvPr/>
        </p:nvSpPr>
        <p:spPr>
          <a:xfrm flipH="1">
            <a:off x="437457" y="1939946"/>
            <a:ext cx="1634363" cy="2690354"/>
          </a:xfrm>
          <a:prstGeom prst="rect">
            <a:avLst/>
          </a:prstGeom>
          <a:noFill/>
        </p:spPr>
        <p:txBody>
          <a:bodyPr wrap="square" rtlCol="0">
            <a:spAutoFit/>
          </a:bodyPr>
          <a:lstStyle/>
          <a:p>
            <a:pPr algn="just">
              <a:lnSpc>
                <a:spcPct val="120000"/>
              </a:lnSpc>
            </a:pP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Nhân</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số</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thập</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phân</a:t>
            </a:r>
            <a:endPar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E31B7FA8-397F-4B32-ACB4-B2DB9D3585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81221" y="1101542"/>
            <a:ext cx="3584288" cy="2181682"/>
          </a:xfrm>
          <a:prstGeom prst="rect">
            <a:avLst/>
          </a:prstGeom>
        </p:spPr>
      </p:pic>
      <p:sp>
        <p:nvSpPr>
          <p:cNvPr id="21" name="TextBox 20">
            <a:extLst>
              <a:ext uri="{FF2B5EF4-FFF2-40B4-BE49-F238E27FC236}">
                <a16:creationId xmlns:a16="http://schemas.microsoft.com/office/drawing/2014/main" id="{50BD3D99-83A1-4D7E-B5B8-356ED4E58296}"/>
              </a:ext>
            </a:extLst>
          </p:cNvPr>
          <p:cNvSpPr txBox="1"/>
          <p:nvPr/>
        </p:nvSpPr>
        <p:spPr>
          <a:xfrm flipH="1">
            <a:off x="2341181" y="1566531"/>
            <a:ext cx="3268725" cy="1360757"/>
          </a:xfrm>
          <a:prstGeom prst="rect">
            <a:avLst/>
          </a:prstGeom>
          <a:noFill/>
        </p:spPr>
        <p:txBody>
          <a:bodyPr wrap="square" rtlCol="0">
            <a:spAutoFit/>
          </a:bodyPr>
          <a:lstStyle/>
          <a:p>
            <a:pPr algn="just">
              <a:lnSpc>
                <a:spcPct val="120000"/>
              </a:lnSpc>
            </a:pP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với</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10; 100; 1000;… </a:t>
            </a:r>
          </a:p>
        </p:txBody>
      </p:sp>
      <p:sp>
        <p:nvSpPr>
          <p:cNvPr id="26" name="Arrow: Right 25">
            <a:extLst>
              <a:ext uri="{FF2B5EF4-FFF2-40B4-BE49-F238E27FC236}">
                <a16:creationId xmlns:a16="http://schemas.microsoft.com/office/drawing/2014/main" id="{AF9E1E54-A095-4D12-B484-813F6C61175F}"/>
              </a:ext>
            </a:extLst>
          </p:cNvPr>
          <p:cNvSpPr/>
          <p:nvPr/>
        </p:nvSpPr>
        <p:spPr>
          <a:xfrm>
            <a:off x="4413413" y="2841963"/>
            <a:ext cx="3889929" cy="1465625"/>
          </a:xfrm>
          <a:prstGeom prst="rightArrow">
            <a:avLst/>
          </a:prstGeom>
          <a:solidFill>
            <a:schemeClr val="accent5">
              <a:lumMod val="40000"/>
              <a:lumOff val="6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00CC"/>
                </a:solidFill>
              </a:rPr>
              <a:t>Chuyển</a:t>
            </a:r>
            <a:r>
              <a:rPr lang="en-US" sz="3600" b="1" dirty="0">
                <a:solidFill>
                  <a:srgbClr val="0000CC"/>
                </a:solidFill>
              </a:rPr>
              <a:t> </a:t>
            </a:r>
            <a:r>
              <a:rPr lang="en-US" sz="3600" b="1" dirty="0" err="1">
                <a:solidFill>
                  <a:srgbClr val="0000CC"/>
                </a:solidFill>
              </a:rPr>
              <a:t>dấu</a:t>
            </a:r>
            <a:r>
              <a:rPr lang="en-US" sz="3600" b="1" dirty="0">
                <a:solidFill>
                  <a:srgbClr val="0000CC"/>
                </a:solidFill>
              </a:rPr>
              <a:t> </a:t>
            </a:r>
            <a:r>
              <a:rPr lang="en-US" sz="3600" b="1" dirty="0" err="1">
                <a:solidFill>
                  <a:srgbClr val="0000CC"/>
                </a:solidFill>
              </a:rPr>
              <a:t>phẩy</a:t>
            </a:r>
            <a:r>
              <a:rPr lang="en-US" sz="3600" b="1" dirty="0">
                <a:solidFill>
                  <a:srgbClr val="0000CC"/>
                </a:solidFill>
              </a:rPr>
              <a:t> </a:t>
            </a:r>
          </a:p>
        </p:txBody>
      </p:sp>
      <p:pic>
        <p:nvPicPr>
          <p:cNvPr id="27" name="Picture 26">
            <a:extLst>
              <a:ext uri="{FF2B5EF4-FFF2-40B4-BE49-F238E27FC236}">
                <a16:creationId xmlns:a16="http://schemas.microsoft.com/office/drawing/2014/main" id="{02A54BD7-650C-4ADB-9049-AEAF4ED5B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58388" y="439036"/>
            <a:ext cx="4378573" cy="2488253"/>
          </a:xfrm>
          <a:prstGeom prst="rect">
            <a:avLst/>
          </a:prstGeom>
        </p:spPr>
      </p:pic>
      <p:sp>
        <p:nvSpPr>
          <p:cNvPr id="28" name="TextBox 27">
            <a:extLst>
              <a:ext uri="{FF2B5EF4-FFF2-40B4-BE49-F238E27FC236}">
                <a16:creationId xmlns:a16="http://schemas.microsoft.com/office/drawing/2014/main" id="{DD901EF6-0700-4388-B4B2-32500ECC6207}"/>
              </a:ext>
            </a:extLst>
          </p:cNvPr>
          <p:cNvSpPr txBox="1"/>
          <p:nvPr/>
        </p:nvSpPr>
        <p:spPr>
          <a:xfrm flipH="1">
            <a:off x="7930653" y="648016"/>
            <a:ext cx="3634042" cy="2025556"/>
          </a:xfrm>
          <a:prstGeom prst="rect">
            <a:avLst/>
          </a:prstGeom>
          <a:noFill/>
        </p:spPr>
        <p:txBody>
          <a:bodyPr wrap="square" rtlCol="0">
            <a:spAutoFit/>
          </a:bodyPr>
          <a:lstStyle/>
          <a:p>
            <a:pPr algn="just">
              <a:lnSpc>
                <a:spcPct val="120000"/>
              </a:lnSpc>
            </a:pP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sang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bên</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phải</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một</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hai</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ba</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chữ</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số</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29" name="Picture 28">
            <a:extLst>
              <a:ext uri="{FF2B5EF4-FFF2-40B4-BE49-F238E27FC236}">
                <a16:creationId xmlns:a16="http://schemas.microsoft.com/office/drawing/2014/main" id="{A9786F5F-0895-471E-9451-1E5C090D28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2086347" y="3932803"/>
            <a:ext cx="3634043" cy="2181684"/>
          </a:xfrm>
          <a:prstGeom prst="rect">
            <a:avLst/>
          </a:prstGeom>
        </p:spPr>
      </p:pic>
      <p:sp>
        <p:nvSpPr>
          <p:cNvPr id="30" name="TextBox 29">
            <a:extLst>
              <a:ext uri="{FF2B5EF4-FFF2-40B4-BE49-F238E27FC236}">
                <a16:creationId xmlns:a16="http://schemas.microsoft.com/office/drawing/2014/main" id="{ED653BA4-8F13-485E-826F-C817DE9776CB}"/>
              </a:ext>
            </a:extLst>
          </p:cNvPr>
          <p:cNvSpPr txBox="1"/>
          <p:nvPr/>
        </p:nvSpPr>
        <p:spPr>
          <a:xfrm flipH="1">
            <a:off x="2269005" y="4404620"/>
            <a:ext cx="3268725" cy="1360757"/>
          </a:xfrm>
          <a:prstGeom prst="rect">
            <a:avLst/>
          </a:prstGeom>
          <a:noFill/>
        </p:spPr>
        <p:txBody>
          <a:bodyPr wrap="square" rtlCol="0">
            <a:spAutoFit/>
          </a:bodyPr>
          <a:lstStyle/>
          <a:p>
            <a:pPr algn="just">
              <a:lnSpc>
                <a:spcPct val="120000"/>
              </a:lnSpc>
            </a:pP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với</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0,1; 0,01; 0,001;… </a:t>
            </a:r>
          </a:p>
        </p:txBody>
      </p:sp>
      <p:pic>
        <p:nvPicPr>
          <p:cNvPr id="31" name="Picture 30">
            <a:extLst>
              <a:ext uri="{FF2B5EF4-FFF2-40B4-BE49-F238E27FC236}">
                <a16:creationId xmlns:a16="http://schemas.microsoft.com/office/drawing/2014/main" id="{C1867D39-50EF-40FA-8E4C-8BD750E51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7558390" y="4282566"/>
            <a:ext cx="4378572" cy="2427949"/>
          </a:xfrm>
          <a:prstGeom prst="rect">
            <a:avLst/>
          </a:prstGeom>
        </p:spPr>
      </p:pic>
      <p:sp>
        <p:nvSpPr>
          <p:cNvPr id="32" name="TextBox 31">
            <a:extLst>
              <a:ext uri="{FF2B5EF4-FFF2-40B4-BE49-F238E27FC236}">
                <a16:creationId xmlns:a16="http://schemas.microsoft.com/office/drawing/2014/main" id="{CA991383-4E42-4638-9F57-79483D2FC441}"/>
              </a:ext>
            </a:extLst>
          </p:cNvPr>
          <p:cNvSpPr txBox="1"/>
          <p:nvPr/>
        </p:nvSpPr>
        <p:spPr>
          <a:xfrm flipH="1">
            <a:off x="7930653" y="4613567"/>
            <a:ext cx="3634042" cy="2025556"/>
          </a:xfrm>
          <a:prstGeom prst="rect">
            <a:avLst/>
          </a:prstGeom>
          <a:noFill/>
        </p:spPr>
        <p:txBody>
          <a:bodyPr wrap="square" rtlCol="0">
            <a:spAutoFit/>
          </a:bodyPr>
          <a:lstStyle/>
          <a:p>
            <a:pPr algn="just">
              <a:lnSpc>
                <a:spcPct val="120000"/>
              </a:lnSpc>
            </a:pP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sang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bên</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trái</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một</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hai</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ba</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chữ</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số</a:t>
            </a:r>
            <a:r>
              <a:rPr lang="en-US" sz="3600" b="1" kern="100" dirty="0">
                <a:solidFill>
                  <a:srgbClr val="0000CC"/>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2" name="Audio 1">
            <a:hlinkClick r:id="" action="ppaction://media"/>
            <a:extLst>
              <a:ext uri="{FF2B5EF4-FFF2-40B4-BE49-F238E27FC236}">
                <a16:creationId xmlns:a16="http://schemas.microsoft.com/office/drawing/2014/main" id="{90E80BFD-7BB9-602A-B915-B03706CD0A2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0000" t="-90625" r="-200000" b="-90625"/>
          <a:stretch>
            <a:fillRect/>
          </a:stretch>
        </p:blipFill>
        <p:spPr>
          <a:xfrm>
            <a:off x="-706819" y="5234589"/>
            <a:ext cx="3048000" cy="1714500"/>
          </a:xfrm>
          <a:prstGeom prst="rect">
            <a:avLst/>
          </a:prstGeom>
        </p:spPr>
      </p:pic>
      <p:pic>
        <p:nvPicPr>
          <p:cNvPr id="3" name="Picture 2">
            <a:extLst>
              <a:ext uri="{FF2B5EF4-FFF2-40B4-BE49-F238E27FC236}">
                <a16:creationId xmlns:a16="http://schemas.microsoft.com/office/drawing/2014/main" id="{6C2342F3-DE67-2D1D-24F9-069A253772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34" y="5157636"/>
            <a:ext cx="1781910" cy="182623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739576765"/>
      </p:ext>
    </p:extLst>
  </p:cSld>
  <p:clrMapOvr>
    <a:masterClrMapping/>
  </p:clrMapOvr>
  <mc:AlternateContent xmlns:mc="http://schemas.openxmlformats.org/markup-compatibility/2006" xmlns:p14="http://schemas.microsoft.com/office/powerpoint/2010/main">
    <mc:Choice Requires="p14">
      <p:transition spd="slow" p14:dur="2000" advTm="26593"/>
    </mc:Choice>
    <mc:Fallback xmlns="">
      <p:transition spd="slow" advTm="2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heckerboard(across)">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anim calcmode="lin" valueType="num">
                                      <p:cBhvr>
                                        <p:cTn id="63" dur="1000" fill="hold"/>
                                        <p:tgtEl>
                                          <p:spTgt spid="31"/>
                                        </p:tgtEl>
                                        <p:attrNameLst>
                                          <p:attrName>ppt_x</p:attrName>
                                        </p:attrNameLst>
                                      </p:cBhvr>
                                      <p:tavLst>
                                        <p:tav tm="0">
                                          <p:val>
                                            <p:strVal val="#ppt_x"/>
                                          </p:val>
                                        </p:tav>
                                        <p:tav tm="100000">
                                          <p:val>
                                            <p:strVal val="#ppt_x"/>
                                          </p:val>
                                        </p:tav>
                                      </p:tavLst>
                                    </p:anim>
                                    <p:anim calcmode="lin" valueType="num">
                                      <p:cBhvr>
                                        <p:cTn id="64" dur="1000" fill="hold"/>
                                        <p:tgtEl>
                                          <p:spTgt spid="3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2"/>
                </p:tgtEl>
              </p:cMediaNode>
            </p:audio>
          </p:childTnLst>
        </p:cTn>
      </p:par>
    </p:tnLst>
    <p:bldLst>
      <p:bldP spid="19" grpId="0"/>
      <p:bldP spid="21" grpId="0"/>
      <p:bldP spid="26" grpId="0" animBg="1"/>
      <p:bldP spid="28" grpId="0"/>
      <p:bldP spid="30"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47627A-AE2E-5E26-5F1E-5F206C61473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8033" y1="50485" x2="65330" y2="52746"/>
                      </a14:backgroundRemoval>
                    </a14:imgEffect>
                  </a14:imgLayer>
                </a14:imgProps>
              </a:ext>
              <a:ext uri="{28A0092B-C50C-407E-A947-70E740481C1C}">
                <a14:useLocalDpi xmlns:a14="http://schemas.microsoft.com/office/drawing/2010/main" val="0"/>
              </a:ext>
            </a:extLst>
          </a:blip>
          <a:stretch>
            <a:fillRect/>
          </a:stretch>
        </p:blipFill>
        <p:spPr>
          <a:xfrm>
            <a:off x="1566203" y="1876816"/>
            <a:ext cx="7150656" cy="5107051"/>
          </a:xfrm>
          <a:prstGeom prst="rect">
            <a:avLst/>
          </a:prstGeom>
        </p:spPr>
      </p:pic>
      <p:pic>
        <p:nvPicPr>
          <p:cNvPr id="4" name="Picture 3">
            <a:extLst>
              <a:ext uri="{FF2B5EF4-FFF2-40B4-BE49-F238E27FC236}">
                <a16:creationId xmlns:a16="http://schemas.microsoft.com/office/drawing/2014/main" id="{466A3086-8122-67C8-4A82-312F804BC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7077" y="230837"/>
            <a:ext cx="6959600" cy="2426345"/>
          </a:xfrm>
          <a:prstGeom prst="rect">
            <a:avLst/>
          </a:prstGeom>
        </p:spPr>
      </p:pic>
      <p:pic>
        <p:nvPicPr>
          <p:cNvPr id="2" name="Audio 1">
            <a:hlinkClick r:id="" action="ppaction://media"/>
            <a:extLst>
              <a:ext uri="{FF2B5EF4-FFF2-40B4-BE49-F238E27FC236}">
                <a16:creationId xmlns:a16="http://schemas.microsoft.com/office/drawing/2014/main" id="{F09CBE7D-52AD-D0C6-52F8-CEBDFA8362ED}"/>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0000" t="-90625" r="-200000" b="-90625"/>
          <a:stretch>
            <a:fillRect/>
          </a:stretch>
        </p:blipFill>
        <p:spPr>
          <a:xfrm>
            <a:off x="-436099" y="5269367"/>
            <a:ext cx="3048000" cy="1714500"/>
          </a:xfrm>
          <a:prstGeom prst="rect">
            <a:avLst/>
          </a:prstGeom>
        </p:spPr>
      </p:pic>
      <p:pic>
        <p:nvPicPr>
          <p:cNvPr id="3" name="Picture 2">
            <a:extLst>
              <a:ext uri="{FF2B5EF4-FFF2-40B4-BE49-F238E27FC236}">
                <a16:creationId xmlns:a16="http://schemas.microsoft.com/office/drawing/2014/main" id="{5E39C954-EE5D-09AF-055F-B320D9712A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34" y="5157636"/>
            <a:ext cx="1781910" cy="182623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967110178"/>
      </p:ext>
    </p:extLst>
  </p:cSld>
  <p:clrMapOvr>
    <a:masterClrMapping/>
  </p:clrMapOvr>
  <mc:AlternateContent xmlns:mc="http://schemas.openxmlformats.org/markup-compatibility/2006" xmlns:p14="http://schemas.microsoft.com/office/powerpoint/2010/main">
    <mc:Choice Requires="p14">
      <p:transition spd="slow" p14:dur="2000" advTm="10282"/>
    </mc:Choice>
    <mc:Fallback xmlns="">
      <p:transition spd="slow" advTm="10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图片 11">
            <a:extLst>
              <a:ext uri="{FF2B5EF4-FFF2-40B4-BE49-F238E27FC236}">
                <a16:creationId xmlns:a16="http://schemas.microsoft.com/office/drawing/2014/main" id="{9E0C2708-465E-7665-3693-96A8F3B259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113" y="5328800"/>
            <a:ext cx="2352090" cy="1955607"/>
          </a:xfrm>
          <a:prstGeom prst="rect">
            <a:avLst/>
          </a:prstGeom>
        </p:spPr>
      </p:pic>
      <p:sp>
        <p:nvSpPr>
          <p:cNvPr id="16" name="Rectangle: Rounded Corners 15">
            <a:extLst>
              <a:ext uri="{FF2B5EF4-FFF2-40B4-BE49-F238E27FC236}">
                <a16:creationId xmlns:a16="http://schemas.microsoft.com/office/drawing/2014/main" id="{28F4F10B-474B-12A5-F854-B7F4A20698F6}"/>
              </a:ext>
            </a:extLst>
          </p:cNvPr>
          <p:cNvSpPr/>
          <p:nvPr/>
        </p:nvSpPr>
        <p:spPr>
          <a:xfrm>
            <a:off x="146307" y="1666092"/>
            <a:ext cx="5706750" cy="3389751"/>
          </a:xfrm>
          <a:prstGeom prst="roundRect">
            <a:avLst/>
          </a:prstGeom>
          <a:solidFill>
            <a:schemeClr val="bg1"/>
          </a:solidFill>
          <a:ln w="76200">
            <a:solidFill>
              <a:srgbClr val="FCA14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1">
            <a:extLst>
              <a:ext uri="{FF2B5EF4-FFF2-40B4-BE49-F238E27FC236}">
                <a16:creationId xmlns:a16="http://schemas.microsoft.com/office/drawing/2014/main" id="{FDB6C374-03AC-15CD-39BC-2B1CC8010686}"/>
              </a:ext>
            </a:extLst>
          </p:cNvPr>
          <p:cNvSpPr/>
          <p:nvPr/>
        </p:nvSpPr>
        <p:spPr>
          <a:xfrm>
            <a:off x="160421" y="116325"/>
            <a:ext cx="5741652" cy="1076046"/>
          </a:xfrm>
          <a:custGeom>
            <a:avLst/>
            <a:gdLst>
              <a:gd name="connsiteX0" fmla="*/ 0 w 7928337"/>
              <a:gd name="connsiteY0" fmla="*/ 116192 h 697139"/>
              <a:gd name="connsiteX1" fmla="*/ 116192 w 7928337"/>
              <a:gd name="connsiteY1" fmla="*/ 0 h 697139"/>
              <a:gd name="connsiteX2" fmla="*/ 554269 w 7928337"/>
              <a:gd name="connsiteY2" fmla="*/ 0 h 697139"/>
              <a:gd name="connsiteX3" fmla="*/ 1300185 w 7928337"/>
              <a:gd name="connsiteY3" fmla="*/ 0 h 697139"/>
              <a:gd name="connsiteX4" fmla="*/ 1738262 w 7928337"/>
              <a:gd name="connsiteY4" fmla="*/ 0 h 697139"/>
              <a:gd name="connsiteX5" fmla="*/ 2484178 w 7928337"/>
              <a:gd name="connsiteY5" fmla="*/ 0 h 697139"/>
              <a:gd name="connsiteX6" fmla="*/ 3153133 w 7928337"/>
              <a:gd name="connsiteY6" fmla="*/ 0 h 697139"/>
              <a:gd name="connsiteX7" fmla="*/ 3899049 w 7928337"/>
              <a:gd name="connsiteY7" fmla="*/ 0 h 697139"/>
              <a:gd name="connsiteX8" fmla="*/ 4414086 w 7928337"/>
              <a:gd name="connsiteY8" fmla="*/ 0 h 697139"/>
              <a:gd name="connsiteX9" fmla="*/ 5006082 w 7928337"/>
              <a:gd name="connsiteY9" fmla="*/ 0 h 697139"/>
              <a:gd name="connsiteX10" fmla="*/ 5521119 w 7928337"/>
              <a:gd name="connsiteY10" fmla="*/ 0 h 697139"/>
              <a:gd name="connsiteX11" fmla="*/ 5882237 w 7928337"/>
              <a:gd name="connsiteY11" fmla="*/ 0 h 697139"/>
              <a:gd name="connsiteX12" fmla="*/ 6551193 w 7928337"/>
              <a:gd name="connsiteY12" fmla="*/ 0 h 697139"/>
              <a:gd name="connsiteX13" fmla="*/ 7297108 w 7928337"/>
              <a:gd name="connsiteY13" fmla="*/ 0 h 697139"/>
              <a:gd name="connsiteX14" fmla="*/ 7812145 w 7928337"/>
              <a:gd name="connsiteY14" fmla="*/ 0 h 697139"/>
              <a:gd name="connsiteX15" fmla="*/ 7928337 w 7928337"/>
              <a:gd name="connsiteY15" fmla="*/ 116192 h 697139"/>
              <a:gd name="connsiteX16" fmla="*/ 7928337 w 7928337"/>
              <a:gd name="connsiteY16" fmla="*/ 580947 h 697139"/>
              <a:gd name="connsiteX17" fmla="*/ 7812145 w 7928337"/>
              <a:gd name="connsiteY17" fmla="*/ 697139 h 697139"/>
              <a:gd name="connsiteX18" fmla="*/ 7143189 w 7928337"/>
              <a:gd name="connsiteY18" fmla="*/ 697139 h 697139"/>
              <a:gd name="connsiteX19" fmla="*/ 6397274 w 7928337"/>
              <a:gd name="connsiteY19" fmla="*/ 697139 h 697139"/>
              <a:gd name="connsiteX20" fmla="*/ 5959196 w 7928337"/>
              <a:gd name="connsiteY20" fmla="*/ 697139 h 697139"/>
              <a:gd name="connsiteX21" fmla="*/ 5213281 w 7928337"/>
              <a:gd name="connsiteY21" fmla="*/ 697139 h 697139"/>
              <a:gd name="connsiteX22" fmla="*/ 4698244 w 7928337"/>
              <a:gd name="connsiteY22" fmla="*/ 697139 h 697139"/>
              <a:gd name="connsiteX23" fmla="*/ 4337126 w 7928337"/>
              <a:gd name="connsiteY23" fmla="*/ 697139 h 697139"/>
              <a:gd name="connsiteX24" fmla="*/ 3976008 w 7928337"/>
              <a:gd name="connsiteY24" fmla="*/ 697139 h 697139"/>
              <a:gd name="connsiteX25" fmla="*/ 3384012 w 7928337"/>
              <a:gd name="connsiteY25" fmla="*/ 697139 h 697139"/>
              <a:gd name="connsiteX26" fmla="*/ 2868975 w 7928337"/>
              <a:gd name="connsiteY26" fmla="*/ 697139 h 697139"/>
              <a:gd name="connsiteX27" fmla="*/ 2200019 w 7928337"/>
              <a:gd name="connsiteY27" fmla="*/ 697139 h 697139"/>
              <a:gd name="connsiteX28" fmla="*/ 1608023 w 7928337"/>
              <a:gd name="connsiteY28" fmla="*/ 697139 h 697139"/>
              <a:gd name="connsiteX29" fmla="*/ 1016027 w 7928337"/>
              <a:gd name="connsiteY29" fmla="*/ 697139 h 697139"/>
              <a:gd name="connsiteX30" fmla="*/ 116192 w 7928337"/>
              <a:gd name="connsiteY30" fmla="*/ 697139 h 697139"/>
              <a:gd name="connsiteX31" fmla="*/ 0 w 7928337"/>
              <a:gd name="connsiteY31" fmla="*/ 580947 h 697139"/>
              <a:gd name="connsiteX32" fmla="*/ 0 w 7928337"/>
              <a:gd name="connsiteY32" fmla="*/ 116192 h 6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28337" h="697139" fill="none" extrusionOk="0">
                <a:moveTo>
                  <a:pt x="0" y="116192"/>
                </a:moveTo>
                <a:cubicBezTo>
                  <a:pt x="-7524" y="52832"/>
                  <a:pt x="43510" y="-12697"/>
                  <a:pt x="116192" y="0"/>
                </a:cubicBezTo>
                <a:cubicBezTo>
                  <a:pt x="324448" y="-31851"/>
                  <a:pt x="434791" y="36589"/>
                  <a:pt x="554269" y="0"/>
                </a:cubicBezTo>
                <a:cubicBezTo>
                  <a:pt x="673747" y="-36589"/>
                  <a:pt x="1081893" y="62393"/>
                  <a:pt x="1300185" y="0"/>
                </a:cubicBezTo>
                <a:cubicBezTo>
                  <a:pt x="1518477" y="-62393"/>
                  <a:pt x="1642229" y="46837"/>
                  <a:pt x="1738262" y="0"/>
                </a:cubicBezTo>
                <a:cubicBezTo>
                  <a:pt x="1834295" y="-46837"/>
                  <a:pt x="2161779" y="31718"/>
                  <a:pt x="2484178" y="0"/>
                </a:cubicBezTo>
                <a:cubicBezTo>
                  <a:pt x="2806577" y="-31718"/>
                  <a:pt x="2946225" y="31721"/>
                  <a:pt x="3153133" y="0"/>
                </a:cubicBezTo>
                <a:cubicBezTo>
                  <a:pt x="3360042" y="-31721"/>
                  <a:pt x="3541710" y="48662"/>
                  <a:pt x="3899049" y="0"/>
                </a:cubicBezTo>
                <a:cubicBezTo>
                  <a:pt x="4256388" y="-48662"/>
                  <a:pt x="4183612" y="52192"/>
                  <a:pt x="4414086" y="0"/>
                </a:cubicBezTo>
                <a:cubicBezTo>
                  <a:pt x="4644560" y="-52192"/>
                  <a:pt x="4809330" y="58763"/>
                  <a:pt x="5006082" y="0"/>
                </a:cubicBezTo>
                <a:cubicBezTo>
                  <a:pt x="5202834" y="-58763"/>
                  <a:pt x="5351599" y="19490"/>
                  <a:pt x="5521119" y="0"/>
                </a:cubicBezTo>
                <a:cubicBezTo>
                  <a:pt x="5690639" y="-19490"/>
                  <a:pt x="5791737" y="22794"/>
                  <a:pt x="5882237" y="0"/>
                </a:cubicBezTo>
                <a:cubicBezTo>
                  <a:pt x="5972737" y="-22794"/>
                  <a:pt x="6395140" y="63359"/>
                  <a:pt x="6551193" y="0"/>
                </a:cubicBezTo>
                <a:cubicBezTo>
                  <a:pt x="6707246" y="-63359"/>
                  <a:pt x="7026985" y="29747"/>
                  <a:pt x="7297108" y="0"/>
                </a:cubicBezTo>
                <a:cubicBezTo>
                  <a:pt x="7567231" y="-29747"/>
                  <a:pt x="7682671" y="25274"/>
                  <a:pt x="7812145" y="0"/>
                </a:cubicBezTo>
                <a:cubicBezTo>
                  <a:pt x="7884221" y="-4728"/>
                  <a:pt x="7921020" y="38544"/>
                  <a:pt x="7928337" y="116192"/>
                </a:cubicBezTo>
                <a:cubicBezTo>
                  <a:pt x="7967869" y="314126"/>
                  <a:pt x="7893980" y="445855"/>
                  <a:pt x="7928337" y="580947"/>
                </a:cubicBezTo>
                <a:cubicBezTo>
                  <a:pt x="7929804" y="655799"/>
                  <a:pt x="7872728" y="692098"/>
                  <a:pt x="7812145" y="697139"/>
                </a:cubicBezTo>
                <a:cubicBezTo>
                  <a:pt x="7567700" y="764116"/>
                  <a:pt x="7416325" y="674288"/>
                  <a:pt x="7143189" y="697139"/>
                </a:cubicBezTo>
                <a:cubicBezTo>
                  <a:pt x="6870053" y="719990"/>
                  <a:pt x="6640967" y="680965"/>
                  <a:pt x="6397274" y="697139"/>
                </a:cubicBezTo>
                <a:cubicBezTo>
                  <a:pt x="6153582" y="713313"/>
                  <a:pt x="6134487" y="681810"/>
                  <a:pt x="5959196" y="697139"/>
                </a:cubicBezTo>
                <a:cubicBezTo>
                  <a:pt x="5783905" y="712468"/>
                  <a:pt x="5466668" y="623045"/>
                  <a:pt x="5213281" y="697139"/>
                </a:cubicBezTo>
                <a:cubicBezTo>
                  <a:pt x="4959895" y="771233"/>
                  <a:pt x="4876044" y="659579"/>
                  <a:pt x="4698244" y="697139"/>
                </a:cubicBezTo>
                <a:cubicBezTo>
                  <a:pt x="4520444" y="734699"/>
                  <a:pt x="4417847" y="670360"/>
                  <a:pt x="4337126" y="697139"/>
                </a:cubicBezTo>
                <a:cubicBezTo>
                  <a:pt x="4256405" y="723918"/>
                  <a:pt x="4093172" y="676739"/>
                  <a:pt x="3976008" y="697139"/>
                </a:cubicBezTo>
                <a:cubicBezTo>
                  <a:pt x="3858844" y="717539"/>
                  <a:pt x="3533098" y="629895"/>
                  <a:pt x="3384012" y="697139"/>
                </a:cubicBezTo>
                <a:cubicBezTo>
                  <a:pt x="3234926" y="764383"/>
                  <a:pt x="2979947" y="663575"/>
                  <a:pt x="2868975" y="697139"/>
                </a:cubicBezTo>
                <a:cubicBezTo>
                  <a:pt x="2758003" y="730703"/>
                  <a:pt x="2482481" y="630739"/>
                  <a:pt x="2200019" y="697139"/>
                </a:cubicBezTo>
                <a:cubicBezTo>
                  <a:pt x="1917557" y="763539"/>
                  <a:pt x="1886565" y="637670"/>
                  <a:pt x="1608023" y="697139"/>
                </a:cubicBezTo>
                <a:cubicBezTo>
                  <a:pt x="1329481" y="756608"/>
                  <a:pt x="1304210" y="669135"/>
                  <a:pt x="1016027" y="697139"/>
                </a:cubicBezTo>
                <a:cubicBezTo>
                  <a:pt x="727844" y="725143"/>
                  <a:pt x="452271" y="664445"/>
                  <a:pt x="116192" y="697139"/>
                </a:cubicBezTo>
                <a:cubicBezTo>
                  <a:pt x="57462" y="698623"/>
                  <a:pt x="8814" y="657181"/>
                  <a:pt x="0" y="580947"/>
                </a:cubicBezTo>
                <a:cubicBezTo>
                  <a:pt x="-10070" y="351982"/>
                  <a:pt x="52393" y="227991"/>
                  <a:pt x="0" y="116192"/>
                </a:cubicBezTo>
                <a:close/>
              </a:path>
              <a:path w="7928337" h="697139" stroke="0" extrusionOk="0">
                <a:moveTo>
                  <a:pt x="0" y="116192"/>
                </a:moveTo>
                <a:cubicBezTo>
                  <a:pt x="7053" y="56406"/>
                  <a:pt x="70084" y="771"/>
                  <a:pt x="116192" y="0"/>
                </a:cubicBezTo>
                <a:cubicBezTo>
                  <a:pt x="295791" y="-42147"/>
                  <a:pt x="334737" y="32082"/>
                  <a:pt x="477310" y="0"/>
                </a:cubicBezTo>
                <a:cubicBezTo>
                  <a:pt x="619883" y="-32082"/>
                  <a:pt x="699415" y="38880"/>
                  <a:pt x="838428" y="0"/>
                </a:cubicBezTo>
                <a:cubicBezTo>
                  <a:pt x="977441" y="-38880"/>
                  <a:pt x="1226347" y="15563"/>
                  <a:pt x="1353464" y="0"/>
                </a:cubicBezTo>
                <a:cubicBezTo>
                  <a:pt x="1480581" y="-15563"/>
                  <a:pt x="1759086" y="61632"/>
                  <a:pt x="1868501" y="0"/>
                </a:cubicBezTo>
                <a:cubicBezTo>
                  <a:pt x="1977916" y="-61632"/>
                  <a:pt x="2089307" y="23058"/>
                  <a:pt x="2306579" y="0"/>
                </a:cubicBezTo>
                <a:cubicBezTo>
                  <a:pt x="2523851" y="-23058"/>
                  <a:pt x="2743534" y="17728"/>
                  <a:pt x="2975535" y="0"/>
                </a:cubicBezTo>
                <a:cubicBezTo>
                  <a:pt x="3207536" y="-17728"/>
                  <a:pt x="3259201" y="28527"/>
                  <a:pt x="3413612" y="0"/>
                </a:cubicBezTo>
                <a:cubicBezTo>
                  <a:pt x="3568023" y="-28527"/>
                  <a:pt x="3688131" y="23580"/>
                  <a:pt x="3851689" y="0"/>
                </a:cubicBezTo>
                <a:cubicBezTo>
                  <a:pt x="4015247" y="-23580"/>
                  <a:pt x="4133644" y="32568"/>
                  <a:pt x="4366726" y="0"/>
                </a:cubicBezTo>
                <a:cubicBezTo>
                  <a:pt x="4599808" y="-32568"/>
                  <a:pt x="4670518" y="3213"/>
                  <a:pt x="4804803" y="0"/>
                </a:cubicBezTo>
                <a:cubicBezTo>
                  <a:pt x="4939088" y="-3213"/>
                  <a:pt x="5169564" y="62444"/>
                  <a:pt x="5473759" y="0"/>
                </a:cubicBezTo>
                <a:cubicBezTo>
                  <a:pt x="5777954" y="-62444"/>
                  <a:pt x="5715578" y="32890"/>
                  <a:pt x="5834877" y="0"/>
                </a:cubicBezTo>
                <a:cubicBezTo>
                  <a:pt x="5954176" y="-32890"/>
                  <a:pt x="6241271" y="36501"/>
                  <a:pt x="6426873" y="0"/>
                </a:cubicBezTo>
                <a:cubicBezTo>
                  <a:pt x="6612475" y="-36501"/>
                  <a:pt x="6915520" y="46581"/>
                  <a:pt x="7172789" y="0"/>
                </a:cubicBezTo>
                <a:cubicBezTo>
                  <a:pt x="7430058" y="-46581"/>
                  <a:pt x="7534073" y="23258"/>
                  <a:pt x="7812145" y="0"/>
                </a:cubicBezTo>
                <a:cubicBezTo>
                  <a:pt x="7879125" y="-2536"/>
                  <a:pt x="7921403" y="57133"/>
                  <a:pt x="7928337" y="116192"/>
                </a:cubicBezTo>
                <a:cubicBezTo>
                  <a:pt x="7972957" y="234045"/>
                  <a:pt x="7898263" y="379860"/>
                  <a:pt x="7928337" y="580947"/>
                </a:cubicBezTo>
                <a:cubicBezTo>
                  <a:pt x="7942226" y="640959"/>
                  <a:pt x="7880819" y="690208"/>
                  <a:pt x="7812145" y="697139"/>
                </a:cubicBezTo>
                <a:cubicBezTo>
                  <a:pt x="7693199" y="736448"/>
                  <a:pt x="7578343" y="678664"/>
                  <a:pt x="7451027" y="697139"/>
                </a:cubicBezTo>
                <a:cubicBezTo>
                  <a:pt x="7323711" y="715614"/>
                  <a:pt x="6955710" y="656418"/>
                  <a:pt x="6705112" y="697139"/>
                </a:cubicBezTo>
                <a:cubicBezTo>
                  <a:pt x="6454515" y="737860"/>
                  <a:pt x="6185145" y="695199"/>
                  <a:pt x="5959196" y="697139"/>
                </a:cubicBezTo>
                <a:cubicBezTo>
                  <a:pt x="5733247" y="699079"/>
                  <a:pt x="5761963" y="680072"/>
                  <a:pt x="5598079" y="697139"/>
                </a:cubicBezTo>
                <a:cubicBezTo>
                  <a:pt x="5434195" y="714206"/>
                  <a:pt x="5202734" y="641855"/>
                  <a:pt x="5083042" y="697139"/>
                </a:cubicBezTo>
                <a:cubicBezTo>
                  <a:pt x="4963350" y="752423"/>
                  <a:pt x="4732223" y="695677"/>
                  <a:pt x="4414086" y="697139"/>
                </a:cubicBezTo>
                <a:cubicBezTo>
                  <a:pt x="4095949" y="698601"/>
                  <a:pt x="4024753" y="696980"/>
                  <a:pt x="3745130" y="697139"/>
                </a:cubicBezTo>
                <a:cubicBezTo>
                  <a:pt x="3465507" y="697298"/>
                  <a:pt x="3370049" y="641907"/>
                  <a:pt x="3230093" y="697139"/>
                </a:cubicBezTo>
                <a:cubicBezTo>
                  <a:pt x="3090137" y="752371"/>
                  <a:pt x="2770000" y="637414"/>
                  <a:pt x="2484178" y="697139"/>
                </a:cubicBezTo>
                <a:cubicBezTo>
                  <a:pt x="2198356" y="756864"/>
                  <a:pt x="2259604" y="654247"/>
                  <a:pt x="2123060" y="697139"/>
                </a:cubicBezTo>
                <a:cubicBezTo>
                  <a:pt x="1986516" y="740031"/>
                  <a:pt x="1865143" y="640714"/>
                  <a:pt x="1608023" y="697139"/>
                </a:cubicBezTo>
                <a:cubicBezTo>
                  <a:pt x="1350903" y="753564"/>
                  <a:pt x="1336538" y="656258"/>
                  <a:pt x="1246905" y="697139"/>
                </a:cubicBezTo>
                <a:cubicBezTo>
                  <a:pt x="1157272" y="738020"/>
                  <a:pt x="456212" y="614836"/>
                  <a:pt x="116192" y="697139"/>
                </a:cubicBezTo>
                <a:cubicBezTo>
                  <a:pt x="56365" y="698974"/>
                  <a:pt x="-17" y="647501"/>
                  <a:pt x="0" y="580947"/>
                </a:cubicBezTo>
                <a:cubicBezTo>
                  <a:pt x="-15262" y="380674"/>
                  <a:pt x="11292" y="292955"/>
                  <a:pt x="0" y="116192"/>
                </a:cubicBezTo>
                <a:close/>
              </a:path>
            </a:pathLst>
          </a:custGeom>
          <a:solidFill>
            <a:schemeClr val="bg1"/>
          </a:solidFill>
          <a:ln>
            <a:solidFill>
              <a:schemeClr val="accent2">
                <a:lumMod val="50000"/>
              </a:schemeClr>
            </a:solidFill>
            <a:prstDash val="dash"/>
            <a:extLst>
              <a:ext uri="{C807C97D-BFC1-408E-A445-0C87EB9F89A2}">
                <ask:lineSketchStyleProps xmlns:ask="http://schemas.microsoft.com/office/drawing/2018/sketchyshapes" sd="3829830956">
                  <a:custGeom>
                    <a:avLst/>
                    <a:gdLst>
                      <a:gd name="connsiteX0" fmla="*/ 0 w 3635103"/>
                      <a:gd name="connsiteY0" fmla="*/ 179344 h 1076046"/>
                      <a:gd name="connsiteX1" fmla="*/ 53273 w 3635103"/>
                      <a:gd name="connsiteY1" fmla="*/ 0 h 1076046"/>
                      <a:gd name="connsiteX2" fmla="*/ 254129 w 3635103"/>
                      <a:gd name="connsiteY2" fmla="*/ 0 h 1076046"/>
                      <a:gd name="connsiteX3" fmla="*/ 596128 w 3635103"/>
                      <a:gd name="connsiteY3" fmla="*/ 0 h 1076046"/>
                      <a:gd name="connsiteX4" fmla="*/ 796984 w 3635103"/>
                      <a:gd name="connsiteY4" fmla="*/ 0 h 1076046"/>
                      <a:gd name="connsiteX5" fmla="*/ 1138983 w 3635103"/>
                      <a:gd name="connsiteY5" fmla="*/ 0 h 1076046"/>
                      <a:gd name="connsiteX6" fmla="*/ 1445695 w 3635103"/>
                      <a:gd name="connsiteY6" fmla="*/ 0 h 1076046"/>
                      <a:gd name="connsiteX7" fmla="*/ 1787694 w 3635103"/>
                      <a:gd name="connsiteY7" fmla="*/ 0 h 1076046"/>
                      <a:gd name="connsiteX8" fmla="*/ 2023836 w 3635103"/>
                      <a:gd name="connsiteY8" fmla="*/ 0 h 1076046"/>
                      <a:gd name="connsiteX9" fmla="*/ 2295263 w 3635103"/>
                      <a:gd name="connsiteY9" fmla="*/ 0 h 1076046"/>
                      <a:gd name="connsiteX10" fmla="*/ 2531405 w 3635103"/>
                      <a:gd name="connsiteY10" fmla="*/ 0 h 1076046"/>
                      <a:gd name="connsiteX11" fmla="*/ 2696976 w 3635103"/>
                      <a:gd name="connsiteY11" fmla="*/ 0 h 1076046"/>
                      <a:gd name="connsiteX12" fmla="*/ 3003689 w 3635103"/>
                      <a:gd name="connsiteY12" fmla="*/ 0 h 1076046"/>
                      <a:gd name="connsiteX13" fmla="*/ 3345687 w 3635103"/>
                      <a:gd name="connsiteY13" fmla="*/ 0 h 1076046"/>
                      <a:gd name="connsiteX14" fmla="*/ 3581829 w 3635103"/>
                      <a:gd name="connsiteY14" fmla="*/ 0 h 1076046"/>
                      <a:gd name="connsiteX15" fmla="*/ 3635103 w 3635103"/>
                      <a:gd name="connsiteY15" fmla="*/ 179344 h 1076046"/>
                      <a:gd name="connsiteX16" fmla="*/ 3635103 w 3635103"/>
                      <a:gd name="connsiteY16" fmla="*/ 896701 h 1076046"/>
                      <a:gd name="connsiteX17" fmla="*/ 3581829 w 3635103"/>
                      <a:gd name="connsiteY17" fmla="*/ 1076046 h 1076046"/>
                      <a:gd name="connsiteX18" fmla="*/ 3275116 w 3635103"/>
                      <a:gd name="connsiteY18" fmla="*/ 1076046 h 1076046"/>
                      <a:gd name="connsiteX19" fmla="*/ 2933118 w 3635103"/>
                      <a:gd name="connsiteY19" fmla="*/ 1076046 h 1076046"/>
                      <a:gd name="connsiteX20" fmla="*/ 2732261 w 3635103"/>
                      <a:gd name="connsiteY20" fmla="*/ 1076046 h 1076046"/>
                      <a:gd name="connsiteX21" fmla="*/ 2390263 w 3635103"/>
                      <a:gd name="connsiteY21" fmla="*/ 1076046 h 1076046"/>
                      <a:gd name="connsiteX22" fmla="*/ 2154121 w 3635103"/>
                      <a:gd name="connsiteY22" fmla="*/ 1076046 h 1076046"/>
                      <a:gd name="connsiteX23" fmla="*/ 1988550 w 3635103"/>
                      <a:gd name="connsiteY23" fmla="*/ 1076046 h 1076046"/>
                      <a:gd name="connsiteX24" fmla="*/ 1822979 w 3635103"/>
                      <a:gd name="connsiteY24" fmla="*/ 1076046 h 1076046"/>
                      <a:gd name="connsiteX25" fmla="*/ 1551552 w 3635103"/>
                      <a:gd name="connsiteY25" fmla="*/ 1076046 h 1076046"/>
                      <a:gd name="connsiteX26" fmla="*/ 1315410 w 3635103"/>
                      <a:gd name="connsiteY26" fmla="*/ 1076046 h 1076046"/>
                      <a:gd name="connsiteX27" fmla="*/ 1008697 w 3635103"/>
                      <a:gd name="connsiteY27" fmla="*/ 1076046 h 1076046"/>
                      <a:gd name="connsiteX28" fmla="*/ 737270 w 3635103"/>
                      <a:gd name="connsiteY28" fmla="*/ 1076046 h 1076046"/>
                      <a:gd name="connsiteX29" fmla="*/ 465843 w 3635103"/>
                      <a:gd name="connsiteY29" fmla="*/ 1076046 h 1076046"/>
                      <a:gd name="connsiteX30" fmla="*/ 53273 w 3635103"/>
                      <a:gd name="connsiteY30" fmla="*/ 1076046 h 1076046"/>
                      <a:gd name="connsiteX31" fmla="*/ 0 w 3635103"/>
                      <a:gd name="connsiteY31" fmla="*/ 896701 h 1076046"/>
                      <a:gd name="connsiteX32" fmla="*/ 0 w 3635103"/>
                      <a:gd name="connsiteY32" fmla="*/ 179344 h 1076046"/>
                      <a:gd name="connsiteX0" fmla="*/ 0 w 3635103"/>
                      <a:gd name="connsiteY0" fmla="*/ 179344 h 1076046"/>
                      <a:gd name="connsiteX1" fmla="*/ 53273 w 3635103"/>
                      <a:gd name="connsiteY1" fmla="*/ 0 h 1076046"/>
                      <a:gd name="connsiteX2" fmla="*/ 218844 w 3635103"/>
                      <a:gd name="connsiteY2" fmla="*/ 0 h 1076046"/>
                      <a:gd name="connsiteX3" fmla="*/ 384415 w 3635103"/>
                      <a:gd name="connsiteY3" fmla="*/ 0 h 1076046"/>
                      <a:gd name="connsiteX4" fmla="*/ 620556 w 3635103"/>
                      <a:gd name="connsiteY4" fmla="*/ 0 h 1076046"/>
                      <a:gd name="connsiteX5" fmla="*/ 856698 w 3635103"/>
                      <a:gd name="connsiteY5" fmla="*/ 0 h 1076046"/>
                      <a:gd name="connsiteX6" fmla="*/ 1057554 w 3635103"/>
                      <a:gd name="connsiteY6" fmla="*/ 0 h 1076046"/>
                      <a:gd name="connsiteX7" fmla="*/ 1364267 w 3635103"/>
                      <a:gd name="connsiteY7" fmla="*/ 0 h 1076046"/>
                      <a:gd name="connsiteX8" fmla="*/ 1565124 w 3635103"/>
                      <a:gd name="connsiteY8" fmla="*/ 0 h 1076046"/>
                      <a:gd name="connsiteX9" fmla="*/ 1765980 w 3635103"/>
                      <a:gd name="connsiteY9" fmla="*/ 0 h 1076046"/>
                      <a:gd name="connsiteX10" fmla="*/ 2002122 w 3635103"/>
                      <a:gd name="connsiteY10" fmla="*/ 0 h 1076046"/>
                      <a:gd name="connsiteX11" fmla="*/ 2202978 w 3635103"/>
                      <a:gd name="connsiteY11" fmla="*/ 0 h 1076046"/>
                      <a:gd name="connsiteX12" fmla="*/ 2509691 w 3635103"/>
                      <a:gd name="connsiteY12" fmla="*/ 0 h 1076046"/>
                      <a:gd name="connsiteX13" fmla="*/ 2675262 w 3635103"/>
                      <a:gd name="connsiteY13" fmla="*/ 0 h 1076046"/>
                      <a:gd name="connsiteX14" fmla="*/ 2946689 w 3635103"/>
                      <a:gd name="connsiteY14" fmla="*/ 0 h 1076046"/>
                      <a:gd name="connsiteX15" fmla="*/ 3288688 w 3635103"/>
                      <a:gd name="connsiteY15" fmla="*/ 0 h 1076046"/>
                      <a:gd name="connsiteX16" fmla="*/ 3581829 w 3635103"/>
                      <a:gd name="connsiteY16" fmla="*/ 0 h 1076046"/>
                      <a:gd name="connsiteX17" fmla="*/ 3635103 w 3635103"/>
                      <a:gd name="connsiteY17" fmla="*/ 179344 h 1076046"/>
                      <a:gd name="connsiteX18" fmla="*/ 3635103 w 3635103"/>
                      <a:gd name="connsiteY18" fmla="*/ 896701 h 1076046"/>
                      <a:gd name="connsiteX19" fmla="*/ 3581829 w 3635103"/>
                      <a:gd name="connsiteY19" fmla="*/ 1076046 h 1076046"/>
                      <a:gd name="connsiteX20" fmla="*/ 3416258 w 3635103"/>
                      <a:gd name="connsiteY20" fmla="*/ 1076046 h 1076046"/>
                      <a:gd name="connsiteX21" fmla="*/ 3074260 w 3635103"/>
                      <a:gd name="connsiteY21" fmla="*/ 1076046 h 1076046"/>
                      <a:gd name="connsiteX22" fmla="*/ 2732261 w 3635103"/>
                      <a:gd name="connsiteY22" fmla="*/ 1076046 h 1076046"/>
                      <a:gd name="connsiteX23" fmla="*/ 2566691 w 3635103"/>
                      <a:gd name="connsiteY23" fmla="*/ 1076046 h 1076046"/>
                      <a:gd name="connsiteX24" fmla="*/ 2330549 w 3635103"/>
                      <a:gd name="connsiteY24" fmla="*/ 1076046 h 1076046"/>
                      <a:gd name="connsiteX25" fmla="*/ 2023836 w 3635103"/>
                      <a:gd name="connsiteY25" fmla="*/ 1076046 h 1076046"/>
                      <a:gd name="connsiteX26" fmla="*/ 1717123 w 3635103"/>
                      <a:gd name="connsiteY26" fmla="*/ 1076046 h 1076046"/>
                      <a:gd name="connsiteX27" fmla="*/ 1480981 w 3635103"/>
                      <a:gd name="connsiteY27" fmla="*/ 1076046 h 1076046"/>
                      <a:gd name="connsiteX28" fmla="*/ 1138983 w 3635103"/>
                      <a:gd name="connsiteY28" fmla="*/ 1076046 h 1076046"/>
                      <a:gd name="connsiteX29" fmla="*/ 973412 w 3635103"/>
                      <a:gd name="connsiteY29" fmla="*/ 1076046 h 1076046"/>
                      <a:gd name="connsiteX30" fmla="*/ 737270 w 3635103"/>
                      <a:gd name="connsiteY30" fmla="*/ 1076046 h 1076046"/>
                      <a:gd name="connsiteX31" fmla="*/ 571699 w 3635103"/>
                      <a:gd name="connsiteY31" fmla="*/ 1076046 h 1076046"/>
                      <a:gd name="connsiteX32" fmla="*/ 53273 w 3635103"/>
                      <a:gd name="connsiteY32" fmla="*/ 1076046 h 1076046"/>
                      <a:gd name="connsiteX33" fmla="*/ 0 w 3635103"/>
                      <a:gd name="connsiteY33" fmla="*/ 896701 h 1076046"/>
                      <a:gd name="connsiteX34" fmla="*/ 0 w 3635103"/>
                      <a:gd name="connsiteY34" fmla="*/ 179344 h 10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35103" h="1076046" fill="none" extrusionOk="0">
                        <a:moveTo>
                          <a:pt x="0" y="179344"/>
                        </a:moveTo>
                        <a:cubicBezTo>
                          <a:pt x="-4204" y="86930"/>
                          <a:pt x="14055" y="-26548"/>
                          <a:pt x="53273" y="0"/>
                        </a:cubicBezTo>
                        <a:cubicBezTo>
                          <a:pt x="151601" y="-31262"/>
                          <a:pt x="205450" y="60165"/>
                          <a:pt x="254129" y="0"/>
                        </a:cubicBezTo>
                        <a:cubicBezTo>
                          <a:pt x="322064" y="-55601"/>
                          <a:pt x="481170" y="72066"/>
                          <a:pt x="596128" y="0"/>
                        </a:cubicBezTo>
                        <a:cubicBezTo>
                          <a:pt x="682099" y="-86451"/>
                          <a:pt x="752050" y="93548"/>
                          <a:pt x="796984" y="0"/>
                        </a:cubicBezTo>
                        <a:cubicBezTo>
                          <a:pt x="867167" y="-47084"/>
                          <a:pt x="998877" y="56961"/>
                          <a:pt x="1138983" y="0"/>
                        </a:cubicBezTo>
                        <a:cubicBezTo>
                          <a:pt x="1295348" y="-52621"/>
                          <a:pt x="1347008" y="48463"/>
                          <a:pt x="1445695" y="0"/>
                        </a:cubicBezTo>
                        <a:cubicBezTo>
                          <a:pt x="1502008" y="-47416"/>
                          <a:pt x="1652825" y="52336"/>
                          <a:pt x="1787694" y="0"/>
                        </a:cubicBezTo>
                        <a:cubicBezTo>
                          <a:pt x="1945666" y="-70761"/>
                          <a:pt x="1897158" y="77263"/>
                          <a:pt x="2023836" y="0"/>
                        </a:cubicBezTo>
                        <a:cubicBezTo>
                          <a:pt x="2127430" y="-71270"/>
                          <a:pt x="2179261" y="68494"/>
                          <a:pt x="2295263" y="0"/>
                        </a:cubicBezTo>
                        <a:cubicBezTo>
                          <a:pt x="2401029" y="-90761"/>
                          <a:pt x="2444373" y="13672"/>
                          <a:pt x="2531405" y="0"/>
                        </a:cubicBezTo>
                        <a:cubicBezTo>
                          <a:pt x="2609556" y="-26974"/>
                          <a:pt x="2651450" y="29518"/>
                          <a:pt x="2696976" y="0"/>
                        </a:cubicBezTo>
                        <a:cubicBezTo>
                          <a:pt x="2741718" y="-32028"/>
                          <a:pt x="2935080" y="118091"/>
                          <a:pt x="3003689" y="0"/>
                        </a:cubicBezTo>
                        <a:cubicBezTo>
                          <a:pt x="3102496" y="-90164"/>
                          <a:pt x="3217072" y="31046"/>
                          <a:pt x="3345687" y="0"/>
                        </a:cubicBezTo>
                        <a:cubicBezTo>
                          <a:pt x="3480609" y="-62305"/>
                          <a:pt x="3530214" y="48443"/>
                          <a:pt x="3581829" y="0"/>
                        </a:cubicBezTo>
                        <a:cubicBezTo>
                          <a:pt x="3601310" y="332"/>
                          <a:pt x="3613985" y="60455"/>
                          <a:pt x="3635103" y="179344"/>
                        </a:cubicBezTo>
                        <a:cubicBezTo>
                          <a:pt x="3629430" y="461066"/>
                          <a:pt x="3658925" y="703485"/>
                          <a:pt x="3635103" y="896701"/>
                        </a:cubicBezTo>
                        <a:cubicBezTo>
                          <a:pt x="3631932" y="1008388"/>
                          <a:pt x="3610610" y="1065401"/>
                          <a:pt x="3581829" y="1076046"/>
                        </a:cubicBezTo>
                        <a:cubicBezTo>
                          <a:pt x="3476611" y="1181599"/>
                          <a:pt x="3394931" y="1052804"/>
                          <a:pt x="3275116" y="1076046"/>
                        </a:cubicBezTo>
                        <a:cubicBezTo>
                          <a:pt x="3178348" y="1123595"/>
                          <a:pt x="3039484" y="1070756"/>
                          <a:pt x="2933118" y="1076046"/>
                        </a:cubicBezTo>
                        <a:cubicBezTo>
                          <a:pt x="2825832" y="1100503"/>
                          <a:pt x="2809697" y="1044849"/>
                          <a:pt x="2732261" y="1076046"/>
                        </a:cubicBezTo>
                        <a:cubicBezTo>
                          <a:pt x="2652248" y="1127609"/>
                          <a:pt x="2481190" y="997268"/>
                          <a:pt x="2390263" y="1076046"/>
                        </a:cubicBezTo>
                        <a:cubicBezTo>
                          <a:pt x="2268595" y="1219192"/>
                          <a:pt x="2233250" y="1018077"/>
                          <a:pt x="2154121" y="1076046"/>
                        </a:cubicBezTo>
                        <a:cubicBezTo>
                          <a:pt x="2076086" y="1138458"/>
                          <a:pt x="2027967" y="1035190"/>
                          <a:pt x="1988550" y="1076046"/>
                        </a:cubicBezTo>
                        <a:cubicBezTo>
                          <a:pt x="1944427" y="1101263"/>
                          <a:pt x="1872796" y="1037864"/>
                          <a:pt x="1822979" y="1076046"/>
                        </a:cubicBezTo>
                        <a:cubicBezTo>
                          <a:pt x="1763404" y="1081908"/>
                          <a:pt x="1632100" y="937784"/>
                          <a:pt x="1551552" y="1076046"/>
                        </a:cubicBezTo>
                        <a:cubicBezTo>
                          <a:pt x="1474367" y="1181506"/>
                          <a:pt x="1376595" y="1041683"/>
                          <a:pt x="1315410" y="1076046"/>
                        </a:cubicBezTo>
                        <a:cubicBezTo>
                          <a:pt x="1309723" y="1134430"/>
                          <a:pt x="1140420" y="988118"/>
                          <a:pt x="1008697" y="1076046"/>
                        </a:cubicBezTo>
                        <a:cubicBezTo>
                          <a:pt x="886378" y="1193367"/>
                          <a:pt x="867749" y="964639"/>
                          <a:pt x="737270" y="1076046"/>
                        </a:cubicBezTo>
                        <a:cubicBezTo>
                          <a:pt x="585588" y="1140165"/>
                          <a:pt x="575923" y="1003248"/>
                          <a:pt x="465843" y="1076046"/>
                        </a:cubicBezTo>
                        <a:cubicBezTo>
                          <a:pt x="307177" y="1116523"/>
                          <a:pt x="179873" y="1024245"/>
                          <a:pt x="53273" y="1076046"/>
                        </a:cubicBezTo>
                        <a:cubicBezTo>
                          <a:pt x="15837" y="1062920"/>
                          <a:pt x="7994" y="1018913"/>
                          <a:pt x="0" y="896701"/>
                        </a:cubicBezTo>
                        <a:cubicBezTo>
                          <a:pt x="33483" y="538286"/>
                          <a:pt x="7188" y="376762"/>
                          <a:pt x="0" y="179344"/>
                        </a:cubicBezTo>
                        <a:close/>
                      </a:path>
                      <a:path w="3635103" h="1076046" stroke="0" extrusionOk="0">
                        <a:moveTo>
                          <a:pt x="0" y="179344"/>
                        </a:moveTo>
                        <a:cubicBezTo>
                          <a:pt x="1271" y="81897"/>
                          <a:pt x="29947" y="3034"/>
                          <a:pt x="53273" y="0"/>
                        </a:cubicBezTo>
                        <a:cubicBezTo>
                          <a:pt x="135843" y="-62954"/>
                          <a:pt x="144753" y="36914"/>
                          <a:pt x="218844" y="0"/>
                        </a:cubicBezTo>
                        <a:cubicBezTo>
                          <a:pt x="279607" y="-60454"/>
                          <a:pt x="332169" y="59576"/>
                          <a:pt x="384415" y="0"/>
                        </a:cubicBezTo>
                        <a:cubicBezTo>
                          <a:pt x="438294" y="-54284"/>
                          <a:pt x="570588" y="30626"/>
                          <a:pt x="620556" y="0"/>
                        </a:cubicBezTo>
                        <a:cubicBezTo>
                          <a:pt x="675118" y="-31480"/>
                          <a:pt x="797582" y="80322"/>
                          <a:pt x="856698" y="0"/>
                        </a:cubicBezTo>
                        <a:cubicBezTo>
                          <a:pt x="900324" y="-86225"/>
                          <a:pt x="953524" y="21939"/>
                          <a:pt x="1057554" y="0"/>
                        </a:cubicBezTo>
                        <a:cubicBezTo>
                          <a:pt x="1135998" y="-41803"/>
                          <a:pt x="1253905" y="36050"/>
                          <a:pt x="1364267" y="0"/>
                        </a:cubicBezTo>
                        <a:cubicBezTo>
                          <a:pt x="1462138" y="-21530"/>
                          <a:pt x="1495219" y="53552"/>
                          <a:pt x="1565124" y="0"/>
                        </a:cubicBezTo>
                        <a:cubicBezTo>
                          <a:pt x="1633298" y="-56471"/>
                          <a:pt x="1693232" y="29632"/>
                          <a:pt x="1765980" y="0"/>
                        </a:cubicBezTo>
                        <a:cubicBezTo>
                          <a:pt x="1822158" y="-59372"/>
                          <a:pt x="1910643" y="52540"/>
                          <a:pt x="2002122" y="0"/>
                        </a:cubicBezTo>
                        <a:cubicBezTo>
                          <a:pt x="2113028" y="-53591"/>
                          <a:pt x="2136774" y="2328"/>
                          <a:pt x="2202978" y="0"/>
                        </a:cubicBezTo>
                        <a:cubicBezTo>
                          <a:pt x="2289138" y="29622"/>
                          <a:pt x="2370654" y="99615"/>
                          <a:pt x="2509691" y="0"/>
                        </a:cubicBezTo>
                        <a:cubicBezTo>
                          <a:pt x="2635685" y="-82375"/>
                          <a:pt x="2628989" y="65871"/>
                          <a:pt x="2675262" y="0"/>
                        </a:cubicBezTo>
                        <a:cubicBezTo>
                          <a:pt x="2706287" y="-58662"/>
                          <a:pt x="2865504" y="59061"/>
                          <a:pt x="2946689" y="0"/>
                        </a:cubicBezTo>
                        <a:cubicBezTo>
                          <a:pt x="3045878" y="-72414"/>
                          <a:pt x="3155594" y="51440"/>
                          <a:pt x="3288688" y="0"/>
                        </a:cubicBezTo>
                        <a:cubicBezTo>
                          <a:pt x="3408672" y="-105088"/>
                          <a:pt x="3449302" y="40087"/>
                          <a:pt x="3581829" y="0"/>
                        </a:cubicBezTo>
                        <a:cubicBezTo>
                          <a:pt x="3590846" y="88"/>
                          <a:pt x="3649150" y="71417"/>
                          <a:pt x="3635103" y="179344"/>
                        </a:cubicBezTo>
                        <a:cubicBezTo>
                          <a:pt x="3600314" y="376721"/>
                          <a:pt x="3618205" y="645396"/>
                          <a:pt x="3635103" y="896701"/>
                        </a:cubicBezTo>
                        <a:cubicBezTo>
                          <a:pt x="3640301" y="988257"/>
                          <a:pt x="3609501" y="1065343"/>
                          <a:pt x="3581829" y="1076046"/>
                        </a:cubicBezTo>
                        <a:cubicBezTo>
                          <a:pt x="3528565" y="1138909"/>
                          <a:pt x="3487245" y="1053392"/>
                          <a:pt x="3416258" y="1076046"/>
                        </a:cubicBezTo>
                        <a:cubicBezTo>
                          <a:pt x="3330648" y="1090760"/>
                          <a:pt x="3188724" y="1015930"/>
                          <a:pt x="3074260" y="1076046"/>
                        </a:cubicBezTo>
                        <a:cubicBezTo>
                          <a:pt x="2948437" y="1130739"/>
                          <a:pt x="2831713" y="1081763"/>
                          <a:pt x="2732261" y="1076046"/>
                        </a:cubicBezTo>
                        <a:cubicBezTo>
                          <a:pt x="2621322" y="1082735"/>
                          <a:pt x="2633156" y="1047118"/>
                          <a:pt x="2566691" y="1076046"/>
                        </a:cubicBezTo>
                        <a:cubicBezTo>
                          <a:pt x="2468826" y="1102489"/>
                          <a:pt x="2385343" y="983241"/>
                          <a:pt x="2330549" y="1076046"/>
                        </a:cubicBezTo>
                        <a:cubicBezTo>
                          <a:pt x="2286320" y="1122555"/>
                          <a:pt x="2131735" y="1062903"/>
                          <a:pt x="2023836" y="1076046"/>
                        </a:cubicBezTo>
                        <a:cubicBezTo>
                          <a:pt x="1921150" y="1083072"/>
                          <a:pt x="1864217" y="1046624"/>
                          <a:pt x="1717123" y="1076046"/>
                        </a:cubicBezTo>
                        <a:cubicBezTo>
                          <a:pt x="1588920" y="1065540"/>
                          <a:pt x="1544633" y="1010326"/>
                          <a:pt x="1480981" y="1076046"/>
                        </a:cubicBezTo>
                        <a:cubicBezTo>
                          <a:pt x="1409349" y="1148407"/>
                          <a:pt x="1292918" y="1013178"/>
                          <a:pt x="1138983" y="1076046"/>
                        </a:cubicBezTo>
                        <a:cubicBezTo>
                          <a:pt x="991970" y="1175998"/>
                          <a:pt x="1049970" y="1024334"/>
                          <a:pt x="973412" y="1076046"/>
                        </a:cubicBezTo>
                        <a:cubicBezTo>
                          <a:pt x="941298" y="1164157"/>
                          <a:pt x="816844" y="989632"/>
                          <a:pt x="737270" y="1076046"/>
                        </a:cubicBezTo>
                        <a:cubicBezTo>
                          <a:pt x="639885" y="1171870"/>
                          <a:pt x="619560" y="1012387"/>
                          <a:pt x="571699" y="1076046"/>
                        </a:cubicBezTo>
                        <a:cubicBezTo>
                          <a:pt x="536202" y="1124621"/>
                          <a:pt x="161351" y="945565"/>
                          <a:pt x="53273" y="1076046"/>
                        </a:cubicBezTo>
                        <a:cubicBezTo>
                          <a:pt x="27718" y="1081669"/>
                          <a:pt x="3313" y="980097"/>
                          <a:pt x="0" y="896701"/>
                        </a:cubicBezTo>
                        <a:cubicBezTo>
                          <a:pt x="-10387" y="591918"/>
                          <a:pt x="13977" y="447646"/>
                          <a:pt x="0" y="179344"/>
                        </a:cubicBezTo>
                        <a:close/>
                      </a:path>
                      <a:path w="3635103" h="1076046" fill="none" stroke="0" extrusionOk="0">
                        <a:moveTo>
                          <a:pt x="0" y="179344"/>
                        </a:moveTo>
                        <a:cubicBezTo>
                          <a:pt x="1913" y="84881"/>
                          <a:pt x="27279" y="-19286"/>
                          <a:pt x="53273" y="0"/>
                        </a:cubicBezTo>
                        <a:cubicBezTo>
                          <a:pt x="160521" y="-52403"/>
                          <a:pt x="204202" y="64056"/>
                          <a:pt x="254129" y="0"/>
                        </a:cubicBezTo>
                        <a:cubicBezTo>
                          <a:pt x="321410" y="-34676"/>
                          <a:pt x="495309" y="109993"/>
                          <a:pt x="596128" y="0"/>
                        </a:cubicBezTo>
                        <a:cubicBezTo>
                          <a:pt x="685599" y="-96142"/>
                          <a:pt x="757610" y="75619"/>
                          <a:pt x="796984" y="0"/>
                        </a:cubicBezTo>
                        <a:cubicBezTo>
                          <a:pt x="831928" y="-51741"/>
                          <a:pt x="975127" y="68573"/>
                          <a:pt x="1138983" y="0"/>
                        </a:cubicBezTo>
                        <a:cubicBezTo>
                          <a:pt x="1288861" y="-56330"/>
                          <a:pt x="1364811" y="40091"/>
                          <a:pt x="1445695" y="0"/>
                        </a:cubicBezTo>
                        <a:cubicBezTo>
                          <a:pt x="1563589" y="-54441"/>
                          <a:pt x="1656266" y="72522"/>
                          <a:pt x="1787694" y="0"/>
                        </a:cubicBezTo>
                        <a:cubicBezTo>
                          <a:pt x="1945897" y="-75770"/>
                          <a:pt x="1908666" y="82860"/>
                          <a:pt x="2023836" y="0"/>
                        </a:cubicBezTo>
                        <a:cubicBezTo>
                          <a:pt x="2146857" y="-80561"/>
                          <a:pt x="2189136" y="112459"/>
                          <a:pt x="2295263" y="0"/>
                        </a:cubicBezTo>
                        <a:cubicBezTo>
                          <a:pt x="2382429" y="-75270"/>
                          <a:pt x="2436366" y="33017"/>
                          <a:pt x="2531405" y="0"/>
                        </a:cubicBezTo>
                        <a:cubicBezTo>
                          <a:pt x="2605593" y="-28684"/>
                          <a:pt x="2655736" y="38142"/>
                          <a:pt x="2696976" y="0"/>
                        </a:cubicBezTo>
                        <a:cubicBezTo>
                          <a:pt x="2773043" y="-24866"/>
                          <a:pt x="2933118" y="88601"/>
                          <a:pt x="3003689" y="0"/>
                        </a:cubicBezTo>
                        <a:cubicBezTo>
                          <a:pt x="3069246" y="-115743"/>
                          <a:pt x="3207630" y="23162"/>
                          <a:pt x="3345687" y="0"/>
                        </a:cubicBezTo>
                        <a:cubicBezTo>
                          <a:pt x="3450537" y="-44187"/>
                          <a:pt x="3518101" y="18520"/>
                          <a:pt x="3581829" y="0"/>
                        </a:cubicBezTo>
                        <a:cubicBezTo>
                          <a:pt x="3612808" y="-6872"/>
                          <a:pt x="3623930" y="57934"/>
                          <a:pt x="3635103" y="179344"/>
                        </a:cubicBezTo>
                        <a:cubicBezTo>
                          <a:pt x="3702276" y="470170"/>
                          <a:pt x="3650397" y="640401"/>
                          <a:pt x="3635103" y="896701"/>
                        </a:cubicBezTo>
                        <a:cubicBezTo>
                          <a:pt x="3631195" y="1011631"/>
                          <a:pt x="3612024" y="1068718"/>
                          <a:pt x="3581829" y="1076046"/>
                        </a:cubicBezTo>
                        <a:cubicBezTo>
                          <a:pt x="3479264" y="1214508"/>
                          <a:pt x="3395996" y="1043735"/>
                          <a:pt x="3275116" y="1076046"/>
                        </a:cubicBezTo>
                        <a:cubicBezTo>
                          <a:pt x="3155646" y="1106264"/>
                          <a:pt x="3041370" y="1063173"/>
                          <a:pt x="2933118" y="1076046"/>
                        </a:cubicBezTo>
                        <a:cubicBezTo>
                          <a:pt x="2808389" y="1096291"/>
                          <a:pt x="2810379" y="1053092"/>
                          <a:pt x="2732261" y="1076046"/>
                        </a:cubicBezTo>
                        <a:cubicBezTo>
                          <a:pt x="2692477" y="1092782"/>
                          <a:pt x="2500029" y="965234"/>
                          <a:pt x="2390263" y="1076046"/>
                        </a:cubicBezTo>
                        <a:cubicBezTo>
                          <a:pt x="2276672" y="1195419"/>
                          <a:pt x="2236299" y="998213"/>
                          <a:pt x="2154121" y="1076046"/>
                        </a:cubicBezTo>
                        <a:cubicBezTo>
                          <a:pt x="2057053" y="1131987"/>
                          <a:pt x="2014725" y="1043246"/>
                          <a:pt x="1988550" y="1076046"/>
                        </a:cubicBezTo>
                        <a:cubicBezTo>
                          <a:pt x="1951451" y="1104677"/>
                          <a:pt x="1875011" y="1060906"/>
                          <a:pt x="1822979" y="1076046"/>
                        </a:cubicBezTo>
                        <a:cubicBezTo>
                          <a:pt x="1769116" y="1104287"/>
                          <a:pt x="1609970" y="980101"/>
                          <a:pt x="1551552" y="1076046"/>
                        </a:cubicBezTo>
                        <a:cubicBezTo>
                          <a:pt x="1472870" y="1161277"/>
                          <a:pt x="1357115" y="1014227"/>
                          <a:pt x="1315410" y="1076046"/>
                        </a:cubicBezTo>
                        <a:cubicBezTo>
                          <a:pt x="1299828" y="1145659"/>
                          <a:pt x="1117561" y="994025"/>
                          <a:pt x="1008697" y="1076046"/>
                        </a:cubicBezTo>
                        <a:cubicBezTo>
                          <a:pt x="872313" y="1176512"/>
                          <a:pt x="854068" y="965449"/>
                          <a:pt x="737270" y="1076046"/>
                        </a:cubicBezTo>
                        <a:cubicBezTo>
                          <a:pt x="607397" y="1163999"/>
                          <a:pt x="571228" y="1035704"/>
                          <a:pt x="465843" y="1076046"/>
                        </a:cubicBezTo>
                        <a:cubicBezTo>
                          <a:pt x="327480" y="1109973"/>
                          <a:pt x="205831" y="1017012"/>
                          <a:pt x="53273" y="1076046"/>
                        </a:cubicBezTo>
                        <a:cubicBezTo>
                          <a:pt x="32610" y="1073198"/>
                          <a:pt x="19434" y="1015648"/>
                          <a:pt x="0" y="896701"/>
                        </a:cubicBezTo>
                        <a:cubicBezTo>
                          <a:pt x="-11535" y="559184"/>
                          <a:pt x="24590" y="367361"/>
                          <a:pt x="0" y="17934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400" b="1">
              <a:solidFill>
                <a:srgbClr val="0000CC"/>
              </a:solidFill>
            </a:endParaRPr>
          </a:p>
        </p:txBody>
      </p:sp>
      <p:sp>
        <p:nvSpPr>
          <p:cNvPr id="6" name="Google Shape;1167;p39">
            <a:extLst>
              <a:ext uri="{FF2B5EF4-FFF2-40B4-BE49-F238E27FC236}">
                <a16:creationId xmlns:a16="http://schemas.microsoft.com/office/drawing/2014/main" id="{BB2CBE5A-A01A-941A-8FDD-32043DE80C49}"/>
              </a:ext>
            </a:extLst>
          </p:cNvPr>
          <p:cNvSpPr txBox="1">
            <a:spLocks noGrp="1"/>
          </p:cNvSpPr>
          <p:nvPr>
            <p:ph type="title" idx="4294967295"/>
          </p:nvPr>
        </p:nvSpPr>
        <p:spPr>
          <a:xfrm>
            <a:off x="183913" y="202978"/>
            <a:ext cx="5929725" cy="763588"/>
          </a:xfrm>
          <a:prstGeom prst="rect">
            <a:avLst/>
          </a:prstGeom>
        </p:spPr>
        <p:txBody>
          <a:bodyPr spcFirstLastPara="1" vert="horz" wrap="square" lIns="121900" tIns="121900" rIns="121900" bIns="121900" rtlCol="0" anchor="t" anchorCtr="0">
            <a:noAutofit/>
          </a:bodyPr>
          <a:lstStyle/>
          <a:p>
            <a:r>
              <a:rPr lang="en-US" sz="5400" b="1" u="sng" dirty="0">
                <a:solidFill>
                  <a:srgbClr val="0000CC"/>
                </a:solidFill>
                <a:latin typeface="Cambria" panose="02040503050406030204" pitchFamily="18" charset="0"/>
                <a:ea typeface="Cambria" panose="02040503050406030204" pitchFamily="18" charset="0"/>
              </a:rPr>
              <a:t>1. </a:t>
            </a:r>
            <a:r>
              <a:rPr lang="en-US" sz="5400" b="1" u="sng" dirty="0" err="1">
                <a:solidFill>
                  <a:srgbClr val="0000CC"/>
                </a:solidFill>
                <a:latin typeface="Cambria" panose="02040503050406030204" pitchFamily="18" charset="0"/>
                <a:ea typeface="Cambria" panose="02040503050406030204" pitchFamily="18" charset="0"/>
              </a:rPr>
              <a:t>Tính</a:t>
            </a:r>
            <a:r>
              <a:rPr lang="en-US" sz="5400" b="1" u="sng" dirty="0">
                <a:solidFill>
                  <a:srgbClr val="0000CC"/>
                </a:solidFill>
                <a:latin typeface="Cambria" panose="02040503050406030204" pitchFamily="18" charset="0"/>
                <a:ea typeface="Cambria" panose="02040503050406030204" pitchFamily="18" charset="0"/>
              </a:rPr>
              <a:t> </a:t>
            </a:r>
            <a:r>
              <a:rPr lang="en-US" sz="5400" b="1" u="sng" dirty="0" err="1">
                <a:solidFill>
                  <a:srgbClr val="0000CC"/>
                </a:solidFill>
                <a:latin typeface="Cambria" panose="02040503050406030204" pitchFamily="18" charset="0"/>
                <a:ea typeface="Cambria" panose="02040503050406030204" pitchFamily="18" charset="0"/>
              </a:rPr>
              <a:t>nhẩm</a:t>
            </a:r>
            <a:endParaRPr sz="5400" b="1" dirty="0">
              <a:solidFill>
                <a:srgbClr val="0000CC"/>
              </a:solidFill>
              <a:latin typeface="Cambria" panose="02040503050406030204" pitchFamily="18" charset="0"/>
              <a:ea typeface="Cambria" panose="02040503050406030204" pitchFamily="18" charset="0"/>
            </a:endParaRPr>
          </a:p>
        </p:txBody>
      </p:sp>
      <p:pic>
        <p:nvPicPr>
          <p:cNvPr id="4108" name="图片 11">
            <a:extLst>
              <a:ext uri="{FF2B5EF4-FFF2-40B4-BE49-F238E27FC236}">
                <a16:creationId xmlns:a16="http://schemas.microsoft.com/office/drawing/2014/main" id="{9AFF0EF2-98AF-5874-F6EB-41C539F5B0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8222" y="5918587"/>
            <a:ext cx="1544076" cy="1283797"/>
          </a:xfrm>
          <a:prstGeom prst="rect">
            <a:avLst/>
          </a:prstGeom>
        </p:spPr>
      </p:pic>
      <p:pic>
        <p:nvPicPr>
          <p:cNvPr id="4109" name="图片 11">
            <a:extLst>
              <a:ext uri="{FF2B5EF4-FFF2-40B4-BE49-F238E27FC236}">
                <a16:creationId xmlns:a16="http://schemas.microsoft.com/office/drawing/2014/main" id="{76BEBF8C-9A26-1F46-1967-EE1ADAA1BE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775" y="5946809"/>
            <a:ext cx="1544076" cy="1283797"/>
          </a:xfrm>
          <a:prstGeom prst="rect">
            <a:avLst/>
          </a:prstGeom>
        </p:spPr>
      </p:pic>
      <p:pic>
        <p:nvPicPr>
          <p:cNvPr id="4112" name="图片 11">
            <a:extLst>
              <a:ext uri="{FF2B5EF4-FFF2-40B4-BE49-F238E27FC236}">
                <a16:creationId xmlns:a16="http://schemas.microsoft.com/office/drawing/2014/main" id="{7EAF3310-4518-6056-9756-CEB0D4DA16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54348">
            <a:off x="10539043" y="6148374"/>
            <a:ext cx="1189810" cy="989248"/>
          </a:xfrm>
          <a:prstGeom prst="rect">
            <a:avLst/>
          </a:prstGeom>
        </p:spPr>
      </p:pic>
      <p:pic>
        <p:nvPicPr>
          <p:cNvPr id="4113" name="图片 11">
            <a:extLst>
              <a:ext uri="{FF2B5EF4-FFF2-40B4-BE49-F238E27FC236}">
                <a16:creationId xmlns:a16="http://schemas.microsoft.com/office/drawing/2014/main" id="{F9BBEC02-6E08-AA30-70D5-A8BC084648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35328" flipH="1">
            <a:off x="7063529" y="6094083"/>
            <a:ext cx="1189810" cy="989248"/>
          </a:xfrm>
          <a:prstGeom prst="rect">
            <a:avLst/>
          </a:prstGeom>
        </p:spPr>
      </p:pic>
      <p:pic>
        <p:nvPicPr>
          <p:cNvPr id="17" name="Picture 10">
            <a:extLst>
              <a:ext uri="{FF2B5EF4-FFF2-40B4-BE49-F238E27FC236}">
                <a16:creationId xmlns:a16="http://schemas.microsoft.com/office/drawing/2014/main" id="{2ABF3C5C-2F00-903B-115B-F0F6C20E05B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6823">
            <a:off x="11102512" y="5567170"/>
            <a:ext cx="767613" cy="1550733"/>
          </a:xfrm>
          <a:prstGeom prst="rect">
            <a:avLst/>
          </a:prstGeom>
        </p:spPr>
      </p:pic>
      <p:sp>
        <p:nvSpPr>
          <p:cNvPr id="7" name="TextBox 6">
            <a:extLst>
              <a:ext uri="{FF2B5EF4-FFF2-40B4-BE49-F238E27FC236}">
                <a16:creationId xmlns:a16="http://schemas.microsoft.com/office/drawing/2014/main" id="{E600C9A0-5D46-ADA0-8C3B-1DD9FF7827BF}"/>
              </a:ext>
            </a:extLst>
          </p:cNvPr>
          <p:cNvSpPr txBox="1"/>
          <p:nvPr/>
        </p:nvSpPr>
        <p:spPr>
          <a:xfrm>
            <a:off x="2676125" y="1818427"/>
            <a:ext cx="3278176" cy="830997"/>
          </a:xfrm>
          <a:prstGeom prst="rect">
            <a:avLst/>
          </a:prstGeom>
          <a:noFill/>
        </p:spPr>
        <p:txBody>
          <a:bodyPr wrap="square" rtlCol="0">
            <a:spAutoFit/>
          </a:bodyPr>
          <a:lstStyle/>
          <a:p>
            <a:r>
              <a:rPr lang="en-US" sz="4800" b="1" i="0" dirty="0">
                <a:solidFill>
                  <a:srgbClr val="FF0000"/>
                </a:solidFill>
                <a:effectLst/>
              </a:rPr>
              <a:t>= 96,3</a:t>
            </a:r>
            <a:endParaRPr lang="en-US" sz="4800" b="1" dirty="0">
              <a:solidFill>
                <a:srgbClr val="FF0000"/>
              </a:solidFill>
            </a:endParaRPr>
          </a:p>
        </p:txBody>
      </p:sp>
      <p:sp>
        <p:nvSpPr>
          <p:cNvPr id="15" name="TextBox 14">
            <a:extLst>
              <a:ext uri="{FF2B5EF4-FFF2-40B4-BE49-F238E27FC236}">
                <a16:creationId xmlns:a16="http://schemas.microsoft.com/office/drawing/2014/main" id="{B71DF3E7-A4B5-47AA-0A29-014A083CF61A}"/>
              </a:ext>
            </a:extLst>
          </p:cNvPr>
          <p:cNvSpPr txBox="1"/>
          <p:nvPr/>
        </p:nvSpPr>
        <p:spPr>
          <a:xfrm>
            <a:off x="2749167" y="2922381"/>
            <a:ext cx="2362101" cy="830997"/>
          </a:xfrm>
          <a:prstGeom prst="rect">
            <a:avLst/>
          </a:prstGeom>
          <a:noFill/>
        </p:spPr>
        <p:txBody>
          <a:bodyPr wrap="square" rtlCol="0">
            <a:spAutoFit/>
          </a:bodyPr>
          <a:lstStyle/>
          <a:p>
            <a:r>
              <a:rPr lang="en-US" sz="4800" b="1" i="0" dirty="0">
                <a:solidFill>
                  <a:srgbClr val="FF0000"/>
                </a:solidFill>
                <a:effectLst/>
              </a:rPr>
              <a:t> = 94</a:t>
            </a:r>
            <a:endParaRPr lang="en-US" sz="4800" b="1" dirty="0">
              <a:solidFill>
                <a:srgbClr val="FF0000"/>
              </a:solidFill>
            </a:endParaRPr>
          </a:p>
        </p:txBody>
      </p:sp>
      <p:sp>
        <p:nvSpPr>
          <p:cNvPr id="18" name="TextBox 17">
            <a:extLst>
              <a:ext uri="{FF2B5EF4-FFF2-40B4-BE49-F238E27FC236}">
                <a16:creationId xmlns:a16="http://schemas.microsoft.com/office/drawing/2014/main" id="{45509658-B3D6-423F-9C2B-63DE41A078E5}"/>
              </a:ext>
            </a:extLst>
          </p:cNvPr>
          <p:cNvSpPr txBox="1"/>
          <p:nvPr/>
        </p:nvSpPr>
        <p:spPr>
          <a:xfrm>
            <a:off x="3220732" y="3917259"/>
            <a:ext cx="2362101" cy="830997"/>
          </a:xfrm>
          <a:prstGeom prst="rect">
            <a:avLst/>
          </a:prstGeom>
          <a:noFill/>
        </p:spPr>
        <p:txBody>
          <a:bodyPr wrap="square" rtlCol="0">
            <a:spAutoFit/>
          </a:bodyPr>
          <a:lstStyle/>
          <a:p>
            <a:r>
              <a:rPr lang="en-US" sz="4800" b="1" i="0" dirty="0">
                <a:solidFill>
                  <a:srgbClr val="FF0000"/>
                </a:solidFill>
                <a:effectLst/>
              </a:rPr>
              <a:t>= 2 080</a:t>
            </a:r>
            <a:endParaRPr lang="en-US" sz="4800" b="1" dirty="0">
              <a:solidFill>
                <a:srgbClr val="FF0000"/>
              </a:solidFill>
            </a:endParaRPr>
          </a:p>
        </p:txBody>
      </p:sp>
      <p:sp>
        <p:nvSpPr>
          <p:cNvPr id="24" name="Rectangle: Rounded Corners 23">
            <a:extLst>
              <a:ext uri="{FF2B5EF4-FFF2-40B4-BE49-F238E27FC236}">
                <a16:creationId xmlns:a16="http://schemas.microsoft.com/office/drawing/2014/main" id="{E9FDB8B4-089D-4A94-82E4-E635F69F0F7C}"/>
              </a:ext>
            </a:extLst>
          </p:cNvPr>
          <p:cNvSpPr/>
          <p:nvPr/>
        </p:nvSpPr>
        <p:spPr>
          <a:xfrm>
            <a:off x="237517" y="1733549"/>
            <a:ext cx="3391221" cy="986870"/>
          </a:xfrm>
          <a:prstGeom prst="roundRect">
            <a:avLst/>
          </a:prstGeom>
          <a:noFill/>
          <a:ln w="57150">
            <a:no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4800" b="1" dirty="0">
                <a:ea typeface="Cambria" panose="02040503050406030204" pitchFamily="18" charset="0"/>
              </a:rPr>
              <a:t>9,63 x 10</a:t>
            </a:r>
          </a:p>
        </p:txBody>
      </p:sp>
      <p:sp>
        <p:nvSpPr>
          <p:cNvPr id="25" name="Rectangle: Rounded Corners 24">
            <a:extLst>
              <a:ext uri="{FF2B5EF4-FFF2-40B4-BE49-F238E27FC236}">
                <a16:creationId xmlns:a16="http://schemas.microsoft.com/office/drawing/2014/main" id="{18F3D465-8953-44DD-B4B0-561D8C14FA30}"/>
              </a:ext>
            </a:extLst>
          </p:cNvPr>
          <p:cNvSpPr/>
          <p:nvPr/>
        </p:nvSpPr>
        <p:spPr>
          <a:xfrm>
            <a:off x="174766" y="2845243"/>
            <a:ext cx="3786109" cy="986870"/>
          </a:xfrm>
          <a:prstGeom prst="roundRect">
            <a:avLst/>
          </a:prstGeom>
          <a:noFill/>
          <a:ln w="57150">
            <a:no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4800" b="1" dirty="0">
                <a:ea typeface="Cambria" panose="02040503050406030204" pitchFamily="18" charset="0"/>
              </a:rPr>
              <a:t>0,94 x 100</a:t>
            </a:r>
          </a:p>
        </p:txBody>
      </p:sp>
      <p:sp>
        <p:nvSpPr>
          <p:cNvPr id="26" name="Rectangle: Rounded Corners 25">
            <a:extLst>
              <a:ext uri="{FF2B5EF4-FFF2-40B4-BE49-F238E27FC236}">
                <a16:creationId xmlns:a16="http://schemas.microsoft.com/office/drawing/2014/main" id="{A4934DC6-1A49-4CD2-BB11-9B626DBE70A1}"/>
              </a:ext>
            </a:extLst>
          </p:cNvPr>
          <p:cNvSpPr/>
          <p:nvPr/>
        </p:nvSpPr>
        <p:spPr>
          <a:xfrm>
            <a:off x="146307" y="3846364"/>
            <a:ext cx="4343634" cy="986870"/>
          </a:xfrm>
          <a:prstGeom prst="roundRect">
            <a:avLst/>
          </a:prstGeom>
          <a:noFill/>
          <a:ln w="57150">
            <a:no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4800" b="1" dirty="0">
                <a:ea typeface="Cambria" panose="02040503050406030204" pitchFamily="18" charset="0"/>
              </a:rPr>
              <a:t>2,08 x 1000</a:t>
            </a:r>
          </a:p>
        </p:txBody>
      </p:sp>
      <p:sp>
        <p:nvSpPr>
          <p:cNvPr id="27" name="Rectangle: Rounded Corners 26">
            <a:extLst>
              <a:ext uri="{FF2B5EF4-FFF2-40B4-BE49-F238E27FC236}">
                <a16:creationId xmlns:a16="http://schemas.microsoft.com/office/drawing/2014/main" id="{763906A7-B997-4F72-8379-E1F99D88F8BA}"/>
              </a:ext>
            </a:extLst>
          </p:cNvPr>
          <p:cNvSpPr/>
          <p:nvPr/>
        </p:nvSpPr>
        <p:spPr>
          <a:xfrm>
            <a:off x="5959723" y="1666091"/>
            <a:ext cx="6102238" cy="3389751"/>
          </a:xfrm>
          <a:prstGeom prst="roundRect">
            <a:avLst/>
          </a:prstGeom>
          <a:solidFill>
            <a:schemeClr val="bg1"/>
          </a:solidFill>
          <a:ln w="76200">
            <a:solidFill>
              <a:srgbClr val="FCA14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790734-923C-4EF4-9346-5636E9D973F7}"/>
              </a:ext>
            </a:extLst>
          </p:cNvPr>
          <p:cNvSpPr txBox="1"/>
          <p:nvPr/>
        </p:nvSpPr>
        <p:spPr>
          <a:xfrm>
            <a:off x="8287640" y="2027861"/>
            <a:ext cx="3278176" cy="830997"/>
          </a:xfrm>
          <a:prstGeom prst="rect">
            <a:avLst/>
          </a:prstGeom>
          <a:noFill/>
        </p:spPr>
        <p:txBody>
          <a:bodyPr wrap="square" rtlCol="0">
            <a:spAutoFit/>
          </a:bodyPr>
          <a:lstStyle/>
          <a:p>
            <a:r>
              <a:rPr lang="en-US" sz="4800" b="1" i="0" dirty="0">
                <a:solidFill>
                  <a:srgbClr val="FF0000"/>
                </a:solidFill>
                <a:effectLst/>
              </a:rPr>
              <a:t>= 0,51</a:t>
            </a:r>
            <a:endParaRPr lang="en-US" sz="4800" b="1" dirty="0">
              <a:solidFill>
                <a:srgbClr val="FF0000"/>
              </a:solidFill>
            </a:endParaRPr>
          </a:p>
        </p:txBody>
      </p:sp>
      <p:sp>
        <p:nvSpPr>
          <p:cNvPr id="29" name="TextBox 28">
            <a:extLst>
              <a:ext uri="{FF2B5EF4-FFF2-40B4-BE49-F238E27FC236}">
                <a16:creationId xmlns:a16="http://schemas.microsoft.com/office/drawing/2014/main" id="{486C0B10-5FB6-4B23-9826-0ADED32D7454}"/>
              </a:ext>
            </a:extLst>
          </p:cNvPr>
          <p:cNvSpPr txBox="1"/>
          <p:nvPr/>
        </p:nvSpPr>
        <p:spPr>
          <a:xfrm>
            <a:off x="9279175" y="2924152"/>
            <a:ext cx="2940961" cy="830997"/>
          </a:xfrm>
          <a:prstGeom prst="rect">
            <a:avLst/>
          </a:prstGeom>
          <a:noFill/>
        </p:spPr>
        <p:txBody>
          <a:bodyPr wrap="square" rtlCol="0">
            <a:spAutoFit/>
          </a:bodyPr>
          <a:lstStyle/>
          <a:p>
            <a:r>
              <a:rPr lang="en-US" sz="4800" b="1" i="0" dirty="0">
                <a:solidFill>
                  <a:srgbClr val="FF0000"/>
                </a:solidFill>
                <a:effectLst/>
              </a:rPr>
              <a:t> = 0,01531</a:t>
            </a:r>
            <a:endParaRPr lang="en-US" sz="4800" b="1" dirty="0">
              <a:solidFill>
                <a:srgbClr val="FF0000"/>
              </a:solidFill>
            </a:endParaRPr>
          </a:p>
        </p:txBody>
      </p:sp>
      <p:sp>
        <p:nvSpPr>
          <p:cNvPr id="30" name="TextBox 29">
            <a:extLst>
              <a:ext uri="{FF2B5EF4-FFF2-40B4-BE49-F238E27FC236}">
                <a16:creationId xmlns:a16="http://schemas.microsoft.com/office/drawing/2014/main" id="{B2701458-97C2-4283-91B0-E9712669A9CE}"/>
              </a:ext>
            </a:extLst>
          </p:cNvPr>
          <p:cNvSpPr txBox="1"/>
          <p:nvPr/>
        </p:nvSpPr>
        <p:spPr>
          <a:xfrm>
            <a:off x="8600173" y="3876478"/>
            <a:ext cx="2362101" cy="830997"/>
          </a:xfrm>
          <a:prstGeom prst="rect">
            <a:avLst/>
          </a:prstGeom>
          <a:noFill/>
        </p:spPr>
        <p:txBody>
          <a:bodyPr wrap="square" rtlCol="0">
            <a:spAutoFit/>
          </a:bodyPr>
          <a:lstStyle/>
          <a:p>
            <a:r>
              <a:rPr lang="en-US" sz="4800" b="1" i="0" dirty="0">
                <a:solidFill>
                  <a:srgbClr val="FF0000"/>
                </a:solidFill>
                <a:effectLst/>
              </a:rPr>
              <a:t>= 0,082</a:t>
            </a:r>
            <a:endParaRPr lang="en-US" sz="4800" b="1" dirty="0">
              <a:solidFill>
                <a:srgbClr val="FF0000"/>
              </a:solidFill>
            </a:endParaRPr>
          </a:p>
        </p:txBody>
      </p:sp>
      <p:sp>
        <p:nvSpPr>
          <p:cNvPr id="31" name="Rectangle: Rounded Corners 30">
            <a:extLst>
              <a:ext uri="{FF2B5EF4-FFF2-40B4-BE49-F238E27FC236}">
                <a16:creationId xmlns:a16="http://schemas.microsoft.com/office/drawing/2014/main" id="{405C0998-16EC-4291-A6E6-40A9FC3BA04F}"/>
              </a:ext>
            </a:extLst>
          </p:cNvPr>
          <p:cNvSpPr/>
          <p:nvPr/>
        </p:nvSpPr>
        <p:spPr>
          <a:xfrm>
            <a:off x="5962823" y="1939819"/>
            <a:ext cx="3391221" cy="986870"/>
          </a:xfrm>
          <a:prstGeom prst="roundRect">
            <a:avLst/>
          </a:prstGeom>
          <a:noFill/>
          <a:ln w="57150">
            <a:no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4800" b="1" dirty="0">
                <a:ea typeface="Cambria" panose="02040503050406030204" pitchFamily="18" charset="0"/>
              </a:rPr>
              <a:t>5,1 x 0,1</a:t>
            </a:r>
          </a:p>
        </p:txBody>
      </p:sp>
      <p:sp>
        <p:nvSpPr>
          <p:cNvPr id="32" name="Rectangle: Rounded Corners 31">
            <a:extLst>
              <a:ext uri="{FF2B5EF4-FFF2-40B4-BE49-F238E27FC236}">
                <a16:creationId xmlns:a16="http://schemas.microsoft.com/office/drawing/2014/main" id="{9E2BE76C-979E-4C98-A741-E796EFE1C5B5}"/>
              </a:ext>
            </a:extLst>
          </p:cNvPr>
          <p:cNvSpPr/>
          <p:nvPr/>
        </p:nvSpPr>
        <p:spPr>
          <a:xfrm>
            <a:off x="5988395" y="2849904"/>
            <a:ext cx="4046046" cy="986870"/>
          </a:xfrm>
          <a:prstGeom prst="roundRect">
            <a:avLst/>
          </a:prstGeom>
          <a:noFill/>
          <a:ln w="57150">
            <a:no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4800" b="1" dirty="0">
                <a:ea typeface="Cambria" panose="02040503050406030204" pitchFamily="18" charset="0"/>
              </a:rPr>
              <a:t>15,31 x 0,001</a:t>
            </a:r>
          </a:p>
        </p:txBody>
      </p:sp>
      <p:sp>
        <p:nvSpPr>
          <p:cNvPr id="33" name="Rectangle: Rounded Corners 32">
            <a:extLst>
              <a:ext uri="{FF2B5EF4-FFF2-40B4-BE49-F238E27FC236}">
                <a16:creationId xmlns:a16="http://schemas.microsoft.com/office/drawing/2014/main" id="{5A23EC54-AD6C-44CA-A6E7-B2221AA6FB2C}"/>
              </a:ext>
            </a:extLst>
          </p:cNvPr>
          <p:cNvSpPr/>
          <p:nvPr/>
        </p:nvSpPr>
        <p:spPr>
          <a:xfrm>
            <a:off x="6017109" y="3836083"/>
            <a:ext cx="4343634" cy="986870"/>
          </a:xfrm>
          <a:prstGeom prst="roundRect">
            <a:avLst/>
          </a:prstGeom>
          <a:noFill/>
          <a:ln w="57150">
            <a:no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4800" b="1" dirty="0">
                <a:ea typeface="Cambria" panose="02040503050406030204" pitchFamily="18" charset="0"/>
              </a:rPr>
              <a:t>8,2 x 0,01</a:t>
            </a:r>
          </a:p>
        </p:txBody>
      </p:sp>
      <p:sp>
        <p:nvSpPr>
          <p:cNvPr id="2" name="Oval 1">
            <a:extLst>
              <a:ext uri="{FF2B5EF4-FFF2-40B4-BE49-F238E27FC236}">
                <a16:creationId xmlns:a16="http://schemas.microsoft.com/office/drawing/2014/main" id="{A38DD32D-C559-4B8C-B478-B9ACD742DC19}"/>
              </a:ext>
            </a:extLst>
          </p:cNvPr>
          <p:cNvSpPr/>
          <p:nvPr/>
        </p:nvSpPr>
        <p:spPr>
          <a:xfrm>
            <a:off x="-360870" y="1139165"/>
            <a:ext cx="1178328" cy="5801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00CC"/>
                </a:solidFill>
              </a:rPr>
              <a:t>a)</a:t>
            </a:r>
          </a:p>
        </p:txBody>
      </p:sp>
      <p:pic>
        <p:nvPicPr>
          <p:cNvPr id="13" name="Audio 12">
            <a:hlinkClick r:id="" action="ppaction://media"/>
            <a:extLst>
              <a:ext uri="{FF2B5EF4-FFF2-40B4-BE49-F238E27FC236}">
                <a16:creationId xmlns:a16="http://schemas.microsoft.com/office/drawing/2014/main" id="{3653E72A-497E-256F-1576-A35DB7A2A32F}"/>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00000" t="-90625" r="-200000" b="-90625"/>
          <a:stretch>
            <a:fillRect/>
          </a:stretch>
        </p:blipFill>
        <p:spPr>
          <a:xfrm>
            <a:off x="-360870" y="5582770"/>
            <a:ext cx="3048000" cy="1714500"/>
          </a:xfrm>
          <a:prstGeom prst="rect">
            <a:avLst/>
          </a:prstGeom>
        </p:spPr>
      </p:pic>
      <p:sp>
        <p:nvSpPr>
          <p:cNvPr id="35" name="Oval 34">
            <a:extLst>
              <a:ext uri="{FF2B5EF4-FFF2-40B4-BE49-F238E27FC236}">
                <a16:creationId xmlns:a16="http://schemas.microsoft.com/office/drawing/2014/main" id="{6B7BB85A-15A1-4013-A1D1-79D7E781B407}"/>
              </a:ext>
            </a:extLst>
          </p:cNvPr>
          <p:cNvSpPr/>
          <p:nvPr/>
        </p:nvSpPr>
        <p:spPr>
          <a:xfrm>
            <a:off x="5582833" y="1221927"/>
            <a:ext cx="1178328" cy="5801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00CC"/>
                </a:solidFill>
              </a:rPr>
              <a:t>b)</a:t>
            </a:r>
          </a:p>
        </p:txBody>
      </p:sp>
      <p:pic>
        <p:nvPicPr>
          <p:cNvPr id="3" name="Picture 2">
            <a:extLst>
              <a:ext uri="{FF2B5EF4-FFF2-40B4-BE49-F238E27FC236}">
                <a16:creationId xmlns:a16="http://schemas.microsoft.com/office/drawing/2014/main" id="{C59B62E2-F29A-A090-72AE-D8925B8471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475" y="5286596"/>
            <a:ext cx="1781910" cy="182623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419851013"/>
      </p:ext>
    </p:extLst>
  </p:cSld>
  <p:clrMapOvr>
    <a:masterClrMapping/>
  </p:clrMapOvr>
  <mc:AlternateContent xmlns:mc="http://schemas.openxmlformats.org/markup-compatibility/2006">
    <mc:Choice xmlns:p14="http://schemas.microsoft.com/office/powerpoint/2010/main" Requires="p14">
      <p:transition spd="slow" p14:dur="2000" advTm="169144"/>
    </mc:Choice>
    <mc:Fallback>
      <p:transition spd="slow" advTm="16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3"/>
                </p:tgtEl>
              </p:cMediaNode>
            </p:audio>
          </p:childTnLst>
        </p:cTn>
      </p:par>
    </p:tnLst>
    <p:bldLst>
      <p:bldP spid="7" grpId="0"/>
      <p:bldP spid="15" grpId="0"/>
      <p:bldP spid="18" grpId="0"/>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28F4F10B-474B-12A5-F854-B7F4A20698F6}"/>
              </a:ext>
            </a:extLst>
          </p:cNvPr>
          <p:cNvSpPr/>
          <p:nvPr/>
        </p:nvSpPr>
        <p:spPr>
          <a:xfrm>
            <a:off x="154746" y="1202952"/>
            <a:ext cx="11915334" cy="4806874"/>
          </a:xfrm>
          <a:prstGeom prst="roundRect">
            <a:avLst/>
          </a:prstGeom>
          <a:solidFill>
            <a:schemeClr val="bg1"/>
          </a:solidFill>
          <a:ln w="76200">
            <a:solidFill>
              <a:srgbClr val="FCA14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1">
            <a:extLst>
              <a:ext uri="{FF2B5EF4-FFF2-40B4-BE49-F238E27FC236}">
                <a16:creationId xmlns:a16="http://schemas.microsoft.com/office/drawing/2014/main" id="{FDB6C374-03AC-15CD-39BC-2B1CC8010686}"/>
              </a:ext>
            </a:extLst>
          </p:cNvPr>
          <p:cNvSpPr/>
          <p:nvPr/>
        </p:nvSpPr>
        <p:spPr>
          <a:xfrm>
            <a:off x="36039" y="41856"/>
            <a:ext cx="2138042" cy="1076046"/>
          </a:xfrm>
          <a:custGeom>
            <a:avLst/>
            <a:gdLst>
              <a:gd name="connsiteX0" fmla="*/ 0 w 7928337"/>
              <a:gd name="connsiteY0" fmla="*/ 116192 h 697139"/>
              <a:gd name="connsiteX1" fmla="*/ 116192 w 7928337"/>
              <a:gd name="connsiteY1" fmla="*/ 0 h 697139"/>
              <a:gd name="connsiteX2" fmla="*/ 554269 w 7928337"/>
              <a:gd name="connsiteY2" fmla="*/ 0 h 697139"/>
              <a:gd name="connsiteX3" fmla="*/ 1300185 w 7928337"/>
              <a:gd name="connsiteY3" fmla="*/ 0 h 697139"/>
              <a:gd name="connsiteX4" fmla="*/ 1738262 w 7928337"/>
              <a:gd name="connsiteY4" fmla="*/ 0 h 697139"/>
              <a:gd name="connsiteX5" fmla="*/ 2484178 w 7928337"/>
              <a:gd name="connsiteY5" fmla="*/ 0 h 697139"/>
              <a:gd name="connsiteX6" fmla="*/ 3153133 w 7928337"/>
              <a:gd name="connsiteY6" fmla="*/ 0 h 697139"/>
              <a:gd name="connsiteX7" fmla="*/ 3899049 w 7928337"/>
              <a:gd name="connsiteY7" fmla="*/ 0 h 697139"/>
              <a:gd name="connsiteX8" fmla="*/ 4414086 w 7928337"/>
              <a:gd name="connsiteY8" fmla="*/ 0 h 697139"/>
              <a:gd name="connsiteX9" fmla="*/ 5006082 w 7928337"/>
              <a:gd name="connsiteY9" fmla="*/ 0 h 697139"/>
              <a:gd name="connsiteX10" fmla="*/ 5521119 w 7928337"/>
              <a:gd name="connsiteY10" fmla="*/ 0 h 697139"/>
              <a:gd name="connsiteX11" fmla="*/ 5882237 w 7928337"/>
              <a:gd name="connsiteY11" fmla="*/ 0 h 697139"/>
              <a:gd name="connsiteX12" fmla="*/ 6551193 w 7928337"/>
              <a:gd name="connsiteY12" fmla="*/ 0 h 697139"/>
              <a:gd name="connsiteX13" fmla="*/ 7297108 w 7928337"/>
              <a:gd name="connsiteY13" fmla="*/ 0 h 697139"/>
              <a:gd name="connsiteX14" fmla="*/ 7812145 w 7928337"/>
              <a:gd name="connsiteY14" fmla="*/ 0 h 697139"/>
              <a:gd name="connsiteX15" fmla="*/ 7928337 w 7928337"/>
              <a:gd name="connsiteY15" fmla="*/ 116192 h 697139"/>
              <a:gd name="connsiteX16" fmla="*/ 7928337 w 7928337"/>
              <a:gd name="connsiteY16" fmla="*/ 580947 h 697139"/>
              <a:gd name="connsiteX17" fmla="*/ 7812145 w 7928337"/>
              <a:gd name="connsiteY17" fmla="*/ 697139 h 697139"/>
              <a:gd name="connsiteX18" fmla="*/ 7143189 w 7928337"/>
              <a:gd name="connsiteY18" fmla="*/ 697139 h 697139"/>
              <a:gd name="connsiteX19" fmla="*/ 6397274 w 7928337"/>
              <a:gd name="connsiteY19" fmla="*/ 697139 h 697139"/>
              <a:gd name="connsiteX20" fmla="*/ 5959196 w 7928337"/>
              <a:gd name="connsiteY20" fmla="*/ 697139 h 697139"/>
              <a:gd name="connsiteX21" fmla="*/ 5213281 w 7928337"/>
              <a:gd name="connsiteY21" fmla="*/ 697139 h 697139"/>
              <a:gd name="connsiteX22" fmla="*/ 4698244 w 7928337"/>
              <a:gd name="connsiteY22" fmla="*/ 697139 h 697139"/>
              <a:gd name="connsiteX23" fmla="*/ 4337126 w 7928337"/>
              <a:gd name="connsiteY23" fmla="*/ 697139 h 697139"/>
              <a:gd name="connsiteX24" fmla="*/ 3976008 w 7928337"/>
              <a:gd name="connsiteY24" fmla="*/ 697139 h 697139"/>
              <a:gd name="connsiteX25" fmla="*/ 3384012 w 7928337"/>
              <a:gd name="connsiteY25" fmla="*/ 697139 h 697139"/>
              <a:gd name="connsiteX26" fmla="*/ 2868975 w 7928337"/>
              <a:gd name="connsiteY26" fmla="*/ 697139 h 697139"/>
              <a:gd name="connsiteX27" fmla="*/ 2200019 w 7928337"/>
              <a:gd name="connsiteY27" fmla="*/ 697139 h 697139"/>
              <a:gd name="connsiteX28" fmla="*/ 1608023 w 7928337"/>
              <a:gd name="connsiteY28" fmla="*/ 697139 h 697139"/>
              <a:gd name="connsiteX29" fmla="*/ 1016027 w 7928337"/>
              <a:gd name="connsiteY29" fmla="*/ 697139 h 697139"/>
              <a:gd name="connsiteX30" fmla="*/ 116192 w 7928337"/>
              <a:gd name="connsiteY30" fmla="*/ 697139 h 697139"/>
              <a:gd name="connsiteX31" fmla="*/ 0 w 7928337"/>
              <a:gd name="connsiteY31" fmla="*/ 580947 h 697139"/>
              <a:gd name="connsiteX32" fmla="*/ 0 w 7928337"/>
              <a:gd name="connsiteY32" fmla="*/ 116192 h 6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28337" h="697139" fill="none" extrusionOk="0">
                <a:moveTo>
                  <a:pt x="0" y="116192"/>
                </a:moveTo>
                <a:cubicBezTo>
                  <a:pt x="-7524" y="52832"/>
                  <a:pt x="43510" y="-12697"/>
                  <a:pt x="116192" y="0"/>
                </a:cubicBezTo>
                <a:cubicBezTo>
                  <a:pt x="324448" y="-31851"/>
                  <a:pt x="434791" y="36589"/>
                  <a:pt x="554269" y="0"/>
                </a:cubicBezTo>
                <a:cubicBezTo>
                  <a:pt x="673747" y="-36589"/>
                  <a:pt x="1081893" y="62393"/>
                  <a:pt x="1300185" y="0"/>
                </a:cubicBezTo>
                <a:cubicBezTo>
                  <a:pt x="1518477" y="-62393"/>
                  <a:pt x="1642229" y="46837"/>
                  <a:pt x="1738262" y="0"/>
                </a:cubicBezTo>
                <a:cubicBezTo>
                  <a:pt x="1834295" y="-46837"/>
                  <a:pt x="2161779" y="31718"/>
                  <a:pt x="2484178" y="0"/>
                </a:cubicBezTo>
                <a:cubicBezTo>
                  <a:pt x="2806577" y="-31718"/>
                  <a:pt x="2946225" y="31721"/>
                  <a:pt x="3153133" y="0"/>
                </a:cubicBezTo>
                <a:cubicBezTo>
                  <a:pt x="3360042" y="-31721"/>
                  <a:pt x="3541710" y="48662"/>
                  <a:pt x="3899049" y="0"/>
                </a:cubicBezTo>
                <a:cubicBezTo>
                  <a:pt x="4256388" y="-48662"/>
                  <a:pt x="4183612" y="52192"/>
                  <a:pt x="4414086" y="0"/>
                </a:cubicBezTo>
                <a:cubicBezTo>
                  <a:pt x="4644560" y="-52192"/>
                  <a:pt x="4809330" y="58763"/>
                  <a:pt x="5006082" y="0"/>
                </a:cubicBezTo>
                <a:cubicBezTo>
                  <a:pt x="5202834" y="-58763"/>
                  <a:pt x="5351599" y="19490"/>
                  <a:pt x="5521119" y="0"/>
                </a:cubicBezTo>
                <a:cubicBezTo>
                  <a:pt x="5690639" y="-19490"/>
                  <a:pt x="5791737" y="22794"/>
                  <a:pt x="5882237" y="0"/>
                </a:cubicBezTo>
                <a:cubicBezTo>
                  <a:pt x="5972737" y="-22794"/>
                  <a:pt x="6395140" y="63359"/>
                  <a:pt x="6551193" y="0"/>
                </a:cubicBezTo>
                <a:cubicBezTo>
                  <a:pt x="6707246" y="-63359"/>
                  <a:pt x="7026985" y="29747"/>
                  <a:pt x="7297108" y="0"/>
                </a:cubicBezTo>
                <a:cubicBezTo>
                  <a:pt x="7567231" y="-29747"/>
                  <a:pt x="7682671" y="25274"/>
                  <a:pt x="7812145" y="0"/>
                </a:cubicBezTo>
                <a:cubicBezTo>
                  <a:pt x="7884221" y="-4728"/>
                  <a:pt x="7921020" y="38544"/>
                  <a:pt x="7928337" y="116192"/>
                </a:cubicBezTo>
                <a:cubicBezTo>
                  <a:pt x="7967869" y="314126"/>
                  <a:pt x="7893980" y="445855"/>
                  <a:pt x="7928337" y="580947"/>
                </a:cubicBezTo>
                <a:cubicBezTo>
                  <a:pt x="7929804" y="655799"/>
                  <a:pt x="7872728" y="692098"/>
                  <a:pt x="7812145" y="697139"/>
                </a:cubicBezTo>
                <a:cubicBezTo>
                  <a:pt x="7567700" y="764116"/>
                  <a:pt x="7416325" y="674288"/>
                  <a:pt x="7143189" y="697139"/>
                </a:cubicBezTo>
                <a:cubicBezTo>
                  <a:pt x="6870053" y="719990"/>
                  <a:pt x="6640967" y="680965"/>
                  <a:pt x="6397274" y="697139"/>
                </a:cubicBezTo>
                <a:cubicBezTo>
                  <a:pt x="6153582" y="713313"/>
                  <a:pt x="6134487" y="681810"/>
                  <a:pt x="5959196" y="697139"/>
                </a:cubicBezTo>
                <a:cubicBezTo>
                  <a:pt x="5783905" y="712468"/>
                  <a:pt x="5466668" y="623045"/>
                  <a:pt x="5213281" y="697139"/>
                </a:cubicBezTo>
                <a:cubicBezTo>
                  <a:pt x="4959895" y="771233"/>
                  <a:pt x="4876044" y="659579"/>
                  <a:pt x="4698244" y="697139"/>
                </a:cubicBezTo>
                <a:cubicBezTo>
                  <a:pt x="4520444" y="734699"/>
                  <a:pt x="4417847" y="670360"/>
                  <a:pt x="4337126" y="697139"/>
                </a:cubicBezTo>
                <a:cubicBezTo>
                  <a:pt x="4256405" y="723918"/>
                  <a:pt x="4093172" y="676739"/>
                  <a:pt x="3976008" y="697139"/>
                </a:cubicBezTo>
                <a:cubicBezTo>
                  <a:pt x="3858844" y="717539"/>
                  <a:pt x="3533098" y="629895"/>
                  <a:pt x="3384012" y="697139"/>
                </a:cubicBezTo>
                <a:cubicBezTo>
                  <a:pt x="3234926" y="764383"/>
                  <a:pt x="2979947" y="663575"/>
                  <a:pt x="2868975" y="697139"/>
                </a:cubicBezTo>
                <a:cubicBezTo>
                  <a:pt x="2758003" y="730703"/>
                  <a:pt x="2482481" y="630739"/>
                  <a:pt x="2200019" y="697139"/>
                </a:cubicBezTo>
                <a:cubicBezTo>
                  <a:pt x="1917557" y="763539"/>
                  <a:pt x="1886565" y="637670"/>
                  <a:pt x="1608023" y="697139"/>
                </a:cubicBezTo>
                <a:cubicBezTo>
                  <a:pt x="1329481" y="756608"/>
                  <a:pt x="1304210" y="669135"/>
                  <a:pt x="1016027" y="697139"/>
                </a:cubicBezTo>
                <a:cubicBezTo>
                  <a:pt x="727844" y="725143"/>
                  <a:pt x="452271" y="664445"/>
                  <a:pt x="116192" y="697139"/>
                </a:cubicBezTo>
                <a:cubicBezTo>
                  <a:pt x="57462" y="698623"/>
                  <a:pt x="8814" y="657181"/>
                  <a:pt x="0" y="580947"/>
                </a:cubicBezTo>
                <a:cubicBezTo>
                  <a:pt x="-10070" y="351982"/>
                  <a:pt x="52393" y="227991"/>
                  <a:pt x="0" y="116192"/>
                </a:cubicBezTo>
                <a:close/>
              </a:path>
              <a:path w="7928337" h="697139" stroke="0" extrusionOk="0">
                <a:moveTo>
                  <a:pt x="0" y="116192"/>
                </a:moveTo>
                <a:cubicBezTo>
                  <a:pt x="7053" y="56406"/>
                  <a:pt x="70084" y="771"/>
                  <a:pt x="116192" y="0"/>
                </a:cubicBezTo>
                <a:cubicBezTo>
                  <a:pt x="295791" y="-42147"/>
                  <a:pt x="334737" y="32082"/>
                  <a:pt x="477310" y="0"/>
                </a:cubicBezTo>
                <a:cubicBezTo>
                  <a:pt x="619883" y="-32082"/>
                  <a:pt x="699415" y="38880"/>
                  <a:pt x="838428" y="0"/>
                </a:cubicBezTo>
                <a:cubicBezTo>
                  <a:pt x="977441" y="-38880"/>
                  <a:pt x="1226347" y="15563"/>
                  <a:pt x="1353464" y="0"/>
                </a:cubicBezTo>
                <a:cubicBezTo>
                  <a:pt x="1480581" y="-15563"/>
                  <a:pt x="1759086" y="61632"/>
                  <a:pt x="1868501" y="0"/>
                </a:cubicBezTo>
                <a:cubicBezTo>
                  <a:pt x="1977916" y="-61632"/>
                  <a:pt x="2089307" y="23058"/>
                  <a:pt x="2306579" y="0"/>
                </a:cubicBezTo>
                <a:cubicBezTo>
                  <a:pt x="2523851" y="-23058"/>
                  <a:pt x="2743534" y="17728"/>
                  <a:pt x="2975535" y="0"/>
                </a:cubicBezTo>
                <a:cubicBezTo>
                  <a:pt x="3207536" y="-17728"/>
                  <a:pt x="3259201" y="28527"/>
                  <a:pt x="3413612" y="0"/>
                </a:cubicBezTo>
                <a:cubicBezTo>
                  <a:pt x="3568023" y="-28527"/>
                  <a:pt x="3688131" y="23580"/>
                  <a:pt x="3851689" y="0"/>
                </a:cubicBezTo>
                <a:cubicBezTo>
                  <a:pt x="4015247" y="-23580"/>
                  <a:pt x="4133644" y="32568"/>
                  <a:pt x="4366726" y="0"/>
                </a:cubicBezTo>
                <a:cubicBezTo>
                  <a:pt x="4599808" y="-32568"/>
                  <a:pt x="4670518" y="3213"/>
                  <a:pt x="4804803" y="0"/>
                </a:cubicBezTo>
                <a:cubicBezTo>
                  <a:pt x="4939088" y="-3213"/>
                  <a:pt x="5169564" y="62444"/>
                  <a:pt x="5473759" y="0"/>
                </a:cubicBezTo>
                <a:cubicBezTo>
                  <a:pt x="5777954" y="-62444"/>
                  <a:pt x="5715578" y="32890"/>
                  <a:pt x="5834877" y="0"/>
                </a:cubicBezTo>
                <a:cubicBezTo>
                  <a:pt x="5954176" y="-32890"/>
                  <a:pt x="6241271" y="36501"/>
                  <a:pt x="6426873" y="0"/>
                </a:cubicBezTo>
                <a:cubicBezTo>
                  <a:pt x="6612475" y="-36501"/>
                  <a:pt x="6915520" y="46581"/>
                  <a:pt x="7172789" y="0"/>
                </a:cubicBezTo>
                <a:cubicBezTo>
                  <a:pt x="7430058" y="-46581"/>
                  <a:pt x="7534073" y="23258"/>
                  <a:pt x="7812145" y="0"/>
                </a:cubicBezTo>
                <a:cubicBezTo>
                  <a:pt x="7879125" y="-2536"/>
                  <a:pt x="7921403" y="57133"/>
                  <a:pt x="7928337" y="116192"/>
                </a:cubicBezTo>
                <a:cubicBezTo>
                  <a:pt x="7972957" y="234045"/>
                  <a:pt x="7898263" y="379860"/>
                  <a:pt x="7928337" y="580947"/>
                </a:cubicBezTo>
                <a:cubicBezTo>
                  <a:pt x="7942226" y="640959"/>
                  <a:pt x="7880819" y="690208"/>
                  <a:pt x="7812145" y="697139"/>
                </a:cubicBezTo>
                <a:cubicBezTo>
                  <a:pt x="7693199" y="736448"/>
                  <a:pt x="7578343" y="678664"/>
                  <a:pt x="7451027" y="697139"/>
                </a:cubicBezTo>
                <a:cubicBezTo>
                  <a:pt x="7323711" y="715614"/>
                  <a:pt x="6955710" y="656418"/>
                  <a:pt x="6705112" y="697139"/>
                </a:cubicBezTo>
                <a:cubicBezTo>
                  <a:pt x="6454515" y="737860"/>
                  <a:pt x="6185145" y="695199"/>
                  <a:pt x="5959196" y="697139"/>
                </a:cubicBezTo>
                <a:cubicBezTo>
                  <a:pt x="5733247" y="699079"/>
                  <a:pt x="5761963" y="680072"/>
                  <a:pt x="5598079" y="697139"/>
                </a:cubicBezTo>
                <a:cubicBezTo>
                  <a:pt x="5434195" y="714206"/>
                  <a:pt x="5202734" y="641855"/>
                  <a:pt x="5083042" y="697139"/>
                </a:cubicBezTo>
                <a:cubicBezTo>
                  <a:pt x="4963350" y="752423"/>
                  <a:pt x="4732223" y="695677"/>
                  <a:pt x="4414086" y="697139"/>
                </a:cubicBezTo>
                <a:cubicBezTo>
                  <a:pt x="4095949" y="698601"/>
                  <a:pt x="4024753" y="696980"/>
                  <a:pt x="3745130" y="697139"/>
                </a:cubicBezTo>
                <a:cubicBezTo>
                  <a:pt x="3465507" y="697298"/>
                  <a:pt x="3370049" y="641907"/>
                  <a:pt x="3230093" y="697139"/>
                </a:cubicBezTo>
                <a:cubicBezTo>
                  <a:pt x="3090137" y="752371"/>
                  <a:pt x="2770000" y="637414"/>
                  <a:pt x="2484178" y="697139"/>
                </a:cubicBezTo>
                <a:cubicBezTo>
                  <a:pt x="2198356" y="756864"/>
                  <a:pt x="2259604" y="654247"/>
                  <a:pt x="2123060" y="697139"/>
                </a:cubicBezTo>
                <a:cubicBezTo>
                  <a:pt x="1986516" y="740031"/>
                  <a:pt x="1865143" y="640714"/>
                  <a:pt x="1608023" y="697139"/>
                </a:cubicBezTo>
                <a:cubicBezTo>
                  <a:pt x="1350903" y="753564"/>
                  <a:pt x="1336538" y="656258"/>
                  <a:pt x="1246905" y="697139"/>
                </a:cubicBezTo>
                <a:cubicBezTo>
                  <a:pt x="1157272" y="738020"/>
                  <a:pt x="456212" y="614836"/>
                  <a:pt x="116192" y="697139"/>
                </a:cubicBezTo>
                <a:cubicBezTo>
                  <a:pt x="56365" y="698974"/>
                  <a:pt x="-17" y="647501"/>
                  <a:pt x="0" y="580947"/>
                </a:cubicBezTo>
                <a:cubicBezTo>
                  <a:pt x="-15262" y="380674"/>
                  <a:pt x="11292" y="292955"/>
                  <a:pt x="0" y="116192"/>
                </a:cubicBezTo>
                <a:close/>
              </a:path>
            </a:pathLst>
          </a:custGeom>
          <a:solidFill>
            <a:schemeClr val="bg1"/>
          </a:solidFill>
          <a:ln>
            <a:solidFill>
              <a:schemeClr val="accent2">
                <a:lumMod val="50000"/>
              </a:schemeClr>
            </a:solidFill>
            <a:prstDash val="dash"/>
            <a:extLst>
              <a:ext uri="{C807C97D-BFC1-408E-A445-0C87EB9F89A2}">
                <ask:lineSketchStyleProps xmlns:ask="http://schemas.microsoft.com/office/drawing/2018/sketchyshapes" sd="3829830956">
                  <a:custGeom>
                    <a:avLst/>
                    <a:gdLst>
                      <a:gd name="connsiteX0" fmla="*/ 0 w 3635103"/>
                      <a:gd name="connsiteY0" fmla="*/ 179344 h 1076046"/>
                      <a:gd name="connsiteX1" fmla="*/ 53273 w 3635103"/>
                      <a:gd name="connsiteY1" fmla="*/ 0 h 1076046"/>
                      <a:gd name="connsiteX2" fmla="*/ 254129 w 3635103"/>
                      <a:gd name="connsiteY2" fmla="*/ 0 h 1076046"/>
                      <a:gd name="connsiteX3" fmla="*/ 596128 w 3635103"/>
                      <a:gd name="connsiteY3" fmla="*/ 0 h 1076046"/>
                      <a:gd name="connsiteX4" fmla="*/ 796984 w 3635103"/>
                      <a:gd name="connsiteY4" fmla="*/ 0 h 1076046"/>
                      <a:gd name="connsiteX5" fmla="*/ 1138983 w 3635103"/>
                      <a:gd name="connsiteY5" fmla="*/ 0 h 1076046"/>
                      <a:gd name="connsiteX6" fmla="*/ 1445695 w 3635103"/>
                      <a:gd name="connsiteY6" fmla="*/ 0 h 1076046"/>
                      <a:gd name="connsiteX7" fmla="*/ 1787694 w 3635103"/>
                      <a:gd name="connsiteY7" fmla="*/ 0 h 1076046"/>
                      <a:gd name="connsiteX8" fmla="*/ 2023836 w 3635103"/>
                      <a:gd name="connsiteY8" fmla="*/ 0 h 1076046"/>
                      <a:gd name="connsiteX9" fmla="*/ 2295263 w 3635103"/>
                      <a:gd name="connsiteY9" fmla="*/ 0 h 1076046"/>
                      <a:gd name="connsiteX10" fmla="*/ 2531405 w 3635103"/>
                      <a:gd name="connsiteY10" fmla="*/ 0 h 1076046"/>
                      <a:gd name="connsiteX11" fmla="*/ 2696976 w 3635103"/>
                      <a:gd name="connsiteY11" fmla="*/ 0 h 1076046"/>
                      <a:gd name="connsiteX12" fmla="*/ 3003689 w 3635103"/>
                      <a:gd name="connsiteY12" fmla="*/ 0 h 1076046"/>
                      <a:gd name="connsiteX13" fmla="*/ 3345687 w 3635103"/>
                      <a:gd name="connsiteY13" fmla="*/ 0 h 1076046"/>
                      <a:gd name="connsiteX14" fmla="*/ 3581829 w 3635103"/>
                      <a:gd name="connsiteY14" fmla="*/ 0 h 1076046"/>
                      <a:gd name="connsiteX15" fmla="*/ 3635103 w 3635103"/>
                      <a:gd name="connsiteY15" fmla="*/ 179344 h 1076046"/>
                      <a:gd name="connsiteX16" fmla="*/ 3635103 w 3635103"/>
                      <a:gd name="connsiteY16" fmla="*/ 896701 h 1076046"/>
                      <a:gd name="connsiteX17" fmla="*/ 3581829 w 3635103"/>
                      <a:gd name="connsiteY17" fmla="*/ 1076046 h 1076046"/>
                      <a:gd name="connsiteX18" fmla="*/ 3275116 w 3635103"/>
                      <a:gd name="connsiteY18" fmla="*/ 1076046 h 1076046"/>
                      <a:gd name="connsiteX19" fmla="*/ 2933118 w 3635103"/>
                      <a:gd name="connsiteY19" fmla="*/ 1076046 h 1076046"/>
                      <a:gd name="connsiteX20" fmla="*/ 2732261 w 3635103"/>
                      <a:gd name="connsiteY20" fmla="*/ 1076046 h 1076046"/>
                      <a:gd name="connsiteX21" fmla="*/ 2390263 w 3635103"/>
                      <a:gd name="connsiteY21" fmla="*/ 1076046 h 1076046"/>
                      <a:gd name="connsiteX22" fmla="*/ 2154121 w 3635103"/>
                      <a:gd name="connsiteY22" fmla="*/ 1076046 h 1076046"/>
                      <a:gd name="connsiteX23" fmla="*/ 1988550 w 3635103"/>
                      <a:gd name="connsiteY23" fmla="*/ 1076046 h 1076046"/>
                      <a:gd name="connsiteX24" fmla="*/ 1822979 w 3635103"/>
                      <a:gd name="connsiteY24" fmla="*/ 1076046 h 1076046"/>
                      <a:gd name="connsiteX25" fmla="*/ 1551552 w 3635103"/>
                      <a:gd name="connsiteY25" fmla="*/ 1076046 h 1076046"/>
                      <a:gd name="connsiteX26" fmla="*/ 1315410 w 3635103"/>
                      <a:gd name="connsiteY26" fmla="*/ 1076046 h 1076046"/>
                      <a:gd name="connsiteX27" fmla="*/ 1008697 w 3635103"/>
                      <a:gd name="connsiteY27" fmla="*/ 1076046 h 1076046"/>
                      <a:gd name="connsiteX28" fmla="*/ 737270 w 3635103"/>
                      <a:gd name="connsiteY28" fmla="*/ 1076046 h 1076046"/>
                      <a:gd name="connsiteX29" fmla="*/ 465843 w 3635103"/>
                      <a:gd name="connsiteY29" fmla="*/ 1076046 h 1076046"/>
                      <a:gd name="connsiteX30" fmla="*/ 53273 w 3635103"/>
                      <a:gd name="connsiteY30" fmla="*/ 1076046 h 1076046"/>
                      <a:gd name="connsiteX31" fmla="*/ 0 w 3635103"/>
                      <a:gd name="connsiteY31" fmla="*/ 896701 h 1076046"/>
                      <a:gd name="connsiteX32" fmla="*/ 0 w 3635103"/>
                      <a:gd name="connsiteY32" fmla="*/ 179344 h 1076046"/>
                      <a:gd name="connsiteX0" fmla="*/ 0 w 3635103"/>
                      <a:gd name="connsiteY0" fmla="*/ 179344 h 1076046"/>
                      <a:gd name="connsiteX1" fmla="*/ 53273 w 3635103"/>
                      <a:gd name="connsiteY1" fmla="*/ 0 h 1076046"/>
                      <a:gd name="connsiteX2" fmla="*/ 218844 w 3635103"/>
                      <a:gd name="connsiteY2" fmla="*/ 0 h 1076046"/>
                      <a:gd name="connsiteX3" fmla="*/ 384415 w 3635103"/>
                      <a:gd name="connsiteY3" fmla="*/ 0 h 1076046"/>
                      <a:gd name="connsiteX4" fmla="*/ 620556 w 3635103"/>
                      <a:gd name="connsiteY4" fmla="*/ 0 h 1076046"/>
                      <a:gd name="connsiteX5" fmla="*/ 856698 w 3635103"/>
                      <a:gd name="connsiteY5" fmla="*/ 0 h 1076046"/>
                      <a:gd name="connsiteX6" fmla="*/ 1057554 w 3635103"/>
                      <a:gd name="connsiteY6" fmla="*/ 0 h 1076046"/>
                      <a:gd name="connsiteX7" fmla="*/ 1364267 w 3635103"/>
                      <a:gd name="connsiteY7" fmla="*/ 0 h 1076046"/>
                      <a:gd name="connsiteX8" fmla="*/ 1565124 w 3635103"/>
                      <a:gd name="connsiteY8" fmla="*/ 0 h 1076046"/>
                      <a:gd name="connsiteX9" fmla="*/ 1765980 w 3635103"/>
                      <a:gd name="connsiteY9" fmla="*/ 0 h 1076046"/>
                      <a:gd name="connsiteX10" fmla="*/ 2002122 w 3635103"/>
                      <a:gd name="connsiteY10" fmla="*/ 0 h 1076046"/>
                      <a:gd name="connsiteX11" fmla="*/ 2202978 w 3635103"/>
                      <a:gd name="connsiteY11" fmla="*/ 0 h 1076046"/>
                      <a:gd name="connsiteX12" fmla="*/ 2509691 w 3635103"/>
                      <a:gd name="connsiteY12" fmla="*/ 0 h 1076046"/>
                      <a:gd name="connsiteX13" fmla="*/ 2675262 w 3635103"/>
                      <a:gd name="connsiteY13" fmla="*/ 0 h 1076046"/>
                      <a:gd name="connsiteX14" fmla="*/ 2946689 w 3635103"/>
                      <a:gd name="connsiteY14" fmla="*/ 0 h 1076046"/>
                      <a:gd name="connsiteX15" fmla="*/ 3288688 w 3635103"/>
                      <a:gd name="connsiteY15" fmla="*/ 0 h 1076046"/>
                      <a:gd name="connsiteX16" fmla="*/ 3581829 w 3635103"/>
                      <a:gd name="connsiteY16" fmla="*/ 0 h 1076046"/>
                      <a:gd name="connsiteX17" fmla="*/ 3635103 w 3635103"/>
                      <a:gd name="connsiteY17" fmla="*/ 179344 h 1076046"/>
                      <a:gd name="connsiteX18" fmla="*/ 3635103 w 3635103"/>
                      <a:gd name="connsiteY18" fmla="*/ 896701 h 1076046"/>
                      <a:gd name="connsiteX19" fmla="*/ 3581829 w 3635103"/>
                      <a:gd name="connsiteY19" fmla="*/ 1076046 h 1076046"/>
                      <a:gd name="connsiteX20" fmla="*/ 3416258 w 3635103"/>
                      <a:gd name="connsiteY20" fmla="*/ 1076046 h 1076046"/>
                      <a:gd name="connsiteX21" fmla="*/ 3074260 w 3635103"/>
                      <a:gd name="connsiteY21" fmla="*/ 1076046 h 1076046"/>
                      <a:gd name="connsiteX22" fmla="*/ 2732261 w 3635103"/>
                      <a:gd name="connsiteY22" fmla="*/ 1076046 h 1076046"/>
                      <a:gd name="connsiteX23" fmla="*/ 2566691 w 3635103"/>
                      <a:gd name="connsiteY23" fmla="*/ 1076046 h 1076046"/>
                      <a:gd name="connsiteX24" fmla="*/ 2330549 w 3635103"/>
                      <a:gd name="connsiteY24" fmla="*/ 1076046 h 1076046"/>
                      <a:gd name="connsiteX25" fmla="*/ 2023836 w 3635103"/>
                      <a:gd name="connsiteY25" fmla="*/ 1076046 h 1076046"/>
                      <a:gd name="connsiteX26" fmla="*/ 1717123 w 3635103"/>
                      <a:gd name="connsiteY26" fmla="*/ 1076046 h 1076046"/>
                      <a:gd name="connsiteX27" fmla="*/ 1480981 w 3635103"/>
                      <a:gd name="connsiteY27" fmla="*/ 1076046 h 1076046"/>
                      <a:gd name="connsiteX28" fmla="*/ 1138983 w 3635103"/>
                      <a:gd name="connsiteY28" fmla="*/ 1076046 h 1076046"/>
                      <a:gd name="connsiteX29" fmla="*/ 973412 w 3635103"/>
                      <a:gd name="connsiteY29" fmla="*/ 1076046 h 1076046"/>
                      <a:gd name="connsiteX30" fmla="*/ 737270 w 3635103"/>
                      <a:gd name="connsiteY30" fmla="*/ 1076046 h 1076046"/>
                      <a:gd name="connsiteX31" fmla="*/ 571699 w 3635103"/>
                      <a:gd name="connsiteY31" fmla="*/ 1076046 h 1076046"/>
                      <a:gd name="connsiteX32" fmla="*/ 53273 w 3635103"/>
                      <a:gd name="connsiteY32" fmla="*/ 1076046 h 1076046"/>
                      <a:gd name="connsiteX33" fmla="*/ 0 w 3635103"/>
                      <a:gd name="connsiteY33" fmla="*/ 896701 h 1076046"/>
                      <a:gd name="connsiteX34" fmla="*/ 0 w 3635103"/>
                      <a:gd name="connsiteY34" fmla="*/ 179344 h 10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35103" h="1076046" fill="none" extrusionOk="0">
                        <a:moveTo>
                          <a:pt x="0" y="179344"/>
                        </a:moveTo>
                        <a:cubicBezTo>
                          <a:pt x="-4204" y="86930"/>
                          <a:pt x="14055" y="-26548"/>
                          <a:pt x="53273" y="0"/>
                        </a:cubicBezTo>
                        <a:cubicBezTo>
                          <a:pt x="151601" y="-31262"/>
                          <a:pt x="205450" y="60165"/>
                          <a:pt x="254129" y="0"/>
                        </a:cubicBezTo>
                        <a:cubicBezTo>
                          <a:pt x="322064" y="-55601"/>
                          <a:pt x="481170" y="72066"/>
                          <a:pt x="596128" y="0"/>
                        </a:cubicBezTo>
                        <a:cubicBezTo>
                          <a:pt x="682099" y="-86451"/>
                          <a:pt x="752050" y="93548"/>
                          <a:pt x="796984" y="0"/>
                        </a:cubicBezTo>
                        <a:cubicBezTo>
                          <a:pt x="867167" y="-47084"/>
                          <a:pt x="998877" y="56961"/>
                          <a:pt x="1138983" y="0"/>
                        </a:cubicBezTo>
                        <a:cubicBezTo>
                          <a:pt x="1295348" y="-52621"/>
                          <a:pt x="1347008" y="48463"/>
                          <a:pt x="1445695" y="0"/>
                        </a:cubicBezTo>
                        <a:cubicBezTo>
                          <a:pt x="1502008" y="-47416"/>
                          <a:pt x="1652825" y="52336"/>
                          <a:pt x="1787694" y="0"/>
                        </a:cubicBezTo>
                        <a:cubicBezTo>
                          <a:pt x="1945666" y="-70761"/>
                          <a:pt x="1897158" y="77263"/>
                          <a:pt x="2023836" y="0"/>
                        </a:cubicBezTo>
                        <a:cubicBezTo>
                          <a:pt x="2127430" y="-71270"/>
                          <a:pt x="2179261" y="68494"/>
                          <a:pt x="2295263" y="0"/>
                        </a:cubicBezTo>
                        <a:cubicBezTo>
                          <a:pt x="2401029" y="-90761"/>
                          <a:pt x="2444373" y="13672"/>
                          <a:pt x="2531405" y="0"/>
                        </a:cubicBezTo>
                        <a:cubicBezTo>
                          <a:pt x="2609556" y="-26974"/>
                          <a:pt x="2651450" y="29518"/>
                          <a:pt x="2696976" y="0"/>
                        </a:cubicBezTo>
                        <a:cubicBezTo>
                          <a:pt x="2741718" y="-32028"/>
                          <a:pt x="2935080" y="118091"/>
                          <a:pt x="3003689" y="0"/>
                        </a:cubicBezTo>
                        <a:cubicBezTo>
                          <a:pt x="3102496" y="-90164"/>
                          <a:pt x="3217072" y="31046"/>
                          <a:pt x="3345687" y="0"/>
                        </a:cubicBezTo>
                        <a:cubicBezTo>
                          <a:pt x="3480609" y="-62305"/>
                          <a:pt x="3530214" y="48443"/>
                          <a:pt x="3581829" y="0"/>
                        </a:cubicBezTo>
                        <a:cubicBezTo>
                          <a:pt x="3601310" y="332"/>
                          <a:pt x="3613985" y="60455"/>
                          <a:pt x="3635103" y="179344"/>
                        </a:cubicBezTo>
                        <a:cubicBezTo>
                          <a:pt x="3629430" y="461066"/>
                          <a:pt x="3658925" y="703485"/>
                          <a:pt x="3635103" y="896701"/>
                        </a:cubicBezTo>
                        <a:cubicBezTo>
                          <a:pt x="3631932" y="1008388"/>
                          <a:pt x="3610610" y="1065401"/>
                          <a:pt x="3581829" y="1076046"/>
                        </a:cubicBezTo>
                        <a:cubicBezTo>
                          <a:pt x="3476611" y="1181599"/>
                          <a:pt x="3394931" y="1052804"/>
                          <a:pt x="3275116" y="1076046"/>
                        </a:cubicBezTo>
                        <a:cubicBezTo>
                          <a:pt x="3178348" y="1123595"/>
                          <a:pt x="3039484" y="1070756"/>
                          <a:pt x="2933118" y="1076046"/>
                        </a:cubicBezTo>
                        <a:cubicBezTo>
                          <a:pt x="2825832" y="1100503"/>
                          <a:pt x="2809697" y="1044849"/>
                          <a:pt x="2732261" y="1076046"/>
                        </a:cubicBezTo>
                        <a:cubicBezTo>
                          <a:pt x="2652248" y="1127609"/>
                          <a:pt x="2481190" y="997268"/>
                          <a:pt x="2390263" y="1076046"/>
                        </a:cubicBezTo>
                        <a:cubicBezTo>
                          <a:pt x="2268595" y="1219192"/>
                          <a:pt x="2233250" y="1018077"/>
                          <a:pt x="2154121" y="1076046"/>
                        </a:cubicBezTo>
                        <a:cubicBezTo>
                          <a:pt x="2076086" y="1138458"/>
                          <a:pt x="2027967" y="1035190"/>
                          <a:pt x="1988550" y="1076046"/>
                        </a:cubicBezTo>
                        <a:cubicBezTo>
                          <a:pt x="1944427" y="1101263"/>
                          <a:pt x="1872796" y="1037864"/>
                          <a:pt x="1822979" y="1076046"/>
                        </a:cubicBezTo>
                        <a:cubicBezTo>
                          <a:pt x="1763404" y="1081908"/>
                          <a:pt x="1632100" y="937784"/>
                          <a:pt x="1551552" y="1076046"/>
                        </a:cubicBezTo>
                        <a:cubicBezTo>
                          <a:pt x="1474367" y="1181506"/>
                          <a:pt x="1376595" y="1041683"/>
                          <a:pt x="1315410" y="1076046"/>
                        </a:cubicBezTo>
                        <a:cubicBezTo>
                          <a:pt x="1309723" y="1134430"/>
                          <a:pt x="1140420" y="988118"/>
                          <a:pt x="1008697" y="1076046"/>
                        </a:cubicBezTo>
                        <a:cubicBezTo>
                          <a:pt x="886378" y="1193367"/>
                          <a:pt x="867749" y="964639"/>
                          <a:pt x="737270" y="1076046"/>
                        </a:cubicBezTo>
                        <a:cubicBezTo>
                          <a:pt x="585588" y="1140165"/>
                          <a:pt x="575923" y="1003248"/>
                          <a:pt x="465843" y="1076046"/>
                        </a:cubicBezTo>
                        <a:cubicBezTo>
                          <a:pt x="307177" y="1116523"/>
                          <a:pt x="179873" y="1024245"/>
                          <a:pt x="53273" y="1076046"/>
                        </a:cubicBezTo>
                        <a:cubicBezTo>
                          <a:pt x="15837" y="1062920"/>
                          <a:pt x="7994" y="1018913"/>
                          <a:pt x="0" y="896701"/>
                        </a:cubicBezTo>
                        <a:cubicBezTo>
                          <a:pt x="33483" y="538286"/>
                          <a:pt x="7188" y="376762"/>
                          <a:pt x="0" y="179344"/>
                        </a:cubicBezTo>
                        <a:close/>
                      </a:path>
                      <a:path w="3635103" h="1076046" stroke="0" extrusionOk="0">
                        <a:moveTo>
                          <a:pt x="0" y="179344"/>
                        </a:moveTo>
                        <a:cubicBezTo>
                          <a:pt x="1271" y="81897"/>
                          <a:pt x="29947" y="3034"/>
                          <a:pt x="53273" y="0"/>
                        </a:cubicBezTo>
                        <a:cubicBezTo>
                          <a:pt x="135843" y="-62954"/>
                          <a:pt x="144753" y="36914"/>
                          <a:pt x="218844" y="0"/>
                        </a:cubicBezTo>
                        <a:cubicBezTo>
                          <a:pt x="279607" y="-60454"/>
                          <a:pt x="332169" y="59576"/>
                          <a:pt x="384415" y="0"/>
                        </a:cubicBezTo>
                        <a:cubicBezTo>
                          <a:pt x="438294" y="-54284"/>
                          <a:pt x="570588" y="30626"/>
                          <a:pt x="620556" y="0"/>
                        </a:cubicBezTo>
                        <a:cubicBezTo>
                          <a:pt x="675118" y="-31480"/>
                          <a:pt x="797582" y="80322"/>
                          <a:pt x="856698" y="0"/>
                        </a:cubicBezTo>
                        <a:cubicBezTo>
                          <a:pt x="900324" y="-86225"/>
                          <a:pt x="953524" y="21939"/>
                          <a:pt x="1057554" y="0"/>
                        </a:cubicBezTo>
                        <a:cubicBezTo>
                          <a:pt x="1135998" y="-41803"/>
                          <a:pt x="1253905" y="36050"/>
                          <a:pt x="1364267" y="0"/>
                        </a:cubicBezTo>
                        <a:cubicBezTo>
                          <a:pt x="1462138" y="-21530"/>
                          <a:pt x="1495219" y="53552"/>
                          <a:pt x="1565124" y="0"/>
                        </a:cubicBezTo>
                        <a:cubicBezTo>
                          <a:pt x="1633298" y="-56471"/>
                          <a:pt x="1693232" y="29632"/>
                          <a:pt x="1765980" y="0"/>
                        </a:cubicBezTo>
                        <a:cubicBezTo>
                          <a:pt x="1822158" y="-59372"/>
                          <a:pt x="1910643" y="52540"/>
                          <a:pt x="2002122" y="0"/>
                        </a:cubicBezTo>
                        <a:cubicBezTo>
                          <a:pt x="2113028" y="-53591"/>
                          <a:pt x="2136774" y="2328"/>
                          <a:pt x="2202978" y="0"/>
                        </a:cubicBezTo>
                        <a:cubicBezTo>
                          <a:pt x="2289138" y="29622"/>
                          <a:pt x="2370654" y="99615"/>
                          <a:pt x="2509691" y="0"/>
                        </a:cubicBezTo>
                        <a:cubicBezTo>
                          <a:pt x="2635685" y="-82375"/>
                          <a:pt x="2628989" y="65871"/>
                          <a:pt x="2675262" y="0"/>
                        </a:cubicBezTo>
                        <a:cubicBezTo>
                          <a:pt x="2706287" y="-58662"/>
                          <a:pt x="2865504" y="59061"/>
                          <a:pt x="2946689" y="0"/>
                        </a:cubicBezTo>
                        <a:cubicBezTo>
                          <a:pt x="3045878" y="-72414"/>
                          <a:pt x="3155594" y="51440"/>
                          <a:pt x="3288688" y="0"/>
                        </a:cubicBezTo>
                        <a:cubicBezTo>
                          <a:pt x="3408672" y="-105088"/>
                          <a:pt x="3449302" y="40087"/>
                          <a:pt x="3581829" y="0"/>
                        </a:cubicBezTo>
                        <a:cubicBezTo>
                          <a:pt x="3590846" y="88"/>
                          <a:pt x="3649150" y="71417"/>
                          <a:pt x="3635103" y="179344"/>
                        </a:cubicBezTo>
                        <a:cubicBezTo>
                          <a:pt x="3600314" y="376721"/>
                          <a:pt x="3618205" y="645396"/>
                          <a:pt x="3635103" y="896701"/>
                        </a:cubicBezTo>
                        <a:cubicBezTo>
                          <a:pt x="3640301" y="988257"/>
                          <a:pt x="3609501" y="1065343"/>
                          <a:pt x="3581829" y="1076046"/>
                        </a:cubicBezTo>
                        <a:cubicBezTo>
                          <a:pt x="3528565" y="1138909"/>
                          <a:pt x="3487245" y="1053392"/>
                          <a:pt x="3416258" y="1076046"/>
                        </a:cubicBezTo>
                        <a:cubicBezTo>
                          <a:pt x="3330648" y="1090760"/>
                          <a:pt x="3188724" y="1015930"/>
                          <a:pt x="3074260" y="1076046"/>
                        </a:cubicBezTo>
                        <a:cubicBezTo>
                          <a:pt x="2948437" y="1130739"/>
                          <a:pt x="2831713" y="1081763"/>
                          <a:pt x="2732261" y="1076046"/>
                        </a:cubicBezTo>
                        <a:cubicBezTo>
                          <a:pt x="2621322" y="1082735"/>
                          <a:pt x="2633156" y="1047118"/>
                          <a:pt x="2566691" y="1076046"/>
                        </a:cubicBezTo>
                        <a:cubicBezTo>
                          <a:pt x="2468826" y="1102489"/>
                          <a:pt x="2385343" y="983241"/>
                          <a:pt x="2330549" y="1076046"/>
                        </a:cubicBezTo>
                        <a:cubicBezTo>
                          <a:pt x="2286320" y="1122555"/>
                          <a:pt x="2131735" y="1062903"/>
                          <a:pt x="2023836" y="1076046"/>
                        </a:cubicBezTo>
                        <a:cubicBezTo>
                          <a:pt x="1921150" y="1083072"/>
                          <a:pt x="1864217" y="1046624"/>
                          <a:pt x="1717123" y="1076046"/>
                        </a:cubicBezTo>
                        <a:cubicBezTo>
                          <a:pt x="1588920" y="1065540"/>
                          <a:pt x="1544633" y="1010326"/>
                          <a:pt x="1480981" y="1076046"/>
                        </a:cubicBezTo>
                        <a:cubicBezTo>
                          <a:pt x="1409349" y="1148407"/>
                          <a:pt x="1292918" y="1013178"/>
                          <a:pt x="1138983" y="1076046"/>
                        </a:cubicBezTo>
                        <a:cubicBezTo>
                          <a:pt x="991970" y="1175998"/>
                          <a:pt x="1049970" y="1024334"/>
                          <a:pt x="973412" y="1076046"/>
                        </a:cubicBezTo>
                        <a:cubicBezTo>
                          <a:pt x="941298" y="1164157"/>
                          <a:pt x="816844" y="989632"/>
                          <a:pt x="737270" y="1076046"/>
                        </a:cubicBezTo>
                        <a:cubicBezTo>
                          <a:pt x="639885" y="1171870"/>
                          <a:pt x="619560" y="1012387"/>
                          <a:pt x="571699" y="1076046"/>
                        </a:cubicBezTo>
                        <a:cubicBezTo>
                          <a:pt x="536202" y="1124621"/>
                          <a:pt x="161351" y="945565"/>
                          <a:pt x="53273" y="1076046"/>
                        </a:cubicBezTo>
                        <a:cubicBezTo>
                          <a:pt x="27718" y="1081669"/>
                          <a:pt x="3313" y="980097"/>
                          <a:pt x="0" y="896701"/>
                        </a:cubicBezTo>
                        <a:cubicBezTo>
                          <a:pt x="-10387" y="591918"/>
                          <a:pt x="13977" y="447646"/>
                          <a:pt x="0" y="179344"/>
                        </a:cubicBezTo>
                        <a:close/>
                      </a:path>
                      <a:path w="3635103" h="1076046" fill="none" stroke="0" extrusionOk="0">
                        <a:moveTo>
                          <a:pt x="0" y="179344"/>
                        </a:moveTo>
                        <a:cubicBezTo>
                          <a:pt x="1913" y="84881"/>
                          <a:pt x="27279" y="-19286"/>
                          <a:pt x="53273" y="0"/>
                        </a:cubicBezTo>
                        <a:cubicBezTo>
                          <a:pt x="160521" y="-52403"/>
                          <a:pt x="204202" y="64056"/>
                          <a:pt x="254129" y="0"/>
                        </a:cubicBezTo>
                        <a:cubicBezTo>
                          <a:pt x="321410" y="-34676"/>
                          <a:pt x="495309" y="109993"/>
                          <a:pt x="596128" y="0"/>
                        </a:cubicBezTo>
                        <a:cubicBezTo>
                          <a:pt x="685599" y="-96142"/>
                          <a:pt x="757610" y="75619"/>
                          <a:pt x="796984" y="0"/>
                        </a:cubicBezTo>
                        <a:cubicBezTo>
                          <a:pt x="831928" y="-51741"/>
                          <a:pt x="975127" y="68573"/>
                          <a:pt x="1138983" y="0"/>
                        </a:cubicBezTo>
                        <a:cubicBezTo>
                          <a:pt x="1288861" y="-56330"/>
                          <a:pt x="1364811" y="40091"/>
                          <a:pt x="1445695" y="0"/>
                        </a:cubicBezTo>
                        <a:cubicBezTo>
                          <a:pt x="1563589" y="-54441"/>
                          <a:pt x="1656266" y="72522"/>
                          <a:pt x="1787694" y="0"/>
                        </a:cubicBezTo>
                        <a:cubicBezTo>
                          <a:pt x="1945897" y="-75770"/>
                          <a:pt x="1908666" y="82860"/>
                          <a:pt x="2023836" y="0"/>
                        </a:cubicBezTo>
                        <a:cubicBezTo>
                          <a:pt x="2146857" y="-80561"/>
                          <a:pt x="2189136" y="112459"/>
                          <a:pt x="2295263" y="0"/>
                        </a:cubicBezTo>
                        <a:cubicBezTo>
                          <a:pt x="2382429" y="-75270"/>
                          <a:pt x="2436366" y="33017"/>
                          <a:pt x="2531405" y="0"/>
                        </a:cubicBezTo>
                        <a:cubicBezTo>
                          <a:pt x="2605593" y="-28684"/>
                          <a:pt x="2655736" y="38142"/>
                          <a:pt x="2696976" y="0"/>
                        </a:cubicBezTo>
                        <a:cubicBezTo>
                          <a:pt x="2773043" y="-24866"/>
                          <a:pt x="2933118" y="88601"/>
                          <a:pt x="3003689" y="0"/>
                        </a:cubicBezTo>
                        <a:cubicBezTo>
                          <a:pt x="3069246" y="-115743"/>
                          <a:pt x="3207630" y="23162"/>
                          <a:pt x="3345687" y="0"/>
                        </a:cubicBezTo>
                        <a:cubicBezTo>
                          <a:pt x="3450537" y="-44187"/>
                          <a:pt x="3518101" y="18520"/>
                          <a:pt x="3581829" y="0"/>
                        </a:cubicBezTo>
                        <a:cubicBezTo>
                          <a:pt x="3612808" y="-6872"/>
                          <a:pt x="3623930" y="57934"/>
                          <a:pt x="3635103" y="179344"/>
                        </a:cubicBezTo>
                        <a:cubicBezTo>
                          <a:pt x="3702276" y="470170"/>
                          <a:pt x="3650397" y="640401"/>
                          <a:pt x="3635103" y="896701"/>
                        </a:cubicBezTo>
                        <a:cubicBezTo>
                          <a:pt x="3631195" y="1011631"/>
                          <a:pt x="3612024" y="1068718"/>
                          <a:pt x="3581829" y="1076046"/>
                        </a:cubicBezTo>
                        <a:cubicBezTo>
                          <a:pt x="3479264" y="1214508"/>
                          <a:pt x="3395996" y="1043735"/>
                          <a:pt x="3275116" y="1076046"/>
                        </a:cubicBezTo>
                        <a:cubicBezTo>
                          <a:pt x="3155646" y="1106264"/>
                          <a:pt x="3041370" y="1063173"/>
                          <a:pt x="2933118" y="1076046"/>
                        </a:cubicBezTo>
                        <a:cubicBezTo>
                          <a:pt x="2808389" y="1096291"/>
                          <a:pt x="2810379" y="1053092"/>
                          <a:pt x="2732261" y="1076046"/>
                        </a:cubicBezTo>
                        <a:cubicBezTo>
                          <a:pt x="2692477" y="1092782"/>
                          <a:pt x="2500029" y="965234"/>
                          <a:pt x="2390263" y="1076046"/>
                        </a:cubicBezTo>
                        <a:cubicBezTo>
                          <a:pt x="2276672" y="1195419"/>
                          <a:pt x="2236299" y="998213"/>
                          <a:pt x="2154121" y="1076046"/>
                        </a:cubicBezTo>
                        <a:cubicBezTo>
                          <a:pt x="2057053" y="1131987"/>
                          <a:pt x="2014725" y="1043246"/>
                          <a:pt x="1988550" y="1076046"/>
                        </a:cubicBezTo>
                        <a:cubicBezTo>
                          <a:pt x="1951451" y="1104677"/>
                          <a:pt x="1875011" y="1060906"/>
                          <a:pt x="1822979" y="1076046"/>
                        </a:cubicBezTo>
                        <a:cubicBezTo>
                          <a:pt x="1769116" y="1104287"/>
                          <a:pt x="1609970" y="980101"/>
                          <a:pt x="1551552" y="1076046"/>
                        </a:cubicBezTo>
                        <a:cubicBezTo>
                          <a:pt x="1472870" y="1161277"/>
                          <a:pt x="1357115" y="1014227"/>
                          <a:pt x="1315410" y="1076046"/>
                        </a:cubicBezTo>
                        <a:cubicBezTo>
                          <a:pt x="1299828" y="1145659"/>
                          <a:pt x="1117561" y="994025"/>
                          <a:pt x="1008697" y="1076046"/>
                        </a:cubicBezTo>
                        <a:cubicBezTo>
                          <a:pt x="872313" y="1176512"/>
                          <a:pt x="854068" y="965449"/>
                          <a:pt x="737270" y="1076046"/>
                        </a:cubicBezTo>
                        <a:cubicBezTo>
                          <a:pt x="607397" y="1163999"/>
                          <a:pt x="571228" y="1035704"/>
                          <a:pt x="465843" y="1076046"/>
                        </a:cubicBezTo>
                        <a:cubicBezTo>
                          <a:pt x="327480" y="1109973"/>
                          <a:pt x="205831" y="1017012"/>
                          <a:pt x="53273" y="1076046"/>
                        </a:cubicBezTo>
                        <a:cubicBezTo>
                          <a:pt x="32610" y="1073198"/>
                          <a:pt x="19434" y="1015648"/>
                          <a:pt x="0" y="896701"/>
                        </a:cubicBezTo>
                        <a:cubicBezTo>
                          <a:pt x="-11535" y="559184"/>
                          <a:pt x="24590" y="367361"/>
                          <a:pt x="0" y="17934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Google Shape;1167;p39">
            <a:extLst>
              <a:ext uri="{FF2B5EF4-FFF2-40B4-BE49-F238E27FC236}">
                <a16:creationId xmlns:a16="http://schemas.microsoft.com/office/drawing/2014/main" id="{BB2CBE5A-A01A-941A-8FDD-32043DE80C49}"/>
              </a:ext>
            </a:extLst>
          </p:cNvPr>
          <p:cNvSpPr txBox="1">
            <a:spLocks noGrp="1"/>
          </p:cNvSpPr>
          <p:nvPr>
            <p:ph type="title" idx="4294967295"/>
          </p:nvPr>
        </p:nvSpPr>
        <p:spPr>
          <a:xfrm>
            <a:off x="36039" y="69129"/>
            <a:ext cx="2138042" cy="763588"/>
          </a:xfrm>
          <a:prstGeom prst="rect">
            <a:avLst/>
          </a:prstGeom>
        </p:spPr>
        <p:txBody>
          <a:bodyPr spcFirstLastPara="1" vert="horz" wrap="square" lIns="121900" tIns="121900" rIns="121900" bIns="121900" rtlCol="0" anchor="t" anchorCtr="0">
            <a:noAutofit/>
          </a:bodyPr>
          <a:lstStyle/>
          <a:p>
            <a:r>
              <a:rPr lang="en-US" sz="5400" b="1" u="sng" dirty="0">
                <a:solidFill>
                  <a:srgbClr val="C00000"/>
                </a:solidFill>
                <a:latin typeface="Cambria" panose="02040503050406030204" pitchFamily="18" charset="0"/>
                <a:ea typeface="Cambria" panose="02040503050406030204" pitchFamily="18" charset="0"/>
              </a:rPr>
              <a:t>2. </a:t>
            </a:r>
            <a:r>
              <a:rPr lang="en-US" sz="5400" b="1" u="sng" dirty="0" err="1">
                <a:solidFill>
                  <a:srgbClr val="C00000"/>
                </a:solidFill>
                <a:latin typeface="Cambria" panose="02040503050406030204" pitchFamily="18" charset="0"/>
                <a:ea typeface="Cambria" panose="02040503050406030204" pitchFamily="18" charset="0"/>
              </a:rPr>
              <a:t>Số</a:t>
            </a:r>
            <a:r>
              <a:rPr lang="en-US" sz="5400" b="1" u="sng" dirty="0">
                <a:solidFill>
                  <a:srgbClr val="C00000"/>
                </a:solidFill>
                <a:latin typeface="Cambria" panose="02040503050406030204" pitchFamily="18" charset="0"/>
                <a:ea typeface="Cambria" panose="02040503050406030204" pitchFamily="18" charset="0"/>
              </a:rPr>
              <a:t>?</a:t>
            </a:r>
            <a:endParaRPr sz="5400" b="1" dirty="0">
              <a:latin typeface="Cambria" panose="02040503050406030204" pitchFamily="18" charset="0"/>
              <a:ea typeface="Cambria" panose="02040503050406030204" pitchFamily="18" charset="0"/>
            </a:endParaRPr>
          </a:p>
        </p:txBody>
      </p:sp>
      <p:pic>
        <p:nvPicPr>
          <p:cNvPr id="4107" name="图片 11">
            <a:extLst>
              <a:ext uri="{FF2B5EF4-FFF2-40B4-BE49-F238E27FC236}">
                <a16:creationId xmlns:a16="http://schemas.microsoft.com/office/drawing/2014/main" id="{9E0C2708-465E-7665-3693-96A8F3B259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158" y="5344401"/>
            <a:ext cx="2352090" cy="1955607"/>
          </a:xfrm>
          <a:prstGeom prst="rect">
            <a:avLst/>
          </a:prstGeom>
        </p:spPr>
      </p:pic>
      <p:pic>
        <p:nvPicPr>
          <p:cNvPr id="4108" name="图片 11">
            <a:extLst>
              <a:ext uri="{FF2B5EF4-FFF2-40B4-BE49-F238E27FC236}">
                <a16:creationId xmlns:a16="http://schemas.microsoft.com/office/drawing/2014/main" id="{9AFF0EF2-98AF-5874-F6EB-41C539F5B0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6186" y="5894336"/>
            <a:ext cx="1544076" cy="1283797"/>
          </a:xfrm>
          <a:prstGeom prst="rect">
            <a:avLst/>
          </a:prstGeom>
        </p:spPr>
      </p:pic>
      <p:pic>
        <p:nvPicPr>
          <p:cNvPr id="4109" name="图片 11">
            <a:extLst>
              <a:ext uri="{FF2B5EF4-FFF2-40B4-BE49-F238E27FC236}">
                <a16:creationId xmlns:a16="http://schemas.microsoft.com/office/drawing/2014/main" id="{76BEBF8C-9A26-1F46-1967-EE1ADAA1BE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6412" y="6009826"/>
            <a:ext cx="1544076" cy="1283797"/>
          </a:xfrm>
          <a:prstGeom prst="rect">
            <a:avLst/>
          </a:prstGeom>
        </p:spPr>
      </p:pic>
      <p:pic>
        <p:nvPicPr>
          <p:cNvPr id="4112" name="图片 11">
            <a:extLst>
              <a:ext uri="{FF2B5EF4-FFF2-40B4-BE49-F238E27FC236}">
                <a16:creationId xmlns:a16="http://schemas.microsoft.com/office/drawing/2014/main" id="{7EAF3310-4518-6056-9756-CEB0D4DA16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54348">
            <a:off x="8622409" y="6150737"/>
            <a:ext cx="1189810" cy="989248"/>
          </a:xfrm>
          <a:prstGeom prst="rect">
            <a:avLst/>
          </a:prstGeom>
        </p:spPr>
      </p:pic>
      <p:pic>
        <p:nvPicPr>
          <p:cNvPr id="4113" name="图片 11">
            <a:extLst>
              <a:ext uri="{FF2B5EF4-FFF2-40B4-BE49-F238E27FC236}">
                <a16:creationId xmlns:a16="http://schemas.microsoft.com/office/drawing/2014/main" id="{F9BBEC02-6E08-AA30-70D5-A8BC084648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35328" flipH="1">
            <a:off x="5884012" y="6064761"/>
            <a:ext cx="1189810" cy="989248"/>
          </a:xfrm>
          <a:prstGeom prst="rect">
            <a:avLst/>
          </a:prstGeom>
        </p:spPr>
      </p:pic>
      <p:pic>
        <p:nvPicPr>
          <p:cNvPr id="17" name="Picture 10">
            <a:extLst>
              <a:ext uri="{FF2B5EF4-FFF2-40B4-BE49-F238E27FC236}">
                <a16:creationId xmlns:a16="http://schemas.microsoft.com/office/drawing/2014/main" id="{2ABF3C5C-2F00-903B-115B-F0F6C20E05B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6823">
            <a:off x="9163321" y="5562813"/>
            <a:ext cx="767613" cy="1550733"/>
          </a:xfrm>
          <a:prstGeom prst="rect">
            <a:avLst/>
          </a:prstGeom>
        </p:spPr>
      </p:pic>
      <p:sp>
        <p:nvSpPr>
          <p:cNvPr id="10" name="TextBox 9">
            <a:extLst>
              <a:ext uri="{FF2B5EF4-FFF2-40B4-BE49-F238E27FC236}">
                <a16:creationId xmlns:a16="http://schemas.microsoft.com/office/drawing/2014/main" id="{871DEC13-6647-C881-E679-3BD19FE72284}"/>
              </a:ext>
            </a:extLst>
          </p:cNvPr>
          <p:cNvSpPr txBox="1"/>
          <p:nvPr/>
        </p:nvSpPr>
        <p:spPr>
          <a:xfrm>
            <a:off x="492665" y="848174"/>
            <a:ext cx="9571229" cy="5078313"/>
          </a:xfrm>
          <a:prstGeom prst="rect">
            <a:avLst/>
          </a:prstGeom>
          <a:noFill/>
        </p:spPr>
        <p:txBody>
          <a:bodyPr wrap="square" rtlCol="0">
            <a:spAutoFit/>
          </a:bodyPr>
          <a:lstStyle/>
          <a:p>
            <a:pPr marL="514350" indent="-514350">
              <a:lnSpc>
                <a:spcPct val="200000"/>
              </a:lnSpc>
              <a:buAutoNum type="alphaLcParenR"/>
            </a:pPr>
            <a:r>
              <a:rPr lang="en-US" sz="5400" b="1" dirty="0"/>
              <a:t> 23,45 kg =                 g                              </a:t>
            </a:r>
          </a:p>
          <a:p>
            <a:pPr>
              <a:lnSpc>
                <a:spcPct val="200000"/>
              </a:lnSpc>
            </a:pPr>
            <a:r>
              <a:rPr lang="en-US" sz="5400" b="1" dirty="0"/>
              <a:t> b) 23,4 </a:t>
            </a:r>
            <a:r>
              <a:rPr lang="en-US" sz="5400" b="1" dirty="0" err="1"/>
              <a:t>tạ</a:t>
            </a:r>
            <a:r>
              <a:rPr lang="en-US" sz="5400" b="1" dirty="0"/>
              <a:t> =              </a:t>
            </a:r>
            <a:r>
              <a:rPr lang="en-US" sz="5400" b="1" dirty="0" err="1"/>
              <a:t>yến</a:t>
            </a:r>
            <a:r>
              <a:rPr lang="en-US" sz="5400" b="1" dirty="0"/>
              <a:t>                      </a:t>
            </a:r>
          </a:p>
          <a:p>
            <a:pPr>
              <a:lnSpc>
                <a:spcPct val="200000"/>
              </a:lnSpc>
            </a:pPr>
            <a:r>
              <a:rPr lang="en-US" sz="5400" b="1" dirty="0"/>
              <a:t> c) 6,89 </a:t>
            </a:r>
            <a:r>
              <a:rPr lang="en-US" sz="5400" b="1" i="1" dirty="0"/>
              <a:t>l</a:t>
            </a:r>
            <a:r>
              <a:rPr lang="en-US" sz="5400" b="1" dirty="0"/>
              <a:t> =              ml</a:t>
            </a:r>
          </a:p>
        </p:txBody>
      </p:sp>
      <p:sp>
        <p:nvSpPr>
          <p:cNvPr id="11" name="Rectangle: Rounded Corners 10">
            <a:extLst>
              <a:ext uri="{FF2B5EF4-FFF2-40B4-BE49-F238E27FC236}">
                <a16:creationId xmlns:a16="http://schemas.microsoft.com/office/drawing/2014/main" id="{4DC88C3A-A99F-570A-4678-CC51DCBEE197}"/>
              </a:ext>
            </a:extLst>
          </p:cNvPr>
          <p:cNvSpPr/>
          <p:nvPr/>
        </p:nvSpPr>
        <p:spPr>
          <a:xfrm>
            <a:off x="4296859" y="1638166"/>
            <a:ext cx="2366853" cy="5570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a:t>?</a:t>
            </a:r>
          </a:p>
        </p:txBody>
      </p:sp>
      <p:sp>
        <p:nvSpPr>
          <p:cNvPr id="12" name="Rectangle: Rounded Corners 11">
            <a:extLst>
              <a:ext uri="{FF2B5EF4-FFF2-40B4-BE49-F238E27FC236}">
                <a16:creationId xmlns:a16="http://schemas.microsoft.com/office/drawing/2014/main" id="{B6A44AC3-AA8A-34BD-C296-42295DC6FE37}"/>
              </a:ext>
            </a:extLst>
          </p:cNvPr>
          <p:cNvSpPr/>
          <p:nvPr/>
        </p:nvSpPr>
        <p:spPr>
          <a:xfrm>
            <a:off x="3600290" y="4908918"/>
            <a:ext cx="1778824" cy="51816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a:t>?</a:t>
            </a:r>
          </a:p>
        </p:txBody>
      </p:sp>
      <p:sp>
        <p:nvSpPr>
          <p:cNvPr id="13" name="Rectangle: Rounded Corners 12">
            <a:extLst>
              <a:ext uri="{FF2B5EF4-FFF2-40B4-BE49-F238E27FC236}">
                <a16:creationId xmlns:a16="http://schemas.microsoft.com/office/drawing/2014/main" id="{C7B835BA-E511-CD42-CFDF-1F75AAE1884A}"/>
              </a:ext>
            </a:extLst>
          </p:cNvPr>
          <p:cNvSpPr/>
          <p:nvPr/>
        </p:nvSpPr>
        <p:spPr>
          <a:xfrm>
            <a:off x="4141413" y="3319111"/>
            <a:ext cx="1778824" cy="51655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a:t>?</a:t>
            </a:r>
          </a:p>
        </p:txBody>
      </p:sp>
      <p:sp>
        <p:nvSpPr>
          <p:cNvPr id="14" name="Rectangle: Rounded Corners 13">
            <a:extLst>
              <a:ext uri="{FF2B5EF4-FFF2-40B4-BE49-F238E27FC236}">
                <a16:creationId xmlns:a16="http://schemas.microsoft.com/office/drawing/2014/main" id="{BF54ED38-6EE4-B9AF-6B05-72680A03EE4A}"/>
              </a:ext>
            </a:extLst>
          </p:cNvPr>
          <p:cNvSpPr/>
          <p:nvPr/>
        </p:nvSpPr>
        <p:spPr>
          <a:xfrm>
            <a:off x="4250950" y="1642367"/>
            <a:ext cx="2408512" cy="5486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a:solidFill>
                  <a:srgbClr val="FF0000"/>
                </a:solidFill>
              </a:rPr>
              <a:t>23 450</a:t>
            </a:r>
          </a:p>
        </p:txBody>
      </p:sp>
      <p:sp>
        <p:nvSpPr>
          <p:cNvPr id="19" name="Rectangle: Rounded Corners 18">
            <a:extLst>
              <a:ext uri="{FF2B5EF4-FFF2-40B4-BE49-F238E27FC236}">
                <a16:creationId xmlns:a16="http://schemas.microsoft.com/office/drawing/2014/main" id="{43FD54CE-619E-C648-C768-1275AD8C87B1}"/>
              </a:ext>
            </a:extLst>
          </p:cNvPr>
          <p:cNvSpPr/>
          <p:nvPr/>
        </p:nvSpPr>
        <p:spPr>
          <a:xfrm>
            <a:off x="4132965" y="3303069"/>
            <a:ext cx="1789010" cy="5486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a:solidFill>
                  <a:srgbClr val="FF0000"/>
                </a:solidFill>
              </a:rPr>
              <a:t>234</a:t>
            </a:r>
          </a:p>
        </p:txBody>
      </p:sp>
      <p:sp>
        <p:nvSpPr>
          <p:cNvPr id="23" name="Rectangle: Rounded Corners 22">
            <a:extLst>
              <a:ext uri="{FF2B5EF4-FFF2-40B4-BE49-F238E27FC236}">
                <a16:creationId xmlns:a16="http://schemas.microsoft.com/office/drawing/2014/main" id="{AE7393A6-23C0-EE30-B284-546BA6035B63}"/>
              </a:ext>
            </a:extLst>
          </p:cNvPr>
          <p:cNvSpPr/>
          <p:nvPr/>
        </p:nvSpPr>
        <p:spPr>
          <a:xfrm>
            <a:off x="3569180" y="4908918"/>
            <a:ext cx="1853844" cy="5486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a:solidFill>
                  <a:srgbClr val="FF0000"/>
                </a:solidFill>
              </a:rPr>
              <a:t>6 890</a:t>
            </a:r>
          </a:p>
        </p:txBody>
      </p:sp>
      <p:sp>
        <p:nvSpPr>
          <p:cNvPr id="2" name="TextBox 1">
            <a:extLst>
              <a:ext uri="{FF2B5EF4-FFF2-40B4-BE49-F238E27FC236}">
                <a16:creationId xmlns:a16="http://schemas.microsoft.com/office/drawing/2014/main" id="{0AA8BDCB-5732-B429-B7FA-25E9B18DC5BC}"/>
              </a:ext>
            </a:extLst>
          </p:cNvPr>
          <p:cNvSpPr txBox="1"/>
          <p:nvPr/>
        </p:nvSpPr>
        <p:spPr>
          <a:xfrm>
            <a:off x="9451499" y="1364128"/>
            <a:ext cx="2138042" cy="1852815"/>
          </a:xfrm>
          <a:prstGeom prst="rect">
            <a:avLst/>
          </a:prstGeom>
          <a:noFill/>
        </p:spPr>
        <p:txBody>
          <a:bodyPr wrap="square" rtlCol="0">
            <a:spAutoFit/>
          </a:bodyPr>
          <a:lstStyle/>
          <a:p>
            <a:pPr>
              <a:lnSpc>
                <a:spcPct val="200000"/>
              </a:lnSpc>
            </a:pPr>
            <a:r>
              <a:rPr lang="en-US" sz="2000" b="1" dirty="0">
                <a:solidFill>
                  <a:srgbClr val="0000CC"/>
                </a:solidFill>
              </a:rPr>
              <a:t>1 kg =  1 000 g                              </a:t>
            </a:r>
          </a:p>
          <a:p>
            <a:pPr>
              <a:lnSpc>
                <a:spcPct val="200000"/>
              </a:lnSpc>
            </a:pPr>
            <a:r>
              <a:rPr lang="en-US" sz="2000" b="1" dirty="0">
                <a:solidFill>
                  <a:srgbClr val="0000CC"/>
                </a:solidFill>
              </a:rPr>
              <a:t>1 </a:t>
            </a:r>
            <a:r>
              <a:rPr lang="en-US" sz="2000" b="1" dirty="0" err="1">
                <a:solidFill>
                  <a:srgbClr val="0000CC"/>
                </a:solidFill>
              </a:rPr>
              <a:t>tạ</a:t>
            </a:r>
            <a:r>
              <a:rPr lang="en-US" sz="2000" b="1" dirty="0">
                <a:solidFill>
                  <a:srgbClr val="0000CC"/>
                </a:solidFill>
              </a:rPr>
              <a:t> =  10 </a:t>
            </a:r>
            <a:r>
              <a:rPr lang="en-US" sz="2000" b="1" dirty="0" err="1">
                <a:solidFill>
                  <a:srgbClr val="0000CC"/>
                </a:solidFill>
              </a:rPr>
              <a:t>yến</a:t>
            </a:r>
            <a:r>
              <a:rPr lang="en-US" sz="2000" b="1" dirty="0">
                <a:solidFill>
                  <a:srgbClr val="0000CC"/>
                </a:solidFill>
              </a:rPr>
              <a:t>                      </a:t>
            </a:r>
          </a:p>
          <a:p>
            <a:pPr>
              <a:lnSpc>
                <a:spcPct val="200000"/>
              </a:lnSpc>
            </a:pPr>
            <a:r>
              <a:rPr lang="en-US" sz="2000" b="1" dirty="0">
                <a:solidFill>
                  <a:srgbClr val="0000CC"/>
                </a:solidFill>
              </a:rPr>
              <a:t>1</a:t>
            </a:r>
            <a:r>
              <a:rPr lang="en-US" sz="2000" b="1" i="1" dirty="0">
                <a:solidFill>
                  <a:srgbClr val="0000CC"/>
                </a:solidFill>
              </a:rPr>
              <a:t>l</a:t>
            </a:r>
            <a:r>
              <a:rPr lang="en-US" sz="2000" b="1" dirty="0">
                <a:solidFill>
                  <a:srgbClr val="0000CC"/>
                </a:solidFill>
              </a:rPr>
              <a:t> =  1 000 ml</a:t>
            </a:r>
          </a:p>
        </p:txBody>
      </p:sp>
      <p:pic>
        <p:nvPicPr>
          <p:cNvPr id="22" name="Audio 21">
            <a:hlinkClick r:id="" action="ppaction://media"/>
            <a:extLst>
              <a:ext uri="{FF2B5EF4-FFF2-40B4-BE49-F238E27FC236}">
                <a16:creationId xmlns:a16="http://schemas.microsoft.com/office/drawing/2014/main" id="{0CE91C5F-2493-8DD0-3C58-B60C1235770F}"/>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00000" t="-90625" r="-200000" b="-90625"/>
          <a:stretch>
            <a:fillRect/>
          </a:stretch>
        </p:blipFill>
        <p:spPr>
          <a:xfrm>
            <a:off x="10318380" y="5690432"/>
            <a:ext cx="2397055" cy="1348343"/>
          </a:xfrm>
          <a:prstGeom prst="rect">
            <a:avLst/>
          </a:prstGeom>
        </p:spPr>
      </p:pic>
      <p:pic>
        <p:nvPicPr>
          <p:cNvPr id="3" name="Picture 2">
            <a:extLst>
              <a:ext uri="{FF2B5EF4-FFF2-40B4-BE49-F238E27FC236}">
                <a16:creationId xmlns:a16="http://schemas.microsoft.com/office/drawing/2014/main" id="{E08DE376-678A-B71A-BF49-0BEDCF49F6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01816" y="5225905"/>
            <a:ext cx="1781910" cy="182623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4145180590"/>
      </p:ext>
    </p:extLst>
  </p:cSld>
  <p:clrMapOvr>
    <a:masterClrMapping/>
  </p:clrMapOvr>
  <mc:AlternateContent xmlns:mc="http://schemas.openxmlformats.org/markup-compatibility/2006" xmlns:p14="http://schemas.microsoft.com/office/powerpoint/2010/main">
    <mc:Choice Requires="p14">
      <p:transition spd="slow" p14:dur="2000" advTm="161769"/>
    </mc:Choice>
    <mc:Fallback xmlns="">
      <p:transition spd="slow" advTm="16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10"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2"/>
                </p:tgtEl>
              </p:cMediaNode>
            </p:audio>
          </p:childTnLst>
        </p:cTn>
      </p:par>
    </p:tnLst>
    <p:bldLst>
      <p:bldP spid="14" grpId="0" animBg="1"/>
      <p:bldP spid="19" grpId="0" animBg="1"/>
      <p:bldP spid="23"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BÀI TẬP 3">
            <a:hlinkClick r:id="" action="ppaction://media"/>
            <a:extLst>
              <a:ext uri="{FF2B5EF4-FFF2-40B4-BE49-F238E27FC236}">
                <a16:creationId xmlns:a16="http://schemas.microsoft.com/office/drawing/2014/main" id="{8FD1FB51-E6C9-4BB6-9927-B72AC16BE0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895" y="232117"/>
            <a:ext cx="11465169" cy="6449158"/>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pic>
        <p:nvPicPr>
          <p:cNvPr id="2" name="Picture 1">
            <a:extLst>
              <a:ext uri="{FF2B5EF4-FFF2-40B4-BE49-F238E27FC236}">
                <a16:creationId xmlns:a16="http://schemas.microsoft.com/office/drawing/2014/main" id="{B81830E5-8AF3-B218-2FFB-F808B735C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34" y="5157636"/>
            <a:ext cx="1781910" cy="1826231"/>
          </a:xfrm>
          <a:prstGeom prst="ellipse">
            <a:avLst/>
          </a:prstGeom>
          <a:ln>
            <a:noFill/>
          </a:ln>
          <a:effectLst>
            <a:softEdge rad="112500"/>
          </a:effectLst>
        </p:spPr>
      </p:pic>
    </p:spTree>
    <p:extLst>
      <p:ext uri="{BB962C8B-B14F-4D97-AF65-F5344CB8AC3E}">
        <p14:creationId xmlns:p14="http://schemas.microsoft.com/office/powerpoint/2010/main" val="17326694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FDB6C374-03AC-15CD-39BC-2B1CC8010686}"/>
              </a:ext>
            </a:extLst>
          </p:cNvPr>
          <p:cNvSpPr/>
          <p:nvPr/>
        </p:nvSpPr>
        <p:spPr>
          <a:xfrm>
            <a:off x="193040" y="163473"/>
            <a:ext cx="11866880" cy="2892547"/>
          </a:xfrm>
          <a:custGeom>
            <a:avLst/>
            <a:gdLst>
              <a:gd name="connsiteX0" fmla="*/ 0 w 7928337"/>
              <a:gd name="connsiteY0" fmla="*/ 116192 h 697139"/>
              <a:gd name="connsiteX1" fmla="*/ 116192 w 7928337"/>
              <a:gd name="connsiteY1" fmla="*/ 0 h 697139"/>
              <a:gd name="connsiteX2" fmla="*/ 554269 w 7928337"/>
              <a:gd name="connsiteY2" fmla="*/ 0 h 697139"/>
              <a:gd name="connsiteX3" fmla="*/ 1300185 w 7928337"/>
              <a:gd name="connsiteY3" fmla="*/ 0 h 697139"/>
              <a:gd name="connsiteX4" fmla="*/ 1738262 w 7928337"/>
              <a:gd name="connsiteY4" fmla="*/ 0 h 697139"/>
              <a:gd name="connsiteX5" fmla="*/ 2484178 w 7928337"/>
              <a:gd name="connsiteY5" fmla="*/ 0 h 697139"/>
              <a:gd name="connsiteX6" fmla="*/ 3153133 w 7928337"/>
              <a:gd name="connsiteY6" fmla="*/ 0 h 697139"/>
              <a:gd name="connsiteX7" fmla="*/ 3899049 w 7928337"/>
              <a:gd name="connsiteY7" fmla="*/ 0 h 697139"/>
              <a:gd name="connsiteX8" fmla="*/ 4414086 w 7928337"/>
              <a:gd name="connsiteY8" fmla="*/ 0 h 697139"/>
              <a:gd name="connsiteX9" fmla="*/ 5006082 w 7928337"/>
              <a:gd name="connsiteY9" fmla="*/ 0 h 697139"/>
              <a:gd name="connsiteX10" fmla="*/ 5521119 w 7928337"/>
              <a:gd name="connsiteY10" fmla="*/ 0 h 697139"/>
              <a:gd name="connsiteX11" fmla="*/ 5882237 w 7928337"/>
              <a:gd name="connsiteY11" fmla="*/ 0 h 697139"/>
              <a:gd name="connsiteX12" fmla="*/ 6551193 w 7928337"/>
              <a:gd name="connsiteY12" fmla="*/ 0 h 697139"/>
              <a:gd name="connsiteX13" fmla="*/ 7297108 w 7928337"/>
              <a:gd name="connsiteY13" fmla="*/ 0 h 697139"/>
              <a:gd name="connsiteX14" fmla="*/ 7812145 w 7928337"/>
              <a:gd name="connsiteY14" fmla="*/ 0 h 697139"/>
              <a:gd name="connsiteX15" fmla="*/ 7928337 w 7928337"/>
              <a:gd name="connsiteY15" fmla="*/ 116192 h 697139"/>
              <a:gd name="connsiteX16" fmla="*/ 7928337 w 7928337"/>
              <a:gd name="connsiteY16" fmla="*/ 580947 h 697139"/>
              <a:gd name="connsiteX17" fmla="*/ 7812145 w 7928337"/>
              <a:gd name="connsiteY17" fmla="*/ 697139 h 697139"/>
              <a:gd name="connsiteX18" fmla="*/ 7143189 w 7928337"/>
              <a:gd name="connsiteY18" fmla="*/ 697139 h 697139"/>
              <a:gd name="connsiteX19" fmla="*/ 6397274 w 7928337"/>
              <a:gd name="connsiteY19" fmla="*/ 697139 h 697139"/>
              <a:gd name="connsiteX20" fmla="*/ 5959196 w 7928337"/>
              <a:gd name="connsiteY20" fmla="*/ 697139 h 697139"/>
              <a:gd name="connsiteX21" fmla="*/ 5213281 w 7928337"/>
              <a:gd name="connsiteY21" fmla="*/ 697139 h 697139"/>
              <a:gd name="connsiteX22" fmla="*/ 4698244 w 7928337"/>
              <a:gd name="connsiteY22" fmla="*/ 697139 h 697139"/>
              <a:gd name="connsiteX23" fmla="*/ 4337126 w 7928337"/>
              <a:gd name="connsiteY23" fmla="*/ 697139 h 697139"/>
              <a:gd name="connsiteX24" fmla="*/ 3976008 w 7928337"/>
              <a:gd name="connsiteY24" fmla="*/ 697139 h 697139"/>
              <a:gd name="connsiteX25" fmla="*/ 3384012 w 7928337"/>
              <a:gd name="connsiteY25" fmla="*/ 697139 h 697139"/>
              <a:gd name="connsiteX26" fmla="*/ 2868975 w 7928337"/>
              <a:gd name="connsiteY26" fmla="*/ 697139 h 697139"/>
              <a:gd name="connsiteX27" fmla="*/ 2200019 w 7928337"/>
              <a:gd name="connsiteY27" fmla="*/ 697139 h 697139"/>
              <a:gd name="connsiteX28" fmla="*/ 1608023 w 7928337"/>
              <a:gd name="connsiteY28" fmla="*/ 697139 h 697139"/>
              <a:gd name="connsiteX29" fmla="*/ 1016027 w 7928337"/>
              <a:gd name="connsiteY29" fmla="*/ 697139 h 697139"/>
              <a:gd name="connsiteX30" fmla="*/ 116192 w 7928337"/>
              <a:gd name="connsiteY30" fmla="*/ 697139 h 697139"/>
              <a:gd name="connsiteX31" fmla="*/ 0 w 7928337"/>
              <a:gd name="connsiteY31" fmla="*/ 580947 h 697139"/>
              <a:gd name="connsiteX32" fmla="*/ 0 w 7928337"/>
              <a:gd name="connsiteY32" fmla="*/ 116192 h 6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28337" h="697139" fill="none" extrusionOk="0">
                <a:moveTo>
                  <a:pt x="0" y="116192"/>
                </a:moveTo>
                <a:cubicBezTo>
                  <a:pt x="-7524" y="52832"/>
                  <a:pt x="43510" y="-12697"/>
                  <a:pt x="116192" y="0"/>
                </a:cubicBezTo>
                <a:cubicBezTo>
                  <a:pt x="324448" y="-31851"/>
                  <a:pt x="434791" y="36589"/>
                  <a:pt x="554269" y="0"/>
                </a:cubicBezTo>
                <a:cubicBezTo>
                  <a:pt x="673747" y="-36589"/>
                  <a:pt x="1081893" y="62393"/>
                  <a:pt x="1300185" y="0"/>
                </a:cubicBezTo>
                <a:cubicBezTo>
                  <a:pt x="1518477" y="-62393"/>
                  <a:pt x="1642229" y="46837"/>
                  <a:pt x="1738262" y="0"/>
                </a:cubicBezTo>
                <a:cubicBezTo>
                  <a:pt x="1834295" y="-46837"/>
                  <a:pt x="2161779" y="31718"/>
                  <a:pt x="2484178" y="0"/>
                </a:cubicBezTo>
                <a:cubicBezTo>
                  <a:pt x="2806577" y="-31718"/>
                  <a:pt x="2946225" y="31721"/>
                  <a:pt x="3153133" y="0"/>
                </a:cubicBezTo>
                <a:cubicBezTo>
                  <a:pt x="3360042" y="-31721"/>
                  <a:pt x="3541710" y="48662"/>
                  <a:pt x="3899049" y="0"/>
                </a:cubicBezTo>
                <a:cubicBezTo>
                  <a:pt x="4256388" y="-48662"/>
                  <a:pt x="4183612" y="52192"/>
                  <a:pt x="4414086" y="0"/>
                </a:cubicBezTo>
                <a:cubicBezTo>
                  <a:pt x="4644560" y="-52192"/>
                  <a:pt x="4809330" y="58763"/>
                  <a:pt x="5006082" y="0"/>
                </a:cubicBezTo>
                <a:cubicBezTo>
                  <a:pt x="5202834" y="-58763"/>
                  <a:pt x="5351599" y="19490"/>
                  <a:pt x="5521119" y="0"/>
                </a:cubicBezTo>
                <a:cubicBezTo>
                  <a:pt x="5690639" y="-19490"/>
                  <a:pt x="5791737" y="22794"/>
                  <a:pt x="5882237" y="0"/>
                </a:cubicBezTo>
                <a:cubicBezTo>
                  <a:pt x="5972737" y="-22794"/>
                  <a:pt x="6395140" y="63359"/>
                  <a:pt x="6551193" y="0"/>
                </a:cubicBezTo>
                <a:cubicBezTo>
                  <a:pt x="6707246" y="-63359"/>
                  <a:pt x="7026985" y="29747"/>
                  <a:pt x="7297108" y="0"/>
                </a:cubicBezTo>
                <a:cubicBezTo>
                  <a:pt x="7567231" y="-29747"/>
                  <a:pt x="7682671" y="25274"/>
                  <a:pt x="7812145" y="0"/>
                </a:cubicBezTo>
                <a:cubicBezTo>
                  <a:pt x="7884221" y="-4728"/>
                  <a:pt x="7921020" y="38544"/>
                  <a:pt x="7928337" y="116192"/>
                </a:cubicBezTo>
                <a:cubicBezTo>
                  <a:pt x="7967869" y="314126"/>
                  <a:pt x="7893980" y="445855"/>
                  <a:pt x="7928337" y="580947"/>
                </a:cubicBezTo>
                <a:cubicBezTo>
                  <a:pt x="7929804" y="655799"/>
                  <a:pt x="7872728" y="692098"/>
                  <a:pt x="7812145" y="697139"/>
                </a:cubicBezTo>
                <a:cubicBezTo>
                  <a:pt x="7567700" y="764116"/>
                  <a:pt x="7416325" y="674288"/>
                  <a:pt x="7143189" y="697139"/>
                </a:cubicBezTo>
                <a:cubicBezTo>
                  <a:pt x="6870053" y="719990"/>
                  <a:pt x="6640967" y="680965"/>
                  <a:pt x="6397274" y="697139"/>
                </a:cubicBezTo>
                <a:cubicBezTo>
                  <a:pt x="6153582" y="713313"/>
                  <a:pt x="6134487" y="681810"/>
                  <a:pt x="5959196" y="697139"/>
                </a:cubicBezTo>
                <a:cubicBezTo>
                  <a:pt x="5783905" y="712468"/>
                  <a:pt x="5466668" y="623045"/>
                  <a:pt x="5213281" y="697139"/>
                </a:cubicBezTo>
                <a:cubicBezTo>
                  <a:pt x="4959895" y="771233"/>
                  <a:pt x="4876044" y="659579"/>
                  <a:pt x="4698244" y="697139"/>
                </a:cubicBezTo>
                <a:cubicBezTo>
                  <a:pt x="4520444" y="734699"/>
                  <a:pt x="4417847" y="670360"/>
                  <a:pt x="4337126" y="697139"/>
                </a:cubicBezTo>
                <a:cubicBezTo>
                  <a:pt x="4256405" y="723918"/>
                  <a:pt x="4093172" y="676739"/>
                  <a:pt x="3976008" y="697139"/>
                </a:cubicBezTo>
                <a:cubicBezTo>
                  <a:pt x="3858844" y="717539"/>
                  <a:pt x="3533098" y="629895"/>
                  <a:pt x="3384012" y="697139"/>
                </a:cubicBezTo>
                <a:cubicBezTo>
                  <a:pt x="3234926" y="764383"/>
                  <a:pt x="2979947" y="663575"/>
                  <a:pt x="2868975" y="697139"/>
                </a:cubicBezTo>
                <a:cubicBezTo>
                  <a:pt x="2758003" y="730703"/>
                  <a:pt x="2482481" y="630739"/>
                  <a:pt x="2200019" y="697139"/>
                </a:cubicBezTo>
                <a:cubicBezTo>
                  <a:pt x="1917557" y="763539"/>
                  <a:pt x="1886565" y="637670"/>
                  <a:pt x="1608023" y="697139"/>
                </a:cubicBezTo>
                <a:cubicBezTo>
                  <a:pt x="1329481" y="756608"/>
                  <a:pt x="1304210" y="669135"/>
                  <a:pt x="1016027" y="697139"/>
                </a:cubicBezTo>
                <a:cubicBezTo>
                  <a:pt x="727844" y="725143"/>
                  <a:pt x="452271" y="664445"/>
                  <a:pt x="116192" y="697139"/>
                </a:cubicBezTo>
                <a:cubicBezTo>
                  <a:pt x="57462" y="698623"/>
                  <a:pt x="8814" y="657181"/>
                  <a:pt x="0" y="580947"/>
                </a:cubicBezTo>
                <a:cubicBezTo>
                  <a:pt x="-10070" y="351982"/>
                  <a:pt x="52393" y="227991"/>
                  <a:pt x="0" y="116192"/>
                </a:cubicBezTo>
                <a:close/>
              </a:path>
              <a:path w="7928337" h="697139" stroke="0" extrusionOk="0">
                <a:moveTo>
                  <a:pt x="0" y="116192"/>
                </a:moveTo>
                <a:cubicBezTo>
                  <a:pt x="7053" y="56406"/>
                  <a:pt x="70084" y="771"/>
                  <a:pt x="116192" y="0"/>
                </a:cubicBezTo>
                <a:cubicBezTo>
                  <a:pt x="295791" y="-42147"/>
                  <a:pt x="334737" y="32082"/>
                  <a:pt x="477310" y="0"/>
                </a:cubicBezTo>
                <a:cubicBezTo>
                  <a:pt x="619883" y="-32082"/>
                  <a:pt x="699415" y="38880"/>
                  <a:pt x="838428" y="0"/>
                </a:cubicBezTo>
                <a:cubicBezTo>
                  <a:pt x="977441" y="-38880"/>
                  <a:pt x="1226347" y="15563"/>
                  <a:pt x="1353464" y="0"/>
                </a:cubicBezTo>
                <a:cubicBezTo>
                  <a:pt x="1480581" y="-15563"/>
                  <a:pt x="1759086" y="61632"/>
                  <a:pt x="1868501" y="0"/>
                </a:cubicBezTo>
                <a:cubicBezTo>
                  <a:pt x="1977916" y="-61632"/>
                  <a:pt x="2089307" y="23058"/>
                  <a:pt x="2306579" y="0"/>
                </a:cubicBezTo>
                <a:cubicBezTo>
                  <a:pt x="2523851" y="-23058"/>
                  <a:pt x="2743534" y="17728"/>
                  <a:pt x="2975535" y="0"/>
                </a:cubicBezTo>
                <a:cubicBezTo>
                  <a:pt x="3207536" y="-17728"/>
                  <a:pt x="3259201" y="28527"/>
                  <a:pt x="3413612" y="0"/>
                </a:cubicBezTo>
                <a:cubicBezTo>
                  <a:pt x="3568023" y="-28527"/>
                  <a:pt x="3688131" y="23580"/>
                  <a:pt x="3851689" y="0"/>
                </a:cubicBezTo>
                <a:cubicBezTo>
                  <a:pt x="4015247" y="-23580"/>
                  <a:pt x="4133644" y="32568"/>
                  <a:pt x="4366726" y="0"/>
                </a:cubicBezTo>
                <a:cubicBezTo>
                  <a:pt x="4599808" y="-32568"/>
                  <a:pt x="4670518" y="3213"/>
                  <a:pt x="4804803" y="0"/>
                </a:cubicBezTo>
                <a:cubicBezTo>
                  <a:pt x="4939088" y="-3213"/>
                  <a:pt x="5169564" y="62444"/>
                  <a:pt x="5473759" y="0"/>
                </a:cubicBezTo>
                <a:cubicBezTo>
                  <a:pt x="5777954" y="-62444"/>
                  <a:pt x="5715578" y="32890"/>
                  <a:pt x="5834877" y="0"/>
                </a:cubicBezTo>
                <a:cubicBezTo>
                  <a:pt x="5954176" y="-32890"/>
                  <a:pt x="6241271" y="36501"/>
                  <a:pt x="6426873" y="0"/>
                </a:cubicBezTo>
                <a:cubicBezTo>
                  <a:pt x="6612475" y="-36501"/>
                  <a:pt x="6915520" y="46581"/>
                  <a:pt x="7172789" y="0"/>
                </a:cubicBezTo>
                <a:cubicBezTo>
                  <a:pt x="7430058" y="-46581"/>
                  <a:pt x="7534073" y="23258"/>
                  <a:pt x="7812145" y="0"/>
                </a:cubicBezTo>
                <a:cubicBezTo>
                  <a:pt x="7879125" y="-2536"/>
                  <a:pt x="7921403" y="57133"/>
                  <a:pt x="7928337" y="116192"/>
                </a:cubicBezTo>
                <a:cubicBezTo>
                  <a:pt x="7972957" y="234045"/>
                  <a:pt x="7898263" y="379860"/>
                  <a:pt x="7928337" y="580947"/>
                </a:cubicBezTo>
                <a:cubicBezTo>
                  <a:pt x="7942226" y="640959"/>
                  <a:pt x="7880819" y="690208"/>
                  <a:pt x="7812145" y="697139"/>
                </a:cubicBezTo>
                <a:cubicBezTo>
                  <a:pt x="7693199" y="736448"/>
                  <a:pt x="7578343" y="678664"/>
                  <a:pt x="7451027" y="697139"/>
                </a:cubicBezTo>
                <a:cubicBezTo>
                  <a:pt x="7323711" y="715614"/>
                  <a:pt x="6955710" y="656418"/>
                  <a:pt x="6705112" y="697139"/>
                </a:cubicBezTo>
                <a:cubicBezTo>
                  <a:pt x="6454515" y="737860"/>
                  <a:pt x="6185145" y="695199"/>
                  <a:pt x="5959196" y="697139"/>
                </a:cubicBezTo>
                <a:cubicBezTo>
                  <a:pt x="5733247" y="699079"/>
                  <a:pt x="5761963" y="680072"/>
                  <a:pt x="5598079" y="697139"/>
                </a:cubicBezTo>
                <a:cubicBezTo>
                  <a:pt x="5434195" y="714206"/>
                  <a:pt x="5202734" y="641855"/>
                  <a:pt x="5083042" y="697139"/>
                </a:cubicBezTo>
                <a:cubicBezTo>
                  <a:pt x="4963350" y="752423"/>
                  <a:pt x="4732223" y="695677"/>
                  <a:pt x="4414086" y="697139"/>
                </a:cubicBezTo>
                <a:cubicBezTo>
                  <a:pt x="4095949" y="698601"/>
                  <a:pt x="4024753" y="696980"/>
                  <a:pt x="3745130" y="697139"/>
                </a:cubicBezTo>
                <a:cubicBezTo>
                  <a:pt x="3465507" y="697298"/>
                  <a:pt x="3370049" y="641907"/>
                  <a:pt x="3230093" y="697139"/>
                </a:cubicBezTo>
                <a:cubicBezTo>
                  <a:pt x="3090137" y="752371"/>
                  <a:pt x="2770000" y="637414"/>
                  <a:pt x="2484178" y="697139"/>
                </a:cubicBezTo>
                <a:cubicBezTo>
                  <a:pt x="2198356" y="756864"/>
                  <a:pt x="2259604" y="654247"/>
                  <a:pt x="2123060" y="697139"/>
                </a:cubicBezTo>
                <a:cubicBezTo>
                  <a:pt x="1986516" y="740031"/>
                  <a:pt x="1865143" y="640714"/>
                  <a:pt x="1608023" y="697139"/>
                </a:cubicBezTo>
                <a:cubicBezTo>
                  <a:pt x="1350903" y="753564"/>
                  <a:pt x="1336538" y="656258"/>
                  <a:pt x="1246905" y="697139"/>
                </a:cubicBezTo>
                <a:cubicBezTo>
                  <a:pt x="1157272" y="738020"/>
                  <a:pt x="456212" y="614836"/>
                  <a:pt x="116192" y="697139"/>
                </a:cubicBezTo>
                <a:cubicBezTo>
                  <a:pt x="56365" y="698974"/>
                  <a:pt x="-17" y="647501"/>
                  <a:pt x="0" y="580947"/>
                </a:cubicBezTo>
                <a:cubicBezTo>
                  <a:pt x="-15262" y="380674"/>
                  <a:pt x="11292" y="292955"/>
                  <a:pt x="0" y="116192"/>
                </a:cubicBezTo>
                <a:close/>
              </a:path>
            </a:pathLst>
          </a:custGeom>
          <a:solidFill>
            <a:schemeClr val="bg1"/>
          </a:solidFill>
          <a:ln>
            <a:solidFill>
              <a:schemeClr val="accent2">
                <a:lumMod val="50000"/>
              </a:schemeClr>
            </a:solidFill>
            <a:prstDash val="dash"/>
            <a:extLst>
              <a:ext uri="{C807C97D-BFC1-408E-A445-0C87EB9F89A2}">
                <ask:lineSketchStyleProps xmlns:ask="http://schemas.microsoft.com/office/drawing/2018/sketchyshapes" sd="3829830956">
                  <a:custGeom>
                    <a:avLst/>
                    <a:gdLst>
                      <a:gd name="connsiteX0" fmla="*/ 0 w 11866880"/>
                      <a:gd name="connsiteY0" fmla="*/ 179344 h 1076046"/>
                      <a:gd name="connsiteX1" fmla="*/ 173912 w 11866880"/>
                      <a:gd name="connsiteY1" fmla="*/ 0 h 1076046"/>
                      <a:gd name="connsiteX2" fmla="*/ 829612 w 11866880"/>
                      <a:gd name="connsiteY2" fmla="*/ 0 h 1076046"/>
                      <a:gd name="connsiteX3" fmla="*/ 1946075 w 11866880"/>
                      <a:gd name="connsiteY3" fmla="*/ 0 h 1076046"/>
                      <a:gd name="connsiteX4" fmla="*/ 2601774 w 11866880"/>
                      <a:gd name="connsiteY4" fmla="*/ 0 h 1076046"/>
                      <a:gd name="connsiteX5" fmla="*/ 3718237 w 11866880"/>
                      <a:gd name="connsiteY5" fmla="*/ 0 h 1076046"/>
                      <a:gd name="connsiteX6" fmla="*/ 4719508 w 11866880"/>
                      <a:gd name="connsiteY6" fmla="*/ 0 h 1076046"/>
                      <a:gd name="connsiteX7" fmla="*/ 5835971 w 11866880"/>
                      <a:gd name="connsiteY7" fmla="*/ 0 h 1076046"/>
                      <a:gd name="connsiteX8" fmla="*/ 6606862 w 11866880"/>
                      <a:gd name="connsiteY8" fmla="*/ 0 h 1076046"/>
                      <a:gd name="connsiteX9" fmla="*/ 7492942 w 11866880"/>
                      <a:gd name="connsiteY9" fmla="*/ 0 h 1076046"/>
                      <a:gd name="connsiteX10" fmla="*/ 8263833 w 11866880"/>
                      <a:gd name="connsiteY10" fmla="*/ 0 h 1076046"/>
                      <a:gd name="connsiteX11" fmla="*/ 8804343 w 11866880"/>
                      <a:gd name="connsiteY11" fmla="*/ 0 h 1076046"/>
                      <a:gd name="connsiteX12" fmla="*/ 9805615 w 11866880"/>
                      <a:gd name="connsiteY12" fmla="*/ 0 h 1076046"/>
                      <a:gd name="connsiteX13" fmla="*/ 10922076 w 11866880"/>
                      <a:gd name="connsiteY13" fmla="*/ 0 h 1076046"/>
                      <a:gd name="connsiteX14" fmla="*/ 11692967 w 11866880"/>
                      <a:gd name="connsiteY14" fmla="*/ 0 h 1076046"/>
                      <a:gd name="connsiteX15" fmla="*/ 11866880 w 11866880"/>
                      <a:gd name="connsiteY15" fmla="*/ 179344 h 1076046"/>
                      <a:gd name="connsiteX16" fmla="*/ 11866880 w 11866880"/>
                      <a:gd name="connsiteY16" fmla="*/ 896701 h 1076046"/>
                      <a:gd name="connsiteX17" fmla="*/ 11692967 w 11866880"/>
                      <a:gd name="connsiteY17" fmla="*/ 1076046 h 1076046"/>
                      <a:gd name="connsiteX18" fmla="*/ 10691695 w 11866880"/>
                      <a:gd name="connsiteY18" fmla="*/ 1076046 h 1076046"/>
                      <a:gd name="connsiteX19" fmla="*/ 9575234 w 11866880"/>
                      <a:gd name="connsiteY19" fmla="*/ 1076046 h 1076046"/>
                      <a:gd name="connsiteX20" fmla="*/ 8919533 w 11866880"/>
                      <a:gd name="connsiteY20" fmla="*/ 1076046 h 1076046"/>
                      <a:gd name="connsiteX21" fmla="*/ 7803071 w 11866880"/>
                      <a:gd name="connsiteY21" fmla="*/ 1076046 h 1076046"/>
                      <a:gd name="connsiteX22" fmla="*/ 7032180 w 11866880"/>
                      <a:gd name="connsiteY22" fmla="*/ 1076046 h 1076046"/>
                      <a:gd name="connsiteX23" fmla="*/ 6491670 w 11866880"/>
                      <a:gd name="connsiteY23" fmla="*/ 1076046 h 1076046"/>
                      <a:gd name="connsiteX24" fmla="*/ 5951160 w 11866880"/>
                      <a:gd name="connsiteY24" fmla="*/ 1076046 h 1076046"/>
                      <a:gd name="connsiteX25" fmla="*/ 5065080 w 11866880"/>
                      <a:gd name="connsiteY25" fmla="*/ 1076046 h 1076046"/>
                      <a:gd name="connsiteX26" fmla="*/ 4294189 w 11866880"/>
                      <a:gd name="connsiteY26" fmla="*/ 1076046 h 1076046"/>
                      <a:gd name="connsiteX27" fmla="*/ 3292917 w 11866880"/>
                      <a:gd name="connsiteY27" fmla="*/ 1076046 h 1076046"/>
                      <a:gd name="connsiteX28" fmla="*/ 2406837 w 11866880"/>
                      <a:gd name="connsiteY28" fmla="*/ 1076046 h 1076046"/>
                      <a:gd name="connsiteX29" fmla="*/ 1520756 w 11866880"/>
                      <a:gd name="connsiteY29" fmla="*/ 1076046 h 1076046"/>
                      <a:gd name="connsiteX30" fmla="*/ 173912 w 11866880"/>
                      <a:gd name="connsiteY30" fmla="*/ 1076046 h 1076046"/>
                      <a:gd name="connsiteX31" fmla="*/ 0 w 11866880"/>
                      <a:gd name="connsiteY31" fmla="*/ 896701 h 1076046"/>
                      <a:gd name="connsiteX32" fmla="*/ 0 w 11866880"/>
                      <a:gd name="connsiteY32" fmla="*/ 179344 h 1076046"/>
                      <a:gd name="connsiteX0" fmla="*/ 0 w 11866880"/>
                      <a:gd name="connsiteY0" fmla="*/ 179344 h 1076046"/>
                      <a:gd name="connsiteX1" fmla="*/ 173912 w 11866880"/>
                      <a:gd name="connsiteY1" fmla="*/ 0 h 1076046"/>
                      <a:gd name="connsiteX2" fmla="*/ 714422 w 11866880"/>
                      <a:gd name="connsiteY2" fmla="*/ 0 h 1076046"/>
                      <a:gd name="connsiteX3" fmla="*/ 1254932 w 11866880"/>
                      <a:gd name="connsiteY3" fmla="*/ 0 h 1076046"/>
                      <a:gd name="connsiteX4" fmla="*/ 2025821 w 11866880"/>
                      <a:gd name="connsiteY4" fmla="*/ 0 h 1076046"/>
                      <a:gd name="connsiteX5" fmla="*/ 2796712 w 11866880"/>
                      <a:gd name="connsiteY5" fmla="*/ 0 h 1076046"/>
                      <a:gd name="connsiteX6" fmla="*/ 3452413 w 11866880"/>
                      <a:gd name="connsiteY6" fmla="*/ 0 h 1076046"/>
                      <a:gd name="connsiteX7" fmla="*/ 4453685 w 11866880"/>
                      <a:gd name="connsiteY7" fmla="*/ 0 h 1076046"/>
                      <a:gd name="connsiteX8" fmla="*/ 5109384 w 11866880"/>
                      <a:gd name="connsiteY8" fmla="*/ 0 h 1076046"/>
                      <a:gd name="connsiteX9" fmla="*/ 5765084 w 11866880"/>
                      <a:gd name="connsiteY9" fmla="*/ 0 h 1076046"/>
                      <a:gd name="connsiteX10" fmla="*/ 6535975 w 11866880"/>
                      <a:gd name="connsiteY10" fmla="*/ 0 h 1076046"/>
                      <a:gd name="connsiteX11" fmla="*/ 7191674 w 11866880"/>
                      <a:gd name="connsiteY11" fmla="*/ 0 h 1076046"/>
                      <a:gd name="connsiteX12" fmla="*/ 8192946 w 11866880"/>
                      <a:gd name="connsiteY12" fmla="*/ 0 h 1076046"/>
                      <a:gd name="connsiteX13" fmla="*/ 8733456 w 11866880"/>
                      <a:gd name="connsiteY13" fmla="*/ 0 h 1076046"/>
                      <a:gd name="connsiteX14" fmla="*/ 9619536 w 11866880"/>
                      <a:gd name="connsiteY14" fmla="*/ 0 h 1076046"/>
                      <a:gd name="connsiteX15" fmla="*/ 10736000 w 11866880"/>
                      <a:gd name="connsiteY15" fmla="*/ 0 h 1076046"/>
                      <a:gd name="connsiteX16" fmla="*/ 11692967 w 11866880"/>
                      <a:gd name="connsiteY16" fmla="*/ 0 h 1076046"/>
                      <a:gd name="connsiteX17" fmla="*/ 11866880 w 11866880"/>
                      <a:gd name="connsiteY17" fmla="*/ 179344 h 1076046"/>
                      <a:gd name="connsiteX18" fmla="*/ 11866880 w 11866880"/>
                      <a:gd name="connsiteY18" fmla="*/ 896701 h 1076046"/>
                      <a:gd name="connsiteX19" fmla="*/ 11692967 w 11866880"/>
                      <a:gd name="connsiteY19" fmla="*/ 1076046 h 1076046"/>
                      <a:gd name="connsiteX20" fmla="*/ 11152457 w 11866880"/>
                      <a:gd name="connsiteY20" fmla="*/ 1076046 h 1076046"/>
                      <a:gd name="connsiteX21" fmla="*/ 10035996 w 11866880"/>
                      <a:gd name="connsiteY21" fmla="*/ 1076046 h 1076046"/>
                      <a:gd name="connsiteX22" fmla="*/ 8919533 w 11866880"/>
                      <a:gd name="connsiteY22" fmla="*/ 1076046 h 1076046"/>
                      <a:gd name="connsiteX23" fmla="*/ 8379024 w 11866880"/>
                      <a:gd name="connsiteY23" fmla="*/ 1076046 h 1076046"/>
                      <a:gd name="connsiteX24" fmla="*/ 7608133 w 11866880"/>
                      <a:gd name="connsiteY24" fmla="*/ 1076046 h 1076046"/>
                      <a:gd name="connsiteX25" fmla="*/ 6606862 w 11866880"/>
                      <a:gd name="connsiteY25" fmla="*/ 1076046 h 1076046"/>
                      <a:gd name="connsiteX26" fmla="*/ 6136264 w 11866880"/>
                      <a:gd name="connsiteY26" fmla="*/ 1076046 h 1076046"/>
                      <a:gd name="connsiteX27" fmla="*/ 5605590 w 11866880"/>
                      <a:gd name="connsiteY27" fmla="*/ 1076046 h 1076046"/>
                      <a:gd name="connsiteX28" fmla="*/ 4834699 w 11866880"/>
                      <a:gd name="connsiteY28" fmla="*/ 1076046 h 1076046"/>
                      <a:gd name="connsiteX29" fmla="*/ 3718237 w 11866880"/>
                      <a:gd name="connsiteY29" fmla="*/ 1076046 h 1076046"/>
                      <a:gd name="connsiteX30" fmla="*/ 3177727 w 11866880"/>
                      <a:gd name="connsiteY30" fmla="*/ 1076046 h 1076046"/>
                      <a:gd name="connsiteX31" fmla="*/ 2406837 w 11866880"/>
                      <a:gd name="connsiteY31" fmla="*/ 1076046 h 1076046"/>
                      <a:gd name="connsiteX32" fmla="*/ 1866327 w 11866880"/>
                      <a:gd name="connsiteY32" fmla="*/ 1076046 h 1076046"/>
                      <a:gd name="connsiteX33" fmla="*/ 173912 w 11866880"/>
                      <a:gd name="connsiteY33" fmla="*/ 1076046 h 1076046"/>
                      <a:gd name="connsiteX34" fmla="*/ 0 w 11866880"/>
                      <a:gd name="connsiteY34" fmla="*/ 896701 h 1076046"/>
                      <a:gd name="connsiteX35" fmla="*/ 0 w 11866880"/>
                      <a:gd name="connsiteY35" fmla="*/ 179344 h 10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66880" h="1076046" fill="none" extrusionOk="0">
                        <a:moveTo>
                          <a:pt x="0" y="179344"/>
                        </a:moveTo>
                        <a:cubicBezTo>
                          <a:pt x="-13925" y="100552"/>
                          <a:pt x="59364" y="-26390"/>
                          <a:pt x="173912" y="0"/>
                        </a:cubicBezTo>
                        <a:cubicBezTo>
                          <a:pt x="488559" y="-30681"/>
                          <a:pt x="678526" y="73257"/>
                          <a:pt x="829612" y="0"/>
                        </a:cubicBezTo>
                        <a:cubicBezTo>
                          <a:pt x="1034135" y="-54767"/>
                          <a:pt x="1600334" y="65324"/>
                          <a:pt x="1946075" y="0"/>
                        </a:cubicBezTo>
                        <a:cubicBezTo>
                          <a:pt x="2247655" y="-78745"/>
                          <a:pt x="2456427" y="110148"/>
                          <a:pt x="2601774" y="0"/>
                        </a:cubicBezTo>
                        <a:cubicBezTo>
                          <a:pt x="2844652" y="23272"/>
                          <a:pt x="3311510" y="127651"/>
                          <a:pt x="3718237" y="0"/>
                        </a:cubicBezTo>
                        <a:cubicBezTo>
                          <a:pt x="4252841" y="-71262"/>
                          <a:pt x="4361255" y="42636"/>
                          <a:pt x="4719508" y="0"/>
                        </a:cubicBezTo>
                        <a:cubicBezTo>
                          <a:pt x="5002311" y="-47884"/>
                          <a:pt x="5364879" y="24984"/>
                          <a:pt x="5835971" y="0"/>
                        </a:cubicBezTo>
                        <a:cubicBezTo>
                          <a:pt x="6349990" y="-59664"/>
                          <a:pt x="6224625" y="74711"/>
                          <a:pt x="6606862" y="0"/>
                        </a:cubicBezTo>
                        <a:cubicBezTo>
                          <a:pt x="6950407" y="-74205"/>
                          <a:pt x="7187189" y="81005"/>
                          <a:pt x="7492942" y="0"/>
                        </a:cubicBezTo>
                        <a:cubicBezTo>
                          <a:pt x="7858780" y="-90970"/>
                          <a:pt x="7984750" y="-14614"/>
                          <a:pt x="8263833" y="0"/>
                        </a:cubicBezTo>
                        <a:cubicBezTo>
                          <a:pt x="8521785" y="648"/>
                          <a:pt x="8666967" y="32487"/>
                          <a:pt x="8804343" y="0"/>
                        </a:cubicBezTo>
                        <a:cubicBezTo>
                          <a:pt x="8951526" y="-23792"/>
                          <a:pt x="9575697" y="123034"/>
                          <a:pt x="9805615" y="0"/>
                        </a:cubicBezTo>
                        <a:cubicBezTo>
                          <a:pt x="10048025" y="-95322"/>
                          <a:pt x="10513345" y="32123"/>
                          <a:pt x="10922076" y="0"/>
                        </a:cubicBezTo>
                        <a:cubicBezTo>
                          <a:pt x="11330280" y="-51677"/>
                          <a:pt x="11521457" y="66138"/>
                          <a:pt x="11692967" y="0"/>
                        </a:cubicBezTo>
                        <a:cubicBezTo>
                          <a:pt x="11786361" y="849"/>
                          <a:pt x="11831628" y="60808"/>
                          <a:pt x="11866880" y="179344"/>
                        </a:cubicBezTo>
                        <a:cubicBezTo>
                          <a:pt x="11895525" y="454341"/>
                          <a:pt x="11823016" y="691107"/>
                          <a:pt x="11866880" y="896701"/>
                        </a:cubicBezTo>
                        <a:cubicBezTo>
                          <a:pt x="11855631" y="998770"/>
                          <a:pt x="11787948" y="1055993"/>
                          <a:pt x="11692967" y="1076046"/>
                        </a:cubicBezTo>
                        <a:cubicBezTo>
                          <a:pt x="11347496" y="1185891"/>
                          <a:pt x="11089706" y="1064783"/>
                          <a:pt x="10691695" y="1076046"/>
                        </a:cubicBezTo>
                        <a:cubicBezTo>
                          <a:pt x="10301733" y="1119452"/>
                          <a:pt x="9921304" y="1119573"/>
                          <a:pt x="9575234" y="1076046"/>
                        </a:cubicBezTo>
                        <a:cubicBezTo>
                          <a:pt x="9225183" y="1099333"/>
                          <a:pt x="9177794" y="1041831"/>
                          <a:pt x="8919533" y="1076046"/>
                        </a:cubicBezTo>
                        <a:cubicBezTo>
                          <a:pt x="8658494" y="1203636"/>
                          <a:pt x="8168450" y="981246"/>
                          <a:pt x="7803071" y="1076046"/>
                        </a:cubicBezTo>
                        <a:cubicBezTo>
                          <a:pt x="7420761" y="1206397"/>
                          <a:pt x="7267248" y="1018155"/>
                          <a:pt x="7032180" y="1076046"/>
                        </a:cubicBezTo>
                        <a:cubicBezTo>
                          <a:pt x="6786090" y="1159539"/>
                          <a:pt x="6640192" y="1040207"/>
                          <a:pt x="6491670" y="1076046"/>
                        </a:cubicBezTo>
                        <a:cubicBezTo>
                          <a:pt x="6351285" y="1073051"/>
                          <a:pt x="6111929" y="1019511"/>
                          <a:pt x="5951160" y="1076046"/>
                        </a:cubicBezTo>
                        <a:cubicBezTo>
                          <a:pt x="5767906" y="1073023"/>
                          <a:pt x="5310795" y="908454"/>
                          <a:pt x="5065080" y="1076046"/>
                        </a:cubicBezTo>
                        <a:cubicBezTo>
                          <a:pt x="4824754" y="1183084"/>
                          <a:pt x="4480265" y="1058054"/>
                          <a:pt x="4294189" y="1076046"/>
                        </a:cubicBezTo>
                        <a:cubicBezTo>
                          <a:pt x="4165204" y="1133254"/>
                          <a:pt x="3732740" y="1085588"/>
                          <a:pt x="3292917" y="1076046"/>
                        </a:cubicBezTo>
                        <a:cubicBezTo>
                          <a:pt x="2892569" y="1224826"/>
                          <a:pt x="2825340" y="972981"/>
                          <a:pt x="2406837" y="1076046"/>
                        </a:cubicBezTo>
                        <a:cubicBezTo>
                          <a:pt x="1984558" y="1161642"/>
                          <a:pt x="1936623" y="1012065"/>
                          <a:pt x="1520756" y="1076046"/>
                        </a:cubicBezTo>
                        <a:cubicBezTo>
                          <a:pt x="975428" y="1107471"/>
                          <a:pt x="645678" y="1024062"/>
                          <a:pt x="173912" y="1076046"/>
                        </a:cubicBezTo>
                        <a:cubicBezTo>
                          <a:pt x="76912" y="1064995"/>
                          <a:pt x="15669" y="1017217"/>
                          <a:pt x="0" y="896701"/>
                        </a:cubicBezTo>
                        <a:cubicBezTo>
                          <a:pt x="27974" y="537636"/>
                          <a:pt x="60046" y="379037"/>
                          <a:pt x="0" y="179344"/>
                        </a:cubicBezTo>
                        <a:close/>
                      </a:path>
                      <a:path w="11866880" h="1076046" stroke="0" extrusionOk="0">
                        <a:moveTo>
                          <a:pt x="0" y="179344"/>
                        </a:moveTo>
                        <a:cubicBezTo>
                          <a:pt x="8273" y="81051"/>
                          <a:pt x="92172" y="11929"/>
                          <a:pt x="173912" y="0"/>
                        </a:cubicBezTo>
                        <a:cubicBezTo>
                          <a:pt x="446325" y="-31511"/>
                          <a:pt x="492094" y="36614"/>
                          <a:pt x="714422" y="0"/>
                        </a:cubicBezTo>
                        <a:cubicBezTo>
                          <a:pt x="918336" y="-72031"/>
                          <a:pt x="1082345" y="58666"/>
                          <a:pt x="1254932" y="0"/>
                        </a:cubicBezTo>
                        <a:cubicBezTo>
                          <a:pt x="1450844" y="-52947"/>
                          <a:pt x="1853230" y="38060"/>
                          <a:pt x="2025821" y="0"/>
                        </a:cubicBezTo>
                        <a:cubicBezTo>
                          <a:pt x="2196311" y="-63660"/>
                          <a:pt x="2629175" y="88896"/>
                          <a:pt x="2796712" y="0"/>
                        </a:cubicBezTo>
                        <a:cubicBezTo>
                          <a:pt x="2953974" y="-86270"/>
                          <a:pt x="3113929" y="-5496"/>
                          <a:pt x="3452413" y="0"/>
                        </a:cubicBezTo>
                        <a:cubicBezTo>
                          <a:pt x="3693677" y="-60217"/>
                          <a:pt x="4073864" y="98248"/>
                          <a:pt x="4453685" y="0"/>
                        </a:cubicBezTo>
                        <a:cubicBezTo>
                          <a:pt x="4794022" y="-22619"/>
                          <a:pt x="4879957" y="62060"/>
                          <a:pt x="5109384" y="0"/>
                        </a:cubicBezTo>
                        <a:cubicBezTo>
                          <a:pt x="5333252" y="-78423"/>
                          <a:pt x="5535976" y="-10938"/>
                          <a:pt x="5765084" y="0"/>
                        </a:cubicBezTo>
                        <a:cubicBezTo>
                          <a:pt x="5973264" y="-81132"/>
                          <a:pt x="6225413" y="55921"/>
                          <a:pt x="6535975" y="0"/>
                        </a:cubicBezTo>
                        <a:cubicBezTo>
                          <a:pt x="6909025" y="-70153"/>
                          <a:pt x="6982702" y="429"/>
                          <a:pt x="7191674" y="0"/>
                        </a:cubicBezTo>
                        <a:cubicBezTo>
                          <a:pt x="7444428" y="67830"/>
                          <a:pt x="7743215" y="137866"/>
                          <a:pt x="8192946" y="0"/>
                        </a:cubicBezTo>
                        <a:cubicBezTo>
                          <a:pt x="8612274" y="-58985"/>
                          <a:pt x="8567929" y="74139"/>
                          <a:pt x="8733456" y="0"/>
                        </a:cubicBezTo>
                        <a:cubicBezTo>
                          <a:pt x="8869164" y="-65059"/>
                          <a:pt x="9379458" y="82583"/>
                          <a:pt x="9619536" y="0"/>
                        </a:cubicBezTo>
                        <a:cubicBezTo>
                          <a:pt x="9922390" y="-84913"/>
                          <a:pt x="10305707" y="10782"/>
                          <a:pt x="10736000" y="0"/>
                        </a:cubicBezTo>
                        <a:cubicBezTo>
                          <a:pt x="11123680" y="-114573"/>
                          <a:pt x="11247991" y="59842"/>
                          <a:pt x="11692967" y="0"/>
                        </a:cubicBezTo>
                        <a:cubicBezTo>
                          <a:pt x="11783575" y="-2135"/>
                          <a:pt x="11859677" y="85093"/>
                          <a:pt x="11866880" y="179344"/>
                        </a:cubicBezTo>
                        <a:cubicBezTo>
                          <a:pt x="11904814" y="369330"/>
                          <a:pt x="11819912" y="623449"/>
                          <a:pt x="11866880" y="896701"/>
                        </a:cubicBezTo>
                        <a:cubicBezTo>
                          <a:pt x="11876777" y="979331"/>
                          <a:pt x="11765195" y="1065316"/>
                          <a:pt x="11692967" y="1076046"/>
                        </a:cubicBezTo>
                        <a:cubicBezTo>
                          <a:pt x="11522139" y="1149119"/>
                          <a:pt x="11358626" y="1054783"/>
                          <a:pt x="11152457" y="1076046"/>
                        </a:cubicBezTo>
                        <a:cubicBezTo>
                          <a:pt x="10900988" y="1073696"/>
                          <a:pt x="10409819" y="1021164"/>
                          <a:pt x="10035996" y="1076046"/>
                        </a:cubicBezTo>
                        <a:cubicBezTo>
                          <a:pt x="9613427" y="1103433"/>
                          <a:pt x="9251726" y="1085663"/>
                          <a:pt x="8919533" y="1076046"/>
                        </a:cubicBezTo>
                        <a:cubicBezTo>
                          <a:pt x="8579090" y="1080172"/>
                          <a:pt x="8613240" y="1046401"/>
                          <a:pt x="8379024" y="1076046"/>
                        </a:cubicBezTo>
                        <a:cubicBezTo>
                          <a:pt x="8103731" y="1102520"/>
                          <a:pt x="7787222" y="985145"/>
                          <a:pt x="7608133" y="1076046"/>
                        </a:cubicBezTo>
                        <a:cubicBezTo>
                          <a:pt x="7439564" y="1122799"/>
                          <a:pt x="7068405" y="1069593"/>
                          <a:pt x="6606862" y="1076046"/>
                        </a:cubicBezTo>
                        <a:cubicBezTo>
                          <a:pt x="6417828" y="1098447"/>
                          <a:pt x="6310945" y="1064486"/>
                          <a:pt x="6136264" y="1076046"/>
                        </a:cubicBezTo>
                        <a:cubicBezTo>
                          <a:pt x="5961583" y="1087606"/>
                          <a:pt x="5770334" y="1055551"/>
                          <a:pt x="5605590" y="1076046"/>
                        </a:cubicBezTo>
                        <a:cubicBezTo>
                          <a:pt x="5186678" y="1102225"/>
                          <a:pt x="5088281" y="969983"/>
                          <a:pt x="4834699" y="1076046"/>
                        </a:cubicBezTo>
                        <a:cubicBezTo>
                          <a:pt x="4536872" y="1108408"/>
                          <a:pt x="4096241" y="1025667"/>
                          <a:pt x="3718237" y="1076046"/>
                        </a:cubicBezTo>
                        <a:cubicBezTo>
                          <a:pt x="3292359" y="1174584"/>
                          <a:pt x="3413877" y="989915"/>
                          <a:pt x="3177727" y="1076046"/>
                        </a:cubicBezTo>
                        <a:cubicBezTo>
                          <a:pt x="3001814" y="1085569"/>
                          <a:pt x="2798256" y="991952"/>
                          <a:pt x="2406837" y="1076046"/>
                        </a:cubicBezTo>
                        <a:cubicBezTo>
                          <a:pt x="2041335" y="1133944"/>
                          <a:pt x="1956555" y="1015916"/>
                          <a:pt x="1866327" y="1076046"/>
                        </a:cubicBezTo>
                        <a:cubicBezTo>
                          <a:pt x="1743585" y="1115452"/>
                          <a:pt x="647511" y="1042247"/>
                          <a:pt x="173912" y="1076046"/>
                        </a:cubicBezTo>
                        <a:cubicBezTo>
                          <a:pt x="81893" y="1085739"/>
                          <a:pt x="-7925" y="1003495"/>
                          <a:pt x="0" y="896701"/>
                        </a:cubicBezTo>
                        <a:cubicBezTo>
                          <a:pt x="-22524" y="582831"/>
                          <a:pt x="-16071" y="429717"/>
                          <a:pt x="0" y="179344"/>
                        </a:cubicBezTo>
                        <a:close/>
                      </a:path>
                      <a:path w="11866880" h="1076046" fill="none" stroke="0" extrusionOk="0">
                        <a:moveTo>
                          <a:pt x="0" y="179344"/>
                        </a:moveTo>
                        <a:cubicBezTo>
                          <a:pt x="4280" y="91209"/>
                          <a:pt x="86666" y="-18679"/>
                          <a:pt x="173912" y="0"/>
                        </a:cubicBezTo>
                        <a:cubicBezTo>
                          <a:pt x="491230" y="-50707"/>
                          <a:pt x="671689" y="89137"/>
                          <a:pt x="829612" y="0"/>
                        </a:cubicBezTo>
                        <a:cubicBezTo>
                          <a:pt x="1013857" y="-47033"/>
                          <a:pt x="1617415" y="132268"/>
                          <a:pt x="1946075" y="0"/>
                        </a:cubicBezTo>
                        <a:cubicBezTo>
                          <a:pt x="2256876" y="-96061"/>
                          <a:pt x="2468130" y="79502"/>
                          <a:pt x="2601774" y="0"/>
                        </a:cubicBezTo>
                        <a:cubicBezTo>
                          <a:pt x="2707890" y="12803"/>
                          <a:pt x="3161256" y="139991"/>
                          <a:pt x="3718237" y="0"/>
                        </a:cubicBezTo>
                        <a:cubicBezTo>
                          <a:pt x="4209827" y="-81275"/>
                          <a:pt x="4413928" y="46351"/>
                          <a:pt x="4719508" y="0"/>
                        </a:cubicBezTo>
                        <a:cubicBezTo>
                          <a:pt x="5037802" y="-51008"/>
                          <a:pt x="5309326" y="74455"/>
                          <a:pt x="5835971" y="0"/>
                        </a:cubicBezTo>
                        <a:cubicBezTo>
                          <a:pt x="6323049" y="-80695"/>
                          <a:pt x="6243440" y="85030"/>
                          <a:pt x="6606862" y="0"/>
                        </a:cubicBezTo>
                        <a:cubicBezTo>
                          <a:pt x="7034815" y="-80564"/>
                          <a:pt x="7192846" y="98362"/>
                          <a:pt x="7492942" y="0"/>
                        </a:cubicBezTo>
                        <a:cubicBezTo>
                          <a:pt x="7778300" y="-44389"/>
                          <a:pt x="7937810" y="42331"/>
                          <a:pt x="8263833" y="0"/>
                        </a:cubicBezTo>
                        <a:cubicBezTo>
                          <a:pt x="8479847" y="-15145"/>
                          <a:pt x="8671913" y="70420"/>
                          <a:pt x="8804343" y="0"/>
                        </a:cubicBezTo>
                        <a:cubicBezTo>
                          <a:pt x="8958296" y="-29664"/>
                          <a:pt x="9574618" y="73591"/>
                          <a:pt x="9805615" y="0"/>
                        </a:cubicBezTo>
                        <a:cubicBezTo>
                          <a:pt x="10027221" y="-133644"/>
                          <a:pt x="10453190" y="-57507"/>
                          <a:pt x="10922076" y="0"/>
                        </a:cubicBezTo>
                        <a:cubicBezTo>
                          <a:pt x="11299889" y="-43504"/>
                          <a:pt x="11496553" y="26701"/>
                          <a:pt x="11692967" y="0"/>
                        </a:cubicBezTo>
                        <a:cubicBezTo>
                          <a:pt x="11786539" y="-4348"/>
                          <a:pt x="11831444" y="54611"/>
                          <a:pt x="11866880" y="179344"/>
                        </a:cubicBezTo>
                        <a:cubicBezTo>
                          <a:pt x="11960636" y="474500"/>
                          <a:pt x="11819789" y="681513"/>
                          <a:pt x="11866880" y="896701"/>
                        </a:cubicBezTo>
                        <a:cubicBezTo>
                          <a:pt x="11859517" y="1010973"/>
                          <a:pt x="11802274" y="1071755"/>
                          <a:pt x="11692967" y="1076046"/>
                        </a:cubicBezTo>
                        <a:cubicBezTo>
                          <a:pt x="11336200" y="1213025"/>
                          <a:pt x="11091401" y="1046976"/>
                          <a:pt x="10691695" y="1076046"/>
                        </a:cubicBezTo>
                        <a:cubicBezTo>
                          <a:pt x="10321279" y="1077634"/>
                          <a:pt x="9925498" y="1101416"/>
                          <a:pt x="9575234" y="1076046"/>
                        </a:cubicBezTo>
                        <a:cubicBezTo>
                          <a:pt x="9204358" y="1098786"/>
                          <a:pt x="9169148" y="1056392"/>
                          <a:pt x="8919533" y="1076046"/>
                        </a:cubicBezTo>
                        <a:cubicBezTo>
                          <a:pt x="8752775" y="1083395"/>
                          <a:pt x="8090632" y="1012521"/>
                          <a:pt x="7803071" y="1076046"/>
                        </a:cubicBezTo>
                        <a:cubicBezTo>
                          <a:pt x="7448150" y="1237576"/>
                          <a:pt x="7298869" y="1001034"/>
                          <a:pt x="7032180" y="1076046"/>
                        </a:cubicBezTo>
                        <a:cubicBezTo>
                          <a:pt x="6747217" y="1131557"/>
                          <a:pt x="6597078" y="1046852"/>
                          <a:pt x="6491670" y="1076046"/>
                        </a:cubicBezTo>
                        <a:cubicBezTo>
                          <a:pt x="6370610" y="1083017"/>
                          <a:pt x="6123611" y="1072821"/>
                          <a:pt x="5951160" y="1076046"/>
                        </a:cubicBezTo>
                        <a:cubicBezTo>
                          <a:pt x="5774695" y="1082848"/>
                          <a:pt x="5251438" y="1001307"/>
                          <a:pt x="5065080" y="1076046"/>
                        </a:cubicBezTo>
                        <a:cubicBezTo>
                          <a:pt x="4837708" y="1172245"/>
                          <a:pt x="4448028" y="1010861"/>
                          <a:pt x="4294189" y="1076046"/>
                        </a:cubicBezTo>
                        <a:cubicBezTo>
                          <a:pt x="4244230" y="1186440"/>
                          <a:pt x="3685057" y="1003936"/>
                          <a:pt x="3292917" y="1076046"/>
                        </a:cubicBezTo>
                        <a:cubicBezTo>
                          <a:pt x="2844648" y="1171037"/>
                          <a:pt x="2808258" y="957558"/>
                          <a:pt x="2406837" y="1076046"/>
                        </a:cubicBezTo>
                        <a:cubicBezTo>
                          <a:pt x="1977467" y="1145733"/>
                          <a:pt x="1919731" y="1036310"/>
                          <a:pt x="1520756" y="1076046"/>
                        </a:cubicBezTo>
                        <a:cubicBezTo>
                          <a:pt x="1064296" y="1081799"/>
                          <a:pt x="668005" y="975577"/>
                          <a:pt x="173912" y="1076046"/>
                        </a:cubicBezTo>
                        <a:cubicBezTo>
                          <a:pt x="88381" y="1076389"/>
                          <a:pt x="21982" y="1015100"/>
                          <a:pt x="0" y="896701"/>
                        </a:cubicBezTo>
                        <a:cubicBezTo>
                          <a:pt x="-37335" y="594445"/>
                          <a:pt x="79749" y="388012"/>
                          <a:pt x="0" y="17934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Google Shape;1167;p39">
            <a:extLst>
              <a:ext uri="{FF2B5EF4-FFF2-40B4-BE49-F238E27FC236}">
                <a16:creationId xmlns:a16="http://schemas.microsoft.com/office/drawing/2014/main" id="{BB2CBE5A-A01A-941A-8FDD-32043DE80C49}"/>
              </a:ext>
            </a:extLst>
          </p:cNvPr>
          <p:cNvSpPr txBox="1">
            <a:spLocks noGrp="1"/>
          </p:cNvSpPr>
          <p:nvPr>
            <p:ph type="title" idx="4294967295"/>
          </p:nvPr>
        </p:nvSpPr>
        <p:spPr>
          <a:xfrm>
            <a:off x="524345" y="279797"/>
            <a:ext cx="11127516" cy="763588"/>
          </a:xfrm>
          <a:prstGeom prst="rect">
            <a:avLst/>
          </a:prstGeom>
        </p:spPr>
        <p:txBody>
          <a:bodyPr spcFirstLastPara="1" vert="horz" wrap="square" lIns="121900" tIns="121900" rIns="121900" bIns="121900" rtlCol="0" anchor="t" anchorCtr="0">
            <a:noAutofit/>
          </a:bodyPr>
          <a:lstStyle/>
          <a:p>
            <a:pPr algn="just"/>
            <a:r>
              <a:rPr lang="en-US" b="1" dirty="0">
                <a:solidFill>
                  <a:srgbClr val="002060"/>
                </a:solidFill>
                <a:latin typeface="Cambria" panose="02040503050406030204" pitchFamily="18" charset="0"/>
                <a:ea typeface="Cambria" panose="02040503050406030204" pitchFamily="18" charset="0"/>
              </a:rPr>
              <a:t>3. </a:t>
            </a:r>
            <a:r>
              <a:rPr lang="en-US" b="1" dirty="0" err="1">
                <a:solidFill>
                  <a:srgbClr val="002060"/>
                </a:solidFill>
                <a:latin typeface="Cambria" panose="02040503050406030204" pitchFamily="18" charset="0"/>
                <a:ea typeface="Cambria" panose="02040503050406030204" pitchFamily="18" charset="0"/>
              </a:rPr>
              <a:t>Một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đàn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gấu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Bắc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Cực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có</a:t>
            </a:r>
            <a:r>
              <a:rPr lang="en-US" b="1" dirty="0">
                <a:solidFill>
                  <a:srgbClr val="002060"/>
                </a:solidFill>
                <a:latin typeface="Cambria" panose="02040503050406030204" pitchFamily="18" charset="0"/>
                <a:ea typeface="Cambria" panose="02040503050406030204" pitchFamily="18" charset="0"/>
              </a:rPr>
              <a:t> 10 </a:t>
            </a:r>
            <a:r>
              <a:rPr lang="en-US" b="1" dirty="0" err="1">
                <a:solidFill>
                  <a:srgbClr val="002060"/>
                </a:solidFill>
                <a:latin typeface="Cambria" panose="02040503050406030204" pitchFamily="18" charset="0"/>
                <a:ea typeface="Cambria" panose="02040503050406030204" pitchFamily="18" charset="0"/>
              </a:rPr>
              <a:t>chú</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gấu</a:t>
            </a:r>
            <a:r>
              <a:rPr lang="en-US" b="1" dirty="0">
                <a:solidFill>
                  <a:srgbClr val="002060"/>
                </a:solidFill>
                <a:latin typeface="Cambria" panose="02040503050406030204" pitchFamily="18" charset="0"/>
                <a:ea typeface="Cambria" panose="02040503050406030204" pitchFamily="18" charset="0"/>
              </a:rPr>
              <a:t> con, </a:t>
            </a:r>
            <a:r>
              <a:rPr lang="en-US" b="1" dirty="0" err="1">
                <a:solidFill>
                  <a:srgbClr val="002060"/>
                </a:solidFill>
                <a:latin typeface="Cambria" panose="02040503050406030204" pitchFamily="18" charset="0"/>
                <a:ea typeface="Cambria" panose="02040503050406030204" pitchFamily="18" charset="0"/>
              </a:rPr>
              <a:t>mỗi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chú</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gấu</a:t>
            </a:r>
            <a:r>
              <a:rPr lang="en-US" b="1" dirty="0">
                <a:solidFill>
                  <a:srgbClr val="002060"/>
                </a:solidFill>
                <a:latin typeface="Cambria" panose="02040503050406030204" pitchFamily="18" charset="0"/>
                <a:ea typeface="Cambria" panose="02040503050406030204" pitchFamily="18" charset="0"/>
              </a:rPr>
              <a:t> con </a:t>
            </a:r>
            <a:r>
              <a:rPr lang="en-US" b="1" dirty="0" err="1">
                <a:solidFill>
                  <a:srgbClr val="002060"/>
                </a:solidFill>
                <a:latin typeface="Cambria" panose="02040503050406030204" pitchFamily="18" charset="0"/>
                <a:ea typeface="Cambria" panose="02040503050406030204" pitchFamily="18" charset="0"/>
              </a:rPr>
              <a:t>ăn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hết</a:t>
            </a:r>
            <a:r>
              <a:rPr lang="en-US" b="1" dirty="0">
                <a:solidFill>
                  <a:srgbClr val="002060"/>
                </a:solidFill>
                <a:latin typeface="Cambria" panose="02040503050406030204" pitchFamily="18" charset="0"/>
                <a:ea typeface="Cambria" panose="02040503050406030204" pitchFamily="18" charset="0"/>
              </a:rPr>
              <a:t> 4,5 kg </a:t>
            </a:r>
            <a:r>
              <a:rPr lang="en-US" b="1" dirty="0" err="1">
                <a:solidFill>
                  <a:srgbClr val="002060"/>
                </a:solidFill>
                <a:latin typeface="Cambria" panose="02040503050406030204" pitchFamily="18" charset="0"/>
                <a:ea typeface="Cambria" panose="02040503050406030204" pitchFamily="18" charset="0"/>
              </a:rPr>
              <a:t>cá</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mỗi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ngày</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Hỏi</a:t>
            </a:r>
            <a:r>
              <a:rPr lang="en-US" b="1" dirty="0">
                <a:solidFill>
                  <a:srgbClr val="002060"/>
                </a:solidFill>
                <a:latin typeface="Cambria" panose="02040503050406030204" pitchFamily="18" charset="0"/>
                <a:ea typeface="Cambria" panose="02040503050406030204" pitchFamily="18" charset="0"/>
              </a:rPr>
              <a:t> 10 </a:t>
            </a:r>
            <a:r>
              <a:rPr lang="en-US" b="1" dirty="0" err="1">
                <a:solidFill>
                  <a:srgbClr val="002060"/>
                </a:solidFill>
                <a:latin typeface="Cambria" panose="02040503050406030204" pitchFamily="18" charset="0"/>
                <a:ea typeface="Cambria" panose="02040503050406030204" pitchFamily="18" charset="0"/>
              </a:rPr>
              <a:t>chú</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gấu</a:t>
            </a:r>
            <a:r>
              <a:rPr lang="en-US" b="1" dirty="0">
                <a:solidFill>
                  <a:srgbClr val="002060"/>
                </a:solidFill>
                <a:latin typeface="Cambria" panose="02040503050406030204" pitchFamily="18" charset="0"/>
                <a:ea typeface="Cambria" panose="02040503050406030204" pitchFamily="18" charset="0"/>
              </a:rPr>
              <a:t> con </a:t>
            </a:r>
            <a:r>
              <a:rPr lang="en-US" b="1" dirty="0" err="1">
                <a:solidFill>
                  <a:srgbClr val="002060"/>
                </a:solidFill>
                <a:latin typeface="Cambria" panose="02040503050406030204" pitchFamily="18" charset="0"/>
                <a:ea typeface="Cambria" panose="02040503050406030204" pitchFamily="18" charset="0"/>
              </a:rPr>
              <a:t>trong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đàn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đó</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ăn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hết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tất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cả</a:t>
            </a:r>
            <a:r>
              <a:rPr lang="en-US" b="1" dirty="0">
                <a:solidFill>
                  <a:srgbClr val="002060"/>
                </a:solidFill>
                <a:latin typeface="Cambria" panose="02040503050406030204" pitchFamily="18" charset="0"/>
                <a:ea typeface="Cambria" panose="02040503050406030204" pitchFamily="18" charset="0"/>
              </a:rPr>
              <a:t> bao </a:t>
            </a:r>
            <a:r>
              <a:rPr lang="en-US" b="1" dirty="0" err="1">
                <a:solidFill>
                  <a:srgbClr val="002060"/>
                </a:solidFill>
                <a:latin typeface="Cambria" panose="02040503050406030204" pitchFamily="18" charset="0"/>
                <a:ea typeface="Cambria" panose="02040503050406030204" pitchFamily="18" charset="0"/>
              </a:rPr>
              <a:t>nhiêu</a:t>
            </a:r>
            <a:r>
              <a:rPr lang="en-US" b="1" dirty="0">
                <a:solidFill>
                  <a:srgbClr val="002060"/>
                </a:solidFill>
                <a:latin typeface="Cambria" panose="02040503050406030204" pitchFamily="18" charset="0"/>
                <a:ea typeface="Cambria" panose="02040503050406030204" pitchFamily="18" charset="0"/>
              </a:rPr>
              <a:t> ki-</a:t>
            </a:r>
            <a:r>
              <a:rPr lang="en-US" b="1" dirty="0" err="1">
                <a:solidFill>
                  <a:srgbClr val="002060"/>
                </a:solidFill>
                <a:latin typeface="Cambria" panose="02040503050406030204" pitchFamily="18" charset="0"/>
                <a:ea typeface="Cambria" panose="02040503050406030204" pitchFamily="18" charset="0"/>
              </a:rPr>
              <a:t>lô</a:t>
            </a:r>
            <a:r>
              <a:rPr lang="en-US" b="1" dirty="0">
                <a:solidFill>
                  <a:srgbClr val="002060"/>
                </a:solidFill>
                <a:latin typeface="Cambria" panose="02040503050406030204" pitchFamily="18" charset="0"/>
                <a:ea typeface="Cambria" panose="02040503050406030204" pitchFamily="18" charset="0"/>
              </a:rPr>
              <a:t>-gam </a:t>
            </a:r>
            <a:r>
              <a:rPr lang="en-US" b="1" dirty="0" err="1">
                <a:solidFill>
                  <a:srgbClr val="002060"/>
                </a:solidFill>
                <a:latin typeface="Cambria" panose="02040503050406030204" pitchFamily="18" charset="0"/>
                <a:ea typeface="Cambria" panose="02040503050406030204" pitchFamily="18" charset="0"/>
              </a:rPr>
              <a:t>cá</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mỗi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ngày</a:t>
            </a:r>
            <a:r>
              <a:rPr lang="en-US" b="1" dirty="0">
                <a:solidFill>
                  <a:srgbClr val="002060"/>
                </a:solidFill>
                <a:latin typeface="Cambria" panose="02040503050406030204" pitchFamily="18" charset="0"/>
                <a:ea typeface="Cambria" panose="02040503050406030204" pitchFamily="18" charset="0"/>
              </a:rPr>
              <a:t>?</a:t>
            </a:r>
            <a:endParaRPr b="1" dirty="0">
              <a:solidFill>
                <a:srgbClr val="002060"/>
              </a:solidFill>
              <a:latin typeface="Cambria" panose="02040503050406030204" pitchFamily="18" charset="0"/>
              <a:ea typeface="Cambria" panose="02040503050406030204" pitchFamily="18" charset="0"/>
            </a:endParaRPr>
          </a:p>
        </p:txBody>
      </p:sp>
      <p:pic>
        <p:nvPicPr>
          <p:cNvPr id="4107" name="图片 11">
            <a:extLst>
              <a:ext uri="{FF2B5EF4-FFF2-40B4-BE49-F238E27FC236}">
                <a16:creationId xmlns:a16="http://schemas.microsoft.com/office/drawing/2014/main" id="{9E0C2708-465E-7665-3693-96A8F3B259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700" y="5210830"/>
            <a:ext cx="2352090" cy="1955607"/>
          </a:xfrm>
          <a:prstGeom prst="rect">
            <a:avLst/>
          </a:prstGeom>
        </p:spPr>
      </p:pic>
      <p:pic>
        <p:nvPicPr>
          <p:cNvPr id="4108" name="图片 11">
            <a:extLst>
              <a:ext uri="{FF2B5EF4-FFF2-40B4-BE49-F238E27FC236}">
                <a16:creationId xmlns:a16="http://schemas.microsoft.com/office/drawing/2014/main" id="{9AFF0EF2-98AF-5874-F6EB-41C539F5B0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05" y="5689422"/>
            <a:ext cx="1544076" cy="1283797"/>
          </a:xfrm>
          <a:prstGeom prst="rect">
            <a:avLst/>
          </a:prstGeom>
        </p:spPr>
      </p:pic>
      <p:pic>
        <p:nvPicPr>
          <p:cNvPr id="4109" name="图片 11">
            <a:extLst>
              <a:ext uri="{FF2B5EF4-FFF2-40B4-BE49-F238E27FC236}">
                <a16:creationId xmlns:a16="http://schemas.microsoft.com/office/drawing/2014/main" id="{76BEBF8C-9A26-1F46-1967-EE1ADAA1BE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6412" y="5778845"/>
            <a:ext cx="1544076" cy="1283797"/>
          </a:xfrm>
          <a:prstGeom prst="rect">
            <a:avLst/>
          </a:prstGeom>
        </p:spPr>
      </p:pic>
      <p:pic>
        <p:nvPicPr>
          <p:cNvPr id="4112" name="图片 11">
            <a:extLst>
              <a:ext uri="{FF2B5EF4-FFF2-40B4-BE49-F238E27FC236}">
                <a16:creationId xmlns:a16="http://schemas.microsoft.com/office/drawing/2014/main" id="{7EAF3310-4518-6056-9756-CEB0D4DA16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54348">
            <a:off x="10816385" y="5926119"/>
            <a:ext cx="1189810" cy="989248"/>
          </a:xfrm>
          <a:prstGeom prst="rect">
            <a:avLst/>
          </a:prstGeom>
        </p:spPr>
      </p:pic>
      <p:pic>
        <p:nvPicPr>
          <p:cNvPr id="4113" name="图片 11">
            <a:extLst>
              <a:ext uri="{FF2B5EF4-FFF2-40B4-BE49-F238E27FC236}">
                <a16:creationId xmlns:a16="http://schemas.microsoft.com/office/drawing/2014/main" id="{F9BBEC02-6E08-AA30-70D5-A8BC084648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35328" flipH="1">
            <a:off x="5886546" y="5805119"/>
            <a:ext cx="1189810" cy="989248"/>
          </a:xfrm>
          <a:prstGeom prst="rect">
            <a:avLst/>
          </a:prstGeom>
        </p:spPr>
      </p:pic>
      <p:pic>
        <p:nvPicPr>
          <p:cNvPr id="17" name="Picture 10">
            <a:extLst>
              <a:ext uri="{FF2B5EF4-FFF2-40B4-BE49-F238E27FC236}">
                <a16:creationId xmlns:a16="http://schemas.microsoft.com/office/drawing/2014/main" id="{2ABF3C5C-2F00-903B-115B-F0F6C20E05B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6823">
            <a:off x="11268054" y="4939004"/>
            <a:ext cx="767613" cy="1550733"/>
          </a:xfrm>
          <a:prstGeom prst="rect">
            <a:avLst/>
          </a:prstGeom>
        </p:spPr>
      </p:pic>
      <p:pic>
        <p:nvPicPr>
          <p:cNvPr id="7" name="Picture 6">
            <a:extLst>
              <a:ext uri="{FF2B5EF4-FFF2-40B4-BE49-F238E27FC236}">
                <a16:creationId xmlns:a16="http://schemas.microsoft.com/office/drawing/2014/main" id="{AEABFDB1-04E3-DD3C-A820-617C52FB40AD}"/>
              </a:ext>
            </a:extLst>
          </p:cNvPr>
          <p:cNvPicPr>
            <a:picLocks noChangeAspect="1"/>
          </p:cNvPicPr>
          <p:nvPr/>
        </p:nvPicPr>
        <p:blipFill>
          <a:blip r:embed="rId9"/>
          <a:stretch>
            <a:fillRect/>
          </a:stretch>
        </p:blipFill>
        <p:spPr>
          <a:xfrm>
            <a:off x="2185487" y="3080224"/>
            <a:ext cx="7820527" cy="3761148"/>
          </a:xfrm>
          <a:prstGeom prst="rect">
            <a:avLst/>
          </a:prstGeom>
        </p:spPr>
      </p:pic>
      <p:pic>
        <p:nvPicPr>
          <p:cNvPr id="8" name="Audio 7">
            <a:hlinkClick r:id="" action="ppaction://media"/>
            <a:extLst>
              <a:ext uri="{FF2B5EF4-FFF2-40B4-BE49-F238E27FC236}">
                <a16:creationId xmlns:a16="http://schemas.microsoft.com/office/drawing/2014/main" id="{F3F0ADA8-406E-AC00-A2FD-0635C0DF7FCB}"/>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200000" t="-90625" r="-200000" b="-90625"/>
          <a:stretch>
            <a:fillRect/>
          </a:stretch>
        </p:blipFill>
        <p:spPr>
          <a:xfrm>
            <a:off x="-666999" y="5322561"/>
            <a:ext cx="3048000" cy="1714500"/>
          </a:xfrm>
          <a:prstGeom prst="rect">
            <a:avLst/>
          </a:prstGeom>
        </p:spPr>
      </p:pic>
      <p:pic>
        <p:nvPicPr>
          <p:cNvPr id="2" name="Picture 1">
            <a:extLst>
              <a:ext uri="{FF2B5EF4-FFF2-40B4-BE49-F238E27FC236}">
                <a16:creationId xmlns:a16="http://schemas.microsoft.com/office/drawing/2014/main" id="{903D2527-D767-1531-A63F-DE96B9C368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134" y="5157636"/>
            <a:ext cx="1781910" cy="182623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839751665"/>
      </p:ext>
    </p:extLst>
  </p:cSld>
  <p:clrMapOvr>
    <a:masterClrMapping/>
  </p:clrMapOvr>
  <mc:AlternateContent xmlns:mc="http://schemas.openxmlformats.org/markup-compatibility/2006" xmlns:p14="http://schemas.microsoft.com/office/powerpoint/2010/main">
    <mc:Choice Requires="p14">
      <p:transition spd="slow" p14:dur="2000" advTm="48674"/>
    </mc:Choice>
    <mc:Fallback xmlns="">
      <p:transition spd="slow" advTm="4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28F4F10B-474B-12A5-F854-B7F4A20698F6}"/>
              </a:ext>
            </a:extLst>
          </p:cNvPr>
          <p:cNvSpPr/>
          <p:nvPr/>
        </p:nvSpPr>
        <p:spPr>
          <a:xfrm>
            <a:off x="302468" y="3078517"/>
            <a:ext cx="11889532" cy="2976880"/>
          </a:xfrm>
          <a:prstGeom prst="roundRect">
            <a:avLst/>
          </a:prstGeom>
          <a:solidFill>
            <a:schemeClr val="bg1"/>
          </a:solidFill>
          <a:ln w="76200">
            <a:solidFill>
              <a:srgbClr val="FCA14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1">
            <a:extLst>
              <a:ext uri="{FF2B5EF4-FFF2-40B4-BE49-F238E27FC236}">
                <a16:creationId xmlns:a16="http://schemas.microsoft.com/office/drawing/2014/main" id="{FDB6C374-03AC-15CD-39BC-2B1CC8010686}"/>
              </a:ext>
            </a:extLst>
          </p:cNvPr>
          <p:cNvSpPr/>
          <p:nvPr/>
        </p:nvSpPr>
        <p:spPr>
          <a:xfrm>
            <a:off x="193040" y="163474"/>
            <a:ext cx="11866880" cy="2623580"/>
          </a:xfrm>
          <a:custGeom>
            <a:avLst/>
            <a:gdLst>
              <a:gd name="connsiteX0" fmla="*/ 0 w 7928337"/>
              <a:gd name="connsiteY0" fmla="*/ 116192 h 697139"/>
              <a:gd name="connsiteX1" fmla="*/ 116192 w 7928337"/>
              <a:gd name="connsiteY1" fmla="*/ 0 h 697139"/>
              <a:gd name="connsiteX2" fmla="*/ 554269 w 7928337"/>
              <a:gd name="connsiteY2" fmla="*/ 0 h 697139"/>
              <a:gd name="connsiteX3" fmla="*/ 1300185 w 7928337"/>
              <a:gd name="connsiteY3" fmla="*/ 0 h 697139"/>
              <a:gd name="connsiteX4" fmla="*/ 1738262 w 7928337"/>
              <a:gd name="connsiteY4" fmla="*/ 0 h 697139"/>
              <a:gd name="connsiteX5" fmla="*/ 2484178 w 7928337"/>
              <a:gd name="connsiteY5" fmla="*/ 0 h 697139"/>
              <a:gd name="connsiteX6" fmla="*/ 3153133 w 7928337"/>
              <a:gd name="connsiteY6" fmla="*/ 0 h 697139"/>
              <a:gd name="connsiteX7" fmla="*/ 3899049 w 7928337"/>
              <a:gd name="connsiteY7" fmla="*/ 0 h 697139"/>
              <a:gd name="connsiteX8" fmla="*/ 4414086 w 7928337"/>
              <a:gd name="connsiteY8" fmla="*/ 0 h 697139"/>
              <a:gd name="connsiteX9" fmla="*/ 5006082 w 7928337"/>
              <a:gd name="connsiteY9" fmla="*/ 0 h 697139"/>
              <a:gd name="connsiteX10" fmla="*/ 5521119 w 7928337"/>
              <a:gd name="connsiteY10" fmla="*/ 0 h 697139"/>
              <a:gd name="connsiteX11" fmla="*/ 5882237 w 7928337"/>
              <a:gd name="connsiteY11" fmla="*/ 0 h 697139"/>
              <a:gd name="connsiteX12" fmla="*/ 6551193 w 7928337"/>
              <a:gd name="connsiteY12" fmla="*/ 0 h 697139"/>
              <a:gd name="connsiteX13" fmla="*/ 7297108 w 7928337"/>
              <a:gd name="connsiteY13" fmla="*/ 0 h 697139"/>
              <a:gd name="connsiteX14" fmla="*/ 7812145 w 7928337"/>
              <a:gd name="connsiteY14" fmla="*/ 0 h 697139"/>
              <a:gd name="connsiteX15" fmla="*/ 7928337 w 7928337"/>
              <a:gd name="connsiteY15" fmla="*/ 116192 h 697139"/>
              <a:gd name="connsiteX16" fmla="*/ 7928337 w 7928337"/>
              <a:gd name="connsiteY16" fmla="*/ 580947 h 697139"/>
              <a:gd name="connsiteX17" fmla="*/ 7812145 w 7928337"/>
              <a:gd name="connsiteY17" fmla="*/ 697139 h 697139"/>
              <a:gd name="connsiteX18" fmla="*/ 7143189 w 7928337"/>
              <a:gd name="connsiteY18" fmla="*/ 697139 h 697139"/>
              <a:gd name="connsiteX19" fmla="*/ 6397274 w 7928337"/>
              <a:gd name="connsiteY19" fmla="*/ 697139 h 697139"/>
              <a:gd name="connsiteX20" fmla="*/ 5959196 w 7928337"/>
              <a:gd name="connsiteY20" fmla="*/ 697139 h 697139"/>
              <a:gd name="connsiteX21" fmla="*/ 5213281 w 7928337"/>
              <a:gd name="connsiteY21" fmla="*/ 697139 h 697139"/>
              <a:gd name="connsiteX22" fmla="*/ 4698244 w 7928337"/>
              <a:gd name="connsiteY22" fmla="*/ 697139 h 697139"/>
              <a:gd name="connsiteX23" fmla="*/ 4337126 w 7928337"/>
              <a:gd name="connsiteY23" fmla="*/ 697139 h 697139"/>
              <a:gd name="connsiteX24" fmla="*/ 3976008 w 7928337"/>
              <a:gd name="connsiteY24" fmla="*/ 697139 h 697139"/>
              <a:gd name="connsiteX25" fmla="*/ 3384012 w 7928337"/>
              <a:gd name="connsiteY25" fmla="*/ 697139 h 697139"/>
              <a:gd name="connsiteX26" fmla="*/ 2868975 w 7928337"/>
              <a:gd name="connsiteY26" fmla="*/ 697139 h 697139"/>
              <a:gd name="connsiteX27" fmla="*/ 2200019 w 7928337"/>
              <a:gd name="connsiteY27" fmla="*/ 697139 h 697139"/>
              <a:gd name="connsiteX28" fmla="*/ 1608023 w 7928337"/>
              <a:gd name="connsiteY28" fmla="*/ 697139 h 697139"/>
              <a:gd name="connsiteX29" fmla="*/ 1016027 w 7928337"/>
              <a:gd name="connsiteY29" fmla="*/ 697139 h 697139"/>
              <a:gd name="connsiteX30" fmla="*/ 116192 w 7928337"/>
              <a:gd name="connsiteY30" fmla="*/ 697139 h 697139"/>
              <a:gd name="connsiteX31" fmla="*/ 0 w 7928337"/>
              <a:gd name="connsiteY31" fmla="*/ 580947 h 697139"/>
              <a:gd name="connsiteX32" fmla="*/ 0 w 7928337"/>
              <a:gd name="connsiteY32" fmla="*/ 116192 h 6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28337" h="697139" fill="none" extrusionOk="0">
                <a:moveTo>
                  <a:pt x="0" y="116192"/>
                </a:moveTo>
                <a:cubicBezTo>
                  <a:pt x="-7524" y="52832"/>
                  <a:pt x="43510" y="-12697"/>
                  <a:pt x="116192" y="0"/>
                </a:cubicBezTo>
                <a:cubicBezTo>
                  <a:pt x="324448" y="-31851"/>
                  <a:pt x="434791" y="36589"/>
                  <a:pt x="554269" y="0"/>
                </a:cubicBezTo>
                <a:cubicBezTo>
                  <a:pt x="673747" y="-36589"/>
                  <a:pt x="1081893" y="62393"/>
                  <a:pt x="1300185" y="0"/>
                </a:cubicBezTo>
                <a:cubicBezTo>
                  <a:pt x="1518477" y="-62393"/>
                  <a:pt x="1642229" y="46837"/>
                  <a:pt x="1738262" y="0"/>
                </a:cubicBezTo>
                <a:cubicBezTo>
                  <a:pt x="1834295" y="-46837"/>
                  <a:pt x="2161779" y="31718"/>
                  <a:pt x="2484178" y="0"/>
                </a:cubicBezTo>
                <a:cubicBezTo>
                  <a:pt x="2806577" y="-31718"/>
                  <a:pt x="2946225" y="31721"/>
                  <a:pt x="3153133" y="0"/>
                </a:cubicBezTo>
                <a:cubicBezTo>
                  <a:pt x="3360042" y="-31721"/>
                  <a:pt x="3541710" y="48662"/>
                  <a:pt x="3899049" y="0"/>
                </a:cubicBezTo>
                <a:cubicBezTo>
                  <a:pt x="4256388" y="-48662"/>
                  <a:pt x="4183612" y="52192"/>
                  <a:pt x="4414086" y="0"/>
                </a:cubicBezTo>
                <a:cubicBezTo>
                  <a:pt x="4644560" y="-52192"/>
                  <a:pt x="4809330" y="58763"/>
                  <a:pt x="5006082" y="0"/>
                </a:cubicBezTo>
                <a:cubicBezTo>
                  <a:pt x="5202834" y="-58763"/>
                  <a:pt x="5351599" y="19490"/>
                  <a:pt x="5521119" y="0"/>
                </a:cubicBezTo>
                <a:cubicBezTo>
                  <a:pt x="5690639" y="-19490"/>
                  <a:pt x="5791737" y="22794"/>
                  <a:pt x="5882237" y="0"/>
                </a:cubicBezTo>
                <a:cubicBezTo>
                  <a:pt x="5972737" y="-22794"/>
                  <a:pt x="6395140" y="63359"/>
                  <a:pt x="6551193" y="0"/>
                </a:cubicBezTo>
                <a:cubicBezTo>
                  <a:pt x="6707246" y="-63359"/>
                  <a:pt x="7026985" y="29747"/>
                  <a:pt x="7297108" y="0"/>
                </a:cubicBezTo>
                <a:cubicBezTo>
                  <a:pt x="7567231" y="-29747"/>
                  <a:pt x="7682671" y="25274"/>
                  <a:pt x="7812145" y="0"/>
                </a:cubicBezTo>
                <a:cubicBezTo>
                  <a:pt x="7884221" y="-4728"/>
                  <a:pt x="7921020" y="38544"/>
                  <a:pt x="7928337" y="116192"/>
                </a:cubicBezTo>
                <a:cubicBezTo>
                  <a:pt x="7967869" y="314126"/>
                  <a:pt x="7893980" y="445855"/>
                  <a:pt x="7928337" y="580947"/>
                </a:cubicBezTo>
                <a:cubicBezTo>
                  <a:pt x="7929804" y="655799"/>
                  <a:pt x="7872728" y="692098"/>
                  <a:pt x="7812145" y="697139"/>
                </a:cubicBezTo>
                <a:cubicBezTo>
                  <a:pt x="7567700" y="764116"/>
                  <a:pt x="7416325" y="674288"/>
                  <a:pt x="7143189" y="697139"/>
                </a:cubicBezTo>
                <a:cubicBezTo>
                  <a:pt x="6870053" y="719990"/>
                  <a:pt x="6640967" y="680965"/>
                  <a:pt x="6397274" y="697139"/>
                </a:cubicBezTo>
                <a:cubicBezTo>
                  <a:pt x="6153582" y="713313"/>
                  <a:pt x="6134487" y="681810"/>
                  <a:pt x="5959196" y="697139"/>
                </a:cubicBezTo>
                <a:cubicBezTo>
                  <a:pt x="5783905" y="712468"/>
                  <a:pt x="5466668" y="623045"/>
                  <a:pt x="5213281" y="697139"/>
                </a:cubicBezTo>
                <a:cubicBezTo>
                  <a:pt x="4959895" y="771233"/>
                  <a:pt x="4876044" y="659579"/>
                  <a:pt x="4698244" y="697139"/>
                </a:cubicBezTo>
                <a:cubicBezTo>
                  <a:pt x="4520444" y="734699"/>
                  <a:pt x="4417847" y="670360"/>
                  <a:pt x="4337126" y="697139"/>
                </a:cubicBezTo>
                <a:cubicBezTo>
                  <a:pt x="4256405" y="723918"/>
                  <a:pt x="4093172" y="676739"/>
                  <a:pt x="3976008" y="697139"/>
                </a:cubicBezTo>
                <a:cubicBezTo>
                  <a:pt x="3858844" y="717539"/>
                  <a:pt x="3533098" y="629895"/>
                  <a:pt x="3384012" y="697139"/>
                </a:cubicBezTo>
                <a:cubicBezTo>
                  <a:pt x="3234926" y="764383"/>
                  <a:pt x="2979947" y="663575"/>
                  <a:pt x="2868975" y="697139"/>
                </a:cubicBezTo>
                <a:cubicBezTo>
                  <a:pt x="2758003" y="730703"/>
                  <a:pt x="2482481" y="630739"/>
                  <a:pt x="2200019" y="697139"/>
                </a:cubicBezTo>
                <a:cubicBezTo>
                  <a:pt x="1917557" y="763539"/>
                  <a:pt x="1886565" y="637670"/>
                  <a:pt x="1608023" y="697139"/>
                </a:cubicBezTo>
                <a:cubicBezTo>
                  <a:pt x="1329481" y="756608"/>
                  <a:pt x="1304210" y="669135"/>
                  <a:pt x="1016027" y="697139"/>
                </a:cubicBezTo>
                <a:cubicBezTo>
                  <a:pt x="727844" y="725143"/>
                  <a:pt x="452271" y="664445"/>
                  <a:pt x="116192" y="697139"/>
                </a:cubicBezTo>
                <a:cubicBezTo>
                  <a:pt x="57462" y="698623"/>
                  <a:pt x="8814" y="657181"/>
                  <a:pt x="0" y="580947"/>
                </a:cubicBezTo>
                <a:cubicBezTo>
                  <a:pt x="-10070" y="351982"/>
                  <a:pt x="52393" y="227991"/>
                  <a:pt x="0" y="116192"/>
                </a:cubicBezTo>
                <a:close/>
              </a:path>
              <a:path w="7928337" h="697139" stroke="0" extrusionOk="0">
                <a:moveTo>
                  <a:pt x="0" y="116192"/>
                </a:moveTo>
                <a:cubicBezTo>
                  <a:pt x="7053" y="56406"/>
                  <a:pt x="70084" y="771"/>
                  <a:pt x="116192" y="0"/>
                </a:cubicBezTo>
                <a:cubicBezTo>
                  <a:pt x="295791" y="-42147"/>
                  <a:pt x="334737" y="32082"/>
                  <a:pt x="477310" y="0"/>
                </a:cubicBezTo>
                <a:cubicBezTo>
                  <a:pt x="619883" y="-32082"/>
                  <a:pt x="699415" y="38880"/>
                  <a:pt x="838428" y="0"/>
                </a:cubicBezTo>
                <a:cubicBezTo>
                  <a:pt x="977441" y="-38880"/>
                  <a:pt x="1226347" y="15563"/>
                  <a:pt x="1353464" y="0"/>
                </a:cubicBezTo>
                <a:cubicBezTo>
                  <a:pt x="1480581" y="-15563"/>
                  <a:pt x="1759086" y="61632"/>
                  <a:pt x="1868501" y="0"/>
                </a:cubicBezTo>
                <a:cubicBezTo>
                  <a:pt x="1977916" y="-61632"/>
                  <a:pt x="2089307" y="23058"/>
                  <a:pt x="2306579" y="0"/>
                </a:cubicBezTo>
                <a:cubicBezTo>
                  <a:pt x="2523851" y="-23058"/>
                  <a:pt x="2743534" y="17728"/>
                  <a:pt x="2975535" y="0"/>
                </a:cubicBezTo>
                <a:cubicBezTo>
                  <a:pt x="3207536" y="-17728"/>
                  <a:pt x="3259201" y="28527"/>
                  <a:pt x="3413612" y="0"/>
                </a:cubicBezTo>
                <a:cubicBezTo>
                  <a:pt x="3568023" y="-28527"/>
                  <a:pt x="3688131" y="23580"/>
                  <a:pt x="3851689" y="0"/>
                </a:cubicBezTo>
                <a:cubicBezTo>
                  <a:pt x="4015247" y="-23580"/>
                  <a:pt x="4133644" y="32568"/>
                  <a:pt x="4366726" y="0"/>
                </a:cubicBezTo>
                <a:cubicBezTo>
                  <a:pt x="4599808" y="-32568"/>
                  <a:pt x="4670518" y="3213"/>
                  <a:pt x="4804803" y="0"/>
                </a:cubicBezTo>
                <a:cubicBezTo>
                  <a:pt x="4939088" y="-3213"/>
                  <a:pt x="5169564" y="62444"/>
                  <a:pt x="5473759" y="0"/>
                </a:cubicBezTo>
                <a:cubicBezTo>
                  <a:pt x="5777954" y="-62444"/>
                  <a:pt x="5715578" y="32890"/>
                  <a:pt x="5834877" y="0"/>
                </a:cubicBezTo>
                <a:cubicBezTo>
                  <a:pt x="5954176" y="-32890"/>
                  <a:pt x="6241271" y="36501"/>
                  <a:pt x="6426873" y="0"/>
                </a:cubicBezTo>
                <a:cubicBezTo>
                  <a:pt x="6612475" y="-36501"/>
                  <a:pt x="6915520" y="46581"/>
                  <a:pt x="7172789" y="0"/>
                </a:cubicBezTo>
                <a:cubicBezTo>
                  <a:pt x="7430058" y="-46581"/>
                  <a:pt x="7534073" y="23258"/>
                  <a:pt x="7812145" y="0"/>
                </a:cubicBezTo>
                <a:cubicBezTo>
                  <a:pt x="7879125" y="-2536"/>
                  <a:pt x="7921403" y="57133"/>
                  <a:pt x="7928337" y="116192"/>
                </a:cubicBezTo>
                <a:cubicBezTo>
                  <a:pt x="7972957" y="234045"/>
                  <a:pt x="7898263" y="379860"/>
                  <a:pt x="7928337" y="580947"/>
                </a:cubicBezTo>
                <a:cubicBezTo>
                  <a:pt x="7942226" y="640959"/>
                  <a:pt x="7880819" y="690208"/>
                  <a:pt x="7812145" y="697139"/>
                </a:cubicBezTo>
                <a:cubicBezTo>
                  <a:pt x="7693199" y="736448"/>
                  <a:pt x="7578343" y="678664"/>
                  <a:pt x="7451027" y="697139"/>
                </a:cubicBezTo>
                <a:cubicBezTo>
                  <a:pt x="7323711" y="715614"/>
                  <a:pt x="6955710" y="656418"/>
                  <a:pt x="6705112" y="697139"/>
                </a:cubicBezTo>
                <a:cubicBezTo>
                  <a:pt x="6454515" y="737860"/>
                  <a:pt x="6185145" y="695199"/>
                  <a:pt x="5959196" y="697139"/>
                </a:cubicBezTo>
                <a:cubicBezTo>
                  <a:pt x="5733247" y="699079"/>
                  <a:pt x="5761963" y="680072"/>
                  <a:pt x="5598079" y="697139"/>
                </a:cubicBezTo>
                <a:cubicBezTo>
                  <a:pt x="5434195" y="714206"/>
                  <a:pt x="5202734" y="641855"/>
                  <a:pt x="5083042" y="697139"/>
                </a:cubicBezTo>
                <a:cubicBezTo>
                  <a:pt x="4963350" y="752423"/>
                  <a:pt x="4732223" y="695677"/>
                  <a:pt x="4414086" y="697139"/>
                </a:cubicBezTo>
                <a:cubicBezTo>
                  <a:pt x="4095949" y="698601"/>
                  <a:pt x="4024753" y="696980"/>
                  <a:pt x="3745130" y="697139"/>
                </a:cubicBezTo>
                <a:cubicBezTo>
                  <a:pt x="3465507" y="697298"/>
                  <a:pt x="3370049" y="641907"/>
                  <a:pt x="3230093" y="697139"/>
                </a:cubicBezTo>
                <a:cubicBezTo>
                  <a:pt x="3090137" y="752371"/>
                  <a:pt x="2770000" y="637414"/>
                  <a:pt x="2484178" y="697139"/>
                </a:cubicBezTo>
                <a:cubicBezTo>
                  <a:pt x="2198356" y="756864"/>
                  <a:pt x="2259604" y="654247"/>
                  <a:pt x="2123060" y="697139"/>
                </a:cubicBezTo>
                <a:cubicBezTo>
                  <a:pt x="1986516" y="740031"/>
                  <a:pt x="1865143" y="640714"/>
                  <a:pt x="1608023" y="697139"/>
                </a:cubicBezTo>
                <a:cubicBezTo>
                  <a:pt x="1350903" y="753564"/>
                  <a:pt x="1336538" y="656258"/>
                  <a:pt x="1246905" y="697139"/>
                </a:cubicBezTo>
                <a:cubicBezTo>
                  <a:pt x="1157272" y="738020"/>
                  <a:pt x="456212" y="614836"/>
                  <a:pt x="116192" y="697139"/>
                </a:cubicBezTo>
                <a:cubicBezTo>
                  <a:pt x="56365" y="698974"/>
                  <a:pt x="-17" y="647501"/>
                  <a:pt x="0" y="580947"/>
                </a:cubicBezTo>
                <a:cubicBezTo>
                  <a:pt x="-15262" y="380674"/>
                  <a:pt x="11292" y="292955"/>
                  <a:pt x="0" y="116192"/>
                </a:cubicBezTo>
                <a:close/>
              </a:path>
            </a:pathLst>
          </a:custGeom>
          <a:solidFill>
            <a:schemeClr val="bg1"/>
          </a:solidFill>
          <a:ln>
            <a:solidFill>
              <a:schemeClr val="accent2">
                <a:lumMod val="50000"/>
              </a:schemeClr>
            </a:solidFill>
            <a:prstDash val="dash"/>
            <a:extLst>
              <a:ext uri="{C807C97D-BFC1-408E-A445-0C87EB9F89A2}">
                <ask:lineSketchStyleProps xmlns:ask="http://schemas.microsoft.com/office/drawing/2018/sketchyshapes" sd="3829830956">
                  <a:custGeom>
                    <a:avLst/>
                    <a:gdLst>
                      <a:gd name="connsiteX0" fmla="*/ 0 w 11866880"/>
                      <a:gd name="connsiteY0" fmla="*/ 179344 h 1076046"/>
                      <a:gd name="connsiteX1" fmla="*/ 173912 w 11866880"/>
                      <a:gd name="connsiteY1" fmla="*/ 0 h 1076046"/>
                      <a:gd name="connsiteX2" fmla="*/ 829612 w 11866880"/>
                      <a:gd name="connsiteY2" fmla="*/ 0 h 1076046"/>
                      <a:gd name="connsiteX3" fmla="*/ 1946075 w 11866880"/>
                      <a:gd name="connsiteY3" fmla="*/ 0 h 1076046"/>
                      <a:gd name="connsiteX4" fmla="*/ 2601774 w 11866880"/>
                      <a:gd name="connsiteY4" fmla="*/ 0 h 1076046"/>
                      <a:gd name="connsiteX5" fmla="*/ 3718237 w 11866880"/>
                      <a:gd name="connsiteY5" fmla="*/ 0 h 1076046"/>
                      <a:gd name="connsiteX6" fmla="*/ 4719508 w 11866880"/>
                      <a:gd name="connsiteY6" fmla="*/ 0 h 1076046"/>
                      <a:gd name="connsiteX7" fmla="*/ 5835971 w 11866880"/>
                      <a:gd name="connsiteY7" fmla="*/ 0 h 1076046"/>
                      <a:gd name="connsiteX8" fmla="*/ 6606862 w 11866880"/>
                      <a:gd name="connsiteY8" fmla="*/ 0 h 1076046"/>
                      <a:gd name="connsiteX9" fmla="*/ 7492942 w 11866880"/>
                      <a:gd name="connsiteY9" fmla="*/ 0 h 1076046"/>
                      <a:gd name="connsiteX10" fmla="*/ 8263833 w 11866880"/>
                      <a:gd name="connsiteY10" fmla="*/ 0 h 1076046"/>
                      <a:gd name="connsiteX11" fmla="*/ 8804343 w 11866880"/>
                      <a:gd name="connsiteY11" fmla="*/ 0 h 1076046"/>
                      <a:gd name="connsiteX12" fmla="*/ 9805615 w 11866880"/>
                      <a:gd name="connsiteY12" fmla="*/ 0 h 1076046"/>
                      <a:gd name="connsiteX13" fmla="*/ 10922076 w 11866880"/>
                      <a:gd name="connsiteY13" fmla="*/ 0 h 1076046"/>
                      <a:gd name="connsiteX14" fmla="*/ 11692967 w 11866880"/>
                      <a:gd name="connsiteY14" fmla="*/ 0 h 1076046"/>
                      <a:gd name="connsiteX15" fmla="*/ 11866880 w 11866880"/>
                      <a:gd name="connsiteY15" fmla="*/ 179344 h 1076046"/>
                      <a:gd name="connsiteX16" fmla="*/ 11866880 w 11866880"/>
                      <a:gd name="connsiteY16" fmla="*/ 896701 h 1076046"/>
                      <a:gd name="connsiteX17" fmla="*/ 11692967 w 11866880"/>
                      <a:gd name="connsiteY17" fmla="*/ 1076046 h 1076046"/>
                      <a:gd name="connsiteX18" fmla="*/ 10691695 w 11866880"/>
                      <a:gd name="connsiteY18" fmla="*/ 1076046 h 1076046"/>
                      <a:gd name="connsiteX19" fmla="*/ 9575234 w 11866880"/>
                      <a:gd name="connsiteY19" fmla="*/ 1076046 h 1076046"/>
                      <a:gd name="connsiteX20" fmla="*/ 8919533 w 11866880"/>
                      <a:gd name="connsiteY20" fmla="*/ 1076046 h 1076046"/>
                      <a:gd name="connsiteX21" fmla="*/ 7803071 w 11866880"/>
                      <a:gd name="connsiteY21" fmla="*/ 1076046 h 1076046"/>
                      <a:gd name="connsiteX22" fmla="*/ 7032180 w 11866880"/>
                      <a:gd name="connsiteY22" fmla="*/ 1076046 h 1076046"/>
                      <a:gd name="connsiteX23" fmla="*/ 6491670 w 11866880"/>
                      <a:gd name="connsiteY23" fmla="*/ 1076046 h 1076046"/>
                      <a:gd name="connsiteX24" fmla="*/ 5951160 w 11866880"/>
                      <a:gd name="connsiteY24" fmla="*/ 1076046 h 1076046"/>
                      <a:gd name="connsiteX25" fmla="*/ 5065080 w 11866880"/>
                      <a:gd name="connsiteY25" fmla="*/ 1076046 h 1076046"/>
                      <a:gd name="connsiteX26" fmla="*/ 4294189 w 11866880"/>
                      <a:gd name="connsiteY26" fmla="*/ 1076046 h 1076046"/>
                      <a:gd name="connsiteX27" fmla="*/ 3292917 w 11866880"/>
                      <a:gd name="connsiteY27" fmla="*/ 1076046 h 1076046"/>
                      <a:gd name="connsiteX28" fmla="*/ 2406837 w 11866880"/>
                      <a:gd name="connsiteY28" fmla="*/ 1076046 h 1076046"/>
                      <a:gd name="connsiteX29" fmla="*/ 1520756 w 11866880"/>
                      <a:gd name="connsiteY29" fmla="*/ 1076046 h 1076046"/>
                      <a:gd name="connsiteX30" fmla="*/ 173912 w 11866880"/>
                      <a:gd name="connsiteY30" fmla="*/ 1076046 h 1076046"/>
                      <a:gd name="connsiteX31" fmla="*/ 0 w 11866880"/>
                      <a:gd name="connsiteY31" fmla="*/ 896701 h 1076046"/>
                      <a:gd name="connsiteX32" fmla="*/ 0 w 11866880"/>
                      <a:gd name="connsiteY32" fmla="*/ 179344 h 1076046"/>
                      <a:gd name="connsiteX0" fmla="*/ 0 w 11866880"/>
                      <a:gd name="connsiteY0" fmla="*/ 179344 h 1076046"/>
                      <a:gd name="connsiteX1" fmla="*/ 173912 w 11866880"/>
                      <a:gd name="connsiteY1" fmla="*/ 0 h 1076046"/>
                      <a:gd name="connsiteX2" fmla="*/ 714422 w 11866880"/>
                      <a:gd name="connsiteY2" fmla="*/ 0 h 1076046"/>
                      <a:gd name="connsiteX3" fmla="*/ 1254932 w 11866880"/>
                      <a:gd name="connsiteY3" fmla="*/ 0 h 1076046"/>
                      <a:gd name="connsiteX4" fmla="*/ 2025821 w 11866880"/>
                      <a:gd name="connsiteY4" fmla="*/ 0 h 1076046"/>
                      <a:gd name="connsiteX5" fmla="*/ 2796712 w 11866880"/>
                      <a:gd name="connsiteY5" fmla="*/ 0 h 1076046"/>
                      <a:gd name="connsiteX6" fmla="*/ 3452413 w 11866880"/>
                      <a:gd name="connsiteY6" fmla="*/ 0 h 1076046"/>
                      <a:gd name="connsiteX7" fmla="*/ 4453685 w 11866880"/>
                      <a:gd name="connsiteY7" fmla="*/ 0 h 1076046"/>
                      <a:gd name="connsiteX8" fmla="*/ 5109384 w 11866880"/>
                      <a:gd name="connsiteY8" fmla="*/ 0 h 1076046"/>
                      <a:gd name="connsiteX9" fmla="*/ 5765084 w 11866880"/>
                      <a:gd name="connsiteY9" fmla="*/ 0 h 1076046"/>
                      <a:gd name="connsiteX10" fmla="*/ 6535975 w 11866880"/>
                      <a:gd name="connsiteY10" fmla="*/ 0 h 1076046"/>
                      <a:gd name="connsiteX11" fmla="*/ 7191674 w 11866880"/>
                      <a:gd name="connsiteY11" fmla="*/ 0 h 1076046"/>
                      <a:gd name="connsiteX12" fmla="*/ 8192946 w 11866880"/>
                      <a:gd name="connsiteY12" fmla="*/ 0 h 1076046"/>
                      <a:gd name="connsiteX13" fmla="*/ 8733456 w 11866880"/>
                      <a:gd name="connsiteY13" fmla="*/ 0 h 1076046"/>
                      <a:gd name="connsiteX14" fmla="*/ 9619536 w 11866880"/>
                      <a:gd name="connsiteY14" fmla="*/ 0 h 1076046"/>
                      <a:gd name="connsiteX15" fmla="*/ 10736000 w 11866880"/>
                      <a:gd name="connsiteY15" fmla="*/ 0 h 1076046"/>
                      <a:gd name="connsiteX16" fmla="*/ 11692967 w 11866880"/>
                      <a:gd name="connsiteY16" fmla="*/ 0 h 1076046"/>
                      <a:gd name="connsiteX17" fmla="*/ 11866880 w 11866880"/>
                      <a:gd name="connsiteY17" fmla="*/ 179344 h 1076046"/>
                      <a:gd name="connsiteX18" fmla="*/ 11866880 w 11866880"/>
                      <a:gd name="connsiteY18" fmla="*/ 896701 h 1076046"/>
                      <a:gd name="connsiteX19" fmla="*/ 11692967 w 11866880"/>
                      <a:gd name="connsiteY19" fmla="*/ 1076046 h 1076046"/>
                      <a:gd name="connsiteX20" fmla="*/ 11152457 w 11866880"/>
                      <a:gd name="connsiteY20" fmla="*/ 1076046 h 1076046"/>
                      <a:gd name="connsiteX21" fmla="*/ 10035996 w 11866880"/>
                      <a:gd name="connsiteY21" fmla="*/ 1076046 h 1076046"/>
                      <a:gd name="connsiteX22" fmla="*/ 8919533 w 11866880"/>
                      <a:gd name="connsiteY22" fmla="*/ 1076046 h 1076046"/>
                      <a:gd name="connsiteX23" fmla="*/ 8379024 w 11866880"/>
                      <a:gd name="connsiteY23" fmla="*/ 1076046 h 1076046"/>
                      <a:gd name="connsiteX24" fmla="*/ 7608133 w 11866880"/>
                      <a:gd name="connsiteY24" fmla="*/ 1076046 h 1076046"/>
                      <a:gd name="connsiteX25" fmla="*/ 6606862 w 11866880"/>
                      <a:gd name="connsiteY25" fmla="*/ 1076046 h 1076046"/>
                      <a:gd name="connsiteX26" fmla="*/ 6136264 w 11866880"/>
                      <a:gd name="connsiteY26" fmla="*/ 1076046 h 1076046"/>
                      <a:gd name="connsiteX27" fmla="*/ 5605590 w 11866880"/>
                      <a:gd name="connsiteY27" fmla="*/ 1076046 h 1076046"/>
                      <a:gd name="connsiteX28" fmla="*/ 4834699 w 11866880"/>
                      <a:gd name="connsiteY28" fmla="*/ 1076046 h 1076046"/>
                      <a:gd name="connsiteX29" fmla="*/ 3718237 w 11866880"/>
                      <a:gd name="connsiteY29" fmla="*/ 1076046 h 1076046"/>
                      <a:gd name="connsiteX30" fmla="*/ 3177727 w 11866880"/>
                      <a:gd name="connsiteY30" fmla="*/ 1076046 h 1076046"/>
                      <a:gd name="connsiteX31" fmla="*/ 2406837 w 11866880"/>
                      <a:gd name="connsiteY31" fmla="*/ 1076046 h 1076046"/>
                      <a:gd name="connsiteX32" fmla="*/ 1866327 w 11866880"/>
                      <a:gd name="connsiteY32" fmla="*/ 1076046 h 1076046"/>
                      <a:gd name="connsiteX33" fmla="*/ 173912 w 11866880"/>
                      <a:gd name="connsiteY33" fmla="*/ 1076046 h 1076046"/>
                      <a:gd name="connsiteX34" fmla="*/ 0 w 11866880"/>
                      <a:gd name="connsiteY34" fmla="*/ 896701 h 1076046"/>
                      <a:gd name="connsiteX35" fmla="*/ 0 w 11866880"/>
                      <a:gd name="connsiteY35" fmla="*/ 179344 h 10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66880" h="1076046" fill="none" extrusionOk="0">
                        <a:moveTo>
                          <a:pt x="0" y="179344"/>
                        </a:moveTo>
                        <a:cubicBezTo>
                          <a:pt x="-13925" y="100552"/>
                          <a:pt x="59364" y="-26390"/>
                          <a:pt x="173912" y="0"/>
                        </a:cubicBezTo>
                        <a:cubicBezTo>
                          <a:pt x="488559" y="-30681"/>
                          <a:pt x="678526" y="73257"/>
                          <a:pt x="829612" y="0"/>
                        </a:cubicBezTo>
                        <a:cubicBezTo>
                          <a:pt x="1034135" y="-54767"/>
                          <a:pt x="1600334" y="65324"/>
                          <a:pt x="1946075" y="0"/>
                        </a:cubicBezTo>
                        <a:cubicBezTo>
                          <a:pt x="2247655" y="-78745"/>
                          <a:pt x="2456427" y="110148"/>
                          <a:pt x="2601774" y="0"/>
                        </a:cubicBezTo>
                        <a:cubicBezTo>
                          <a:pt x="2844652" y="23272"/>
                          <a:pt x="3311510" y="127651"/>
                          <a:pt x="3718237" y="0"/>
                        </a:cubicBezTo>
                        <a:cubicBezTo>
                          <a:pt x="4252841" y="-71262"/>
                          <a:pt x="4361255" y="42636"/>
                          <a:pt x="4719508" y="0"/>
                        </a:cubicBezTo>
                        <a:cubicBezTo>
                          <a:pt x="5002311" y="-47884"/>
                          <a:pt x="5364879" y="24984"/>
                          <a:pt x="5835971" y="0"/>
                        </a:cubicBezTo>
                        <a:cubicBezTo>
                          <a:pt x="6349990" y="-59664"/>
                          <a:pt x="6224625" y="74711"/>
                          <a:pt x="6606862" y="0"/>
                        </a:cubicBezTo>
                        <a:cubicBezTo>
                          <a:pt x="6950407" y="-74205"/>
                          <a:pt x="7187189" y="81005"/>
                          <a:pt x="7492942" y="0"/>
                        </a:cubicBezTo>
                        <a:cubicBezTo>
                          <a:pt x="7858780" y="-90970"/>
                          <a:pt x="7984750" y="-14614"/>
                          <a:pt x="8263833" y="0"/>
                        </a:cubicBezTo>
                        <a:cubicBezTo>
                          <a:pt x="8521785" y="648"/>
                          <a:pt x="8666967" y="32487"/>
                          <a:pt x="8804343" y="0"/>
                        </a:cubicBezTo>
                        <a:cubicBezTo>
                          <a:pt x="8951526" y="-23792"/>
                          <a:pt x="9575697" y="123034"/>
                          <a:pt x="9805615" y="0"/>
                        </a:cubicBezTo>
                        <a:cubicBezTo>
                          <a:pt x="10048025" y="-95322"/>
                          <a:pt x="10513345" y="32123"/>
                          <a:pt x="10922076" y="0"/>
                        </a:cubicBezTo>
                        <a:cubicBezTo>
                          <a:pt x="11330280" y="-51677"/>
                          <a:pt x="11521457" y="66138"/>
                          <a:pt x="11692967" y="0"/>
                        </a:cubicBezTo>
                        <a:cubicBezTo>
                          <a:pt x="11786361" y="849"/>
                          <a:pt x="11831628" y="60808"/>
                          <a:pt x="11866880" y="179344"/>
                        </a:cubicBezTo>
                        <a:cubicBezTo>
                          <a:pt x="11895525" y="454341"/>
                          <a:pt x="11823016" y="691107"/>
                          <a:pt x="11866880" y="896701"/>
                        </a:cubicBezTo>
                        <a:cubicBezTo>
                          <a:pt x="11855631" y="998770"/>
                          <a:pt x="11787948" y="1055993"/>
                          <a:pt x="11692967" y="1076046"/>
                        </a:cubicBezTo>
                        <a:cubicBezTo>
                          <a:pt x="11347496" y="1185891"/>
                          <a:pt x="11089706" y="1064783"/>
                          <a:pt x="10691695" y="1076046"/>
                        </a:cubicBezTo>
                        <a:cubicBezTo>
                          <a:pt x="10301733" y="1119452"/>
                          <a:pt x="9921304" y="1119573"/>
                          <a:pt x="9575234" y="1076046"/>
                        </a:cubicBezTo>
                        <a:cubicBezTo>
                          <a:pt x="9225183" y="1099333"/>
                          <a:pt x="9177794" y="1041831"/>
                          <a:pt x="8919533" y="1076046"/>
                        </a:cubicBezTo>
                        <a:cubicBezTo>
                          <a:pt x="8658494" y="1203636"/>
                          <a:pt x="8168450" y="981246"/>
                          <a:pt x="7803071" y="1076046"/>
                        </a:cubicBezTo>
                        <a:cubicBezTo>
                          <a:pt x="7420761" y="1206397"/>
                          <a:pt x="7267248" y="1018155"/>
                          <a:pt x="7032180" y="1076046"/>
                        </a:cubicBezTo>
                        <a:cubicBezTo>
                          <a:pt x="6786090" y="1159539"/>
                          <a:pt x="6640192" y="1040207"/>
                          <a:pt x="6491670" y="1076046"/>
                        </a:cubicBezTo>
                        <a:cubicBezTo>
                          <a:pt x="6351285" y="1073051"/>
                          <a:pt x="6111929" y="1019511"/>
                          <a:pt x="5951160" y="1076046"/>
                        </a:cubicBezTo>
                        <a:cubicBezTo>
                          <a:pt x="5767906" y="1073023"/>
                          <a:pt x="5310795" y="908454"/>
                          <a:pt x="5065080" y="1076046"/>
                        </a:cubicBezTo>
                        <a:cubicBezTo>
                          <a:pt x="4824754" y="1183084"/>
                          <a:pt x="4480265" y="1058054"/>
                          <a:pt x="4294189" y="1076046"/>
                        </a:cubicBezTo>
                        <a:cubicBezTo>
                          <a:pt x="4165204" y="1133254"/>
                          <a:pt x="3732740" y="1085588"/>
                          <a:pt x="3292917" y="1076046"/>
                        </a:cubicBezTo>
                        <a:cubicBezTo>
                          <a:pt x="2892569" y="1224826"/>
                          <a:pt x="2825340" y="972981"/>
                          <a:pt x="2406837" y="1076046"/>
                        </a:cubicBezTo>
                        <a:cubicBezTo>
                          <a:pt x="1984558" y="1161642"/>
                          <a:pt x="1936623" y="1012065"/>
                          <a:pt x="1520756" y="1076046"/>
                        </a:cubicBezTo>
                        <a:cubicBezTo>
                          <a:pt x="975428" y="1107471"/>
                          <a:pt x="645678" y="1024062"/>
                          <a:pt x="173912" y="1076046"/>
                        </a:cubicBezTo>
                        <a:cubicBezTo>
                          <a:pt x="76912" y="1064995"/>
                          <a:pt x="15669" y="1017217"/>
                          <a:pt x="0" y="896701"/>
                        </a:cubicBezTo>
                        <a:cubicBezTo>
                          <a:pt x="27974" y="537636"/>
                          <a:pt x="60046" y="379037"/>
                          <a:pt x="0" y="179344"/>
                        </a:cubicBezTo>
                        <a:close/>
                      </a:path>
                      <a:path w="11866880" h="1076046" stroke="0" extrusionOk="0">
                        <a:moveTo>
                          <a:pt x="0" y="179344"/>
                        </a:moveTo>
                        <a:cubicBezTo>
                          <a:pt x="8273" y="81051"/>
                          <a:pt x="92172" y="11929"/>
                          <a:pt x="173912" y="0"/>
                        </a:cubicBezTo>
                        <a:cubicBezTo>
                          <a:pt x="446325" y="-31511"/>
                          <a:pt x="492094" y="36614"/>
                          <a:pt x="714422" y="0"/>
                        </a:cubicBezTo>
                        <a:cubicBezTo>
                          <a:pt x="918336" y="-72031"/>
                          <a:pt x="1082345" y="58666"/>
                          <a:pt x="1254932" y="0"/>
                        </a:cubicBezTo>
                        <a:cubicBezTo>
                          <a:pt x="1450844" y="-52947"/>
                          <a:pt x="1853230" y="38060"/>
                          <a:pt x="2025821" y="0"/>
                        </a:cubicBezTo>
                        <a:cubicBezTo>
                          <a:pt x="2196311" y="-63660"/>
                          <a:pt x="2629175" y="88896"/>
                          <a:pt x="2796712" y="0"/>
                        </a:cubicBezTo>
                        <a:cubicBezTo>
                          <a:pt x="2953974" y="-86270"/>
                          <a:pt x="3113929" y="-5496"/>
                          <a:pt x="3452413" y="0"/>
                        </a:cubicBezTo>
                        <a:cubicBezTo>
                          <a:pt x="3693677" y="-60217"/>
                          <a:pt x="4073864" y="98248"/>
                          <a:pt x="4453685" y="0"/>
                        </a:cubicBezTo>
                        <a:cubicBezTo>
                          <a:pt x="4794022" y="-22619"/>
                          <a:pt x="4879957" y="62060"/>
                          <a:pt x="5109384" y="0"/>
                        </a:cubicBezTo>
                        <a:cubicBezTo>
                          <a:pt x="5333252" y="-78423"/>
                          <a:pt x="5535976" y="-10938"/>
                          <a:pt x="5765084" y="0"/>
                        </a:cubicBezTo>
                        <a:cubicBezTo>
                          <a:pt x="5973264" y="-81132"/>
                          <a:pt x="6225413" y="55921"/>
                          <a:pt x="6535975" y="0"/>
                        </a:cubicBezTo>
                        <a:cubicBezTo>
                          <a:pt x="6909025" y="-70153"/>
                          <a:pt x="6982702" y="429"/>
                          <a:pt x="7191674" y="0"/>
                        </a:cubicBezTo>
                        <a:cubicBezTo>
                          <a:pt x="7444428" y="67830"/>
                          <a:pt x="7743215" y="137866"/>
                          <a:pt x="8192946" y="0"/>
                        </a:cubicBezTo>
                        <a:cubicBezTo>
                          <a:pt x="8612274" y="-58985"/>
                          <a:pt x="8567929" y="74139"/>
                          <a:pt x="8733456" y="0"/>
                        </a:cubicBezTo>
                        <a:cubicBezTo>
                          <a:pt x="8869164" y="-65059"/>
                          <a:pt x="9379458" y="82583"/>
                          <a:pt x="9619536" y="0"/>
                        </a:cubicBezTo>
                        <a:cubicBezTo>
                          <a:pt x="9922390" y="-84913"/>
                          <a:pt x="10305707" y="10782"/>
                          <a:pt x="10736000" y="0"/>
                        </a:cubicBezTo>
                        <a:cubicBezTo>
                          <a:pt x="11123680" y="-114573"/>
                          <a:pt x="11247991" y="59842"/>
                          <a:pt x="11692967" y="0"/>
                        </a:cubicBezTo>
                        <a:cubicBezTo>
                          <a:pt x="11783575" y="-2135"/>
                          <a:pt x="11859677" y="85093"/>
                          <a:pt x="11866880" y="179344"/>
                        </a:cubicBezTo>
                        <a:cubicBezTo>
                          <a:pt x="11904814" y="369330"/>
                          <a:pt x="11819912" y="623449"/>
                          <a:pt x="11866880" y="896701"/>
                        </a:cubicBezTo>
                        <a:cubicBezTo>
                          <a:pt x="11876777" y="979331"/>
                          <a:pt x="11765195" y="1065316"/>
                          <a:pt x="11692967" y="1076046"/>
                        </a:cubicBezTo>
                        <a:cubicBezTo>
                          <a:pt x="11522139" y="1149119"/>
                          <a:pt x="11358626" y="1054783"/>
                          <a:pt x="11152457" y="1076046"/>
                        </a:cubicBezTo>
                        <a:cubicBezTo>
                          <a:pt x="10900988" y="1073696"/>
                          <a:pt x="10409819" y="1021164"/>
                          <a:pt x="10035996" y="1076046"/>
                        </a:cubicBezTo>
                        <a:cubicBezTo>
                          <a:pt x="9613427" y="1103433"/>
                          <a:pt x="9251726" y="1085663"/>
                          <a:pt x="8919533" y="1076046"/>
                        </a:cubicBezTo>
                        <a:cubicBezTo>
                          <a:pt x="8579090" y="1080172"/>
                          <a:pt x="8613240" y="1046401"/>
                          <a:pt x="8379024" y="1076046"/>
                        </a:cubicBezTo>
                        <a:cubicBezTo>
                          <a:pt x="8103731" y="1102520"/>
                          <a:pt x="7787222" y="985145"/>
                          <a:pt x="7608133" y="1076046"/>
                        </a:cubicBezTo>
                        <a:cubicBezTo>
                          <a:pt x="7439564" y="1122799"/>
                          <a:pt x="7068405" y="1069593"/>
                          <a:pt x="6606862" y="1076046"/>
                        </a:cubicBezTo>
                        <a:cubicBezTo>
                          <a:pt x="6417828" y="1098447"/>
                          <a:pt x="6310945" y="1064486"/>
                          <a:pt x="6136264" y="1076046"/>
                        </a:cubicBezTo>
                        <a:cubicBezTo>
                          <a:pt x="5961583" y="1087606"/>
                          <a:pt x="5770334" y="1055551"/>
                          <a:pt x="5605590" y="1076046"/>
                        </a:cubicBezTo>
                        <a:cubicBezTo>
                          <a:pt x="5186678" y="1102225"/>
                          <a:pt x="5088281" y="969983"/>
                          <a:pt x="4834699" y="1076046"/>
                        </a:cubicBezTo>
                        <a:cubicBezTo>
                          <a:pt x="4536872" y="1108408"/>
                          <a:pt x="4096241" y="1025667"/>
                          <a:pt x="3718237" y="1076046"/>
                        </a:cubicBezTo>
                        <a:cubicBezTo>
                          <a:pt x="3292359" y="1174584"/>
                          <a:pt x="3413877" y="989915"/>
                          <a:pt x="3177727" y="1076046"/>
                        </a:cubicBezTo>
                        <a:cubicBezTo>
                          <a:pt x="3001814" y="1085569"/>
                          <a:pt x="2798256" y="991952"/>
                          <a:pt x="2406837" y="1076046"/>
                        </a:cubicBezTo>
                        <a:cubicBezTo>
                          <a:pt x="2041335" y="1133944"/>
                          <a:pt x="1956555" y="1015916"/>
                          <a:pt x="1866327" y="1076046"/>
                        </a:cubicBezTo>
                        <a:cubicBezTo>
                          <a:pt x="1743585" y="1115452"/>
                          <a:pt x="647511" y="1042247"/>
                          <a:pt x="173912" y="1076046"/>
                        </a:cubicBezTo>
                        <a:cubicBezTo>
                          <a:pt x="81893" y="1085739"/>
                          <a:pt x="-7925" y="1003495"/>
                          <a:pt x="0" y="896701"/>
                        </a:cubicBezTo>
                        <a:cubicBezTo>
                          <a:pt x="-22524" y="582831"/>
                          <a:pt x="-16071" y="429717"/>
                          <a:pt x="0" y="179344"/>
                        </a:cubicBezTo>
                        <a:close/>
                      </a:path>
                      <a:path w="11866880" h="1076046" fill="none" stroke="0" extrusionOk="0">
                        <a:moveTo>
                          <a:pt x="0" y="179344"/>
                        </a:moveTo>
                        <a:cubicBezTo>
                          <a:pt x="4280" y="91209"/>
                          <a:pt x="86666" y="-18679"/>
                          <a:pt x="173912" y="0"/>
                        </a:cubicBezTo>
                        <a:cubicBezTo>
                          <a:pt x="491230" y="-50707"/>
                          <a:pt x="671689" y="89137"/>
                          <a:pt x="829612" y="0"/>
                        </a:cubicBezTo>
                        <a:cubicBezTo>
                          <a:pt x="1013857" y="-47033"/>
                          <a:pt x="1617415" y="132268"/>
                          <a:pt x="1946075" y="0"/>
                        </a:cubicBezTo>
                        <a:cubicBezTo>
                          <a:pt x="2256876" y="-96061"/>
                          <a:pt x="2468130" y="79502"/>
                          <a:pt x="2601774" y="0"/>
                        </a:cubicBezTo>
                        <a:cubicBezTo>
                          <a:pt x="2707890" y="12803"/>
                          <a:pt x="3161256" y="139991"/>
                          <a:pt x="3718237" y="0"/>
                        </a:cubicBezTo>
                        <a:cubicBezTo>
                          <a:pt x="4209827" y="-81275"/>
                          <a:pt x="4413928" y="46351"/>
                          <a:pt x="4719508" y="0"/>
                        </a:cubicBezTo>
                        <a:cubicBezTo>
                          <a:pt x="5037802" y="-51008"/>
                          <a:pt x="5309326" y="74455"/>
                          <a:pt x="5835971" y="0"/>
                        </a:cubicBezTo>
                        <a:cubicBezTo>
                          <a:pt x="6323049" y="-80695"/>
                          <a:pt x="6243440" y="85030"/>
                          <a:pt x="6606862" y="0"/>
                        </a:cubicBezTo>
                        <a:cubicBezTo>
                          <a:pt x="7034815" y="-80564"/>
                          <a:pt x="7192846" y="98362"/>
                          <a:pt x="7492942" y="0"/>
                        </a:cubicBezTo>
                        <a:cubicBezTo>
                          <a:pt x="7778300" y="-44389"/>
                          <a:pt x="7937810" y="42331"/>
                          <a:pt x="8263833" y="0"/>
                        </a:cubicBezTo>
                        <a:cubicBezTo>
                          <a:pt x="8479847" y="-15145"/>
                          <a:pt x="8671913" y="70420"/>
                          <a:pt x="8804343" y="0"/>
                        </a:cubicBezTo>
                        <a:cubicBezTo>
                          <a:pt x="8958296" y="-29664"/>
                          <a:pt x="9574618" y="73591"/>
                          <a:pt x="9805615" y="0"/>
                        </a:cubicBezTo>
                        <a:cubicBezTo>
                          <a:pt x="10027221" y="-133644"/>
                          <a:pt x="10453190" y="-57507"/>
                          <a:pt x="10922076" y="0"/>
                        </a:cubicBezTo>
                        <a:cubicBezTo>
                          <a:pt x="11299889" y="-43504"/>
                          <a:pt x="11496553" y="26701"/>
                          <a:pt x="11692967" y="0"/>
                        </a:cubicBezTo>
                        <a:cubicBezTo>
                          <a:pt x="11786539" y="-4348"/>
                          <a:pt x="11831444" y="54611"/>
                          <a:pt x="11866880" y="179344"/>
                        </a:cubicBezTo>
                        <a:cubicBezTo>
                          <a:pt x="11960636" y="474500"/>
                          <a:pt x="11819789" y="681513"/>
                          <a:pt x="11866880" y="896701"/>
                        </a:cubicBezTo>
                        <a:cubicBezTo>
                          <a:pt x="11859517" y="1010973"/>
                          <a:pt x="11802274" y="1071755"/>
                          <a:pt x="11692967" y="1076046"/>
                        </a:cubicBezTo>
                        <a:cubicBezTo>
                          <a:pt x="11336200" y="1213025"/>
                          <a:pt x="11091401" y="1046976"/>
                          <a:pt x="10691695" y="1076046"/>
                        </a:cubicBezTo>
                        <a:cubicBezTo>
                          <a:pt x="10321279" y="1077634"/>
                          <a:pt x="9925498" y="1101416"/>
                          <a:pt x="9575234" y="1076046"/>
                        </a:cubicBezTo>
                        <a:cubicBezTo>
                          <a:pt x="9204358" y="1098786"/>
                          <a:pt x="9169148" y="1056392"/>
                          <a:pt x="8919533" y="1076046"/>
                        </a:cubicBezTo>
                        <a:cubicBezTo>
                          <a:pt x="8752775" y="1083395"/>
                          <a:pt x="8090632" y="1012521"/>
                          <a:pt x="7803071" y="1076046"/>
                        </a:cubicBezTo>
                        <a:cubicBezTo>
                          <a:pt x="7448150" y="1237576"/>
                          <a:pt x="7298869" y="1001034"/>
                          <a:pt x="7032180" y="1076046"/>
                        </a:cubicBezTo>
                        <a:cubicBezTo>
                          <a:pt x="6747217" y="1131557"/>
                          <a:pt x="6597078" y="1046852"/>
                          <a:pt x="6491670" y="1076046"/>
                        </a:cubicBezTo>
                        <a:cubicBezTo>
                          <a:pt x="6370610" y="1083017"/>
                          <a:pt x="6123611" y="1072821"/>
                          <a:pt x="5951160" y="1076046"/>
                        </a:cubicBezTo>
                        <a:cubicBezTo>
                          <a:pt x="5774695" y="1082848"/>
                          <a:pt x="5251438" y="1001307"/>
                          <a:pt x="5065080" y="1076046"/>
                        </a:cubicBezTo>
                        <a:cubicBezTo>
                          <a:pt x="4837708" y="1172245"/>
                          <a:pt x="4448028" y="1010861"/>
                          <a:pt x="4294189" y="1076046"/>
                        </a:cubicBezTo>
                        <a:cubicBezTo>
                          <a:pt x="4244230" y="1186440"/>
                          <a:pt x="3685057" y="1003936"/>
                          <a:pt x="3292917" y="1076046"/>
                        </a:cubicBezTo>
                        <a:cubicBezTo>
                          <a:pt x="2844648" y="1171037"/>
                          <a:pt x="2808258" y="957558"/>
                          <a:pt x="2406837" y="1076046"/>
                        </a:cubicBezTo>
                        <a:cubicBezTo>
                          <a:pt x="1977467" y="1145733"/>
                          <a:pt x="1919731" y="1036310"/>
                          <a:pt x="1520756" y="1076046"/>
                        </a:cubicBezTo>
                        <a:cubicBezTo>
                          <a:pt x="1064296" y="1081799"/>
                          <a:pt x="668005" y="975577"/>
                          <a:pt x="173912" y="1076046"/>
                        </a:cubicBezTo>
                        <a:cubicBezTo>
                          <a:pt x="88381" y="1076389"/>
                          <a:pt x="21982" y="1015100"/>
                          <a:pt x="0" y="896701"/>
                        </a:cubicBezTo>
                        <a:cubicBezTo>
                          <a:pt x="-37335" y="594445"/>
                          <a:pt x="79749" y="388012"/>
                          <a:pt x="0" y="17934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Google Shape;1167;p39">
            <a:extLst>
              <a:ext uri="{FF2B5EF4-FFF2-40B4-BE49-F238E27FC236}">
                <a16:creationId xmlns:a16="http://schemas.microsoft.com/office/drawing/2014/main" id="{BB2CBE5A-A01A-941A-8FDD-32043DE80C49}"/>
              </a:ext>
            </a:extLst>
          </p:cNvPr>
          <p:cNvSpPr txBox="1">
            <a:spLocks noGrp="1"/>
          </p:cNvSpPr>
          <p:nvPr>
            <p:ph type="title" idx="4294967295"/>
          </p:nvPr>
        </p:nvSpPr>
        <p:spPr>
          <a:xfrm>
            <a:off x="302468" y="279796"/>
            <a:ext cx="11757451" cy="2624129"/>
          </a:xfrm>
          <a:prstGeom prst="rect">
            <a:avLst/>
          </a:prstGeom>
        </p:spPr>
        <p:txBody>
          <a:bodyPr spcFirstLastPara="1" vert="horz" wrap="square" lIns="121900" tIns="121900" rIns="121900" bIns="121900" rtlCol="0" anchor="t" anchorCtr="0">
            <a:noAutofit/>
          </a:bodyPr>
          <a:lstStyle/>
          <a:p>
            <a:pPr algn="just"/>
            <a:r>
              <a:rPr lang="en-US" sz="4000" b="1" dirty="0">
                <a:latin typeface="Cambria" panose="02040503050406030204" pitchFamily="18" charset="0"/>
                <a:ea typeface="Cambria" panose="02040503050406030204" pitchFamily="18" charset="0"/>
              </a:rPr>
              <a:t>3. </a:t>
            </a:r>
            <a:r>
              <a:rPr lang="en-US" sz="4000" b="1" dirty="0" err="1">
                <a:latin typeface="Cambria" panose="02040503050406030204" pitchFamily="18" charset="0"/>
                <a:ea typeface="Cambria" panose="02040503050406030204" pitchFamily="18" charset="0"/>
              </a:rPr>
              <a:t>Một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đàn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gấu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Bắc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Cực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10 </a:t>
            </a:r>
            <a:r>
              <a:rPr lang="en-US" sz="4000" b="1" dirty="0" err="1">
                <a:latin typeface="Cambria" panose="02040503050406030204" pitchFamily="18" charset="0"/>
                <a:ea typeface="Cambria" panose="02040503050406030204" pitchFamily="18" charset="0"/>
              </a:rPr>
              <a:t>chú</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gấu</a:t>
            </a:r>
            <a:r>
              <a:rPr lang="en-US" sz="4000" b="1" dirty="0">
                <a:latin typeface="Cambria" panose="02040503050406030204" pitchFamily="18" charset="0"/>
                <a:ea typeface="Cambria" panose="02040503050406030204" pitchFamily="18" charset="0"/>
              </a:rPr>
              <a:t> con, </a:t>
            </a:r>
            <a:r>
              <a:rPr lang="en-US" sz="4000" b="1" dirty="0" err="1">
                <a:latin typeface="Cambria" panose="02040503050406030204" pitchFamily="18" charset="0"/>
                <a:ea typeface="Cambria" panose="02040503050406030204" pitchFamily="18" charset="0"/>
              </a:rPr>
              <a:t>mỗi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chú</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gấu</a:t>
            </a:r>
            <a:r>
              <a:rPr lang="en-US" sz="4000" b="1" dirty="0">
                <a:latin typeface="Cambria" panose="02040503050406030204" pitchFamily="18" charset="0"/>
                <a:ea typeface="Cambria" panose="02040503050406030204" pitchFamily="18" charset="0"/>
              </a:rPr>
              <a:t> con </a:t>
            </a: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hết</a:t>
            </a:r>
            <a:r>
              <a:rPr lang="en-US" sz="4000" b="1" dirty="0">
                <a:latin typeface="Cambria" panose="02040503050406030204" pitchFamily="18" charset="0"/>
                <a:ea typeface="Cambria" panose="02040503050406030204" pitchFamily="18" charset="0"/>
              </a:rPr>
              <a:t> 4,5 kg </a:t>
            </a:r>
            <a:r>
              <a:rPr lang="en-US" sz="4000" b="1" dirty="0" err="1">
                <a:latin typeface="Cambria" panose="02040503050406030204" pitchFamily="18" charset="0"/>
                <a:ea typeface="Cambria" panose="02040503050406030204" pitchFamily="18" charset="0"/>
              </a:rPr>
              <a:t>cá</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mỗi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ngày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Hỏi</a:t>
            </a:r>
            <a:r>
              <a:rPr lang="en-US" sz="4000" b="1" dirty="0">
                <a:latin typeface="Cambria" panose="02040503050406030204" pitchFamily="18" charset="0"/>
                <a:ea typeface="Cambria" panose="02040503050406030204" pitchFamily="18" charset="0"/>
              </a:rPr>
              <a:t> 10 </a:t>
            </a:r>
            <a:r>
              <a:rPr lang="en-US" sz="4000" b="1" dirty="0" err="1">
                <a:latin typeface="Cambria" panose="02040503050406030204" pitchFamily="18" charset="0"/>
                <a:ea typeface="Cambria" panose="02040503050406030204" pitchFamily="18" charset="0"/>
              </a:rPr>
              <a:t>chú</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gấu</a:t>
            </a:r>
            <a:r>
              <a:rPr lang="en-US" sz="4000" b="1" dirty="0">
                <a:latin typeface="Cambria" panose="02040503050406030204" pitchFamily="18" charset="0"/>
                <a:ea typeface="Cambria" panose="02040503050406030204" pitchFamily="18" charset="0"/>
              </a:rPr>
              <a:t> con </a:t>
            </a:r>
            <a:r>
              <a:rPr lang="en-US" sz="4000" b="1" dirty="0" err="1">
                <a:latin typeface="Cambria" panose="02040503050406030204" pitchFamily="18" charset="0"/>
                <a:ea typeface="Cambria" panose="02040503050406030204" pitchFamily="18" charset="0"/>
              </a:rPr>
              <a:t>trong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đàn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tất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cả</a:t>
            </a:r>
            <a:r>
              <a:rPr lang="en-US" sz="4000" b="1" dirty="0">
                <a:latin typeface="Cambria" panose="02040503050406030204" pitchFamily="18" charset="0"/>
                <a:ea typeface="Cambria" panose="02040503050406030204" pitchFamily="18" charset="0"/>
              </a:rPr>
              <a:t> bao </a:t>
            </a:r>
            <a:r>
              <a:rPr lang="en-US" sz="4000" b="1" dirty="0" err="1">
                <a:latin typeface="Cambria" panose="02040503050406030204" pitchFamily="18" charset="0"/>
                <a:ea typeface="Cambria" panose="02040503050406030204" pitchFamily="18" charset="0"/>
              </a:rPr>
              <a:t>nhiêu</a:t>
            </a:r>
            <a:r>
              <a:rPr lang="en-US" sz="4000" b="1" dirty="0">
                <a:latin typeface="Cambria" panose="02040503050406030204" pitchFamily="18" charset="0"/>
                <a:ea typeface="Cambria" panose="02040503050406030204" pitchFamily="18" charset="0"/>
              </a:rPr>
              <a:t> ki-</a:t>
            </a:r>
            <a:r>
              <a:rPr lang="en-US" sz="4000" b="1" dirty="0" err="1">
                <a:latin typeface="Cambria" panose="02040503050406030204" pitchFamily="18" charset="0"/>
                <a:ea typeface="Cambria" panose="02040503050406030204" pitchFamily="18" charset="0"/>
              </a:rPr>
              <a:t>lô</a:t>
            </a:r>
            <a:r>
              <a:rPr lang="en-US" sz="4000" b="1" dirty="0">
                <a:latin typeface="Cambria" panose="02040503050406030204" pitchFamily="18" charset="0"/>
                <a:ea typeface="Cambria" panose="02040503050406030204" pitchFamily="18" charset="0"/>
              </a:rPr>
              <a:t>-gam </a:t>
            </a:r>
            <a:r>
              <a:rPr lang="en-US" sz="4000" b="1" dirty="0" err="1">
                <a:latin typeface="Cambria" panose="02040503050406030204" pitchFamily="18" charset="0"/>
                <a:ea typeface="Cambria" panose="02040503050406030204" pitchFamily="18" charset="0"/>
              </a:rPr>
              <a:t>cá</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mỗi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ngày</a:t>
            </a:r>
            <a:r>
              <a:rPr lang="en-US" sz="4000" b="1" dirty="0">
                <a:latin typeface="Cambria" panose="02040503050406030204" pitchFamily="18" charset="0"/>
                <a:ea typeface="Cambria" panose="02040503050406030204" pitchFamily="18" charset="0"/>
              </a:rPr>
              <a:t>?</a:t>
            </a:r>
            <a:endParaRPr sz="4000" b="1" dirty="0">
              <a:latin typeface="Cambria" panose="02040503050406030204" pitchFamily="18" charset="0"/>
              <a:ea typeface="Cambria" panose="02040503050406030204" pitchFamily="18" charset="0"/>
            </a:endParaRPr>
          </a:p>
        </p:txBody>
      </p:sp>
      <p:pic>
        <p:nvPicPr>
          <p:cNvPr id="4107" name="图片 11">
            <a:extLst>
              <a:ext uri="{FF2B5EF4-FFF2-40B4-BE49-F238E27FC236}">
                <a16:creationId xmlns:a16="http://schemas.microsoft.com/office/drawing/2014/main" id="{9E0C2708-465E-7665-3693-96A8F3B259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700" y="5210830"/>
            <a:ext cx="2352090" cy="1955607"/>
          </a:xfrm>
          <a:prstGeom prst="rect">
            <a:avLst/>
          </a:prstGeom>
        </p:spPr>
      </p:pic>
      <p:pic>
        <p:nvPicPr>
          <p:cNvPr id="4108" name="图片 11">
            <a:extLst>
              <a:ext uri="{FF2B5EF4-FFF2-40B4-BE49-F238E27FC236}">
                <a16:creationId xmlns:a16="http://schemas.microsoft.com/office/drawing/2014/main" id="{9AFF0EF2-98AF-5874-F6EB-41C539F5B0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05" y="5689422"/>
            <a:ext cx="1544076" cy="1283797"/>
          </a:xfrm>
          <a:prstGeom prst="rect">
            <a:avLst/>
          </a:prstGeom>
        </p:spPr>
      </p:pic>
      <p:pic>
        <p:nvPicPr>
          <p:cNvPr id="4109" name="图片 11">
            <a:extLst>
              <a:ext uri="{FF2B5EF4-FFF2-40B4-BE49-F238E27FC236}">
                <a16:creationId xmlns:a16="http://schemas.microsoft.com/office/drawing/2014/main" id="{76BEBF8C-9A26-1F46-1967-EE1ADAA1BE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6412" y="5778845"/>
            <a:ext cx="1544076" cy="1283797"/>
          </a:xfrm>
          <a:prstGeom prst="rect">
            <a:avLst/>
          </a:prstGeom>
        </p:spPr>
      </p:pic>
      <p:pic>
        <p:nvPicPr>
          <p:cNvPr id="4112" name="图片 11">
            <a:extLst>
              <a:ext uri="{FF2B5EF4-FFF2-40B4-BE49-F238E27FC236}">
                <a16:creationId xmlns:a16="http://schemas.microsoft.com/office/drawing/2014/main" id="{7EAF3310-4518-6056-9756-CEB0D4DA16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54348">
            <a:off x="10992139" y="5893755"/>
            <a:ext cx="1189810" cy="989248"/>
          </a:xfrm>
          <a:prstGeom prst="rect">
            <a:avLst/>
          </a:prstGeom>
        </p:spPr>
      </p:pic>
      <p:pic>
        <p:nvPicPr>
          <p:cNvPr id="4113" name="图片 11">
            <a:extLst>
              <a:ext uri="{FF2B5EF4-FFF2-40B4-BE49-F238E27FC236}">
                <a16:creationId xmlns:a16="http://schemas.microsoft.com/office/drawing/2014/main" id="{F9BBEC02-6E08-AA30-70D5-A8BC084648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35328" flipH="1">
            <a:off x="5886546" y="5805119"/>
            <a:ext cx="1189810" cy="989248"/>
          </a:xfrm>
          <a:prstGeom prst="rect">
            <a:avLst/>
          </a:prstGeom>
        </p:spPr>
      </p:pic>
      <p:pic>
        <p:nvPicPr>
          <p:cNvPr id="17" name="Picture 10">
            <a:extLst>
              <a:ext uri="{FF2B5EF4-FFF2-40B4-BE49-F238E27FC236}">
                <a16:creationId xmlns:a16="http://schemas.microsoft.com/office/drawing/2014/main" id="{2ABF3C5C-2F00-903B-115B-F0F6C20E05B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6823">
            <a:off x="11296190" y="4981208"/>
            <a:ext cx="767613" cy="1550733"/>
          </a:xfrm>
          <a:prstGeom prst="rect">
            <a:avLst/>
          </a:prstGeom>
        </p:spPr>
      </p:pic>
      <p:sp>
        <p:nvSpPr>
          <p:cNvPr id="2" name="TextBox 1">
            <a:extLst>
              <a:ext uri="{FF2B5EF4-FFF2-40B4-BE49-F238E27FC236}">
                <a16:creationId xmlns:a16="http://schemas.microsoft.com/office/drawing/2014/main" id="{6102BF65-F715-3FC8-D0EC-3589C76BBE2C}"/>
              </a:ext>
            </a:extLst>
          </p:cNvPr>
          <p:cNvSpPr txBox="1"/>
          <p:nvPr/>
        </p:nvSpPr>
        <p:spPr>
          <a:xfrm>
            <a:off x="425361" y="3667358"/>
            <a:ext cx="4062709" cy="1569660"/>
          </a:xfrm>
          <a:prstGeom prst="rect">
            <a:avLst/>
          </a:prstGeom>
          <a:noFill/>
        </p:spPr>
        <p:txBody>
          <a:bodyPr wrap="square" rtlCol="0">
            <a:spAutoFit/>
          </a:bodyPr>
          <a:lstStyle/>
          <a:p>
            <a:pPr algn="ctr"/>
            <a:r>
              <a:rPr lang="en-US" sz="3200" b="1" i="0" u="sng" dirty="0" err="1">
                <a:effectLst/>
                <a:latin typeface="Cambria" panose="02040503050406030204" pitchFamily="18" charset="0"/>
                <a:ea typeface="Cambria" panose="02040503050406030204" pitchFamily="18" charset="0"/>
              </a:rPr>
              <a:t>Tóm</a:t>
            </a:r>
            <a:r>
              <a:rPr lang="en-US" sz="3200" b="1" i="0" u="sng" dirty="0">
                <a:effectLst/>
                <a:latin typeface="Cambria" panose="02040503050406030204" pitchFamily="18" charset="0"/>
                <a:ea typeface="Cambria" panose="02040503050406030204" pitchFamily="18" charset="0"/>
              </a:rPr>
              <a:t> </a:t>
            </a:r>
            <a:r>
              <a:rPr lang="en-US" sz="3200" b="1" i="0" u="sng" dirty="0" err="1">
                <a:effectLst/>
                <a:latin typeface="Cambria" panose="02040503050406030204" pitchFamily="18" charset="0"/>
                <a:ea typeface="Cambria" panose="02040503050406030204" pitchFamily="18" charset="0"/>
              </a:rPr>
              <a:t>tắt</a:t>
            </a:r>
            <a:endParaRPr lang="en-US" sz="3200" b="1" i="0" u="sng" dirty="0">
              <a:effectLst/>
              <a:latin typeface="Cambria" panose="02040503050406030204" pitchFamily="18" charset="0"/>
              <a:ea typeface="Cambria" panose="02040503050406030204" pitchFamily="18" charset="0"/>
            </a:endParaRPr>
          </a:p>
          <a:p>
            <a:pPr algn="just"/>
            <a:r>
              <a:rPr lang="en-US" sz="3200" b="1" i="0" dirty="0">
                <a:effectLst/>
                <a:latin typeface="Cambria" panose="02040503050406030204" pitchFamily="18" charset="0"/>
                <a:ea typeface="Cambria" panose="02040503050406030204" pitchFamily="18" charset="0"/>
              </a:rPr>
              <a:t>1 </a:t>
            </a:r>
            <a:r>
              <a:rPr lang="en-US" sz="3200" b="1" i="0" dirty="0" err="1">
                <a:effectLst/>
                <a:latin typeface="Cambria" panose="02040503050406030204" pitchFamily="18" charset="0"/>
                <a:ea typeface="Cambria" panose="02040503050406030204" pitchFamily="18" charset="0"/>
              </a:rPr>
              <a:t>chú</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gấu</a:t>
            </a:r>
            <a:r>
              <a:rPr lang="en-US" sz="3200" b="1" i="0" dirty="0">
                <a:effectLst/>
                <a:latin typeface="Cambria" panose="02040503050406030204" pitchFamily="18" charset="0"/>
                <a:ea typeface="Cambria" panose="02040503050406030204" pitchFamily="18" charset="0"/>
              </a:rPr>
              <a:t>: 4,5 kg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a:t>
            </a:r>
            <a:endParaRPr lang="en-US" sz="3200" b="1" dirty="0">
              <a:latin typeface="Cambria" panose="02040503050406030204" pitchFamily="18" charset="0"/>
              <a:ea typeface="Cambria" panose="02040503050406030204" pitchFamily="18" charset="0"/>
            </a:endParaRPr>
          </a:p>
          <a:p>
            <a:pPr algn="just"/>
            <a:r>
              <a:rPr lang="en-US" sz="3200" b="1" i="0" dirty="0">
                <a:effectLst/>
                <a:latin typeface="Cambria" panose="02040503050406030204" pitchFamily="18" charset="0"/>
                <a:ea typeface="Cambria" panose="02040503050406030204" pitchFamily="18" charset="0"/>
              </a:rPr>
              <a:t>10 </a:t>
            </a:r>
            <a:r>
              <a:rPr lang="en-US" sz="3200" b="1" i="0" dirty="0" err="1">
                <a:effectLst/>
                <a:latin typeface="Cambria" panose="02040503050406030204" pitchFamily="18" charset="0"/>
                <a:ea typeface="Cambria" panose="02040503050406030204" pitchFamily="18" charset="0"/>
              </a:rPr>
              <a:t>chú</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gấu</a:t>
            </a:r>
            <a:r>
              <a:rPr lang="en-US" sz="3200" b="1" i="0" dirty="0">
                <a:effectLst/>
                <a:latin typeface="Cambria" panose="02040503050406030204" pitchFamily="18" charset="0"/>
                <a:ea typeface="Cambria" panose="02040503050406030204" pitchFamily="18" charset="0"/>
              </a:rPr>
              <a:t>: ? kg </a:t>
            </a:r>
            <a:r>
              <a:rPr lang="en-US" sz="3200" b="1" i="0" dirty="0" err="1">
                <a:effectLst/>
                <a:latin typeface="Cambria" panose="02040503050406030204" pitchFamily="18" charset="0"/>
                <a:ea typeface="Cambria" panose="02040503050406030204" pitchFamily="18" charset="0"/>
              </a:rPr>
              <a:t>cá</a:t>
            </a:r>
            <a:endParaRPr lang="en-US" sz="3200" b="1" i="0" dirty="0">
              <a:effectLst/>
              <a:latin typeface="Cambria" panose="02040503050406030204" pitchFamily="18" charset="0"/>
              <a:ea typeface="Cambria" panose="02040503050406030204" pitchFamily="18" charset="0"/>
            </a:endParaRPr>
          </a:p>
        </p:txBody>
      </p:sp>
      <p:cxnSp>
        <p:nvCxnSpPr>
          <p:cNvPr id="4" name="Straight Connector 3"/>
          <p:cNvCxnSpPr/>
          <p:nvPr/>
        </p:nvCxnSpPr>
        <p:spPr>
          <a:xfrm>
            <a:off x="4422672" y="3222321"/>
            <a:ext cx="0" cy="246374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102BF65-F715-3FC8-D0EC-3589C76BBE2C}"/>
              </a:ext>
            </a:extLst>
          </p:cNvPr>
          <p:cNvSpPr txBox="1"/>
          <p:nvPr/>
        </p:nvSpPr>
        <p:spPr>
          <a:xfrm>
            <a:off x="4432990" y="3053662"/>
            <a:ext cx="7582485" cy="2554545"/>
          </a:xfrm>
          <a:prstGeom prst="rect">
            <a:avLst/>
          </a:prstGeom>
          <a:noFill/>
        </p:spPr>
        <p:txBody>
          <a:bodyPr wrap="square" rtlCol="0">
            <a:spAutoFit/>
          </a:bodyPr>
          <a:lstStyle/>
          <a:p>
            <a:pPr algn="ctr"/>
            <a:r>
              <a:rPr lang="en-US" sz="3200" b="1" i="0" u="sng" dirty="0" err="1">
                <a:solidFill>
                  <a:srgbClr val="0000CC"/>
                </a:solidFill>
                <a:effectLst/>
                <a:latin typeface="Cambria" panose="02040503050406030204" pitchFamily="18" charset="0"/>
                <a:ea typeface="Cambria" panose="02040503050406030204" pitchFamily="18" charset="0"/>
              </a:rPr>
              <a:t>Bài</a:t>
            </a:r>
            <a:r>
              <a:rPr lang="en-US" sz="3200" b="1" i="0" u="sng" dirty="0">
                <a:solidFill>
                  <a:srgbClr val="0000CC"/>
                </a:solidFill>
                <a:effectLst/>
                <a:latin typeface="Cambria" panose="02040503050406030204" pitchFamily="18" charset="0"/>
                <a:ea typeface="Cambria" panose="02040503050406030204" pitchFamily="18" charset="0"/>
              </a:rPr>
              <a:t> </a:t>
            </a:r>
            <a:r>
              <a:rPr lang="en-US" sz="3200" b="1" i="0" u="sng" dirty="0" err="1">
                <a:solidFill>
                  <a:srgbClr val="0000CC"/>
                </a:solidFill>
                <a:effectLst/>
                <a:latin typeface="Cambria" panose="02040503050406030204" pitchFamily="18" charset="0"/>
                <a:ea typeface="Cambria" panose="02040503050406030204" pitchFamily="18" charset="0"/>
              </a:rPr>
              <a:t>giải</a:t>
            </a:r>
            <a:endParaRPr lang="en-US" sz="3200" b="1" i="0" u="sng" dirty="0">
              <a:solidFill>
                <a:srgbClr val="0000CC"/>
              </a:solidFill>
              <a:effectLst/>
              <a:latin typeface="Cambria" panose="02040503050406030204" pitchFamily="18" charset="0"/>
              <a:ea typeface="Cambria" panose="02040503050406030204" pitchFamily="18" charset="0"/>
            </a:endParaRPr>
          </a:p>
          <a:p>
            <a:pPr algn="ctr"/>
            <a:r>
              <a:rPr lang="vi-VN" sz="3200" b="1" dirty="0">
                <a:solidFill>
                  <a:srgbClr val="0000CC"/>
                </a:solidFill>
                <a:latin typeface="Cambria" panose="02040503050406030204" pitchFamily="18" charset="0"/>
                <a:ea typeface="Cambria" panose="02040503050406030204" pitchFamily="18" charset="0"/>
              </a:rPr>
              <a:t>Mườ</a:t>
            </a:r>
            <a:r>
              <a:rPr lang="en-US" sz="3200" b="1" dirty="0" err="1">
                <a:solidFill>
                  <a:srgbClr val="0000CC"/>
                </a:solidFill>
                <a:latin typeface="Cambria" panose="02040503050406030204" pitchFamily="18" charset="0"/>
                <a:ea typeface="Cambria" panose="02040503050406030204" pitchFamily="18" charset="0"/>
              </a:rPr>
              <a:t>i</a:t>
            </a:r>
            <a:r>
              <a:rPr lang="en-US" sz="3200" b="1" i="0" dirty="0">
                <a:solidFill>
                  <a:srgbClr val="0000CC"/>
                </a:solidFill>
                <a:effectLst/>
                <a:latin typeface="Cambria" panose="02040503050406030204" pitchFamily="18" charset="0"/>
                <a:ea typeface="Cambria" panose="02040503050406030204" pitchFamily="18" charset="0"/>
              </a:rPr>
              <a:t> </a:t>
            </a:r>
            <a:r>
              <a:rPr lang="en-US" sz="3200" b="1" i="0" dirty="0" err="1">
                <a:solidFill>
                  <a:srgbClr val="0000CC"/>
                </a:solidFill>
                <a:effectLst/>
                <a:latin typeface="Cambria" panose="02040503050406030204" pitchFamily="18" charset="0"/>
                <a:ea typeface="Cambria" panose="02040503050406030204" pitchFamily="18" charset="0"/>
              </a:rPr>
              <a:t>chú</a:t>
            </a:r>
            <a:r>
              <a:rPr lang="en-US" sz="3200" b="1" i="0" dirty="0">
                <a:solidFill>
                  <a:srgbClr val="0000CC"/>
                </a:solidFill>
                <a:effectLst/>
                <a:latin typeface="Cambria" panose="02040503050406030204" pitchFamily="18" charset="0"/>
                <a:ea typeface="Cambria" panose="02040503050406030204" pitchFamily="18" charset="0"/>
              </a:rPr>
              <a:t> </a:t>
            </a:r>
            <a:r>
              <a:rPr lang="en-US" sz="3200" b="1" i="0" dirty="0" err="1">
                <a:solidFill>
                  <a:srgbClr val="0000CC"/>
                </a:solidFill>
                <a:effectLst/>
                <a:latin typeface="Cambria" panose="02040503050406030204" pitchFamily="18" charset="0"/>
                <a:ea typeface="Cambria" panose="02040503050406030204" pitchFamily="18" charset="0"/>
              </a:rPr>
              <a:t>gấu</a:t>
            </a:r>
            <a:r>
              <a:rPr lang="en-US" sz="3200" b="1" i="0" dirty="0">
                <a:solidFill>
                  <a:srgbClr val="0000CC"/>
                </a:solidFill>
                <a:effectLst/>
                <a:latin typeface="Cambria" panose="02040503050406030204" pitchFamily="18" charset="0"/>
                <a:ea typeface="Cambria" panose="02040503050406030204" pitchFamily="18" charset="0"/>
              </a:rPr>
              <a:t> con </a:t>
            </a:r>
            <a:r>
              <a:rPr lang="en-US" sz="3200" b="1" i="0" dirty="0" err="1">
                <a:solidFill>
                  <a:srgbClr val="0000CC"/>
                </a:solidFill>
                <a:effectLst/>
                <a:latin typeface="Cambria" panose="02040503050406030204" pitchFamily="18" charset="0"/>
                <a:ea typeface="Cambria" panose="02040503050406030204" pitchFamily="18" charset="0"/>
              </a:rPr>
              <a:t>trong</a:t>
            </a:r>
            <a:r>
              <a:rPr lang="en-US" sz="3200" b="1" i="0" dirty="0">
                <a:solidFill>
                  <a:srgbClr val="0000CC"/>
                </a:solidFill>
                <a:effectLst/>
                <a:latin typeface="Cambria" panose="02040503050406030204" pitchFamily="18" charset="0"/>
                <a:ea typeface="Cambria" panose="02040503050406030204" pitchFamily="18" charset="0"/>
              </a:rPr>
              <a:t> </a:t>
            </a:r>
            <a:r>
              <a:rPr lang="en-US" sz="3200" b="1" i="0" dirty="0" err="1">
                <a:solidFill>
                  <a:srgbClr val="0000CC"/>
                </a:solidFill>
                <a:effectLst/>
                <a:latin typeface="Cambria" panose="02040503050406030204" pitchFamily="18" charset="0"/>
                <a:ea typeface="Cambria" panose="02040503050406030204" pitchFamily="18" charset="0"/>
              </a:rPr>
              <a:t>đàn</a:t>
            </a:r>
            <a:r>
              <a:rPr lang="en-US" sz="3200" b="1" i="0" dirty="0">
                <a:solidFill>
                  <a:srgbClr val="0000CC"/>
                </a:solidFill>
                <a:effectLst/>
                <a:latin typeface="Cambria" panose="02040503050406030204" pitchFamily="18" charset="0"/>
                <a:ea typeface="Cambria" panose="02040503050406030204" pitchFamily="18" charset="0"/>
              </a:rPr>
              <a:t> </a:t>
            </a:r>
            <a:r>
              <a:rPr lang="en-US" sz="3200" b="1" i="0" dirty="0" err="1">
                <a:solidFill>
                  <a:srgbClr val="0000CC"/>
                </a:solidFill>
                <a:effectLst/>
                <a:latin typeface="Cambria" panose="02040503050406030204" pitchFamily="18" charset="0"/>
                <a:ea typeface="Cambria" panose="02040503050406030204" pitchFamily="18" charset="0"/>
              </a:rPr>
              <a:t>đó</a:t>
            </a:r>
            <a:r>
              <a:rPr lang="en-US" sz="3200" b="1" i="0" dirty="0">
                <a:solidFill>
                  <a:srgbClr val="0000CC"/>
                </a:solidFill>
                <a:effectLst/>
                <a:latin typeface="Cambria" panose="02040503050406030204" pitchFamily="18" charset="0"/>
                <a:ea typeface="Cambria" panose="02040503050406030204" pitchFamily="18" charset="0"/>
              </a:rPr>
              <a:t> </a:t>
            </a:r>
            <a:r>
              <a:rPr lang="en-US" sz="3200" b="1" i="0" dirty="0" err="1">
                <a:solidFill>
                  <a:srgbClr val="0000CC"/>
                </a:solidFill>
                <a:effectLst/>
                <a:latin typeface="Cambria" panose="02040503050406030204" pitchFamily="18" charset="0"/>
                <a:ea typeface="Cambria" panose="02040503050406030204" pitchFamily="18" charset="0"/>
              </a:rPr>
              <a:t>ăn</a:t>
            </a:r>
            <a:r>
              <a:rPr lang="en-US" sz="3200" b="1" i="0" dirty="0">
                <a:solidFill>
                  <a:srgbClr val="0000CC"/>
                </a:solidFill>
                <a:effectLst/>
                <a:latin typeface="Cambria" panose="02040503050406030204" pitchFamily="18" charset="0"/>
                <a:ea typeface="Cambria" panose="02040503050406030204" pitchFamily="18" charset="0"/>
              </a:rPr>
              <a:t> </a:t>
            </a:r>
            <a:r>
              <a:rPr lang="en-US" sz="3200" b="1" i="0" dirty="0" err="1">
                <a:solidFill>
                  <a:srgbClr val="0000CC"/>
                </a:solidFill>
                <a:effectLst/>
                <a:latin typeface="Cambria" panose="02040503050406030204" pitchFamily="18" charset="0"/>
                <a:ea typeface="Cambria" panose="02040503050406030204" pitchFamily="18" charset="0"/>
              </a:rPr>
              <a:t>hết</a:t>
            </a:r>
            <a:r>
              <a:rPr lang="en-US" sz="3200" b="1" i="0" dirty="0">
                <a:solidFill>
                  <a:srgbClr val="0000CC"/>
                </a:solidFill>
                <a:effectLst/>
                <a:latin typeface="Cambria" panose="02040503050406030204" pitchFamily="18" charset="0"/>
                <a:ea typeface="Cambria" panose="02040503050406030204" pitchFamily="18" charset="0"/>
              </a:rPr>
              <a:t> </a:t>
            </a:r>
            <a:r>
              <a:rPr lang="en-US" sz="3200" b="1" i="0" dirty="0" err="1">
                <a:solidFill>
                  <a:srgbClr val="0000CC"/>
                </a:solidFill>
                <a:effectLst/>
                <a:latin typeface="Cambria" panose="02040503050406030204" pitchFamily="18" charset="0"/>
                <a:ea typeface="Cambria" panose="02040503050406030204" pitchFamily="18" charset="0"/>
              </a:rPr>
              <a:t>tất</a:t>
            </a:r>
            <a:r>
              <a:rPr lang="en-US" sz="3200" b="1" i="0" dirty="0">
                <a:solidFill>
                  <a:srgbClr val="0000CC"/>
                </a:solidFill>
                <a:effectLst/>
                <a:latin typeface="Cambria" panose="02040503050406030204" pitchFamily="18" charset="0"/>
                <a:ea typeface="Cambria" panose="02040503050406030204" pitchFamily="18" charset="0"/>
              </a:rPr>
              <a:t> </a:t>
            </a:r>
            <a:r>
              <a:rPr lang="en-US" sz="3200" b="1" i="0" dirty="0" err="1">
                <a:solidFill>
                  <a:srgbClr val="0000CC"/>
                </a:solidFill>
                <a:effectLst/>
                <a:latin typeface="Cambria" panose="02040503050406030204" pitchFamily="18" charset="0"/>
                <a:ea typeface="Cambria" panose="02040503050406030204" pitchFamily="18" charset="0"/>
              </a:rPr>
              <a:t>cả</a:t>
            </a:r>
            <a:r>
              <a:rPr lang="en-US" sz="3200" b="1" i="0" dirty="0">
                <a:solidFill>
                  <a:srgbClr val="0000CC"/>
                </a:solidFill>
                <a:effectLst/>
                <a:latin typeface="Cambria" panose="02040503050406030204" pitchFamily="18" charset="0"/>
                <a:ea typeface="Cambria" panose="02040503050406030204" pitchFamily="18" charset="0"/>
              </a:rPr>
              <a:t> </a:t>
            </a:r>
            <a:r>
              <a:rPr lang="en-US" sz="3200" b="1" i="0" dirty="0" err="1">
                <a:solidFill>
                  <a:srgbClr val="0000CC"/>
                </a:solidFill>
                <a:effectLst/>
                <a:latin typeface="Cambria" panose="02040503050406030204" pitchFamily="18" charset="0"/>
                <a:ea typeface="Cambria" panose="02040503050406030204" pitchFamily="18" charset="0"/>
              </a:rPr>
              <a:t>số</a:t>
            </a:r>
            <a:r>
              <a:rPr lang="en-US" sz="3200" b="1" i="0" dirty="0">
                <a:solidFill>
                  <a:srgbClr val="0000CC"/>
                </a:solidFill>
                <a:effectLst/>
                <a:latin typeface="Cambria" panose="02040503050406030204" pitchFamily="18" charset="0"/>
                <a:ea typeface="Cambria" panose="02040503050406030204" pitchFamily="18" charset="0"/>
              </a:rPr>
              <a:t> ki-</a:t>
            </a:r>
            <a:r>
              <a:rPr lang="en-US" sz="3200" b="1" i="0" dirty="0" err="1">
                <a:solidFill>
                  <a:srgbClr val="0000CC"/>
                </a:solidFill>
                <a:effectLst/>
                <a:latin typeface="Cambria" panose="02040503050406030204" pitchFamily="18" charset="0"/>
                <a:ea typeface="Cambria" panose="02040503050406030204" pitchFamily="18" charset="0"/>
              </a:rPr>
              <a:t>lô</a:t>
            </a:r>
            <a:r>
              <a:rPr lang="en-US" sz="3200" b="1" i="0" dirty="0">
                <a:solidFill>
                  <a:srgbClr val="0000CC"/>
                </a:solidFill>
                <a:effectLst/>
                <a:latin typeface="Cambria" panose="02040503050406030204" pitchFamily="18" charset="0"/>
                <a:ea typeface="Cambria" panose="02040503050406030204" pitchFamily="18" charset="0"/>
              </a:rPr>
              <a:t>-gam </a:t>
            </a:r>
            <a:r>
              <a:rPr lang="en-US" sz="3200" b="1" i="0" dirty="0" err="1">
                <a:solidFill>
                  <a:srgbClr val="0000CC"/>
                </a:solidFill>
                <a:effectLst/>
                <a:latin typeface="Cambria" panose="02040503050406030204" pitchFamily="18" charset="0"/>
                <a:ea typeface="Cambria" panose="02040503050406030204" pitchFamily="18" charset="0"/>
              </a:rPr>
              <a:t>cá</a:t>
            </a:r>
            <a:r>
              <a:rPr lang="en-US" sz="3200" b="1" i="0" dirty="0">
                <a:solidFill>
                  <a:srgbClr val="0000CC"/>
                </a:solidFill>
                <a:effectLst/>
                <a:latin typeface="Cambria" panose="02040503050406030204" pitchFamily="18" charset="0"/>
                <a:ea typeface="Cambria" panose="02040503050406030204" pitchFamily="18" charset="0"/>
              </a:rPr>
              <a:t> </a:t>
            </a:r>
            <a:r>
              <a:rPr lang="en-US" sz="3200" b="1" i="0" dirty="0" err="1">
                <a:solidFill>
                  <a:srgbClr val="0000CC"/>
                </a:solidFill>
                <a:effectLst/>
                <a:latin typeface="Cambria" panose="02040503050406030204" pitchFamily="18" charset="0"/>
                <a:ea typeface="Cambria" panose="02040503050406030204" pitchFamily="18" charset="0"/>
              </a:rPr>
              <a:t>mỗi</a:t>
            </a:r>
            <a:r>
              <a:rPr lang="en-US" sz="3200" b="1" i="0" dirty="0">
                <a:solidFill>
                  <a:srgbClr val="0000CC"/>
                </a:solidFill>
                <a:effectLst/>
                <a:latin typeface="Cambria" panose="02040503050406030204" pitchFamily="18" charset="0"/>
                <a:ea typeface="Cambria" panose="02040503050406030204" pitchFamily="18" charset="0"/>
              </a:rPr>
              <a:t> </a:t>
            </a:r>
            <a:r>
              <a:rPr lang="en-US" sz="3200" b="1" i="0" dirty="0" err="1">
                <a:solidFill>
                  <a:srgbClr val="0000CC"/>
                </a:solidFill>
                <a:effectLst/>
                <a:latin typeface="Cambria" panose="02040503050406030204" pitchFamily="18" charset="0"/>
                <a:ea typeface="Cambria" panose="02040503050406030204" pitchFamily="18" charset="0"/>
              </a:rPr>
              <a:t>ngày</a:t>
            </a:r>
            <a:r>
              <a:rPr lang="en-US" sz="3200" b="1" i="0" dirty="0">
                <a:solidFill>
                  <a:srgbClr val="0000CC"/>
                </a:solidFill>
                <a:effectLst/>
                <a:latin typeface="Cambria" panose="02040503050406030204" pitchFamily="18" charset="0"/>
                <a:ea typeface="Cambria" panose="02040503050406030204" pitchFamily="18" charset="0"/>
              </a:rPr>
              <a:t> </a:t>
            </a:r>
            <a:r>
              <a:rPr lang="en-US" sz="3200" b="1" i="0" dirty="0" err="1">
                <a:solidFill>
                  <a:srgbClr val="0000CC"/>
                </a:solidFill>
                <a:effectLst/>
                <a:latin typeface="Cambria" panose="02040503050406030204" pitchFamily="18" charset="0"/>
                <a:ea typeface="Cambria" panose="02040503050406030204" pitchFamily="18" charset="0"/>
              </a:rPr>
              <a:t>là</a:t>
            </a:r>
            <a:r>
              <a:rPr lang="en-US" sz="3200" b="1" i="0" dirty="0">
                <a:solidFill>
                  <a:srgbClr val="0000CC"/>
                </a:solidFill>
                <a:effectLst/>
                <a:latin typeface="Cambria" panose="02040503050406030204" pitchFamily="18" charset="0"/>
                <a:ea typeface="Cambria" panose="02040503050406030204" pitchFamily="18" charset="0"/>
              </a:rPr>
              <a:t>:</a:t>
            </a:r>
          </a:p>
          <a:p>
            <a:pPr algn="ctr"/>
            <a:r>
              <a:rPr lang="en-US" sz="3200" b="1" i="0" dirty="0">
                <a:solidFill>
                  <a:srgbClr val="0000CC"/>
                </a:solidFill>
                <a:effectLst/>
                <a:latin typeface="Cambria" panose="02040503050406030204" pitchFamily="18" charset="0"/>
                <a:ea typeface="Cambria" panose="02040503050406030204" pitchFamily="18" charset="0"/>
              </a:rPr>
              <a:t>4,5 × 10 = 45 (kg)</a:t>
            </a:r>
          </a:p>
          <a:p>
            <a:pPr algn="ctr"/>
            <a:r>
              <a:rPr lang="en-US" sz="3200" b="1" i="0" dirty="0">
                <a:solidFill>
                  <a:srgbClr val="0000CC"/>
                </a:solidFill>
                <a:effectLst/>
                <a:latin typeface="Cambria" panose="02040503050406030204" pitchFamily="18" charset="0"/>
                <a:ea typeface="Cambria" panose="02040503050406030204" pitchFamily="18" charset="0"/>
              </a:rPr>
              <a:t>                 </a:t>
            </a:r>
            <a:r>
              <a:rPr lang="en-US" sz="3200" b="1" i="0" u="sng" dirty="0" err="1">
                <a:solidFill>
                  <a:srgbClr val="0000CC"/>
                </a:solidFill>
                <a:effectLst/>
                <a:latin typeface="Cambria" panose="02040503050406030204" pitchFamily="18" charset="0"/>
                <a:ea typeface="Cambria" panose="02040503050406030204" pitchFamily="18" charset="0"/>
              </a:rPr>
              <a:t>Đáp</a:t>
            </a:r>
            <a:r>
              <a:rPr lang="en-US" sz="3200" b="1" i="0" u="sng" dirty="0">
                <a:solidFill>
                  <a:srgbClr val="0000CC"/>
                </a:solidFill>
                <a:effectLst/>
                <a:latin typeface="Cambria" panose="02040503050406030204" pitchFamily="18" charset="0"/>
                <a:ea typeface="Cambria" panose="02040503050406030204" pitchFamily="18" charset="0"/>
              </a:rPr>
              <a:t> </a:t>
            </a:r>
            <a:r>
              <a:rPr lang="en-US" sz="3200" b="1" i="0" u="sng" dirty="0" err="1">
                <a:solidFill>
                  <a:srgbClr val="0000CC"/>
                </a:solidFill>
                <a:effectLst/>
                <a:latin typeface="Cambria" panose="02040503050406030204" pitchFamily="18" charset="0"/>
                <a:ea typeface="Cambria" panose="02040503050406030204" pitchFamily="18" charset="0"/>
              </a:rPr>
              <a:t>số</a:t>
            </a:r>
            <a:r>
              <a:rPr lang="en-US" sz="3200" b="1" i="0" dirty="0">
                <a:solidFill>
                  <a:srgbClr val="0000CC"/>
                </a:solidFill>
                <a:effectLst/>
                <a:latin typeface="Cambria" panose="02040503050406030204" pitchFamily="18" charset="0"/>
                <a:ea typeface="Cambria" panose="02040503050406030204" pitchFamily="18" charset="0"/>
              </a:rPr>
              <a:t>: 45 kg</a:t>
            </a:r>
          </a:p>
        </p:txBody>
      </p:sp>
      <p:pic>
        <p:nvPicPr>
          <p:cNvPr id="3" name="Audio 2">
            <a:hlinkClick r:id="" action="ppaction://media"/>
            <a:extLst>
              <a:ext uri="{FF2B5EF4-FFF2-40B4-BE49-F238E27FC236}">
                <a16:creationId xmlns:a16="http://schemas.microsoft.com/office/drawing/2014/main" id="{51A16DA0-EC27-AF6C-40BE-6B4E8AEB1F9D}"/>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00000" t="-90625" r="-200000" b="-90625"/>
          <a:stretch>
            <a:fillRect/>
          </a:stretch>
        </p:blipFill>
        <p:spPr>
          <a:xfrm>
            <a:off x="-782573" y="5360652"/>
            <a:ext cx="3048000" cy="1714500"/>
          </a:xfrm>
          <a:prstGeom prst="rect">
            <a:avLst/>
          </a:prstGeom>
        </p:spPr>
      </p:pic>
      <p:pic>
        <p:nvPicPr>
          <p:cNvPr id="7" name="Picture 6">
            <a:extLst>
              <a:ext uri="{FF2B5EF4-FFF2-40B4-BE49-F238E27FC236}">
                <a16:creationId xmlns:a16="http://schemas.microsoft.com/office/drawing/2014/main" id="{85CDFE46-7C6C-E39F-733B-CB706EB4FC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134" y="5157636"/>
            <a:ext cx="1781910" cy="182623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302657786"/>
      </p:ext>
    </p:extLst>
  </p:cSld>
  <p:clrMapOvr>
    <a:masterClrMapping/>
  </p:clrMapOvr>
  <mc:AlternateContent xmlns:mc="http://schemas.openxmlformats.org/markup-compatibility/2006" xmlns:p14="http://schemas.microsoft.com/office/powerpoint/2010/main">
    <mc:Choice Requires="p14">
      <p:transition spd="slow" p14:dur="2000" advTm="75646"/>
    </mc:Choice>
    <mc:Fallback xmlns="">
      <p:transition spd="slow" advTm="75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925" name="Google Shape;925;p46"/>
          <p:cNvPicPr preferRelativeResize="0"/>
          <p:nvPr/>
        </p:nvPicPr>
        <p:blipFill>
          <a:blip r:embed="rId5">
            <a:alphaModFix/>
          </a:blip>
          <a:stretch>
            <a:fillRect/>
          </a:stretch>
        </p:blipFill>
        <p:spPr>
          <a:xfrm>
            <a:off x="7089356" y="3292767"/>
            <a:ext cx="3122979" cy="2461853"/>
          </a:xfrm>
          <a:prstGeom prst="rect">
            <a:avLst/>
          </a:prstGeom>
          <a:noFill/>
          <a:ln>
            <a:noFill/>
          </a:ln>
        </p:spPr>
      </p:pic>
      <p:sp>
        <p:nvSpPr>
          <p:cNvPr id="927" name="Google Shape;927;p46"/>
          <p:cNvSpPr/>
          <p:nvPr/>
        </p:nvSpPr>
        <p:spPr>
          <a:xfrm>
            <a:off x="9755779" y="1225064"/>
            <a:ext cx="375773" cy="48952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46"/>
          <p:cNvSpPr/>
          <p:nvPr/>
        </p:nvSpPr>
        <p:spPr>
          <a:xfrm>
            <a:off x="9356733" y="1939233"/>
            <a:ext cx="49600" cy="49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6"/>
          <p:cNvSpPr/>
          <p:nvPr/>
        </p:nvSpPr>
        <p:spPr>
          <a:xfrm>
            <a:off x="9441667" y="1573567"/>
            <a:ext cx="49600" cy="49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6"/>
          <p:cNvSpPr/>
          <p:nvPr/>
        </p:nvSpPr>
        <p:spPr>
          <a:xfrm>
            <a:off x="9581767" y="1714600"/>
            <a:ext cx="119200" cy="1192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8DA2EA36-23BD-ADCA-48FF-3BCEB8870C40}"/>
              </a:ext>
            </a:extLst>
          </p:cNvPr>
          <p:cNvPicPr>
            <a:picLocks noChangeAspect="1"/>
          </p:cNvPicPr>
          <p:nvPr/>
        </p:nvPicPr>
        <p:blipFill>
          <a:blip r:embed="rId6"/>
          <a:stretch>
            <a:fillRect/>
          </a:stretch>
        </p:blipFill>
        <p:spPr>
          <a:xfrm>
            <a:off x="1057030" y="1902593"/>
            <a:ext cx="5639289" cy="2786113"/>
          </a:xfrm>
          <a:prstGeom prst="rect">
            <a:avLst/>
          </a:prstGeom>
        </p:spPr>
      </p:pic>
      <p:pic>
        <p:nvPicPr>
          <p:cNvPr id="9" name="Audio 8">
            <a:hlinkClick r:id="" action="ppaction://media"/>
            <a:extLst>
              <a:ext uri="{FF2B5EF4-FFF2-40B4-BE49-F238E27FC236}">
                <a16:creationId xmlns:a16="http://schemas.microsoft.com/office/drawing/2014/main" id="{E97A285F-74E1-2C2B-185A-6F3CE0B9F60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734179" y="5481124"/>
            <a:ext cx="3048000" cy="1714500"/>
          </a:xfrm>
          <a:prstGeom prst="rect">
            <a:avLst/>
          </a:prstGeom>
        </p:spPr>
      </p:pic>
      <p:pic>
        <p:nvPicPr>
          <p:cNvPr id="3" name="Picture 2">
            <a:extLst>
              <a:ext uri="{FF2B5EF4-FFF2-40B4-BE49-F238E27FC236}">
                <a16:creationId xmlns:a16="http://schemas.microsoft.com/office/drawing/2014/main" id="{12FE14AF-C58B-EAE3-C638-DE9F90B2B3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34" y="5157636"/>
            <a:ext cx="1781910" cy="1826231"/>
          </a:xfrm>
          <a:prstGeom prst="ellipse">
            <a:avLst/>
          </a:prstGeom>
          <a:ln>
            <a:noFill/>
          </a:ln>
          <a:effectLst>
            <a:softEdge rad="112500"/>
          </a:effectLst>
        </p:spPr>
      </p:pic>
    </p:spTree>
    <p:extLst>
      <p:ext uri="{BB962C8B-B14F-4D97-AF65-F5344CB8AC3E}">
        <p14:creationId xmlns:p14="http://schemas.microsoft.com/office/powerpoint/2010/main" val="1186454564"/>
      </p:ext>
    </p:extLst>
  </p:cSld>
  <p:clrMapOvr>
    <a:masterClrMapping/>
  </p:clrMapOvr>
  <p:transition advTm="325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White of Y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4275" name="Picture 3" descr="Lady R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Golden Deling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4277" name="Picture 5" descr="Marie Claire_White Ye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4278" name="Picture 6" descr="Paradise_Chalk Pin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4279" name="Picture 7" descr="Pricess de Monaco_Viol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682320"/>
      </p:ext>
    </p:extLst>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diamond(out)">
                                      <p:cBhvr>
                                        <p:cTn id="7" dur="5000"/>
                                        <p:tgtEl>
                                          <p:spTgt spid="54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1000"/>
                                  </p:stCondLst>
                                  <p:childTnLst>
                                    <p:set>
                                      <p:cBhvr>
                                        <p:cTn id="11" dur="1" fill="hold">
                                          <p:stCondLst>
                                            <p:cond delay="0"/>
                                          </p:stCondLst>
                                        </p:cTn>
                                        <p:tgtEl>
                                          <p:spTgt spid="54275"/>
                                        </p:tgtEl>
                                        <p:attrNameLst>
                                          <p:attrName>style.visibility</p:attrName>
                                        </p:attrNameLst>
                                      </p:cBhvr>
                                      <p:to>
                                        <p:strVal val="visible"/>
                                      </p:to>
                                    </p:set>
                                    <p:animEffect transition="in" filter="diamond(in)">
                                      <p:cBhvr>
                                        <p:cTn id="12" dur="5000"/>
                                        <p:tgtEl>
                                          <p:spTgt spid="542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54276"/>
                                        </p:tgtEl>
                                        <p:attrNameLst>
                                          <p:attrName>style.visibility</p:attrName>
                                        </p:attrNameLst>
                                      </p:cBhvr>
                                      <p:to>
                                        <p:strVal val="visible"/>
                                      </p:to>
                                    </p:set>
                                    <p:animEffect transition="in" filter="wedge">
                                      <p:cBhvr>
                                        <p:cTn id="17" dur="5000"/>
                                        <p:tgtEl>
                                          <p:spTgt spid="542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54277"/>
                                        </p:tgtEl>
                                        <p:attrNameLst>
                                          <p:attrName>style.visibility</p:attrName>
                                        </p:attrNameLst>
                                      </p:cBhvr>
                                      <p:to>
                                        <p:strVal val="visible"/>
                                      </p:to>
                                    </p:set>
                                    <p:anim calcmode="lin" valueType="num">
                                      <p:cBhvr additive="base">
                                        <p:cTn id="22" dur="5000" fill="hold"/>
                                        <p:tgtEl>
                                          <p:spTgt spid="54277"/>
                                        </p:tgtEl>
                                        <p:attrNameLst>
                                          <p:attrName>ppt_x</p:attrName>
                                        </p:attrNameLst>
                                      </p:cBhvr>
                                      <p:tavLst>
                                        <p:tav tm="0">
                                          <p:val>
                                            <p:strVal val="0-#ppt_w/2"/>
                                          </p:val>
                                        </p:tav>
                                        <p:tav tm="100000">
                                          <p:val>
                                            <p:strVal val="#ppt_x"/>
                                          </p:val>
                                        </p:tav>
                                      </p:tavLst>
                                    </p:anim>
                                    <p:anim calcmode="lin" valueType="num">
                                      <p:cBhvr additive="base">
                                        <p:cTn id="23" dur="5000" fill="hold"/>
                                        <p:tgtEl>
                                          <p:spTgt spid="54277"/>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nodeType="clickEffect">
                                  <p:stCondLst>
                                    <p:cond delay="0"/>
                                  </p:stCondLst>
                                  <p:childTnLst>
                                    <p:set>
                                      <p:cBhvr>
                                        <p:cTn id="27" dur="1" fill="hold">
                                          <p:stCondLst>
                                            <p:cond delay="0"/>
                                          </p:stCondLst>
                                        </p:cTn>
                                        <p:tgtEl>
                                          <p:spTgt spid="54278"/>
                                        </p:tgtEl>
                                        <p:attrNameLst>
                                          <p:attrName>style.visibility</p:attrName>
                                        </p:attrNameLst>
                                      </p:cBhvr>
                                      <p:to>
                                        <p:strVal val="visible"/>
                                      </p:to>
                                    </p:set>
                                    <p:animEffect transition="in" filter="wedge">
                                      <p:cBhvr>
                                        <p:cTn id="28" dur="5000"/>
                                        <p:tgtEl>
                                          <p:spTgt spid="5427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2" fill="hold" nodeType="clickEffect">
                                  <p:stCondLst>
                                    <p:cond delay="0"/>
                                  </p:stCondLst>
                                  <p:childTnLst>
                                    <p:set>
                                      <p:cBhvr>
                                        <p:cTn id="32" dur="1" fill="hold">
                                          <p:stCondLst>
                                            <p:cond delay="0"/>
                                          </p:stCondLst>
                                        </p:cTn>
                                        <p:tgtEl>
                                          <p:spTgt spid="54279"/>
                                        </p:tgtEl>
                                        <p:attrNameLst>
                                          <p:attrName>style.visibility</p:attrName>
                                        </p:attrNameLst>
                                      </p:cBhvr>
                                      <p:to>
                                        <p:strVal val="visible"/>
                                      </p:to>
                                    </p:set>
                                    <p:animEffect transition="in" filter="wipe(right)">
                                      <p:cBhvr>
                                        <p:cTn id="33" dur="5000"/>
                                        <p:tgtEl>
                                          <p:spTgt spid="5427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1" presetClass="exit" presetSubtype="8" fill="hold" nodeType="clickEffect">
                                  <p:stCondLst>
                                    <p:cond delay="0"/>
                                  </p:stCondLst>
                                  <p:childTnLst>
                                    <p:animEffect transition="out" filter="wheel(8)">
                                      <p:cBhvr>
                                        <p:cTn id="37" dur="5000"/>
                                        <p:tgtEl>
                                          <p:spTgt spid="54279"/>
                                        </p:tgtEl>
                                      </p:cBhvr>
                                    </p:animEffect>
                                    <p:set>
                                      <p:cBhvr>
                                        <p:cTn id="38" dur="1" fill="hold">
                                          <p:stCondLst>
                                            <p:cond delay="4999"/>
                                          </p:stCondLst>
                                        </p:cTn>
                                        <p:tgtEl>
                                          <p:spTgt spid="5427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1" presetClass="exit" presetSubtype="8" fill="hold" nodeType="clickEffect">
                                  <p:stCondLst>
                                    <p:cond delay="0"/>
                                  </p:stCondLst>
                                  <p:childTnLst>
                                    <p:animEffect transition="out" filter="wheel(8)">
                                      <p:cBhvr>
                                        <p:cTn id="42" dur="5000"/>
                                        <p:tgtEl>
                                          <p:spTgt spid="54278"/>
                                        </p:tgtEl>
                                      </p:cBhvr>
                                    </p:animEffect>
                                    <p:set>
                                      <p:cBhvr>
                                        <p:cTn id="43" dur="1" fill="hold">
                                          <p:stCondLst>
                                            <p:cond delay="4999"/>
                                          </p:stCondLst>
                                        </p:cTn>
                                        <p:tgtEl>
                                          <p:spTgt spid="54278"/>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xit" presetSubtype="4" fill="hold" nodeType="clickEffect">
                                  <p:stCondLst>
                                    <p:cond delay="0"/>
                                  </p:stCondLst>
                                  <p:childTnLst>
                                    <p:animEffect transition="out" filter="wipe(down)">
                                      <p:cBhvr>
                                        <p:cTn id="47" dur="5000"/>
                                        <p:tgtEl>
                                          <p:spTgt spid="54277"/>
                                        </p:tgtEl>
                                      </p:cBhvr>
                                    </p:animEffect>
                                    <p:set>
                                      <p:cBhvr>
                                        <p:cTn id="48" dur="1" fill="hold">
                                          <p:stCondLst>
                                            <p:cond delay="4999"/>
                                          </p:stCondLst>
                                        </p:cTn>
                                        <p:tgtEl>
                                          <p:spTgt spid="54277"/>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xit" presetSubtype="2" fill="hold" nodeType="clickEffect">
                                  <p:stCondLst>
                                    <p:cond delay="0"/>
                                  </p:stCondLst>
                                  <p:childTnLst>
                                    <p:anim calcmode="lin" valueType="num">
                                      <p:cBhvr additive="base">
                                        <p:cTn id="52" dur="5000"/>
                                        <p:tgtEl>
                                          <p:spTgt spid="54276"/>
                                        </p:tgtEl>
                                        <p:attrNameLst>
                                          <p:attrName>ppt_x</p:attrName>
                                        </p:attrNameLst>
                                      </p:cBhvr>
                                      <p:tavLst>
                                        <p:tav tm="0">
                                          <p:val>
                                            <p:strVal val="ppt_x"/>
                                          </p:val>
                                        </p:tav>
                                        <p:tav tm="100000">
                                          <p:val>
                                            <p:strVal val="1+ppt_w/2"/>
                                          </p:val>
                                        </p:tav>
                                      </p:tavLst>
                                    </p:anim>
                                    <p:anim calcmode="lin" valueType="num">
                                      <p:cBhvr additive="base">
                                        <p:cTn id="53" dur="5000"/>
                                        <p:tgtEl>
                                          <p:spTgt spid="54276"/>
                                        </p:tgtEl>
                                        <p:attrNameLst>
                                          <p:attrName>ppt_y</p:attrName>
                                        </p:attrNameLst>
                                      </p:cBhvr>
                                      <p:tavLst>
                                        <p:tav tm="0">
                                          <p:val>
                                            <p:strVal val="ppt_y"/>
                                          </p:val>
                                        </p:tav>
                                        <p:tav tm="100000">
                                          <p:val>
                                            <p:strVal val="ppt_y"/>
                                          </p:val>
                                        </p:tav>
                                      </p:tavLst>
                                    </p:anim>
                                    <p:set>
                                      <p:cBhvr>
                                        <p:cTn id="54" dur="1" fill="hold">
                                          <p:stCondLst>
                                            <p:cond delay="4999"/>
                                          </p:stCondLst>
                                        </p:cTn>
                                        <p:tgtEl>
                                          <p:spTgt spid="54276"/>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xit" presetSubtype="2" fill="hold" nodeType="clickEffect">
                                  <p:stCondLst>
                                    <p:cond delay="0"/>
                                  </p:stCondLst>
                                  <p:childTnLst>
                                    <p:anim calcmode="lin" valueType="num">
                                      <p:cBhvr additive="base">
                                        <p:cTn id="58" dur="5000"/>
                                        <p:tgtEl>
                                          <p:spTgt spid="54275"/>
                                        </p:tgtEl>
                                        <p:attrNameLst>
                                          <p:attrName>ppt_x</p:attrName>
                                        </p:attrNameLst>
                                      </p:cBhvr>
                                      <p:tavLst>
                                        <p:tav tm="0">
                                          <p:val>
                                            <p:strVal val="ppt_x"/>
                                          </p:val>
                                        </p:tav>
                                        <p:tav tm="100000">
                                          <p:val>
                                            <p:strVal val="1+ppt_w/2"/>
                                          </p:val>
                                        </p:tav>
                                      </p:tavLst>
                                    </p:anim>
                                    <p:anim calcmode="lin" valueType="num">
                                      <p:cBhvr additive="base">
                                        <p:cTn id="59" dur="5000"/>
                                        <p:tgtEl>
                                          <p:spTgt spid="54275"/>
                                        </p:tgtEl>
                                        <p:attrNameLst>
                                          <p:attrName>ppt_y</p:attrName>
                                        </p:attrNameLst>
                                      </p:cBhvr>
                                      <p:tavLst>
                                        <p:tav tm="0">
                                          <p:val>
                                            <p:strVal val="ppt_y"/>
                                          </p:val>
                                        </p:tav>
                                        <p:tav tm="100000">
                                          <p:val>
                                            <p:strVal val="ppt_y"/>
                                          </p:val>
                                        </p:tav>
                                      </p:tavLst>
                                    </p:anim>
                                    <p:set>
                                      <p:cBhvr>
                                        <p:cTn id="60" dur="1" fill="hold">
                                          <p:stCondLst>
                                            <p:cond delay="4999"/>
                                          </p:stCondLst>
                                        </p:cTn>
                                        <p:tgtEl>
                                          <p:spTgt spid="54275"/>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xit" presetSubtype="4" fill="hold" nodeType="clickEffect">
                                  <p:stCondLst>
                                    <p:cond delay="0"/>
                                  </p:stCondLst>
                                  <p:childTnLst>
                                    <p:animEffect transition="out" filter="wipe(down)">
                                      <p:cBhvr>
                                        <p:cTn id="64" dur="5000"/>
                                        <p:tgtEl>
                                          <p:spTgt spid="54274"/>
                                        </p:tgtEl>
                                      </p:cBhvr>
                                    </p:animEffect>
                                    <p:set>
                                      <p:cBhvr>
                                        <p:cTn id="65" dur="1" fill="hold">
                                          <p:stCondLst>
                                            <p:cond delay="4999"/>
                                          </p:stCondLst>
                                        </p:cTn>
                                        <p:tgtEl>
                                          <p:spTgt spid="54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4"/>
          <a:stretch>
            <a:fillRect/>
          </a:stretch>
        </p:blipFill>
        <p:spPr>
          <a:xfrm>
            <a:off x="7790307" y="1495307"/>
            <a:ext cx="4401693" cy="5645385"/>
          </a:xfrm>
          <a:prstGeom prst="rect">
            <a:avLst/>
          </a:prstGeom>
        </p:spPr>
      </p:pic>
      <p:pic>
        <p:nvPicPr>
          <p:cNvPr id="28" name="Picture 27">
            <a:extLst>
              <a:ext uri="{FF2B5EF4-FFF2-40B4-BE49-F238E27FC236}">
                <a16:creationId xmlns:a16="http://schemas.microsoft.com/office/drawing/2014/main" id="{D53B66C8-6000-5264-8AE2-599C8E1736C0}"/>
              </a:ext>
            </a:extLst>
          </p:cNvPr>
          <p:cNvPicPr>
            <a:picLocks noChangeAspect="1"/>
          </p:cNvPicPr>
          <p:nvPr/>
        </p:nvPicPr>
        <p:blipFill>
          <a:blip r:embed="rId5"/>
          <a:stretch>
            <a:fillRect/>
          </a:stretch>
        </p:blipFill>
        <p:spPr>
          <a:xfrm>
            <a:off x="263354" y="0"/>
            <a:ext cx="7361853" cy="6093469"/>
          </a:xfrm>
          <a:prstGeom prst="rect">
            <a:avLst/>
          </a:prstGeom>
        </p:spPr>
      </p:pic>
      <p:pic>
        <p:nvPicPr>
          <p:cNvPr id="4" name="Audio 3">
            <a:hlinkClick r:id="" action="ppaction://media"/>
            <a:extLst>
              <a:ext uri="{FF2B5EF4-FFF2-40B4-BE49-F238E27FC236}">
                <a16:creationId xmlns:a16="http://schemas.microsoft.com/office/drawing/2014/main" id="{9472323E-5C32-8AC6-B81B-430FB46068C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464234" y="5414283"/>
            <a:ext cx="3048000" cy="1714500"/>
          </a:xfrm>
          <a:prstGeom prst="rect">
            <a:avLst/>
          </a:prstGeom>
        </p:spPr>
      </p:pic>
      <p:pic>
        <p:nvPicPr>
          <p:cNvPr id="5" name="Picture 4">
            <a:extLst>
              <a:ext uri="{FF2B5EF4-FFF2-40B4-BE49-F238E27FC236}">
                <a16:creationId xmlns:a16="http://schemas.microsoft.com/office/drawing/2014/main" id="{9FEF9E46-0D00-5A5A-6CA7-4C3919FDC5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9" y="5180353"/>
            <a:ext cx="1781910" cy="1826231"/>
          </a:xfrm>
          <a:prstGeom prst="ellipse">
            <a:avLst/>
          </a:prstGeom>
          <a:ln>
            <a:noFill/>
          </a:ln>
          <a:effectLst>
            <a:softEdge rad="112500"/>
          </a:effectLst>
        </p:spPr>
      </p:pic>
    </p:spTree>
    <p:extLst>
      <p:ext uri="{BB962C8B-B14F-4D97-AF65-F5344CB8AC3E}">
        <p14:creationId xmlns:p14="http://schemas.microsoft.com/office/powerpoint/2010/main" val="3519428629"/>
      </p:ext>
    </p:extLst>
  </p:cSld>
  <p:clrMapOvr>
    <a:masterClrMapping/>
  </p:clrMapOvr>
  <mc:AlternateContent xmlns:mc="http://schemas.openxmlformats.org/markup-compatibility/2006" xmlns:p14="http://schemas.microsoft.com/office/powerpoint/2010/main">
    <mc:Choice Requires="p14">
      <p:transition spd="slow" p14:dur="2000" advTm="3748"/>
    </mc:Choice>
    <mc:Fallback xmlns="">
      <p:transition spd="slow" advTm="3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7243FC8-E589-3203-758D-F66CFD19ADE9}"/>
              </a:ext>
            </a:extLst>
          </p:cNvPr>
          <p:cNvSpPr txBox="1"/>
          <p:nvPr/>
        </p:nvSpPr>
        <p:spPr>
          <a:xfrm>
            <a:off x="963804" y="397909"/>
            <a:ext cx="10047514" cy="1323439"/>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Nhân</a:t>
            </a:r>
            <a:r>
              <a:rPr lang="en-US" sz="4000" b="1" dirty="0">
                <a:solidFill>
                  <a:srgbClr val="FF0000"/>
                </a:solidFill>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số</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thập</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phân</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với</a:t>
            </a:r>
            <a:r>
              <a:rPr lang="en-US" sz="4000" b="1" i="0" dirty="0">
                <a:solidFill>
                  <a:srgbClr val="FF0000"/>
                </a:solidFill>
                <a:effectLst/>
                <a:latin typeface="Cambria" panose="02040503050406030204" pitchFamily="18" charset="0"/>
                <a:ea typeface="Cambria" panose="02040503050406030204" pitchFamily="18" charset="0"/>
              </a:rPr>
              <a:t> 10; 100; 1000;... </a:t>
            </a:r>
            <a:r>
              <a:rPr lang="en-US" sz="4000" b="1" i="0" dirty="0" err="1">
                <a:solidFill>
                  <a:srgbClr val="FF0000"/>
                </a:solidFill>
                <a:effectLst/>
                <a:latin typeface="Cambria" panose="02040503050406030204" pitchFamily="18" charset="0"/>
                <a:ea typeface="Cambria" panose="02040503050406030204" pitchFamily="18" charset="0"/>
              </a:rPr>
              <a:t>hoặc</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với</a:t>
            </a:r>
            <a:r>
              <a:rPr lang="en-US" sz="4000" b="1" i="0" dirty="0">
                <a:solidFill>
                  <a:srgbClr val="FF0000"/>
                </a:solidFill>
                <a:effectLst/>
                <a:latin typeface="Cambria" panose="02040503050406030204" pitchFamily="18" charset="0"/>
                <a:ea typeface="Cambria" panose="02040503050406030204" pitchFamily="18" charset="0"/>
              </a:rPr>
              <a:t> 0,1; 0,01; 0,001; ...</a:t>
            </a:r>
          </a:p>
        </p:txBody>
      </p:sp>
      <p:pic>
        <p:nvPicPr>
          <p:cNvPr id="11" name="Picture 10" descr="Cartoon of robots rolling a carpet&#10;&#10;Description automatically generated">
            <a:extLst>
              <a:ext uri="{FF2B5EF4-FFF2-40B4-BE49-F238E27FC236}">
                <a16:creationId xmlns:a16="http://schemas.microsoft.com/office/drawing/2014/main" id="{982B5FE1-F7A2-8E50-D274-9DCA1234F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732" y="1721349"/>
            <a:ext cx="11610536" cy="4637248"/>
          </a:xfrm>
          <a:prstGeom prst="rect">
            <a:avLst/>
          </a:prstGeom>
          <a:scene3d>
            <a:camera prst="orthographicFront"/>
            <a:lightRig rig="threePt" dir="t"/>
          </a:scene3d>
          <a:sp3d>
            <a:bevelT/>
          </a:sp3d>
        </p:spPr>
      </p:pic>
      <p:sp>
        <p:nvSpPr>
          <p:cNvPr id="12" name="Speech Bubble: Rectangle with Corners Rounded 11">
            <a:extLst>
              <a:ext uri="{FF2B5EF4-FFF2-40B4-BE49-F238E27FC236}">
                <a16:creationId xmlns:a16="http://schemas.microsoft.com/office/drawing/2014/main" id="{A3B56F1D-B920-5231-B965-785E5A858C53}"/>
              </a:ext>
            </a:extLst>
          </p:cNvPr>
          <p:cNvSpPr/>
          <p:nvPr/>
        </p:nvSpPr>
        <p:spPr>
          <a:xfrm>
            <a:off x="494554" y="1726438"/>
            <a:ext cx="4815172" cy="1323439"/>
          </a:xfrm>
          <a:prstGeom prst="wedgeRoundRectCallout">
            <a:avLst>
              <a:gd name="adj1" fmla="val -20249"/>
              <a:gd name="adj2" fmla="val 7342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t>Tấm</a:t>
            </a:r>
            <a:r>
              <a:rPr lang="en-US" sz="2400" b="1" dirty="0"/>
              <a:t> </a:t>
            </a:r>
            <a:r>
              <a:rPr lang="en-US" sz="2400" b="1" dirty="0" err="1"/>
              <a:t>bạt</a:t>
            </a:r>
            <a:r>
              <a:rPr lang="en-US" sz="2400" b="1" dirty="0"/>
              <a:t> </a:t>
            </a:r>
            <a:r>
              <a:rPr lang="en-US" sz="2400" b="1" dirty="0" err="1"/>
              <a:t>hình</a:t>
            </a:r>
            <a:r>
              <a:rPr lang="en-US" sz="2400" b="1" dirty="0"/>
              <a:t> </a:t>
            </a:r>
            <a:r>
              <a:rPr lang="en-US" sz="2400" b="1" dirty="0" err="1"/>
              <a:t>chữ</a:t>
            </a:r>
            <a:r>
              <a:rPr lang="en-US" sz="2400" b="1" dirty="0"/>
              <a:t> </a:t>
            </a:r>
            <a:r>
              <a:rPr lang="en-US" sz="2400" b="1" dirty="0" err="1"/>
              <a:t>nhật</a:t>
            </a:r>
            <a:r>
              <a:rPr lang="en-US" sz="2400" b="1" dirty="0"/>
              <a:t> </a:t>
            </a:r>
            <a:r>
              <a:rPr lang="en-US" sz="2400" b="1" dirty="0" err="1"/>
              <a:t>có</a:t>
            </a:r>
            <a:r>
              <a:rPr lang="en-US" sz="2400" b="1" dirty="0"/>
              <a:t> </a:t>
            </a:r>
            <a:r>
              <a:rPr lang="en-US" sz="2400" b="1" dirty="0" err="1"/>
              <a:t>chiều</a:t>
            </a:r>
            <a:r>
              <a:rPr lang="en-US" sz="2400" b="1" dirty="0"/>
              <a:t> </a:t>
            </a:r>
            <a:r>
              <a:rPr lang="en-US" sz="2400" b="1" dirty="0" err="1"/>
              <a:t>dài</a:t>
            </a:r>
            <a:r>
              <a:rPr lang="en-US" sz="2400" b="1" dirty="0"/>
              <a:t> 27,86 m, </a:t>
            </a:r>
            <a:r>
              <a:rPr lang="en-US" sz="2400" b="1" dirty="0" err="1"/>
              <a:t>chiều</a:t>
            </a:r>
            <a:r>
              <a:rPr lang="en-US" sz="2400" b="1" dirty="0"/>
              <a:t> </a:t>
            </a:r>
            <a:r>
              <a:rPr lang="en-US" sz="2400" b="1" dirty="0" err="1"/>
              <a:t>rộng</a:t>
            </a:r>
            <a:r>
              <a:rPr lang="en-US" sz="2400" b="1" dirty="0"/>
              <a:t> 10 m </a:t>
            </a:r>
            <a:r>
              <a:rPr lang="en-US" sz="2400" b="1" dirty="0" err="1"/>
              <a:t>thì</a:t>
            </a:r>
            <a:r>
              <a:rPr lang="en-US" sz="2400" b="1" dirty="0"/>
              <a:t> </a:t>
            </a:r>
            <a:r>
              <a:rPr lang="en-US" sz="2400" b="1" dirty="0" err="1"/>
              <a:t>có</a:t>
            </a:r>
            <a:r>
              <a:rPr lang="en-US" sz="2400" b="1" dirty="0"/>
              <a:t> </a:t>
            </a:r>
            <a:r>
              <a:rPr lang="en-US" sz="2400" b="1" dirty="0" err="1"/>
              <a:t>diện</a:t>
            </a:r>
            <a:r>
              <a:rPr lang="en-US" sz="2400" b="1" dirty="0"/>
              <a:t> </a:t>
            </a:r>
            <a:r>
              <a:rPr lang="en-US" sz="2400" b="1" dirty="0" err="1"/>
              <a:t>tích</a:t>
            </a:r>
            <a:r>
              <a:rPr lang="en-US" sz="2400" b="1" dirty="0"/>
              <a:t> </a:t>
            </a:r>
            <a:r>
              <a:rPr lang="en-US" sz="2400" b="1" dirty="0" err="1"/>
              <a:t>là</a:t>
            </a:r>
            <a:r>
              <a:rPr lang="en-US" sz="2400" b="1" dirty="0"/>
              <a:t> bao </a:t>
            </a:r>
            <a:r>
              <a:rPr lang="en-US" sz="2400" b="1" dirty="0" err="1"/>
              <a:t>nhiêu</a:t>
            </a:r>
            <a:r>
              <a:rPr lang="en-US" sz="2400" b="1" dirty="0"/>
              <a:t> </a:t>
            </a:r>
            <a:r>
              <a:rPr lang="en-US" sz="2400" b="1" dirty="0" err="1"/>
              <a:t>mét</a:t>
            </a:r>
            <a:r>
              <a:rPr lang="en-US" sz="2400" b="1" dirty="0"/>
              <a:t> </a:t>
            </a:r>
            <a:r>
              <a:rPr lang="en-US" sz="2400" b="1" dirty="0" err="1"/>
              <a:t>vuông</a:t>
            </a:r>
            <a:r>
              <a:rPr lang="en-US" sz="2400" b="1" dirty="0"/>
              <a:t>?</a:t>
            </a:r>
          </a:p>
        </p:txBody>
      </p:sp>
      <p:sp>
        <p:nvSpPr>
          <p:cNvPr id="15" name="Speech Bubble: Rectangle with Corners Rounded 14">
            <a:extLst>
              <a:ext uri="{FF2B5EF4-FFF2-40B4-BE49-F238E27FC236}">
                <a16:creationId xmlns:a16="http://schemas.microsoft.com/office/drawing/2014/main" id="{FD08EE20-DD4D-59D8-BD0D-159E5AF3048E}"/>
              </a:ext>
            </a:extLst>
          </p:cNvPr>
          <p:cNvSpPr/>
          <p:nvPr/>
        </p:nvSpPr>
        <p:spPr>
          <a:xfrm>
            <a:off x="8307787" y="2457698"/>
            <a:ext cx="3495007" cy="1606795"/>
          </a:xfrm>
          <a:prstGeom prst="wedgeRoundRectCallout">
            <a:avLst>
              <a:gd name="adj1" fmla="val -22217"/>
              <a:gd name="adj2" fmla="val 6758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t>Bạn</a:t>
            </a:r>
            <a:r>
              <a:rPr lang="en-US" sz="2400" b="1" dirty="0"/>
              <a:t> </a:t>
            </a:r>
            <a:r>
              <a:rPr lang="en-US" sz="2400" b="1" dirty="0" err="1"/>
              <a:t>thực</a:t>
            </a:r>
            <a:r>
              <a:rPr lang="en-US" sz="2400" b="1" dirty="0"/>
              <a:t> </a:t>
            </a:r>
            <a:r>
              <a:rPr lang="en-US" sz="2400" b="1" dirty="0" err="1"/>
              <a:t>hiện</a:t>
            </a:r>
            <a:r>
              <a:rPr lang="en-US" sz="2400" b="1" dirty="0"/>
              <a:t> </a:t>
            </a:r>
            <a:r>
              <a:rPr lang="en-US" sz="2400" b="1" dirty="0" err="1"/>
              <a:t>phép</a:t>
            </a:r>
            <a:r>
              <a:rPr lang="en-US" sz="2400" b="1" dirty="0"/>
              <a:t> </a:t>
            </a:r>
            <a:r>
              <a:rPr lang="en-US" sz="2400" b="1" dirty="0" err="1"/>
              <a:t>nhân</a:t>
            </a:r>
            <a:r>
              <a:rPr lang="en-US" sz="2400" b="1" dirty="0"/>
              <a:t> </a:t>
            </a:r>
            <a:r>
              <a:rPr lang="en-US" sz="2400" b="1" dirty="0" err="1"/>
              <a:t>sau</a:t>
            </a:r>
            <a:r>
              <a:rPr lang="en-US" sz="2400" b="1" dirty="0"/>
              <a:t> </a:t>
            </a:r>
            <a:r>
              <a:rPr lang="en-US" sz="2400" b="1" dirty="0" err="1"/>
              <a:t>đó</a:t>
            </a:r>
            <a:r>
              <a:rPr lang="en-US" sz="2400" b="1" dirty="0"/>
              <a:t> so </a:t>
            </a:r>
            <a:r>
              <a:rPr lang="en-US" sz="2400" b="1" dirty="0" err="1"/>
              <a:t>sánh</a:t>
            </a:r>
            <a:r>
              <a:rPr lang="en-US" sz="2400" b="1" dirty="0"/>
              <a:t> </a:t>
            </a:r>
            <a:r>
              <a:rPr lang="en-US" sz="2400" b="1" dirty="0" err="1"/>
              <a:t>kết</a:t>
            </a:r>
            <a:r>
              <a:rPr lang="en-US" sz="2400" b="1" dirty="0"/>
              <a:t> </a:t>
            </a:r>
            <a:r>
              <a:rPr lang="en-US" sz="2400" b="1" dirty="0" err="1"/>
              <a:t>quả</a:t>
            </a:r>
            <a:r>
              <a:rPr lang="en-US" sz="2400" b="1" dirty="0"/>
              <a:t> </a:t>
            </a:r>
            <a:r>
              <a:rPr lang="en-US" sz="2400" b="1" dirty="0" err="1"/>
              <a:t>với</a:t>
            </a:r>
            <a:r>
              <a:rPr lang="en-US" sz="2400" b="1" dirty="0"/>
              <a:t> </a:t>
            </a:r>
            <a:r>
              <a:rPr lang="en-US" sz="2400" b="1" dirty="0" err="1"/>
              <a:t>thừa</a:t>
            </a:r>
            <a:r>
              <a:rPr lang="en-US" sz="2400" b="1" dirty="0"/>
              <a:t> </a:t>
            </a:r>
            <a:r>
              <a:rPr lang="en-US" sz="2400" b="1" dirty="0" err="1"/>
              <a:t>số</a:t>
            </a:r>
            <a:r>
              <a:rPr lang="en-US" sz="2400" b="1" dirty="0"/>
              <a:t> 27,86 </a:t>
            </a:r>
            <a:r>
              <a:rPr lang="en-US" sz="2400" b="1" dirty="0" err="1"/>
              <a:t>xem</a:t>
            </a:r>
            <a:r>
              <a:rPr lang="en-US" sz="2400" b="1" dirty="0"/>
              <a:t> </a:t>
            </a:r>
            <a:r>
              <a:rPr lang="en-US" sz="2400" b="1" dirty="0" err="1"/>
              <a:t>có</a:t>
            </a:r>
            <a:r>
              <a:rPr lang="en-US" sz="2400" b="1" dirty="0"/>
              <a:t> </a:t>
            </a:r>
            <a:r>
              <a:rPr lang="en-US" sz="2400" b="1" dirty="0" err="1"/>
              <a:t>gì</a:t>
            </a:r>
            <a:r>
              <a:rPr lang="en-US" sz="2400" b="1" dirty="0"/>
              <a:t> </a:t>
            </a:r>
            <a:r>
              <a:rPr lang="en-US" sz="2400" b="1" dirty="0" err="1"/>
              <a:t>đặc</a:t>
            </a:r>
            <a:r>
              <a:rPr lang="en-US" sz="2400" b="1" dirty="0"/>
              <a:t> </a:t>
            </a:r>
            <a:r>
              <a:rPr lang="en-US" sz="2400" b="1" dirty="0" err="1"/>
              <a:t>biệt</a:t>
            </a:r>
            <a:r>
              <a:rPr lang="en-US" sz="2400" b="1" dirty="0"/>
              <a:t> </a:t>
            </a:r>
            <a:r>
              <a:rPr lang="en-US" sz="2400" b="1" dirty="0" err="1"/>
              <a:t>nhé</a:t>
            </a:r>
            <a:r>
              <a:rPr lang="en-US" sz="2400" b="1" dirty="0"/>
              <a:t>!</a:t>
            </a:r>
          </a:p>
        </p:txBody>
      </p:sp>
      <p:sp>
        <p:nvSpPr>
          <p:cNvPr id="6" name="Speech Bubble: Rectangle with Corners Rounded 5">
            <a:extLst>
              <a:ext uri="{FF2B5EF4-FFF2-40B4-BE49-F238E27FC236}">
                <a16:creationId xmlns:a16="http://schemas.microsoft.com/office/drawing/2014/main" id="{8DB486CB-CFE4-43EA-93BF-132EF7976B4E}"/>
              </a:ext>
            </a:extLst>
          </p:cNvPr>
          <p:cNvSpPr/>
          <p:nvPr/>
        </p:nvSpPr>
        <p:spPr>
          <a:xfrm>
            <a:off x="494554" y="1721348"/>
            <a:ext cx="4815172" cy="1323439"/>
          </a:xfrm>
          <a:prstGeom prst="wedgeRoundRectCallout">
            <a:avLst>
              <a:gd name="adj1" fmla="val -20249"/>
              <a:gd name="adj2" fmla="val 7342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t>Tấm</a:t>
            </a:r>
            <a:r>
              <a:rPr lang="en-US" sz="2400" b="1" dirty="0"/>
              <a:t> </a:t>
            </a:r>
            <a:r>
              <a:rPr lang="en-US" sz="2400" b="1" dirty="0" err="1"/>
              <a:t>bạt</a:t>
            </a:r>
            <a:r>
              <a:rPr lang="en-US" sz="2400" b="1" dirty="0"/>
              <a:t> </a:t>
            </a:r>
            <a:r>
              <a:rPr lang="en-US" sz="2400" b="1" dirty="0" err="1"/>
              <a:t>hình</a:t>
            </a:r>
            <a:r>
              <a:rPr lang="en-US" sz="2400" b="1" dirty="0"/>
              <a:t> </a:t>
            </a:r>
            <a:r>
              <a:rPr lang="en-US" sz="2400" b="1" dirty="0" err="1"/>
              <a:t>chữ</a:t>
            </a:r>
            <a:r>
              <a:rPr lang="en-US" sz="2400" b="1" dirty="0"/>
              <a:t> </a:t>
            </a:r>
            <a:r>
              <a:rPr lang="en-US" sz="2400" b="1" dirty="0" err="1"/>
              <a:t>nhật</a:t>
            </a:r>
            <a:r>
              <a:rPr lang="en-US" sz="2400" b="1" dirty="0"/>
              <a:t> </a:t>
            </a:r>
            <a:r>
              <a:rPr lang="en-US" sz="2400" b="1" dirty="0" err="1"/>
              <a:t>có</a:t>
            </a:r>
            <a:r>
              <a:rPr lang="en-US" sz="2400" b="1" dirty="0"/>
              <a:t> </a:t>
            </a:r>
            <a:r>
              <a:rPr lang="en-US" sz="2400" b="1" dirty="0" err="1">
                <a:solidFill>
                  <a:srgbClr val="0000CC"/>
                </a:solidFill>
              </a:rPr>
              <a:t>chiều</a:t>
            </a:r>
            <a:r>
              <a:rPr lang="en-US" sz="2400" b="1" dirty="0">
                <a:solidFill>
                  <a:srgbClr val="0000CC"/>
                </a:solidFill>
              </a:rPr>
              <a:t> </a:t>
            </a:r>
            <a:r>
              <a:rPr lang="en-US" sz="2400" b="1" dirty="0" err="1">
                <a:solidFill>
                  <a:srgbClr val="0000CC"/>
                </a:solidFill>
              </a:rPr>
              <a:t>dài</a:t>
            </a:r>
            <a:r>
              <a:rPr lang="en-US" sz="2400" b="1" dirty="0">
                <a:solidFill>
                  <a:srgbClr val="0000CC"/>
                </a:solidFill>
              </a:rPr>
              <a:t> 27,86 m</a:t>
            </a:r>
            <a:r>
              <a:rPr lang="en-US" sz="2400" b="1" dirty="0"/>
              <a:t>, </a:t>
            </a:r>
            <a:r>
              <a:rPr lang="en-US" sz="2400" b="1" dirty="0" err="1">
                <a:solidFill>
                  <a:srgbClr val="0000CC"/>
                </a:solidFill>
              </a:rPr>
              <a:t>chiều</a:t>
            </a:r>
            <a:r>
              <a:rPr lang="en-US" sz="2400" b="1" dirty="0">
                <a:solidFill>
                  <a:srgbClr val="0000CC"/>
                </a:solidFill>
              </a:rPr>
              <a:t> </a:t>
            </a:r>
            <a:r>
              <a:rPr lang="en-US" sz="2400" b="1" dirty="0" err="1">
                <a:solidFill>
                  <a:srgbClr val="0000CC"/>
                </a:solidFill>
              </a:rPr>
              <a:t>rộng</a:t>
            </a:r>
            <a:r>
              <a:rPr lang="en-US" sz="2400" b="1" dirty="0">
                <a:solidFill>
                  <a:srgbClr val="0000CC"/>
                </a:solidFill>
              </a:rPr>
              <a:t> 10 m </a:t>
            </a:r>
            <a:r>
              <a:rPr lang="en-US" sz="2400" b="1" dirty="0" err="1"/>
              <a:t>thì</a:t>
            </a:r>
            <a:r>
              <a:rPr lang="en-US" sz="2400" b="1" dirty="0"/>
              <a:t> </a:t>
            </a:r>
            <a:r>
              <a:rPr lang="en-US" sz="2400" b="1" dirty="0" err="1"/>
              <a:t>có</a:t>
            </a:r>
            <a:r>
              <a:rPr lang="en-US" sz="2400" b="1" dirty="0"/>
              <a:t> </a:t>
            </a:r>
            <a:r>
              <a:rPr lang="en-US" sz="2400" b="1" dirty="0" err="1">
                <a:solidFill>
                  <a:srgbClr val="0000CC"/>
                </a:solidFill>
              </a:rPr>
              <a:t>diện</a:t>
            </a:r>
            <a:r>
              <a:rPr lang="en-US" sz="2400" b="1" dirty="0">
                <a:solidFill>
                  <a:srgbClr val="0000CC"/>
                </a:solidFill>
              </a:rPr>
              <a:t> </a:t>
            </a:r>
            <a:r>
              <a:rPr lang="en-US" sz="2400" b="1" dirty="0" err="1">
                <a:solidFill>
                  <a:srgbClr val="0000CC"/>
                </a:solidFill>
              </a:rPr>
              <a:t>tích</a:t>
            </a:r>
            <a:r>
              <a:rPr lang="en-US" sz="2400" b="1" dirty="0">
                <a:solidFill>
                  <a:srgbClr val="0000CC"/>
                </a:solidFill>
              </a:rPr>
              <a:t> </a:t>
            </a:r>
            <a:r>
              <a:rPr lang="en-US" sz="2400" b="1" dirty="0" err="1"/>
              <a:t>là</a:t>
            </a:r>
            <a:r>
              <a:rPr lang="en-US" sz="2400" b="1" dirty="0"/>
              <a:t> bao </a:t>
            </a:r>
            <a:r>
              <a:rPr lang="en-US" sz="2400" b="1" dirty="0" err="1"/>
              <a:t>nhiêu</a:t>
            </a:r>
            <a:r>
              <a:rPr lang="en-US" sz="2400" b="1" dirty="0"/>
              <a:t> </a:t>
            </a:r>
            <a:r>
              <a:rPr lang="en-US" sz="2400" b="1" dirty="0" err="1"/>
              <a:t>mét</a:t>
            </a:r>
            <a:r>
              <a:rPr lang="en-US" sz="2400" b="1" dirty="0"/>
              <a:t> </a:t>
            </a:r>
            <a:r>
              <a:rPr lang="en-US" sz="2400" b="1" dirty="0" err="1"/>
              <a:t>vuông</a:t>
            </a:r>
            <a:r>
              <a:rPr lang="en-US" sz="2400" b="1" dirty="0"/>
              <a:t>?</a:t>
            </a:r>
          </a:p>
        </p:txBody>
      </p:sp>
      <p:sp>
        <p:nvSpPr>
          <p:cNvPr id="10" name="Rectangle: Rounded Corners 9">
            <a:extLst>
              <a:ext uri="{FF2B5EF4-FFF2-40B4-BE49-F238E27FC236}">
                <a16:creationId xmlns:a16="http://schemas.microsoft.com/office/drawing/2014/main" id="{00249200-A2DF-7BE8-561B-3D0FEB72AED5}"/>
              </a:ext>
            </a:extLst>
          </p:cNvPr>
          <p:cNvSpPr/>
          <p:nvPr/>
        </p:nvSpPr>
        <p:spPr>
          <a:xfrm>
            <a:off x="3688875" y="5912181"/>
            <a:ext cx="3963950" cy="54791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3600" b="1" dirty="0">
                <a:latin typeface="Calibri" panose="020F0502020204030204" pitchFamily="34" charset="0"/>
                <a:ea typeface="Cambria" panose="02040503050406030204" pitchFamily="18" charset="0"/>
                <a:cs typeface="Calibri" panose="020F0502020204030204" pitchFamily="34" charset="0"/>
              </a:rPr>
              <a:t>27,86 x 10 = ? </a:t>
            </a:r>
            <a:r>
              <a:rPr lang="en-US" sz="3600" b="1" dirty="0">
                <a:solidFill>
                  <a:srgbClr val="0000CC"/>
                </a:solidFill>
                <a:latin typeface="Calibri" panose="020F0502020204030204" pitchFamily="34" charset="0"/>
                <a:ea typeface="Cambria" panose="02040503050406030204" pitchFamily="18" charset="0"/>
                <a:cs typeface="Calibri" panose="020F0502020204030204" pitchFamily="34" charset="0"/>
              </a:rPr>
              <a:t>(</a:t>
            </a:r>
            <a:r>
              <a:rPr lang="en-US" sz="3600" b="1" i="0" dirty="0">
                <a:solidFill>
                  <a:srgbClr val="0000CC"/>
                </a:solidFill>
                <a:effectLst/>
                <a:latin typeface="Calibri" panose="020F0502020204030204" pitchFamily="34" charset="0"/>
                <a:ea typeface="Cambria" panose="02040503050406030204" pitchFamily="18" charset="0"/>
                <a:cs typeface="Calibri" panose="020F0502020204030204" pitchFamily="34" charset="0"/>
              </a:rPr>
              <a:t>m²)</a:t>
            </a:r>
            <a:endParaRPr lang="en-US" sz="3600" b="1" dirty="0">
              <a:solidFill>
                <a:srgbClr val="0000CC"/>
              </a:solidFill>
              <a:latin typeface="Calibri" panose="020F0502020204030204" pitchFamily="34" charset="0"/>
              <a:ea typeface="Cambria" panose="02040503050406030204" pitchFamily="18"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A189F20A-2198-5E27-EC71-7518AABDD62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0000" t="-90625" r="-200000" b="-90625"/>
          <a:stretch>
            <a:fillRect/>
          </a:stretch>
        </p:blipFill>
        <p:spPr>
          <a:xfrm>
            <a:off x="10164702" y="5501347"/>
            <a:ext cx="3048000" cy="1714500"/>
          </a:xfrm>
          <a:prstGeom prst="rect">
            <a:avLst/>
          </a:prstGeom>
        </p:spPr>
      </p:pic>
      <p:pic>
        <p:nvPicPr>
          <p:cNvPr id="2" name="Picture 1">
            <a:extLst>
              <a:ext uri="{FF2B5EF4-FFF2-40B4-BE49-F238E27FC236}">
                <a16:creationId xmlns:a16="http://schemas.microsoft.com/office/drawing/2014/main" id="{083A3001-9613-34A5-1FE9-FA1A56557B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08566" y="5102107"/>
            <a:ext cx="1781910" cy="182623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566804793"/>
      </p:ext>
    </p:extLst>
  </p:cSld>
  <p:clrMapOvr>
    <a:masterClrMapping/>
  </p:clrMapOvr>
  <mc:AlternateContent xmlns:mc="http://schemas.openxmlformats.org/markup-compatibility/2006" xmlns:p14="http://schemas.microsoft.com/office/powerpoint/2010/main">
    <mc:Choice Requires="p14">
      <p:transition spd="slow" p14:dur="2000" advTm="78786"/>
    </mc:Choice>
    <mc:Fallback xmlns="">
      <p:transition spd="slow" advTm="7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12" grpId="0" animBg="1"/>
      <p:bldP spid="15" grpId="0" animBg="1"/>
      <p:bldP spid="6"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F6B9EA0-2DA7-186E-10E8-086F9697B883}"/>
              </a:ext>
            </a:extLst>
          </p:cNvPr>
          <p:cNvSpPr/>
          <p:nvPr/>
        </p:nvSpPr>
        <p:spPr>
          <a:xfrm>
            <a:off x="481440" y="526476"/>
            <a:ext cx="11229120" cy="1132781"/>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7200" b="1" dirty="0">
                <a:latin typeface="Calibri" panose="020F0502020204030204" pitchFamily="34" charset="0"/>
                <a:ea typeface="Cambria" panose="02040503050406030204" pitchFamily="18" charset="0"/>
                <a:cs typeface="Calibri" panose="020F0502020204030204" pitchFamily="34" charset="0"/>
              </a:rPr>
              <a:t>27,86 x 10 = ? </a:t>
            </a:r>
            <a:r>
              <a:rPr lang="en-US" sz="7200" b="1" dirty="0">
                <a:solidFill>
                  <a:srgbClr val="0000CC"/>
                </a:solidFill>
                <a:latin typeface="Calibri" panose="020F0502020204030204" pitchFamily="34" charset="0"/>
                <a:ea typeface="Cambria" panose="02040503050406030204" pitchFamily="18" charset="0"/>
                <a:cs typeface="Calibri" panose="020F0502020204030204" pitchFamily="34" charset="0"/>
              </a:rPr>
              <a:t>(</a:t>
            </a:r>
            <a:r>
              <a:rPr lang="en-US" sz="7200" b="1" i="0" dirty="0">
                <a:solidFill>
                  <a:srgbClr val="0000CC"/>
                </a:solidFill>
                <a:effectLst/>
                <a:latin typeface="Calibri" panose="020F0502020204030204" pitchFamily="34" charset="0"/>
                <a:ea typeface="Cambria" panose="02040503050406030204" pitchFamily="18" charset="0"/>
                <a:cs typeface="Calibri" panose="020F0502020204030204" pitchFamily="34" charset="0"/>
              </a:rPr>
              <a:t>m²)</a:t>
            </a:r>
            <a:endParaRPr lang="en-US" sz="7200" b="1" dirty="0">
              <a:solidFill>
                <a:srgbClr val="0000CC"/>
              </a:solidFill>
              <a:latin typeface="Calibri" panose="020F0502020204030204" pitchFamily="34"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04FE2138-D817-F0AD-B5C6-E8B6BDAF62AE}"/>
              </a:ext>
            </a:extLst>
          </p:cNvPr>
          <p:cNvSpPr txBox="1"/>
          <p:nvPr/>
        </p:nvSpPr>
        <p:spPr>
          <a:xfrm>
            <a:off x="887655" y="1860340"/>
            <a:ext cx="5157903" cy="2308324"/>
          </a:xfrm>
          <a:prstGeom prst="rect">
            <a:avLst/>
          </a:prstGeom>
          <a:noFill/>
        </p:spPr>
        <p:txBody>
          <a:bodyPr wrap="square" rtlCol="0">
            <a:spAutoFit/>
          </a:bodyPr>
          <a:lstStyle/>
          <a:p>
            <a:r>
              <a:rPr lang="en-US" sz="7200" b="1" dirty="0"/>
              <a:t>27 86</a:t>
            </a:r>
          </a:p>
          <a:p>
            <a:r>
              <a:rPr lang="en-US" sz="7200" b="1" dirty="0"/>
              <a:t>      10</a:t>
            </a:r>
          </a:p>
        </p:txBody>
      </p:sp>
      <p:sp>
        <p:nvSpPr>
          <p:cNvPr id="13" name="TextBox 12">
            <a:extLst>
              <a:ext uri="{FF2B5EF4-FFF2-40B4-BE49-F238E27FC236}">
                <a16:creationId xmlns:a16="http://schemas.microsoft.com/office/drawing/2014/main" id="{20CAF75B-EDAF-AB42-2AE3-A94F333305C3}"/>
              </a:ext>
            </a:extLst>
          </p:cNvPr>
          <p:cNvSpPr txBox="1"/>
          <p:nvPr/>
        </p:nvSpPr>
        <p:spPr>
          <a:xfrm>
            <a:off x="402711" y="2428218"/>
            <a:ext cx="1150767" cy="1200329"/>
          </a:xfrm>
          <a:prstGeom prst="rect">
            <a:avLst/>
          </a:prstGeom>
          <a:noFill/>
        </p:spPr>
        <p:txBody>
          <a:bodyPr wrap="square" rtlCol="0">
            <a:spAutoFit/>
          </a:bodyPr>
          <a:lstStyle/>
          <a:p>
            <a:r>
              <a:rPr lang="en-US" sz="7200" dirty="0"/>
              <a:t>x</a:t>
            </a:r>
          </a:p>
        </p:txBody>
      </p:sp>
      <p:cxnSp>
        <p:nvCxnSpPr>
          <p:cNvPr id="15" name="Straight Connector 14">
            <a:extLst>
              <a:ext uri="{FF2B5EF4-FFF2-40B4-BE49-F238E27FC236}">
                <a16:creationId xmlns:a16="http://schemas.microsoft.com/office/drawing/2014/main" id="{6770BE15-436D-3F53-B6CC-5145EF50E613}"/>
              </a:ext>
            </a:extLst>
          </p:cNvPr>
          <p:cNvCxnSpPr>
            <a:cxnSpLocks/>
          </p:cNvCxnSpPr>
          <p:nvPr/>
        </p:nvCxnSpPr>
        <p:spPr>
          <a:xfrm>
            <a:off x="481440" y="3971741"/>
            <a:ext cx="267998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DCE731E-631B-5EF9-9DCF-7E58A0831A1F}"/>
              </a:ext>
            </a:extLst>
          </p:cNvPr>
          <p:cNvSpPr txBox="1"/>
          <p:nvPr/>
        </p:nvSpPr>
        <p:spPr>
          <a:xfrm>
            <a:off x="2545149" y="3900967"/>
            <a:ext cx="750950" cy="1200329"/>
          </a:xfrm>
          <a:prstGeom prst="rect">
            <a:avLst/>
          </a:prstGeom>
          <a:noFill/>
        </p:spPr>
        <p:txBody>
          <a:bodyPr wrap="square" rtlCol="0">
            <a:spAutoFit/>
          </a:bodyPr>
          <a:lstStyle/>
          <a:p>
            <a:r>
              <a:rPr lang="en-US" sz="7200" b="1" dirty="0">
                <a:solidFill>
                  <a:srgbClr val="0000CC"/>
                </a:solidFill>
              </a:rPr>
              <a:t>0</a:t>
            </a:r>
          </a:p>
        </p:txBody>
      </p:sp>
      <p:sp>
        <p:nvSpPr>
          <p:cNvPr id="44" name="TextBox 43">
            <a:extLst>
              <a:ext uri="{FF2B5EF4-FFF2-40B4-BE49-F238E27FC236}">
                <a16:creationId xmlns:a16="http://schemas.microsoft.com/office/drawing/2014/main" id="{E1F48E81-AED7-4206-A52E-E5744B6D697E}"/>
              </a:ext>
            </a:extLst>
          </p:cNvPr>
          <p:cNvSpPr txBox="1"/>
          <p:nvPr/>
        </p:nvSpPr>
        <p:spPr>
          <a:xfrm>
            <a:off x="1805621" y="3854013"/>
            <a:ext cx="453606" cy="1200329"/>
          </a:xfrm>
          <a:prstGeom prst="rect">
            <a:avLst/>
          </a:prstGeom>
          <a:noFill/>
        </p:spPr>
        <p:txBody>
          <a:bodyPr wrap="square" rtlCol="0">
            <a:spAutoFit/>
          </a:bodyPr>
          <a:lstStyle/>
          <a:p>
            <a:r>
              <a:rPr lang="en-US" sz="7200" b="1" dirty="0">
                <a:solidFill>
                  <a:srgbClr val="0000CC"/>
                </a:solidFill>
              </a:rPr>
              <a:t>,</a:t>
            </a:r>
          </a:p>
        </p:txBody>
      </p:sp>
      <p:sp>
        <p:nvSpPr>
          <p:cNvPr id="47" name="TextBox 46">
            <a:extLst>
              <a:ext uri="{FF2B5EF4-FFF2-40B4-BE49-F238E27FC236}">
                <a16:creationId xmlns:a16="http://schemas.microsoft.com/office/drawing/2014/main" id="{3CEE8E2E-E3AF-46D0-8496-A6AC573062EC}"/>
              </a:ext>
            </a:extLst>
          </p:cNvPr>
          <p:cNvSpPr txBox="1"/>
          <p:nvPr/>
        </p:nvSpPr>
        <p:spPr>
          <a:xfrm>
            <a:off x="2035000" y="3889031"/>
            <a:ext cx="750950" cy="1200329"/>
          </a:xfrm>
          <a:prstGeom prst="rect">
            <a:avLst/>
          </a:prstGeom>
          <a:noFill/>
        </p:spPr>
        <p:txBody>
          <a:bodyPr wrap="square" rtlCol="0">
            <a:spAutoFit/>
          </a:bodyPr>
          <a:lstStyle/>
          <a:p>
            <a:r>
              <a:rPr lang="en-US" sz="7200" b="1" dirty="0">
                <a:solidFill>
                  <a:srgbClr val="0000CC"/>
                </a:solidFill>
              </a:rPr>
              <a:t>6</a:t>
            </a:r>
          </a:p>
        </p:txBody>
      </p:sp>
      <p:sp>
        <p:nvSpPr>
          <p:cNvPr id="49" name="TextBox 48">
            <a:extLst>
              <a:ext uri="{FF2B5EF4-FFF2-40B4-BE49-F238E27FC236}">
                <a16:creationId xmlns:a16="http://schemas.microsoft.com/office/drawing/2014/main" id="{8C59A822-699D-4806-A831-A3A40DFC0773}"/>
              </a:ext>
            </a:extLst>
          </p:cNvPr>
          <p:cNvSpPr txBox="1"/>
          <p:nvPr/>
        </p:nvSpPr>
        <p:spPr>
          <a:xfrm>
            <a:off x="1389822" y="3865754"/>
            <a:ext cx="750950" cy="1200329"/>
          </a:xfrm>
          <a:prstGeom prst="rect">
            <a:avLst/>
          </a:prstGeom>
          <a:noFill/>
        </p:spPr>
        <p:txBody>
          <a:bodyPr wrap="square" rtlCol="0">
            <a:spAutoFit/>
          </a:bodyPr>
          <a:lstStyle/>
          <a:p>
            <a:r>
              <a:rPr lang="en-US" sz="7200" b="1" dirty="0">
                <a:solidFill>
                  <a:srgbClr val="0000CC"/>
                </a:solidFill>
              </a:rPr>
              <a:t>8</a:t>
            </a:r>
          </a:p>
        </p:txBody>
      </p:sp>
      <p:sp>
        <p:nvSpPr>
          <p:cNvPr id="50" name="TextBox 49">
            <a:extLst>
              <a:ext uri="{FF2B5EF4-FFF2-40B4-BE49-F238E27FC236}">
                <a16:creationId xmlns:a16="http://schemas.microsoft.com/office/drawing/2014/main" id="{1416EFCC-5DC7-4D08-90BE-BC30ADFE8E4E}"/>
              </a:ext>
            </a:extLst>
          </p:cNvPr>
          <p:cNvSpPr txBox="1"/>
          <p:nvPr/>
        </p:nvSpPr>
        <p:spPr>
          <a:xfrm>
            <a:off x="943818" y="3893899"/>
            <a:ext cx="861803" cy="1200329"/>
          </a:xfrm>
          <a:prstGeom prst="rect">
            <a:avLst/>
          </a:prstGeom>
          <a:noFill/>
        </p:spPr>
        <p:txBody>
          <a:bodyPr wrap="square" rtlCol="0">
            <a:spAutoFit/>
          </a:bodyPr>
          <a:lstStyle/>
          <a:p>
            <a:r>
              <a:rPr lang="en-US" sz="7200" b="1" dirty="0">
                <a:solidFill>
                  <a:srgbClr val="0000CC"/>
                </a:solidFill>
              </a:rPr>
              <a:t>7</a:t>
            </a:r>
          </a:p>
        </p:txBody>
      </p:sp>
      <p:sp>
        <p:nvSpPr>
          <p:cNvPr id="51" name="TextBox 50">
            <a:extLst>
              <a:ext uri="{FF2B5EF4-FFF2-40B4-BE49-F238E27FC236}">
                <a16:creationId xmlns:a16="http://schemas.microsoft.com/office/drawing/2014/main" id="{0A4466B9-D630-483F-858E-88E9AAFDFD0C}"/>
              </a:ext>
            </a:extLst>
          </p:cNvPr>
          <p:cNvSpPr txBox="1"/>
          <p:nvPr/>
        </p:nvSpPr>
        <p:spPr>
          <a:xfrm>
            <a:off x="456738" y="3867318"/>
            <a:ext cx="750950" cy="1200329"/>
          </a:xfrm>
          <a:prstGeom prst="rect">
            <a:avLst/>
          </a:prstGeom>
          <a:noFill/>
        </p:spPr>
        <p:txBody>
          <a:bodyPr wrap="square" rtlCol="0">
            <a:spAutoFit/>
          </a:bodyPr>
          <a:lstStyle/>
          <a:p>
            <a:r>
              <a:rPr lang="en-US" sz="7200" b="1" dirty="0">
                <a:solidFill>
                  <a:srgbClr val="0000CC"/>
                </a:solidFill>
              </a:rPr>
              <a:t>2</a:t>
            </a:r>
          </a:p>
        </p:txBody>
      </p:sp>
      <p:sp>
        <p:nvSpPr>
          <p:cNvPr id="52" name="TextBox 51">
            <a:extLst>
              <a:ext uri="{FF2B5EF4-FFF2-40B4-BE49-F238E27FC236}">
                <a16:creationId xmlns:a16="http://schemas.microsoft.com/office/drawing/2014/main" id="{F3D1369E-638B-4093-B828-B40165560BBA}"/>
              </a:ext>
            </a:extLst>
          </p:cNvPr>
          <p:cNvSpPr txBox="1"/>
          <p:nvPr/>
        </p:nvSpPr>
        <p:spPr>
          <a:xfrm>
            <a:off x="1713067" y="1813994"/>
            <a:ext cx="453606" cy="1200329"/>
          </a:xfrm>
          <a:prstGeom prst="rect">
            <a:avLst/>
          </a:prstGeom>
          <a:noFill/>
        </p:spPr>
        <p:txBody>
          <a:bodyPr wrap="square" rtlCol="0">
            <a:spAutoFit/>
          </a:bodyPr>
          <a:lstStyle/>
          <a:p>
            <a:r>
              <a:rPr lang="en-US" sz="7200" b="1" dirty="0"/>
              <a:t>,</a:t>
            </a:r>
          </a:p>
        </p:txBody>
      </p:sp>
      <p:sp>
        <p:nvSpPr>
          <p:cNvPr id="54" name="Rectangle: Rounded Corners 53">
            <a:extLst>
              <a:ext uri="{FF2B5EF4-FFF2-40B4-BE49-F238E27FC236}">
                <a16:creationId xmlns:a16="http://schemas.microsoft.com/office/drawing/2014/main" id="{BFCAD20D-E765-4696-8D5B-ED6D91C7CE52}"/>
              </a:ext>
            </a:extLst>
          </p:cNvPr>
          <p:cNvSpPr/>
          <p:nvPr/>
        </p:nvSpPr>
        <p:spPr>
          <a:xfrm>
            <a:off x="3489966" y="5232008"/>
            <a:ext cx="8380761" cy="98687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7200" b="1" dirty="0">
                <a:ea typeface="Cambria" panose="02040503050406030204" pitchFamily="18" charset="0"/>
              </a:rPr>
              <a:t>27 86 x 10  =</a:t>
            </a:r>
          </a:p>
        </p:txBody>
      </p:sp>
      <p:sp>
        <p:nvSpPr>
          <p:cNvPr id="55" name="Hình Bầu dục 53">
            <a:extLst>
              <a:ext uri="{FF2B5EF4-FFF2-40B4-BE49-F238E27FC236}">
                <a16:creationId xmlns:a16="http://schemas.microsoft.com/office/drawing/2014/main" id="{499792FD-D74D-4E52-8A06-DE52602243AE}"/>
              </a:ext>
            </a:extLst>
          </p:cNvPr>
          <p:cNvSpPr/>
          <p:nvPr/>
        </p:nvSpPr>
        <p:spPr>
          <a:xfrm>
            <a:off x="6934515" y="5282058"/>
            <a:ext cx="651904" cy="8867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56" name="TextBox 55">
            <a:extLst>
              <a:ext uri="{FF2B5EF4-FFF2-40B4-BE49-F238E27FC236}">
                <a16:creationId xmlns:a16="http://schemas.microsoft.com/office/drawing/2014/main" id="{E708A087-4D9B-4D87-AA57-351EE21AAB82}"/>
              </a:ext>
            </a:extLst>
          </p:cNvPr>
          <p:cNvSpPr txBox="1"/>
          <p:nvPr/>
        </p:nvSpPr>
        <p:spPr>
          <a:xfrm>
            <a:off x="4484034" y="5125278"/>
            <a:ext cx="447501" cy="1200329"/>
          </a:xfrm>
          <a:prstGeom prst="rect">
            <a:avLst/>
          </a:prstGeom>
          <a:noFill/>
        </p:spPr>
        <p:txBody>
          <a:bodyPr wrap="square" rtlCol="0">
            <a:spAutoFit/>
          </a:bodyPr>
          <a:lstStyle/>
          <a:p>
            <a:r>
              <a:rPr lang="en-US" sz="7200" b="1" dirty="0"/>
              <a:t>,</a:t>
            </a:r>
          </a:p>
        </p:txBody>
      </p:sp>
      <p:sp>
        <p:nvSpPr>
          <p:cNvPr id="57" name="Rectangle: Rounded Corners 56">
            <a:extLst>
              <a:ext uri="{FF2B5EF4-FFF2-40B4-BE49-F238E27FC236}">
                <a16:creationId xmlns:a16="http://schemas.microsoft.com/office/drawing/2014/main" id="{787E607D-E768-480C-94FA-56E5F9580AEE}"/>
              </a:ext>
            </a:extLst>
          </p:cNvPr>
          <p:cNvSpPr/>
          <p:nvPr/>
        </p:nvSpPr>
        <p:spPr>
          <a:xfrm>
            <a:off x="8413520" y="5282058"/>
            <a:ext cx="3199132" cy="817802"/>
          </a:xfrm>
          <a:prstGeom prst="roundRect">
            <a:avLst/>
          </a:prstGeom>
          <a:ln w="57150">
            <a:no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7200" b="1" dirty="0">
                <a:ea typeface="Cambria" panose="02040503050406030204" pitchFamily="18" charset="0"/>
              </a:rPr>
              <a:t>2786</a:t>
            </a:r>
          </a:p>
        </p:txBody>
      </p:sp>
      <p:sp>
        <p:nvSpPr>
          <p:cNvPr id="58" name="TextBox 57">
            <a:extLst>
              <a:ext uri="{FF2B5EF4-FFF2-40B4-BE49-F238E27FC236}">
                <a16:creationId xmlns:a16="http://schemas.microsoft.com/office/drawing/2014/main" id="{F2982A66-2171-4CA2-B559-1A9F9650E04A}"/>
              </a:ext>
            </a:extLst>
          </p:cNvPr>
          <p:cNvSpPr txBox="1"/>
          <p:nvPr/>
        </p:nvSpPr>
        <p:spPr>
          <a:xfrm>
            <a:off x="9141898" y="5132838"/>
            <a:ext cx="447501" cy="1200329"/>
          </a:xfrm>
          <a:prstGeom prst="rect">
            <a:avLst/>
          </a:prstGeom>
          <a:noFill/>
        </p:spPr>
        <p:txBody>
          <a:bodyPr wrap="square" rtlCol="0">
            <a:spAutoFit/>
          </a:bodyPr>
          <a:lstStyle/>
          <a:p>
            <a:r>
              <a:rPr lang="en-US" sz="7200" b="1" dirty="0">
                <a:solidFill>
                  <a:srgbClr val="FF0000"/>
                </a:solidFill>
              </a:rPr>
              <a:t>,</a:t>
            </a:r>
          </a:p>
        </p:txBody>
      </p:sp>
      <p:sp>
        <p:nvSpPr>
          <p:cNvPr id="20" name="Rectangle: Rounded Corners 19">
            <a:extLst>
              <a:ext uri="{FF2B5EF4-FFF2-40B4-BE49-F238E27FC236}">
                <a16:creationId xmlns:a16="http://schemas.microsoft.com/office/drawing/2014/main" id="{A4566DFB-0E67-4345-B755-D511C2ED1D8C}"/>
              </a:ext>
            </a:extLst>
          </p:cNvPr>
          <p:cNvSpPr/>
          <p:nvPr/>
        </p:nvSpPr>
        <p:spPr>
          <a:xfrm>
            <a:off x="4059855" y="2051463"/>
            <a:ext cx="3390817" cy="1132781"/>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7200" b="1" dirty="0">
                <a:latin typeface="Calibri" panose="020F0502020204030204" pitchFamily="34" charset="0"/>
                <a:ea typeface="Cambria" panose="02040503050406030204" pitchFamily="18" charset="0"/>
                <a:cs typeface="Calibri" panose="020F0502020204030204" pitchFamily="34" charset="0"/>
              </a:rPr>
              <a:t>278,60</a:t>
            </a:r>
            <a:endParaRPr lang="en-US" sz="7200" b="1" dirty="0">
              <a:solidFill>
                <a:srgbClr val="0000CC"/>
              </a:solidFill>
              <a:latin typeface="Calibri" panose="020F0502020204030204" pitchFamily="34" charset="0"/>
              <a:ea typeface="Cambria" panose="020405030504060302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260EFDDC-41A7-4462-8B7D-0F67FBEECBBD}"/>
              </a:ext>
            </a:extLst>
          </p:cNvPr>
          <p:cNvSpPr/>
          <p:nvPr/>
        </p:nvSpPr>
        <p:spPr>
          <a:xfrm>
            <a:off x="7666928" y="2051463"/>
            <a:ext cx="883050" cy="1132781"/>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7200" b="1" dirty="0">
                <a:latin typeface="Calibri" panose="020F0502020204030204" pitchFamily="34" charset="0"/>
                <a:ea typeface="Cambria" panose="02040503050406030204" pitchFamily="18" charset="0"/>
                <a:cs typeface="Calibri" panose="020F0502020204030204" pitchFamily="34" charset="0"/>
              </a:rPr>
              <a:t>=</a:t>
            </a:r>
            <a:endParaRPr lang="en-US" sz="7200" b="1" dirty="0">
              <a:solidFill>
                <a:srgbClr val="0000CC"/>
              </a:solidFill>
              <a:latin typeface="Calibri" panose="020F0502020204030204" pitchFamily="34" charset="0"/>
              <a:ea typeface="Cambria" panose="02040503050406030204" pitchFamily="18"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07AC61FE-FE5D-42FC-8F56-5FE707E5BFAE}"/>
              </a:ext>
            </a:extLst>
          </p:cNvPr>
          <p:cNvSpPr/>
          <p:nvPr/>
        </p:nvSpPr>
        <p:spPr>
          <a:xfrm>
            <a:off x="8766234" y="2012423"/>
            <a:ext cx="2662996" cy="1132781"/>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7200" b="1" dirty="0">
                <a:latin typeface="Calibri" panose="020F0502020204030204" pitchFamily="34" charset="0"/>
                <a:ea typeface="Cambria" panose="02040503050406030204" pitchFamily="18" charset="0"/>
                <a:cs typeface="Calibri" panose="020F0502020204030204" pitchFamily="34" charset="0"/>
              </a:rPr>
              <a:t>278,6</a:t>
            </a:r>
            <a:endParaRPr lang="en-US" sz="7200" b="1" dirty="0">
              <a:solidFill>
                <a:srgbClr val="0000CC"/>
              </a:solidFill>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1E1382EE-33A0-4785-A3B3-C16F6F6C93E6}"/>
              </a:ext>
            </a:extLst>
          </p:cNvPr>
          <p:cNvSpPr/>
          <p:nvPr/>
        </p:nvSpPr>
        <p:spPr>
          <a:xfrm>
            <a:off x="3498274" y="3602274"/>
            <a:ext cx="8380760" cy="1132781"/>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a:solidFill>
                  <a:srgbClr val="0000CC"/>
                </a:solidFill>
              </a:rPr>
              <a:t>Nhận</a:t>
            </a:r>
            <a:r>
              <a:rPr lang="en-US" sz="3200" b="1" dirty="0">
                <a:solidFill>
                  <a:srgbClr val="0000CC"/>
                </a:solidFill>
              </a:rPr>
              <a:t> </a:t>
            </a:r>
            <a:r>
              <a:rPr lang="en-US" sz="3200" b="1" dirty="0" err="1">
                <a:solidFill>
                  <a:srgbClr val="0000CC"/>
                </a:solidFill>
              </a:rPr>
              <a:t>xét</a:t>
            </a:r>
            <a:r>
              <a:rPr lang="en-US" sz="3200" b="1" dirty="0">
                <a:solidFill>
                  <a:srgbClr val="0000CC"/>
                </a:solidFill>
              </a:rPr>
              <a:t>: </a:t>
            </a:r>
            <a:r>
              <a:rPr lang="en-US" sz="3200" b="1" dirty="0" err="1"/>
              <a:t>Nếu</a:t>
            </a:r>
            <a:r>
              <a:rPr lang="en-US" sz="3200" b="1" dirty="0"/>
              <a:t> </a:t>
            </a:r>
            <a:r>
              <a:rPr lang="en-US" sz="3200" b="1" dirty="0" err="1"/>
              <a:t>chuyển</a:t>
            </a:r>
            <a:r>
              <a:rPr lang="en-US" sz="3200" b="1" dirty="0"/>
              <a:t> </a:t>
            </a:r>
            <a:r>
              <a:rPr lang="en-US" sz="3200" b="1" dirty="0" err="1"/>
              <a:t>dấu</a:t>
            </a:r>
            <a:r>
              <a:rPr lang="en-US" sz="3200" b="1" dirty="0"/>
              <a:t> </a:t>
            </a:r>
            <a:r>
              <a:rPr lang="en-US" sz="3200" b="1" dirty="0" err="1"/>
              <a:t>phẩy</a:t>
            </a:r>
            <a:r>
              <a:rPr lang="en-US" sz="3200" b="1" dirty="0"/>
              <a:t> </a:t>
            </a:r>
            <a:r>
              <a:rPr lang="en-US" sz="3200" b="1" dirty="0" err="1"/>
              <a:t>của</a:t>
            </a:r>
            <a:r>
              <a:rPr lang="en-US" sz="3200" b="1" dirty="0"/>
              <a:t> </a:t>
            </a:r>
            <a:r>
              <a:rPr lang="en-US" sz="3200" b="1" dirty="0" err="1"/>
              <a:t>số</a:t>
            </a:r>
            <a:r>
              <a:rPr lang="en-US" sz="3200" b="1" dirty="0"/>
              <a:t> </a:t>
            </a:r>
            <a:r>
              <a:rPr lang="en-US" sz="3200" b="1" dirty="0">
                <a:solidFill>
                  <a:srgbClr val="0000CC"/>
                </a:solidFill>
              </a:rPr>
              <a:t>27,86</a:t>
            </a:r>
            <a:r>
              <a:rPr lang="en-US" sz="3200" b="1" dirty="0"/>
              <a:t> sang </a:t>
            </a:r>
            <a:r>
              <a:rPr lang="en-US" sz="3200" b="1" dirty="0" err="1"/>
              <a:t>bên</a:t>
            </a:r>
            <a:r>
              <a:rPr lang="en-US" sz="3200" b="1" dirty="0"/>
              <a:t> </a:t>
            </a:r>
            <a:r>
              <a:rPr lang="en-US" sz="3200" b="1" dirty="0" err="1"/>
              <a:t>phải</a:t>
            </a:r>
            <a:r>
              <a:rPr lang="en-US" sz="3200" b="1" dirty="0"/>
              <a:t> </a:t>
            </a:r>
            <a:r>
              <a:rPr lang="en-US" sz="3200" b="1" dirty="0" err="1"/>
              <a:t>một</a:t>
            </a:r>
            <a:r>
              <a:rPr lang="en-US" sz="3200" b="1" dirty="0"/>
              <a:t> </a:t>
            </a:r>
            <a:r>
              <a:rPr lang="en-US" sz="3200" b="1" dirty="0" err="1"/>
              <a:t>chữ</a:t>
            </a:r>
            <a:r>
              <a:rPr lang="en-US" sz="3200" b="1" dirty="0"/>
              <a:t> </a:t>
            </a:r>
            <a:r>
              <a:rPr lang="en-US" sz="3200" b="1" dirty="0" err="1"/>
              <a:t>số</a:t>
            </a:r>
            <a:r>
              <a:rPr lang="en-US" sz="3200" b="1" dirty="0"/>
              <a:t> </a:t>
            </a:r>
            <a:r>
              <a:rPr lang="en-US" sz="3200" b="1" dirty="0" err="1"/>
              <a:t>thì</a:t>
            </a:r>
            <a:r>
              <a:rPr lang="en-US" sz="3200" b="1" dirty="0"/>
              <a:t> ta </a:t>
            </a:r>
            <a:r>
              <a:rPr lang="en-US" sz="3200" b="1" dirty="0" err="1"/>
              <a:t>được</a:t>
            </a:r>
            <a:r>
              <a:rPr lang="en-US" sz="3200" b="1" dirty="0"/>
              <a:t> </a:t>
            </a:r>
            <a:r>
              <a:rPr lang="en-US" sz="3200" b="1" dirty="0">
                <a:solidFill>
                  <a:srgbClr val="0000CC"/>
                </a:solidFill>
              </a:rPr>
              <a:t>278,6</a:t>
            </a:r>
          </a:p>
        </p:txBody>
      </p:sp>
      <p:sp>
        <p:nvSpPr>
          <p:cNvPr id="2" name="Rectangle: Rounded Corners 1">
            <a:extLst>
              <a:ext uri="{FF2B5EF4-FFF2-40B4-BE49-F238E27FC236}">
                <a16:creationId xmlns:a16="http://schemas.microsoft.com/office/drawing/2014/main" id="{F1A2EC37-813C-4EE6-B683-9B40F5A29224}"/>
              </a:ext>
            </a:extLst>
          </p:cNvPr>
          <p:cNvSpPr/>
          <p:nvPr/>
        </p:nvSpPr>
        <p:spPr>
          <a:xfrm>
            <a:off x="321273" y="1824225"/>
            <a:ext cx="3003610" cy="331927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DDD65C8-751D-4231-928F-CEA3652A39A0}"/>
              </a:ext>
            </a:extLst>
          </p:cNvPr>
          <p:cNvSpPr/>
          <p:nvPr/>
        </p:nvSpPr>
        <p:spPr>
          <a:xfrm>
            <a:off x="5310827" y="639122"/>
            <a:ext cx="4278572" cy="926620"/>
          </a:xfrm>
          <a:prstGeom prst="roundRect">
            <a:avLst/>
          </a:prstGeom>
          <a:solidFill>
            <a:schemeClr val="bg1"/>
          </a:solidFill>
          <a:ln w="57150">
            <a:no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7200" b="1" dirty="0">
                <a:solidFill>
                  <a:srgbClr val="0000CC"/>
                </a:solidFill>
                <a:latin typeface="Calibri" panose="020F0502020204030204" pitchFamily="34" charset="0"/>
                <a:ea typeface="Cambria" panose="02040503050406030204" pitchFamily="18" charset="0"/>
                <a:cs typeface="Calibri" panose="020F0502020204030204" pitchFamily="34" charset="0"/>
              </a:rPr>
              <a:t>278,6 m²</a:t>
            </a:r>
          </a:p>
        </p:txBody>
      </p:sp>
      <p:pic>
        <p:nvPicPr>
          <p:cNvPr id="3" name="Picture 2">
            <a:extLst>
              <a:ext uri="{FF2B5EF4-FFF2-40B4-BE49-F238E27FC236}">
                <a16:creationId xmlns:a16="http://schemas.microsoft.com/office/drawing/2014/main" id="{90A12128-38D3-A9EC-1A59-03186BCBF9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51" y="5175190"/>
            <a:ext cx="1781910" cy="1826231"/>
          </a:xfrm>
          <a:prstGeom prst="ellipse">
            <a:avLst/>
          </a:prstGeom>
          <a:ln>
            <a:noFill/>
          </a:ln>
          <a:effectLst>
            <a:softEdge rad="112500"/>
          </a:effectLst>
        </p:spPr>
      </p:pic>
      <p:pic>
        <p:nvPicPr>
          <p:cNvPr id="38" name="Audio 37">
            <a:hlinkClick r:id="" action="ppaction://media"/>
            <a:extLst>
              <a:ext uri="{FF2B5EF4-FFF2-40B4-BE49-F238E27FC236}">
                <a16:creationId xmlns:a16="http://schemas.microsoft.com/office/drawing/2014/main" id="{2EDC1F39-4AED-4D40-3B3F-799EE226F7D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0000" t="-90625" r="-200000" b="-90625"/>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971211332"/>
      </p:ext>
    </p:extLst>
  </p:cSld>
  <p:clrMapOvr>
    <a:masterClrMapping/>
  </p:clrMapOvr>
  <mc:AlternateContent xmlns:mc="http://schemas.openxmlformats.org/markup-compatibility/2006" xmlns:p14="http://schemas.microsoft.com/office/powerpoint/2010/main">
    <mc:Choice Requires="p14">
      <p:transition spd="slow" p14:dur="2000" advTm="74449"/>
    </mc:Choice>
    <mc:Fallback xmlns="">
      <p:transition spd="slow" advTm="74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down)">
                                      <p:cBhvr>
                                        <p:cTn id="36" dur="500"/>
                                        <p:tgtEl>
                                          <p:spTgt spid="4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down)">
                                      <p:cBhvr>
                                        <p:cTn id="39" dur="500"/>
                                        <p:tgtEl>
                                          <p:spTgt spid="4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down)">
                                      <p:cBhvr>
                                        <p:cTn id="45" dur="500"/>
                                        <p:tgtEl>
                                          <p:spTgt spid="5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down)">
                                      <p:cBhvr>
                                        <p:cTn id="69" dur="500"/>
                                        <p:tgtEl>
                                          <p:spTgt spid="54"/>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circle(in)">
                                      <p:cBhvr>
                                        <p:cTn id="72" dur="500"/>
                                        <p:tgtEl>
                                          <p:spTgt spid="5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barn(outVertical)">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wipe(down)">
                                      <p:cBhvr>
                                        <p:cTn id="82" dur="500"/>
                                        <p:tgtEl>
                                          <p:spTgt spid="57"/>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circle(in)">
                                      <p:cBhvr>
                                        <p:cTn id="85" dur="500"/>
                                        <p:tgtEl>
                                          <p:spTgt spid="58"/>
                                        </p:tgtEl>
                                      </p:cBhvr>
                                    </p:animEffect>
                                  </p:childTnLst>
                                </p:cTn>
                              </p:par>
                            </p:childTnLst>
                          </p:cTn>
                        </p:par>
                      </p:childTnLst>
                    </p:cTn>
                  </p:par>
                  <p:par>
                    <p:cTn id="86" fill="hold">
                      <p:stCondLst>
                        <p:cond delay="indefinite"/>
                      </p:stCondLst>
                      <p:childTnLst>
                        <p:par>
                          <p:cTn id="87" fill="hold">
                            <p:stCondLst>
                              <p:cond delay="0"/>
                            </p:stCondLst>
                            <p:childTnLst>
                              <p:par>
                                <p:cTn id="88" presetID="63" presetClass="path" presetSubtype="0" accel="50000" decel="50000" fill="hold" grpId="1" nodeType="clickEffect">
                                  <p:stCondLst>
                                    <p:cond delay="0"/>
                                  </p:stCondLst>
                                  <p:childTnLst>
                                    <p:animMotion origin="layout" path="M 8.33333E-7 -0.01042 L 0.04753 -0.00093 " pathEditMode="relative" rAng="0" ptsTypes="AA">
                                      <p:cBhvr>
                                        <p:cTn id="89" dur="2000" fill="hold"/>
                                        <p:tgtEl>
                                          <p:spTgt spid="58"/>
                                        </p:tgtEl>
                                        <p:attrNameLst>
                                          <p:attrName>ppt_x</p:attrName>
                                          <p:attrName>ppt_y</p:attrName>
                                        </p:attrNameLst>
                                      </p:cBhvr>
                                      <p:rCtr x="2370" y="463"/>
                                    </p:animMotion>
                                  </p:childTnLst>
                                </p:cTn>
                              </p:par>
                              <p:par>
                                <p:cTn id="90" presetID="18" presetClass="exit" presetSubtype="12" fill="hold" grpId="1" nodeType="withEffect">
                                  <p:stCondLst>
                                    <p:cond delay="0"/>
                                  </p:stCondLst>
                                  <p:childTnLst>
                                    <p:animEffect transition="out" filter="strips(downLeft)">
                                      <p:cBhvr>
                                        <p:cTn id="91" dur="500"/>
                                        <p:tgtEl>
                                          <p:spTgt spid="55"/>
                                        </p:tgtEl>
                                      </p:cBhvr>
                                    </p:animEffect>
                                    <p:set>
                                      <p:cBhvr>
                                        <p:cTn id="92" dur="1" fill="hold">
                                          <p:stCondLst>
                                            <p:cond delay="499"/>
                                          </p:stCondLst>
                                        </p:cTn>
                                        <p:tgtEl>
                                          <p:spTgt spid="5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down)">
                                      <p:cBhvr>
                                        <p:cTn id="9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8" fill="hold" display="0">
                  <p:stCondLst>
                    <p:cond delay="indefinite"/>
                  </p:stCondLst>
                  <p:endCondLst>
                    <p:cond evt="onStopAudio" delay="0">
                      <p:tgtEl>
                        <p:sldTgt/>
                      </p:tgtEl>
                    </p:cond>
                  </p:endCondLst>
                </p:cTn>
                <p:tgtEl>
                  <p:spTgt spid="38"/>
                </p:tgtEl>
              </p:cMediaNode>
            </p:audio>
          </p:childTnLst>
        </p:cTn>
      </p:par>
    </p:tnLst>
    <p:bldLst>
      <p:bldP spid="11" grpId="0" animBg="1"/>
      <p:bldP spid="12" grpId="0"/>
      <p:bldP spid="13" grpId="0"/>
      <p:bldP spid="17" grpId="0"/>
      <p:bldP spid="44" grpId="0"/>
      <p:bldP spid="47" grpId="0"/>
      <p:bldP spid="49" grpId="0"/>
      <p:bldP spid="50" grpId="0"/>
      <p:bldP spid="51" grpId="0"/>
      <p:bldP spid="52" grpId="0"/>
      <p:bldP spid="54" grpId="0" animBg="1"/>
      <p:bldP spid="55" grpId="0" animBg="1"/>
      <p:bldP spid="55" grpId="1" animBg="1"/>
      <p:bldP spid="56" grpId="0"/>
      <p:bldP spid="57" grpId="0" animBg="1"/>
      <p:bldP spid="58" grpId="0"/>
      <p:bldP spid="58" grpId="1"/>
      <p:bldP spid="20" grpId="0" animBg="1"/>
      <p:bldP spid="21" grpId="0" animBg="1"/>
      <p:bldP spid="22" grpId="0" animBg="1"/>
      <p:bldP spid="23" grpId="0" animBg="1"/>
      <p:bldP spid="2"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7243FC8-E589-3203-758D-F66CFD19ADE9}"/>
              </a:ext>
            </a:extLst>
          </p:cNvPr>
          <p:cNvSpPr txBox="1"/>
          <p:nvPr/>
        </p:nvSpPr>
        <p:spPr>
          <a:xfrm>
            <a:off x="963804" y="397909"/>
            <a:ext cx="10047514" cy="1323439"/>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Nhân</a:t>
            </a:r>
            <a:r>
              <a:rPr lang="en-US" sz="4000" b="1" dirty="0">
                <a:solidFill>
                  <a:srgbClr val="FF0000"/>
                </a:solidFill>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số</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thập</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phân</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với</a:t>
            </a:r>
            <a:r>
              <a:rPr lang="en-US" sz="4000" b="1" i="0" dirty="0">
                <a:solidFill>
                  <a:srgbClr val="FF0000"/>
                </a:solidFill>
                <a:effectLst/>
                <a:latin typeface="Cambria" panose="02040503050406030204" pitchFamily="18" charset="0"/>
                <a:ea typeface="Cambria" panose="02040503050406030204" pitchFamily="18" charset="0"/>
              </a:rPr>
              <a:t> 10; 100; 1000;... </a:t>
            </a:r>
            <a:r>
              <a:rPr lang="en-US" sz="4000" b="1" i="0" dirty="0" err="1">
                <a:solidFill>
                  <a:srgbClr val="FF0000"/>
                </a:solidFill>
                <a:effectLst/>
                <a:latin typeface="Cambria" panose="02040503050406030204" pitchFamily="18" charset="0"/>
                <a:ea typeface="Cambria" panose="02040503050406030204" pitchFamily="18" charset="0"/>
              </a:rPr>
              <a:t>hoặc</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với</a:t>
            </a:r>
            <a:r>
              <a:rPr lang="en-US" sz="4000" b="1" i="0" dirty="0">
                <a:solidFill>
                  <a:srgbClr val="FF0000"/>
                </a:solidFill>
                <a:effectLst/>
                <a:latin typeface="Cambria" panose="02040503050406030204" pitchFamily="18" charset="0"/>
                <a:ea typeface="Cambria" panose="02040503050406030204" pitchFamily="18" charset="0"/>
              </a:rPr>
              <a:t> 0,1; 0,01; 0,001; ...</a:t>
            </a:r>
          </a:p>
        </p:txBody>
      </p:sp>
      <p:pic>
        <p:nvPicPr>
          <p:cNvPr id="11" name="Picture 10" descr="Cartoon of robots rolling a carpet&#10;&#10;Description automatically generated">
            <a:extLst>
              <a:ext uri="{FF2B5EF4-FFF2-40B4-BE49-F238E27FC236}">
                <a16:creationId xmlns:a16="http://schemas.microsoft.com/office/drawing/2014/main" id="{982B5FE1-F7A2-8E50-D274-9DCA1234F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206" y="1721349"/>
            <a:ext cx="11512062" cy="4637248"/>
          </a:xfrm>
          <a:prstGeom prst="rect">
            <a:avLst/>
          </a:prstGeom>
          <a:scene3d>
            <a:camera prst="orthographicFront"/>
            <a:lightRig rig="threePt" dir="t"/>
          </a:scene3d>
          <a:sp3d>
            <a:bevelT/>
          </a:sp3d>
        </p:spPr>
      </p:pic>
      <p:sp>
        <p:nvSpPr>
          <p:cNvPr id="12" name="Speech Bubble: Rectangle with Corners Rounded 11">
            <a:extLst>
              <a:ext uri="{FF2B5EF4-FFF2-40B4-BE49-F238E27FC236}">
                <a16:creationId xmlns:a16="http://schemas.microsoft.com/office/drawing/2014/main" id="{A3B56F1D-B920-5231-B965-785E5A858C53}"/>
              </a:ext>
            </a:extLst>
          </p:cNvPr>
          <p:cNvSpPr/>
          <p:nvPr/>
        </p:nvSpPr>
        <p:spPr>
          <a:xfrm>
            <a:off x="494554" y="1726438"/>
            <a:ext cx="4815172" cy="1323439"/>
          </a:xfrm>
          <a:prstGeom prst="wedgeRoundRectCallout">
            <a:avLst>
              <a:gd name="adj1" fmla="val -20249"/>
              <a:gd name="adj2" fmla="val 7342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t>Tấm</a:t>
            </a:r>
            <a:r>
              <a:rPr lang="en-US" sz="2400" b="1" dirty="0"/>
              <a:t> </a:t>
            </a:r>
            <a:r>
              <a:rPr lang="en-US" sz="2400" b="1" dirty="0" err="1"/>
              <a:t>bạt</a:t>
            </a:r>
            <a:r>
              <a:rPr lang="en-US" sz="2400" b="1" dirty="0"/>
              <a:t> </a:t>
            </a:r>
            <a:r>
              <a:rPr lang="en-US" sz="2400" b="1" dirty="0" err="1"/>
              <a:t>hình</a:t>
            </a:r>
            <a:r>
              <a:rPr lang="en-US" sz="2400" b="1" dirty="0"/>
              <a:t> </a:t>
            </a:r>
            <a:r>
              <a:rPr lang="en-US" sz="2400" b="1" dirty="0" err="1"/>
              <a:t>chữ</a:t>
            </a:r>
            <a:r>
              <a:rPr lang="en-US" sz="2400" b="1" dirty="0"/>
              <a:t> </a:t>
            </a:r>
            <a:r>
              <a:rPr lang="en-US" sz="2400" b="1" dirty="0" err="1"/>
              <a:t>nhật</a:t>
            </a:r>
            <a:r>
              <a:rPr lang="en-US" sz="2400" b="1" dirty="0"/>
              <a:t> </a:t>
            </a:r>
            <a:r>
              <a:rPr lang="en-US" sz="2400" b="1" dirty="0" err="1"/>
              <a:t>có</a:t>
            </a:r>
            <a:r>
              <a:rPr lang="en-US" sz="2400" b="1" dirty="0"/>
              <a:t> </a:t>
            </a:r>
            <a:r>
              <a:rPr lang="en-US" sz="2400" b="1" dirty="0" err="1"/>
              <a:t>chiều</a:t>
            </a:r>
            <a:r>
              <a:rPr lang="en-US" sz="2400" b="1" dirty="0"/>
              <a:t> </a:t>
            </a:r>
            <a:r>
              <a:rPr lang="en-US" sz="2400" b="1" dirty="0" err="1"/>
              <a:t>dài</a:t>
            </a:r>
            <a:r>
              <a:rPr lang="en-US" sz="2400" b="1" dirty="0"/>
              <a:t> 27,86 m, </a:t>
            </a:r>
            <a:r>
              <a:rPr lang="en-US" sz="2400" b="1" dirty="0" err="1"/>
              <a:t>chiều</a:t>
            </a:r>
            <a:r>
              <a:rPr lang="en-US" sz="2400" b="1" dirty="0"/>
              <a:t> </a:t>
            </a:r>
            <a:r>
              <a:rPr lang="en-US" sz="2400" b="1" dirty="0" err="1"/>
              <a:t>rộng</a:t>
            </a:r>
            <a:r>
              <a:rPr lang="en-US" sz="2400" b="1" dirty="0"/>
              <a:t> 10 m </a:t>
            </a:r>
            <a:r>
              <a:rPr lang="en-US" sz="2400" b="1" dirty="0" err="1"/>
              <a:t>thì</a:t>
            </a:r>
            <a:r>
              <a:rPr lang="en-US" sz="2400" b="1" dirty="0"/>
              <a:t> </a:t>
            </a:r>
            <a:r>
              <a:rPr lang="en-US" sz="2400" b="1" dirty="0" err="1"/>
              <a:t>có</a:t>
            </a:r>
            <a:r>
              <a:rPr lang="en-US" sz="2400" b="1" dirty="0"/>
              <a:t> </a:t>
            </a:r>
            <a:r>
              <a:rPr lang="en-US" sz="2400" b="1" dirty="0" err="1"/>
              <a:t>diện</a:t>
            </a:r>
            <a:r>
              <a:rPr lang="en-US" sz="2400" b="1" dirty="0"/>
              <a:t> </a:t>
            </a:r>
            <a:r>
              <a:rPr lang="en-US" sz="2400" b="1" dirty="0" err="1"/>
              <a:t>tích</a:t>
            </a:r>
            <a:r>
              <a:rPr lang="en-US" sz="2400" b="1" dirty="0"/>
              <a:t> </a:t>
            </a:r>
            <a:r>
              <a:rPr lang="en-US" sz="2400" b="1" dirty="0" err="1"/>
              <a:t>là</a:t>
            </a:r>
            <a:r>
              <a:rPr lang="en-US" sz="2400" b="1" dirty="0"/>
              <a:t> bao </a:t>
            </a:r>
            <a:r>
              <a:rPr lang="en-US" sz="2400" b="1" dirty="0" err="1"/>
              <a:t>nhiêu</a:t>
            </a:r>
            <a:r>
              <a:rPr lang="en-US" sz="2400" b="1" dirty="0"/>
              <a:t> </a:t>
            </a:r>
            <a:r>
              <a:rPr lang="en-US" sz="2400" b="1" dirty="0" err="1"/>
              <a:t>mét</a:t>
            </a:r>
            <a:r>
              <a:rPr lang="en-US" sz="2400" b="1" dirty="0"/>
              <a:t> </a:t>
            </a:r>
            <a:r>
              <a:rPr lang="en-US" sz="2400" b="1" dirty="0" err="1"/>
              <a:t>vuông</a:t>
            </a:r>
            <a:r>
              <a:rPr lang="en-US" sz="2400" b="1" dirty="0"/>
              <a:t>?</a:t>
            </a:r>
          </a:p>
        </p:txBody>
      </p:sp>
      <p:sp>
        <p:nvSpPr>
          <p:cNvPr id="15" name="Speech Bubble: Rectangle with Corners Rounded 14">
            <a:extLst>
              <a:ext uri="{FF2B5EF4-FFF2-40B4-BE49-F238E27FC236}">
                <a16:creationId xmlns:a16="http://schemas.microsoft.com/office/drawing/2014/main" id="{FD08EE20-DD4D-59D8-BD0D-159E5AF3048E}"/>
              </a:ext>
            </a:extLst>
          </p:cNvPr>
          <p:cNvSpPr/>
          <p:nvPr/>
        </p:nvSpPr>
        <p:spPr>
          <a:xfrm>
            <a:off x="8307787" y="2457698"/>
            <a:ext cx="3495007" cy="1606795"/>
          </a:xfrm>
          <a:prstGeom prst="wedgeRoundRectCallout">
            <a:avLst>
              <a:gd name="adj1" fmla="val -22217"/>
              <a:gd name="adj2" fmla="val 6758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t>Bạn</a:t>
            </a:r>
            <a:r>
              <a:rPr lang="en-US" sz="2400" b="1" dirty="0"/>
              <a:t> </a:t>
            </a:r>
            <a:r>
              <a:rPr lang="en-US" sz="2400" b="1" dirty="0" err="1"/>
              <a:t>thực</a:t>
            </a:r>
            <a:r>
              <a:rPr lang="en-US" sz="2400" b="1" dirty="0"/>
              <a:t> </a:t>
            </a:r>
            <a:r>
              <a:rPr lang="en-US" sz="2400" b="1" dirty="0" err="1"/>
              <a:t>hiện</a:t>
            </a:r>
            <a:r>
              <a:rPr lang="en-US" sz="2400" b="1" dirty="0"/>
              <a:t> </a:t>
            </a:r>
            <a:r>
              <a:rPr lang="en-US" sz="2400" b="1" dirty="0" err="1"/>
              <a:t>phép</a:t>
            </a:r>
            <a:r>
              <a:rPr lang="en-US" sz="2400" b="1" dirty="0"/>
              <a:t> </a:t>
            </a:r>
            <a:r>
              <a:rPr lang="en-US" sz="2400" b="1" dirty="0" err="1"/>
              <a:t>nhân</a:t>
            </a:r>
            <a:r>
              <a:rPr lang="en-US" sz="2400" b="1" dirty="0"/>
              <a:t> </a:t>
            </a:r>
            <a:r>
              <a:rPr lang="en-US" sz="2400" b="1" dirty="0" err="1"/>
              <a:t>sau</a:t>
            </a:r>
            <a:r>
              <a:rPr lang="en-US" sz="2400" b="1" dirty="0"/>
              <a:t> </a:t>
            </a:r>
            <a:r>
              <a:rPr lang="en-US" sz="2400" b="1" dirty="0" err="1"/>
              <a:t>đó</a:t>
            </a:r>
            <a:r>
              <a:rPr lang="en-US" sz="2400" b="1" dirty="0"/>
              <a:t> so </a:t>
            </a:r>
            <a:r>
              <a:rPr lang="en-US" sz="2400" b="1" dirty="0" err="1"/>
              <a:t>sánh</a:t>
            </a:r>
            <a:r>
              <a:rPr lang="en-US" sz="2400" b="1" dirty="0"/>
              <a:t> </a:t>
            </a:r>
            <a:r>
              <a:rPr lang="en-US" sz="2400" b="1" dirty="0" err="1"/>
              <a:t>kết</a:t>
            </a:r>
            <a:r>
              <a:rPr lang="en-US" sz="2400" b="1" dirty="0"/>
              <a:t> </a:t>
            </a:r>
            <a:r>
              <a:rPr lang="en-US" sz="2400" b="1" dirty="0" err="1"/>
              <a:t>quả</a:t>
            </a:r>
            <a:r>
              <a:rPr lang="en-US" sz="2400" b="1" dirty="0"/>
              <a:t> </a:t>
            </a:r>
            <a:r>
              <a:rPr lang="en-US" sz="2400" b="1" dirty="0" err="1"/>
              <a:t>với</a:t>
            </a:r>
            <a:r>
              <a:rPr lang="en-US" sz="2400" b="1" dirty="0"/>
              <a:t> </a:t>
            </a:r>
            <a:r>
              <a:rPr lang="en-US" sz="2400" b="1" dirty="0" err="1"/>
              <a:t>thừa</a:t>
            </a:r>
            <a:r>
              <a:rPr lang="en-US" sz="2400" b="1" dirty="0"/>
              <a:t> </a:t>
            </a:r>
            <a:r>
              <a:rPr lang="en-US" sz="2400" b="1" dirty="0" err="1"/>
              <a:t>số</a:t>
            </a:r>
            <a:r>
              <a:rPr lang="en-US" sz="2400" b="1" dirty="0"/>
              <a:t> 27,86 </a:t>
            </a:r>
            <a:r>
              <a:rPr lang="en-US" sz="2400" b="1" dirty="0" err="1"/>
              <a:t>xem</a:t>
            </a:r>
            <a:r>
              <a:rPr lang="en-US" sz="2400" b="1" dirty="0"/>
              <a:t> </a:t>
            </a:r>
            <a:r>
              <a:rPr lang="en-US" sz="2400" b="1" dirty="0" err="1"/>
              <a:t>có</a:t>
            </a:r>
            <a:r>
              <a:rPr lang="en-US" sz="2400" b="1" dirty="0"/>
              <a:t> </a:t>
            </a:r>
            <a:r>
              <a:rPr lang="en-US" sz="2400" b="1" dirty="0" err="1"/>
              <a:t>gì</a:t>
            </a:r>
            <a:r>
              <a:rPr lang="en-US" sz="2400" b="1" dirty="0"/>
              <a:t> </a:t>
            </a:r>
            <a:r>
              <a:rPr lang="en-US" sz="2400" b="1" dirty="0" err="1"/>
              <a:t>đặc</a:t>
            </a:r>
            <a:r>
              <a:rPr lang="en-US" sz="2400" b="1" dirty="0"/>
              <a:t> </a:t>
            </a:r>
            <a:r>
              <a:rPr lang="en-US" sz="2400" b="1" dirty="0" err="1"/>
              <a:t>biệt</a:t>
            </a:r>
            <a:r>
              <a:rPr lang="en-US" sz="2400" b="1" dirty="0"/>
              <a:t> </a:t>
            </a:r>
            <a:r>
              <a:rPr lang="en-US" sz="2400" b="1" dirty="0" err="1"/>
              <a:t>nhé</a:t>
            </a:r>
            <a:r>
              <a:rPr lang="en-US" sz="2400" b="1" dirty="0"/>
              <a:t>!</a:t>
            </a:r>
          </a:p>
        </p:txBody>
      </p:sp>
      <p:sp>
        <p:nvSpPr>
          <p:cNvPr id="6" name="Speech Bubble: Rectangle with Corners Rounded 5">
            <a:extLst>
              <a:ext uri="{FF2B5EF4-FFF2-40B4-BE49-F238E27FC236}">
                <a16:creationId xmlns:a16="http://schemas.microsoft.com/office/drawing/2014/main" id="{8DB486CB-CFE4-43EA-93BF-132EF7976B4E}"/>
              </a:ext>
            </a:extLst>
          </p:cNvPr>
          <p:cNvSpPr/>
          <p:nvPr/>
        </p:nvSpPr>
        <p:spPr>
          <a:xfrm>
            <a:off x="494554" y="1721348"/>
            <a:ext cx="4815172" cy="1323439"/>
          </a:xfrm>
          <a:prstGeom prst="wedgeRoundRectCallout">
            <a:avLst>
              <a:gd name="adj1" fmla="val -20249"/>
              <a:gd name="adj2" fmla="val 7342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t>Tấm</a:t>
            </a:r>
            <a:r>
              <a:rPr lang="en-US" sz="2400" b="1" dirty="0"/>
              <a:t> </a:t>
            </a:r>
            <a:r>
              <a:rPr lang="en-US" sz="2400" b="1" dirty="0" err="1"/>
              <a:t>bạt</a:t>
            </a:r>
            <a:r>
              <a:rPr lang="en-US" sz="2400" b="1" dirty="0"/>
              <a:t> </a:t>
            </a:r>
            <a:r>
              <a:rPr lang="en-US" sz="2400" b="1" dirty="0" err="1"/>
              <a:t>hình</a:t>
            </a:r>
            <a:r>
              <a:rPr lang="en-US" sz="2400" b="1" dirty="0"/>
              <a:t> </a:t>
            </a:r>
            <a:r>
              <a:rPr lang="en-US" sz="2400" b="1" dirty="0" err="1"/>
              <a:t>chữ</a:t>
            </a:r>
            <a:r>
              <a:rPr lang="en-US" sz="2400" b="1" dirty="0"/>
              <a:t> </a:t>
            </a:r>
            <a:r>
              <a:rPr lang="en-US" sz="2400" b="1" dirty="0" err="1"/>
              <a:t>nhật</a:t>
            </a:r>
            <a:r>
              <a:rPr lang="en-US" sz="2400" b="1" dirty="0"/>
              <a:t> </a:t>
            </a:r>
            <a:r>
              <a:rPr lang="en-US" sz="2400" b="1" dirty="0" err="1"/>
              <a:t>có</a:t>
            </a:r>
            <a:r>
              <a:rPr lang="en-US" sz="2400" b="1" dirty="0"/>
              <a:t> </a:t>
            </a:r>
            <a:r>
              <a:rPr lang="en-US" sz="2400" b="1" dirty="0" err="1">
                <a:solidFill>
                  <a:srgbClr val="0000CC"/>
                </a:solidFill>
              </a:rPr>
              <a:t>chiều</a:t>
            </a:r>
            <a:r>
              <a:rPr lang="en-US" sz="2400" b="1" dirty="0">
                <a:solidFill>
                  <a:srgbClr val="0000CC"/>
                </a:solidFill>
              </a:rPr>
              <a:t> </a:t>
            </a:r>
            <a:r>
              <a:rPr lang="en-US" sz="2400" b="1" dirty="0" err="1">
                <a:solidFill>
                  <a:srgbClr val="0000CC"/>
                </a:solidFill>
              </a:rPr>
              <a:t>dài</a:t>
            </a:r>
            <a:r>
              <a:rPr lang="en-US" sz="2400" b="1" dirty="0">
                <a:solidFill>
                  <a:srgbClr val="0000CC"/>
                </a:solidFill>
              </a:rPr>
              <a:t> 27,86 m</a:t>
            </a:r>
            <a:r>
              <a:rPr lang="en-US" sz="2400" b="1" dirty="0"/>
              <a:t>, </a:t>
            </a:r>
            <a:r>
              <a:rPr lang="en-US" sz="2400" b="1" dirty="0" err="1">
                <a:solidFill>
                  <a:srgbClr val="0000CC"/>
                </a:solidFill>
              </a:rPr>
              <a:t>chiều</a:t>
            </a:r>
            <a:r>
              <a:rPr lang="en-US" sz="2400" b="1" dirty="0">
                <a:solidFill>
                  <a:srgbClr val="0000CC"/>
                </a:solidFill>
              </a:rPr>
              <a:t> </a:t>
            </a:r>
            <a:r>
              <a:rPr lang="en-US" sz="2400" b="1" dirty="0" err="1">
                <a:solidFill>
                  <a:srgbClr val="0000CC"/>
                </a:solidFill>
              </a:rPr>
              <a:t>rộng</a:t>
            </a:r>
            <a:r>
              <a:rPr lang="en-US" sz="2400" b="1" dirty="0">
                <a:solidFill>
                  <a:srgbClr val="0000CC"/>
                </a:solidFill>
              </a:rPr>
              <a:t> 10 m </a:t>
            </a:r>
            <a:r>
              <a:rPr lang="en-US" sz="2400" b="1" dirty="0" err="1"/>
              <a:t>thì</a:t>
            </a:r>
            <a:r>
              <a:rPr lang="en-US" sz="2400" b="1" dirty="0"/>
              <a:t> </a:t>
            </a:r>
            <a:r>
              <a:rPr lang="en-US" sz="2400" b="1" dirty="0" err="1"/>
              <a:t>có</a:t>
            </a:r>
            <a:r>
              <a:rPr lang="en-US" sz="2400" b="1" dirty="0"/>
              <a:t> </a:t>
            </a:r>
            <a:r>
              <a:rPr lang="en-US" sz="2400" b="1" dirty="0" err="1">
                <a:solidFill>
                  <a:srgbClr val="0000CC"/>
                </a:solidFill>
              </a:rPr>
              <a:t>diện</a:t>
            </a:r>
            <a:r>
              <a:rPr lang="en-US" sz="2400" b="1" dirty="0">
                <a:solidFill>
                  <a:srgbClr val="0000CC"/>
                </a:solidFill>
              </a:rPr>
              <a:t> </a:t>
            </a:r>
            <a:r>
              <a:rPr lang="en-US" sz="2400" b="1" dirty="0" err="1">
                <a:solidFill>
                  <a:srgbClr val="0000CC"/>
                </a:solidFill>
              </a:rPr>
              <a:t>tích</a:t>
            </a:r>
            <a:r>
              <a:rPr lang="en-US" sz="2400" b="1" dirty="0">
                <a:solidFill>
                  <a:srgbClr val="0000CC"/>
                </a:solidFill>
              </a:rPr>
              <a:t> </a:t>
            </a:r>
            <a:r>
              <a:rPr lang="en-US" sz="2400" b="1" dirty="0" err="1"/>
              <a:t>là</a:t>
            </a:r>
            <a:r>
              <a:rPr lang="en-US" sz="2400" b="1" dirty="0"/>
              <a:t> bao </a:t>
            </a:r>
            <a:r>
              <a:rPr lang="en-US" sz="2400" b="1" dirty="0" err="1"/>
              <a:t>nhiêu</a:t>
            </a:r>
            <a:r>
              <a:rPr lang="en-US" sz="2400" b="1" dirty="0"/>
              <a:t> </a:t>
            </a:r>
            <a:r>
              <a:rPr lang="en-US" sz="2400" b="1" dirty="0" err="1"/>
              <a:t>mét</a:t>
            </a:r>
            <a:r>
              <a:rPr lang="en-US" sz="2400" b="1" dirty="0"/>
              <a:t> </a:t>
            </a:r>
            <a:r>
              <a:rPr lang="en-US" sz="2400" b="1" dirty="0" err="1"/>
              <a:t>vuông</a:t>
            </a:r>
            <a:r>
              <a:rPr lang="en-US" sz="2400" b="1" dirty="0"/>
              <a:t>?</a:t>
            </a:r>
          </a:p>
        </p:txBody>
      </p:sp>
      <p:sp>
        <p:nvSpPr>
          <p:cNvPr id="7" name="Rectangle: Rounded Corners 6">
            <a:extLst>
              <a:ext uri="{FF2B5EF4-FFF2-40B4-BE49-F238E27FC236}">
                <a16:creationId xmlns:a16="http://schemas.microsoft.com/office/drawing/2014/main" id="{3664722C-F9F7-4D2E-88EE-F8DA3089DF33}"/>
              </a:ext>
            </a:extLst>
          </p:cNvPr>
          <p:cNvSpPr/>
          <p:nvPr/>
        </p:nvSpPr>
        <p:spPr>
          <a:xfrm>
            <a:off x="4945067" y="4381129"/>
            <a:ext cx="2538946" cy="926620"/>
          </a:xfrm>
          <a:prstGeom prst="roundRect">
            <a:avLst/>
          </a:prstGeom>
          <a:noFill/>
          <a:ln w="57150">
            <a:no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4800" b="1" dirty="0">
                <a:solidFill>
                  <a:srgbClr val="0000CC"/>
                </a:solidFill>
                <a:latin typeface="Calibri" panose="020F0502020204030204" pitchFamily="34" charset="0"/>
                <a:ea typeface="Cambria" panose="02040503050406030204" pitchFamily="18" charset="0"/>
                <a:cs typeface="Calibri" panose="020F0502020204030204" pitchFamily="34" charset="0"/>
              </a:rPr>
              <a:t>278,6 m²</a:t>
            </a:r>
          </a:p>
        </p:txBody>
      </p:sp>
      <p:pic>
        <p:nvPicPr>
          <p:cNvPr id="19" name="Audio 18">
            <a:hlinkClick r:id="" action="ppaction://media"/>
            <a:extLst>
              <a:ext uri="{FF2B5EF4-FFF2-40B4-BE49-F238E27FC236}">
                <a16:creationId xmlns:a16="http://schemas.microsoft.com/office/drawing/2014/main" id="{D93CCF45-4499-73E9-99AA-53B66CA0A46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0000" t="-90625" r="-200000" b="-90625"/>
          <a:stretch>
            <a:fillRect/>
          </a:stretch>
        </p:blipFill>
        <p:spPr>
          <a:xfrm>
            <a:off x="-560196" y="5441207"/>
            <a:ext cx="3048000" cy="1714500"/>
          </a:xfrm>
          <a:prstGeom prst="rect">
            <a:avLst/>
          </a:prstGeom>
        </p:spPr>
      </p:pic>
      <p:pic>
        <p:nvPicPr>
          <p:cNvPr id="2" name="Picture 1">
            <a:extLst>
              <a:ext uri="{FF2B5EF4-FFF2-40B4-BE49-F238E27FC236}">
                <a16:creationId xmlns:a16="http://schemas.microsoft.com/office/drawing/2014/main" id="{75C3B30D-5393-96BF-27EB-4276408F52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34" y="5157636"/>
            <a:ext cx="1781910" cy="182623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483394566"/>
      </p:ext>
    </p:extLst>
  </p:cSld>
  <p:clrMapOvr>
    <a:masterClrMapping/>
  </p:clrMapOvr>
  <mc:AlternateContent xmlns:mc="http://schemas.openxmlformats.org/markup-compatibility/2006" xmlns:p14="http://schemas.microsoft.com/office/powerpoint/2010/main">
    <mc:Choice Requires="p14">
      <p:transition spd="slow" p14:dur="2000" advTm="40388"/>
    </mc:Choice>
    <mc:Fallback xmlns="">
      <p:transition spd="slow" advTm="40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9"/>
                </p:tgtEl>
              </p:cMediaNode>
            </p:audi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8121B-4475-5C18-6FE4-319C7A4C75F5}"/>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F5B4AD5-A8C4-38F6-92AA-32B1D487FF52}"/>
              </a:ext>
            </a:extLst>
          </p:cNvPr>
          <p:cNvSpPr/>
          <p:nvPr/>
        </p:nvSpPr>
        <p:spPr>
          <a:xfrm>
            <a:off x="2458181" y="526476"/>
            <a:ext cx="7776295" cy="1132781"/>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7200" b="1" dirty="0">
                <a:solidFill>
                  <a:srgbClr val="C00000"/>
                </a:solidFill>
                <a:latin typeface="Calibri" panose="020F0502020204030204" pitchFamily="34" charset="0"/>
                <a:ea typeface="Cambria" panose="02040503050406030204" pitchFamily="18" charset="0"/>
                <a:cs typeface="Calibri" panose="020F0502020204030204" pitchFamily="34" charset="0"/>
              </a:rPr>
              <a:t>53,28 x 1 000 = ? </a:t>
            </a:r>
          </a:p>
        </p:txBody>
      </p:sp>
      <p:sp>
        <p:nvSpPr>
          <p:cNvPr id="12" name="TextBox 11">
            <a:extLst>
              <a:ext uri="{FF2B5EF4-FFF2-40B4-BE49-F238E27FC236}">
                <a16:creationId xmlns:a16="http://schemas.microsoft.com/office/drawing/2014/main" id="{45EF7688-333D-9AE5-CFDC-5EAAEB4FC5C4}"/>
              </a:ext>
            </a:extLst>
          </p:cNvPr>
          <p:cNvSpPr txBox="1"/>
          <p:nvPr/>
        </p:nvSpPr>
        <p:spPr>
          <a:xfrm>
            <a:off x="1593312" y="1757268"/>
            <a:ext cx="2347689" cy="2308324"/>
          </a:xfrm>
          <a:prstGeom prst="rect">
            <a:avLst/>
          </a:prstGeom>
          <a:noFill/>
        </p:spPr>
        <p:txBody>
          <a:bodyPr wrap="square" rtlCol="0">
            <a:spAutoFit/>
          </a:bodyPr>
          <a:lstStyle/>
          <a:p>
            <a:r>
              <a:rPr lang="en-US" sz="7200" b="1" dirty="0"/>
              <a:t>53 28</a:t>
            </a:r>
          </a:p>
          <a:p>
            <a:r>
              <a:rPr lang="en-US" sz="7200" b="1" dirty="0"/>
              <a:t> 1000</a:t>
            </a:r>
          </a:p>
        </p:txBody>
      </p:sp>
      <p:sp>
        <p:nvSpPr>
          <p:cNvPr id="13" name="TextBox 12">
            <a:extLst>
              <a:ext uri="{FF2B5EF4-FFF2-40B4-BE49-F238E27FC236}">
                <a16:creationId xmlns:a16="http://schemas.microsoft.com/office/drawing/2014/main" id="{2A5A4E2B-E21F-CA8D-7C8A-0F4EB9D8120A}"/>
              </a:ext>
            </a:extLst>
          </p:cNvPr>
          <p:cNvSpPr txBox="1"/>
          <p:nvPr/>
        </p:nvSpPr>
        <p:spPr>
          <a:xfrm>
            <a:off x="974949" y="2255593"/>
            <a:ext cx="1150767" cy="1200329"/>
          </a:xfrm>
          <a:prstGeom prst="rect">
            <a:avLst/>
          </a:prstGeom>
          <a:noFill/>
        </p:spPr>
        <p:txBody>
          <a:bodyPr wrap="square" rtlCol="0">
            <a:spAutoFit/>
          </a:bodyPr>
          <a:lstStyle/>
          <a:p>
            <a:r>
              <a:rPr lang="en-US" sz="7200" dirty="0"/>
              <a:t>x</a:t>
            </a:r>
          </a:p>
        </p:txBody>
      </p:sp>
      <p:cxnSp>
        <p:nvCxnSpPr>
          <p:cNvPr id="15" name="Straight Connector 14">
            <a:extLst>
              <a:ext uri="{FF2B5EF4-FFF2-40B4-BE49-F238E27FC236}">
                <a16:creationId xmlns:a16="http://schemas.microsoft.com/office/drawing/2014/main" id="{026D4A35-B10A-0BFD-AD45-EBAACF55582E}"/>
              </a:ext>
            </a:extLst>
          </p:cNvPr>
          <p:cNvCxnSpPr>
            <a:cxnSpLocks/>
          </p:cNvCxnSpPr>
          <p:nvPr/>
        </p:nvCxnSpPr>
        <p:spPr>
          <a:xfrm>
            <a:off x="458776" y="3991805"/>
            <a:ext cx="336792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CC8FE59-C9E9-1F2E-709B-BF063D17F058}"/>
              </a:ext>
            </a:extLst>
          </p:cNvPr>
          <p:cNvSpPr txBox="1"/>
          <p:nvPr/>
        </p:nvSpPr>
        <p:spPr>
          <a:xfrm>
            <a:off x="2264924" y="3743482"/>
            <a:ext cx="750950" cy="1200329"/>
          </a:xfrm>
          <a:prstGeom prst="rect">
            <a:avLst/>
          </a:prstGeom>
          <a:noFill/>
        </p:spPr>
        <p:txBody>
          <a:bodyPr wrap="square" rtlCol="0">
            <a:spAutoFit/>
          </a:bodyPr>
          <a:lstStyle/>
          <a:p>
            <a:r>
              <a:rPr lang="en-US" sz="7200" b="1" dirty="0">
                <a:solidFill>
                  <a:srgbClr val="0000CC"/>
                </a:solidFill>
              </a:rPr>
              <a:t>0</a:t>
            </a:r>
          </a:p>
        </p:txBody>
      </p:sp>
      <p:sp>
        <p:nvSpPr>
          <p:cNvPr id="44" name="TextBox 43">
            <a:extLst>
              <a:ext uri="{FF2B5EF4-FFF2-40B4-BE49-F238E27FC236}">
                <a16:creationId xmlns:a16="http://schemas.microsoft.com/office/drawing/2014/main" id="{BB2A7990-326D-9C3B-5D54-8EDD3E51A2A2}"/>
              </a:ext>
            </a:extLst>
          </p:cNvPr>
          <p:cNvSpPr txBox="1"/>
          <p:nvPr/>
        </p:nvSpPr>
        <p:spPr>
          <a:xfrm>
            <a:off x="2579101" y="3794139"/>
            <a:ext cx="453606" cy="1200329"/>
          </a:xfrm>
          <a:prstGeom prst="rect">
            <a:avLst/>
          </a:prstGeom>
          <a:noFill/>
        </p:spPr>
        <p:txBody>
          <a:bodyPr wrap="square" rtlCol="0">
            <a:spAutoFit/>
          </a:bodyPr>
          <a:lstStyle/>
          <a:p>
            <a:r>
              <a:rPr lang="en-US" sz="7200" b="1" dirty="0">
                <a:solidFill>
                  <a:srgbClr val="0000CC"/>
                </a:solidFill>
              </a:rPr>
              <a:t>,</a:t>
            </a:r>
          </a:p>
        </p:txBody>
      </p:sp>
      <p:sp>
        <p:nvSpPr>
          <p:cNvPr id="47" name="TextBox 46">
            <a:extLst>
              <a:ext uri="{FF2B5EF4-FFF2-40B4-BE49-F238E27FC236}">
                <a16:creationId xmlns:a16="http://schemas.microsoft.com/office/drawing/2014/main" id="{88BC082F-DB68-2E18-7847-30A4F8EB22FB}"/>
              </a:ext>
            </a:extLst>
          </p:cNvPr>
          <p:cNvSpPr txBox="1"/>
          <p:nvPr/>
        </p:nvSpPr>
        <p:spPr>
          <a:xfrm>
            <a:off x="1829605" y="3755761"/>
            <a:ext cx="750950" cy="1200329"/>
          </a:xfrm>
          <a:prstGeom prst="rect">
            <a:avLst/>
          </a:prstGeom>
          <a:noFill/>
        </p:spPr>
        <p:txBody>
          <a:bodyPr wrap="square" rtlCol="0">
            <a:spAutoFit/>
          </a:bodyPr>
          <a:lstStyle/>
          <a:p>
            <a:r>
              <a:rPr lang="en-US" sz="7200" b="1" dirty="0">
                <a:solidFill>
                  <a:srgbClr val="0000CC"/>
                </a:solidFill>
              </a:rPr>
              <a:t>8</a:t>
            </a:r>
          </a:p>
        </p:txBody>
      </p:sp>
      <p:sp>
        <p:nvSpPr>
          <p:cNvPr id="49" name="TextBox 48">
            <a:extLst>
              <a:ext uri="{FF2B5EF4-FFF2-40B4-BE49-F238E27FC236}">
                <a16:creationId xmlns:a16="http://schemas.microsoft.com/office/drawing/2014/main" id="{125EABB1-AFA3-7681-D2C9-A9844ECC6A59}"/>
              </a:ext>
            </a:extLst>
          </p:cNvPr>
          <p:cNvSpPr txBox="1"/>
          <p:nvPr/>
        </p:nvSpPr>
        <p:spPr>
          <a:xfrm>
            <a:off x="1351028" y="3759895"/>
            <a:ext cx="750950" cy="1200329"/>
          </a:xfrm>
          <a:prstGeom prst="rect">
            <a:avLst/>
          </a:prstGeom>
          <a:noFill/>
        </p:spPr>
        <p:txBody>
          <a:bodyPr wrap="square" rtlCol="0">
            <a:spAutoFit/>
          </a:bodyPr>
          <a:lstStyle/>
          <a:p>
            <a:r>
              <a:rPr lang="en-US" sz="7200" b="1" dirty="0">
                <a:solidFill>
                  <a:srgbClr val="0000CC"/>
                </a:solidFill>
              </a:rPr>
              <a:t>2</a:t>
            </a:r>
          </a:p>
        </p:txBody>
      </p:sp>
      <p:sp>
        <p:nvSpPr>
          <p:cNvPr id="50" name="TextBox 49">
            <a:extLst>
              <a:ext uri="{FF2B5EF4-FFF2-40B4-BE49-F238E27FC236}">
                <a16:creationId xmlns:a16="http://schemas.microsoft.com/office/drawing/2014/main" id="{72FDE60C-127A-E60D-8711-EDE153F3D16B}"/>
              </a:ext>
            </a:extLst>
          </p:cNvPr>
          <p:cNvSpPr txBox="1"/>
          <p:nvPr/>
        </p:nvSpPr>
        <p:spPr>
          <a:xfrm>
            <a:off x="869350" y="3769683"/>
            <a:ext cx="861803" cy="1200329"/>
          </a:xfrm>
          <a:prstGeom prst="rect">
            <a:avLst/>
          </a:prstGeom>
          <a:noFill/>
        </p:spPr>
        <p:txBody>
          <a:bodyPr wrap="square" rtlCol="0">
            <a:spAutoFit/>
          </a:bodyPr>
          <a:lstStyle/>
          <a:p>
            <a:r>
              <a:rPr lang="en-US" sz="7200" b="1" dirty="0">
                <a:solidFill>
                  <a:srgbClr val="0000CC"/>
                </a:solidFill>
              </a:rPr>
              <a:t>3</a:t>
            </a:r>
          </a:p>
        </p:txBody>
      </p:sp>
      <p:sp>
        <p:nvSpPr>
          <p:cNvPr id="51" name="TextBox 50">
            <a:extLst>
              <a:ext uri="{FF2B5EF4-FFF2-40B4-BE49-F238E27FC236}">
                <a16:creationId xmlns:a16="http://schemas.microsoft.com/office/drawing/2014/main" id="{03C2A2CF-D04F-FA6E-2C12-ACFE31189F2F}"/>
              </a:ext>
            </a:extLst>
          </p:cNvPr>
          <p:cNvSpPr txBox="1"/>
          <p:nvPr/>
        </p:nvSpPr>
        <p:spPr>
          <a:xfrm>
            <a:off x="402216" y="3755615"/>
            <a:ext cx="750950" cy="1200329"/>
          </a:xfrm>
          <a:prstGeom prst="rect">
            <a:avLst/>
          </a:prstGeom>
          <a:noFill/>
        </p:spPr>
        <p:txBody>
          <a:bodyPr wrap="square" rtlCol="0">
            <a:spAutoFit/>
          </a:bodyPr>
          <a:lstStyle/>
          <a:p>
            <a:r>
              <a:rPr lang="en-US" sz="7200" b="1" dirty="0">
                <a:solidFill>
                  <a:srgbClr val="0000CC"/>
                </a:solidFill>
              </a:rPr>
              <a:t>5</a:t>
            </a:r>
          </a:p>
        </p:txBody>
      </p:sp>
      <p:sp>
        <p:nvSpPr>
          <p:cNvPr id="52" name="TextBox 51">
            <a:extLst>
              <a:ext uri="{FF2B5EF4-FFF2-40B4-BE49-F238E27FC236}">
                <a16:creationId xmlns:a16="http://schemas.microsoft.com/office/drawing/2014/main" id="{5CF786CD-456B-1DAB-EF37-C4C9CDB5815B}"/>
              </a:ext>
            </a:extLst>
          </p:cNvPr>
          <p:cNvSpPr txBox="1"/>
          <p:nvPr/>
        </p:nvSpPr>
        <p:spPr>
          <a:xfrm>
            <a:off x="2473249" y="1719711"/>
            <a:ext cx="453606" cy="1200329"/>
          </a:xfrm>
          <a:prstGeom prst="rect">
            <a:avLst/>
          </a:prstGeom>
          <a:noFill/>
        </p:spPr>
        <p:txBody>
          <a:bodyPr wrap="square" rtlCol="0">
            <a:spAutoFit/>
          </a:bodyPr>
          <a:lstStyle/>
          <a:p>
            <a:r>
              <a:rPr lang="en-US" sz="7200" b="1" dirty="0"/>
              <a:t>,</a:t>
            </a:r>
          </a:p>
        </p:txBody>
      </p:sp>
      <p:sp>
        <p:nvSpPr>
          <p:cNvPr id="54" name="Rectangle: Rounded Corners 53">
            <a:extLst>
              <a:ext uri="{FF2B5EF4-FFF2-40B4-BE49-F238E27FC236}">
                <a16:creationId xmlns:a16="http://schemas.microsoft.com/office/drawing/2014/main" id="{F606EC6F-C681-AF6D-86E6-C60AA434CAE4}"/>
              </a:ext>
            </a:extLst>
          </p:cNvPr>
          <p:cNvSpPr/>
          <p:nvPr/>
        </p:nvSpPr>
        <p:spPr>
          <a:xfrm>
            <a:off x="4274082" y="3498370"/>
            <a:ext cx="7566104" cy="98687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6000" b="1" dirty="0">
                <a:ea typeface="Cambria" panose="02040503050406030204" pitchFamily="18" charset="0"/>
              </a:rPr>
              <a:t>53,28 x 1000  =</a:t>
            </a:r>
          </a:p>
        </p:txBody>
      </p:sp>
      <p:sp>
        <p:nvSpPr>
          <p:cNvPr id="57" name="Rectangle: Rounded Corners 56">
            <a:extLst>
              <a:ext uri="{FF2B5EF4-FFF2-40B4-BE49-F238E27FC236}">
                <a16:creationId xmlns:a16="http://schemas.microsoft.com/office/drawing/2014/main" id="{CAA7AA6D-A727-610F-596F-015297D2D469}"/>
              </a:ext>
            </a:extLst>
          </p:cNvPr>
          <p:cNvSpPr/>
          <p:nvPr/>
        </p:nvSpPr>
        <p:spPr>
          <a:xfrm>
            <a:off x="9080876" y="3603305"/>
            <a:ext cx="2759310" cy="817802"/>
          </a:xfrm>
          <a:prstGeom prst="roundRect">
            <a:avLst/>
          </a:prstGeom>
          <a:ln w="57150">
            <a:no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6000" b="1" dirty="0">
                <a:ea typeface="Cambria" panose="02040503050406030204" pitchFamily="18" charset="0"/>
              </a:rPr>
              <a:t>53 280</a:t>
            </a:r>
          </a:p>
        </p:txBody>
      </p:sp>
      <p:sp>
        <p:nvSpPr>
          <p:cNvPr id="20" name="Rectangle: Rounded Corners 19">
            <a:extLst>
              <a:ext uri="{FF2B5EF4-FFF2-40B4-BE49-F238E27FC236}">
                <a16:creationId xmlns:a16="http://schemas.microsoft.com/office/drawing/2014/main" id="{D241E6DB-6396-C152-D684-2D8FECAE06AD}"/>
              </a:ext>
            </a:extLst>
          </p:cNvPr>
          <p:cNvSpPr/>
          <p:nvPr/>
        </p:nvSpPr>
        <p:spPr>
          <a:xfrm>
            <a:off x="4525073" y="2051463"/>
            <a:ext cx="2925599" cy="1132781"/>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a:latin typeface="Calibri" panose="020F0502020204030204" pitchFamily="34" charset="0"/>
                <a:ea typeface="Cambria" panose="02040503050406030204" pitchFamily="18" charset="0"/>
                <a:cs typeface="Calibri" panose="020F0502020204030204" pitchFamily="34" charset="0"/>
              </a:rPr>
              <a:t>53280,00</a:t>
            </a:r>
            <a:endParaRPr lang="en-US" sz="5400" b="1" dirty="0">
              <a:solidFill>
                <a:srgbClr val="0000CC"/>
              </a:solidFill>
              <a:latin typeface="Calibri" panose="020F0502020204030204" pitchFamily="34" charset="0"/>
              <a:ea typeface="Cambria" panose="020405030504060302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7E6D128E-BF5D-C79C-F017-2A177E095977}"/>
              </a:ext>
            </a:extLst>
          </p:cNvPr>
          <p:cNvSpPr/>
          <p:nvPr/>
        </p:nvSpPr>
        <p:spPr>
          <a:xfrm>
            <a:off x="7666928" y="2051463"/>
            <a:ext cx="883050" cy="1132781"/>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7200" b="1" dirty="0">
                <a:latin typeface="Calibri" panose="020F0502020204030204" pitchFamily="34" charset="0"/>
                <a:ea typeface="Cambria" panose="02040503050406030204" pitchFamily="18" charset="0"/>
                <a:cs typeface="Calibri" panose="020F0502020204030204" pitchFamily="34" charset="0"/>
              </a:rPr>
              <a:t>=</a:t>
            </a:r>
            <a:endParaRPr lang="en-US" sz="7200" b="1" dirty="0">
              <a:solidFill>
                <a:srgbClr val="0000CC"/>
              </a:solidFill>
              <a:latin typeface="Calibri" panose="020F0502020204030204" pitchFamily="34" charset="0"/>
              <a:ea typeface="Cambria" panose="02040503050406030204" pitchFamily="18"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2D5CFEE7-3E67-CE89-58ED-8F064CF90770}"/>
              </a:ext>
            </a:extLst>
          </p:cNvPr>
          <p:cNvSpPr/>
          <p:nvPr/>
        </p:nvSpPr>
        <p:spPr>
          <a:xfrm>
            <a:off x="8766234" y="2012423"/>
            <a:ext cx="2662996" cy="1132781"/>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atin typeface="Calibri" panose="020F0502020204030204" pitchFamily="34" charset="0"/>
                <a:ea typeface="Cambria" panose="02040503050406030204" pitchFamily="18" charset="0"/>
                <a:cs typeface="Calibri" panose="020F0502020204030204" pitchFamily="34" charset="0"/>
              </a:rPr>
              <a:t>53 280</a:t>
            </a:r>
            <a:endParaRPr lang="en-US" sz="6000" b="1" dirty="0">
              <a:solidFill>
                <a:srgbClr val="0000CC"/>
              </a:solidFill>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C3EE81BE-5C5A-E69D-334F-0301F98B971F}"/>
              </a:ext>
            </a:extLst>
          </p:cNvPr>
          <p:cNvSpPr/>
          <p:nvPr/>
        </p:nvSpPr>
        <p:spPr>
          <a:xfrm>
            <a:off x="4325148" y="4629993"/>
            <a:ext cx="7353961" cy="1507201"/>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a:solidFill>
                  <a:srgbClr val="0000CC"/>
                </a:solidFill>
              </a:rPr>
              <a:t>Nhận</a:t>
            </a:r>
            <a:r>
              <a:rPr lang="en-US" sz="3200" b="1" dirty="0">
                <a:solidFill>
                  <a:srgbClr val="0000CC"/>
                </a:solidFill>
              </a:rPr>
              <a:t> </a:t>
            </a:r>
            <a:r>
              <a:rPr lang="en-US" sz="3200" b="1" dirty="0" err="1">
                <a:solidFill>
                  <a:srgbClr val="0000CC"/>
                </a:solidFill>
              </a:rPr>
              <a:t>xét</a:t>
            </a:r>
            <a:r>
              <a:rPr lang="en-US" sz="3200" b="1" dirty="0">
                <a:solidFill>
                  <a:srgbClr val="0000CC"/>
                </a:solidFill>
              </a:rPr>
              <a:t>: </a:t>
            </a:r>
            <a:r>
              <a:rPr lang="en-US" sz="3200" b="1" dirty="0" err="1"/>
              <a:t>Nếu</a:t>
            </a:r>
            <a:r>
              <a:rPr lang="en-US" sz="3200" b="1" dirty="0"/>
              <a:t> </a:t>
            </a:r>
            <a:r>
              <a:rPr lang="en-US" sz="3200" b="1" dirty="0" err="1"/>
              <a:t>chuyển</a:t>
            </a:r>
            <a:r>
              <a:rPr lang="en-US" sz="3200" b="1" dirty="0"/>
              <a:t> </a:t>
            </a:r>
            <a:r>
              <a:rPr lang="en-US" sz="3200" b="1" dirty="0" err="1"/>
              <a:t>dấu</a:t>
            </a:r>
            <a:r>
              <a:rPr lang="en-US" sz="3200" b="1" dirty="0"/>
              <a:t> </a:t>
            </a:r>
            <a:r>
              <a:rPr lang="en-US" sz="3200" b="1" dirty="0" err="1"/>
              <a:t>phẩy</a:t>
            </a:r>
            <a:r>
              <a:rPr lang="en-US" sz="3200" b="1" dirty="0"/>
              <a:t> </a:t>
            </a:r>
            <a:r>
              <a:rPr lang="en-US" sz="3200" b="1" dirty="0" err="1"/>
              <a:t>của</a:t>
            </a:r>
            <a:r>
              <a:rPr lang="en-US" sz="3200" b="1" dirty="0"/>
              <a:t> </a:t>
            </a:r>
            <a:r>
              <a:rPr lang="en-US" sz="3200" b="1" dirty="0" err="1"/>
              <a:t>số</a:t>
            </a:r>
            <a:r>
              <a:rPr lang="en-US" sz="3200" b="1" dirty="0"/>
              <a:t> </a:t>
            </a:r>
            <a:r>
              <a:rPr lang="en-US" sz="3200" b="1" dirty="0">
                <a:solidFill>
                  <a:srgbClr val="0000CC"/>
                </a:solidFill>
              </a:rPr>
              <a:t>53,28</a:t>
            </a:r>
            <a:r>
              <a:rPr lang="en-US" sz="3200" b="1" dirty="0"/>
              <a:t> sang </a:t>
            </a:r>
            <a:r>
              <a:rPr lang="en-US" sz="3200" b="1" dirty="0" err="1"/>
              <a:t>bên</a:t>
            </a:r>
            <a:r>
              <a:rPr lang="en-US" sz="3200" b="1" dirty="0"/>
              <a:t> </a:t>
            </a:r>
            <a:r>
              <a:rPr lang="en-US" sz="3200" b="1" dirty="0" err="1"/>
              <a:t>phải</a:t>
            </a:r>
            <a:r>
              <a:rPr lang="en-US" sz="3200" b="1" dirty="0"/>
              <a:t> </a:t>
            </a:r>
            <a:r>
              <a:rPr lang="en-US" sz="3200" b="1" dirty="0" err="1"/>
              <a:t>ba</a:t>
            </a:r>
            <a:r>
              <a:rPr lang="en-US" sz="3200" b="1" dirty="0"/>
              <a:t> </a:t>
            </a:r>
            <a:r>
              <a:rPr lang="en-US" sz="3200" b="1" dirty="0" err="1"/>
              <a:t>chữ</a:t>
            </a:r>
            <a:r>
              <a:rPr lang="en-US" sz="3200" b="1" dirty="0"/>
              <a:t> </a:t>
            </a:r>
            <a:r>
              <a:rPr lang="en-US" sz="3200" b="1" dirty="0" err="1"/>
              <a:t>số</a:t>
            </a:r>
            <a:r>
              <a:rPr lang="en-US" sz="3200" b="1" dirty="0"/>
              <a:t> </a:t>
            </a:r>
            <a:r>
              <a:rPr lang="en-US" sz="3200" b="1" dirty="0" err="1"/>
              <a:t>thì</a:t>
            </a:r>
            <a:r>
              <a:rPr lang="en-US" sz="3200" b="1" dirty="0"/>
              <a:t> ta </a:t>
            </a:r>
            <a:r>
              <a:rPr lang="en-US" sz="3200" b="1" dirty="0" err="1"/>
              <a:t>được</a:t>
            </a:r>
            <a:r>
              <a:rPr lang="en-US" sz="3200" b="1" dirty="0"/>
              <a:t> </a:t>
            </a:r>
            <a:r>
              <a:rPr lang="en-US" sz="3200" b="1" dirty="0">
                <a:solidFill>
                  <a:srgbClr val="0000CC"/>
                </a:solidFill>
              </a:rPr>
              <a:t>53 280.</a:t>
            </a:r>
          </a:p>
        </p:txBody>
      </p:sp>
      <p:sp>
        <p:nvSpPr>
          <p:cNvPr id="2" name="Rectangle: Rounded Corners 1">
            <a:extLst>
              <a:ext uri="{FF2B5EF4-FFF2-40B4-BE49-F238E27FC236}">
                <a16:creationId xmlns:a16="http://schemas.microsoft.com/office/drawing/2014/main" id="{443030C8-2402-5F7C-0018-AB4CBAC097B5}"/>
              </a:ext>
            </a:extLst>
          </p:cNvPr>
          <p:cNvSpPr/>
          <p:nvPr/>
        </p:nvSpPr>
        <p:spPr>
          <a:xfrm>
            <a:off x="321273" y="1824226"/>
            <a:ext cx="3561410" cy="314578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E11E2B-A555-3F9E-40C5-BC00E2CF0D6C}"/>
              </a:ext>
            </a:extLst>
          </p:cNvPr>
          <p:cNvSpPr txBox="1"/>
          <p:nvPr/>
        </p:nvSpPr>
        <p:spPr>
          <a:xfrm>
            <a:off x="2754732" y="3759926"/>
            <a:ext cx="750950" cy="1200329"/>
          </a:xfrm>
          <a:prstGeom prst="rect">
            <a:avLst/>
          </a:prstGeom>
          <a:noFill/>
        </p:spPr>
        <p:txBody>
          <a:bodyPr wrap="square" rtlCol="0">
            <a:spAutoFit/>
          </a:bodyPr>
          <a:lstStyle/>
          <a:p>
            <a:r>
              <a:rPr lang="en-US" sz="7200" b="1" dirty="0">
                <a:solidFill>
                  <a:srgbClr val="0000CC"/>
                </a:solidFill>
              </a:rPr>
              <a:t>0</a:t>
            </a:r>
          </a:p>
        </p:txBody>
      </p:sp>
      <p:sp>
        <p:nvSpPr>
          <p:cNvPr id="4" name="TextBox 3">
            <a:extLst>
              <a:ext uri="{FF2B5EF4-FFF2-40B4-BE49-F238E27FC236}">
                <a16:creationId xmlns:a16="http://schemas.microsoft.com/office/drawing/2014/main" id="{A43DD4CF-CBE1-1C9E-53E3-0F85B252945F}"/>
              </a:ext>
            </a:extLst>
          </p:cNvPr>
          <p:cNvSpPr txBox="1"/>
          <p:nvPr/>
        </p:nvSpPr>
        <p:spPr>
          <a:xfrm>
            <a:off x="3190051" y="3772205"/>
            <a:ext cx="750950" cy="1200329"/>
          </a:xfrm>
          <a:prstGeom prst="rect">
            <a:avLst/>
          </a:prstGeom>
          <a:noFill/>
        </p:spPr>
        <p:txBody>
          <a:bodyPr wrap="square" rtlCol="0">
            <a:spAutoFit/>
          </a:bodyPr>
          <a:lstStyle/>
          <a:p>
            <a:r>
              <a:rPr lang="en-US" sz="7200" b="1" dirty="0">
                <a:solidFill>
                  <a:srgbClr val="0000CC"/>
                </a:solidFill>
              </a:rPr>
              <a:t>0</a:t>
            </a:r>
          </a:p>
        </p:txBody>
      </p:sp>
      <p:pic>
        <p:nvPicPr>
          <p:cNvPr id="6" name="Audio 5">
            <a:hlinkClick r:id="" action="ppaction://media"/>
            <a:extLst>
              <a:ext uri="{FF2B5EF4-FFF2-40B4-BE49-F238E27FC236}">
                <a16:creationId xmlns:a16="http://schemas.microsoft.com/office/drawing/2014/main" id="{F1FDA8C1-D08D-EF39-5653-46C66CF14977}"/>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0000" t="-90625" r="-200000" b="-90625"/>
          <a:stretch>
            <a:fillRect/>
          </a:stretch>
        </p:blipFill>
        <p:spPr>
          <a:xfrm>
            <a:off x="-783076" y="5555467"/>
            <a:ext cx="3048000" cy="1714500"/>
          </a:xfrm>
          <a:prstGeom prst="rect">
            <a:avLst/>
          </a:prstGeom>
        </p:spPr>
      </p:pic>
      <p:pic>
        <p:nvPicPr>
          <p:cNvPr id="5" name="Picture 4">
            <a:extLst>
              <a:ext uri="{FF2B5EF4-FFF2-40B4-BE49-F238E27FC236}">
                <a16:creationId xmlns:a16="http://schemas.microsoft.com/office/drawing/2014/main" id="{BC7DBCA9-C653-B392-B2DF-105F65C9D8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34" y="5157636"/>
            <a:ext cx="1781910" cy="182623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327111501"/>
      </p:ext>
    </p:extLst>
  </p:cSld>
  <p:clrMapOvr>
    <a:masterClrMapping/>
  </p:clrMapOvr>
  <mc:AlternateContent xmlns:mc="http://schemas.openxmlformats.org/markup-compatibility/2006" xmlns:p14="http://schemas.microsoft.com/office/powerpoint/2010/main">
    <mc:Choice Requires="p14">
      <p:transition spd="slow" p14:dur="2000" advTm="63542"/>
    </mc:Choice>
    <mc:Fallback xmlns="">
      <p:transition spd="slow" advTm="63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down)">
                                      <p:cBhvr>
                                        <p:cTn id="36" dur="500"/>
                                        <p:tgtEl>
                                          <p:spTgt spid="4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down)">
                                      <p:cBhvr>
                                        <p:cTn id="39" dur="500"/>
                                        <p:tgtEl>
                                          <p:spTgt spid="4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down)">
                                      <p:cBhvr>
                                        <p:cTn id="45" dur="500"/>
                                        <p:tgtEl>
                                          <p:spTgt spid="5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500"/>
                                        <p:tgtEl>
                                          <p:spTgt spid="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down)">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down)">
                                      <p:cBhvr>
                                        <p:cTn id="70" dur="50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 calcmode="lin" valueType="num">
                                      <p:cBhvr additive="base">
                                        <p:cTn id="75" dur="500" fill="hold"/>
                                        <p:tgtEl>
                                          <p:spTgt spid="57"/>
                                        </p:tgtEl>
                                        <p:attrNameLst>
                                          <p:attrName>ppt_x</p:attrName>
                                        </p:attrNameLst>
                                      </p:cBhvr>
                                      <p:tavLst>
                                        <p:tav tm="0">
                                          <p:val>
                                            <p:strVal val="#ppt_x"/>
                                          </p:val>
                                        </p:tav>
                                        <p:tav tm="100000">
                                          <p:val>
                                            <p:strVal val="#ppt_x"/>
                                          </p:val>
                                        </p:tav>
                                      </p:tavLst>
                                    </p:anim>
                                    <p:anim calcmode="lin" valueType="num">
                                      <p:cBhvr additive="base">
                                        <p:cTn id="7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6"/>
                </p:tgtEl>
              </p:cMediaNode>
            </p:audio>
          </p:childTnLst>
        </p:cTn>
      </p:par>
    </p:tnLst>
    <p:bldLst>
      <p:bldP spid="11" grpId="0" animBg="1"/>
      <p:bldP spid="12" grpId="0"/>
      <p:bldP spid="13" grpId="0"/>
      <p:bldP spid="17" grpId="0"/>
      <p:bldP spid="44" grpId="0"/>
      <p:bldP spid="47" grpId="0"/>
      <p:bldP spid="49" grpId="0"/>
      <p:bldP spid="50" grpId="0"/>
      <p:bldP spid="51" grpId="0"/>
      <p:bldP spid="52" grpId="0"/>
      <p:bldP spid="54" grpId="0" animBg="1"/>
      <p:bldP spid="57" grpId="0" animBg="1"/>
      <p:bldP spid="20" grpId="0" animBg="1"/>
      <p:bldP spid="21" grpId="0" animBg="1"/>
      <p:bldP spid="22" grpId="0" animBg="1"/>
      <p:bldP spid="23" grpId="0" animBg="1"/>
      <p:bldP spid="2" grpId="0" animBg="1"/>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9073614-85A5-F021-9C13-5ACC7AA774AB}"/>
              </a:ext>
            </a:extLst>
          </p:cNvPr>
          <p:cNvPicPr>
            <a:picLocks noChangeAspect="1"/>
          </p:cNvPicPr>
          <p:nvPr/>
        </p:nvPicPr>
        <p:blipFill>
          <a:blip r:embed="rId6"/>
          <a:stretch>
            <a:fillRect/>
          </a:stretch>
        </p:blipFill>
        <p:spPr>
          <a:xfrm>
            <a:off x="729614" y="589597"/>
            <a:ext cx="9846945" cy="4111794"/>
          </a:xfrm>
          <a:prstGeom prst="rect">
            <a:avLst/>
          </a:prstGeom>
        </p:spPr>
      </p:pic>
      <p:sp>
        <p:nvSpPr>
          <p:cNvPr id="17" name="Rectangle: Rounded Corners 16">
            <a:extLst>
              <a:ext uri="{FF2B5EF4-FFF2-40B4-BE49-F238E27FC236}">
                <a16:creationId xmlns:a16="http://schemas.microsoft.com/office/drawing/2014/main" id="{161E4225-FEE0-1637-C4A6-9D4CD54C8A61}"/>
              </a:ext>
            </a:extLst>
          </p:cNvPr>
          <p:cNvSpPr/>
          <p:nvPr/>
        </p:nvSpPr>
        <p:spPr>
          <a:xfrm>
            <a:off x="4243977" y="4942114"/>
            <a:ext cx="3309257" cy="60960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15,23 x 0,1 = ? (kg)</a:t>
            </a:r>
          </a:p>
        </p:txBody>
      </p:sp>
      <p:pic>
        <p:nvPicPr>
          <p:cNvPr id="2" name="Audio 1">
            <a:hlinkClick r:id="" action="ppaction://media"/>
            <a:extLst>
              <a:ext uri="{FF2B5EF4-FFF2-40B4-BE49-F238E27FC236}">
                <a16:creationId xmlns:a16="http://schemas.microsoft.com/office/drawing/2014/main" id="{F08B6995-3FAB-1123-6FE5-8C9FCC5F225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0000" t="-90625" r="-200000" b="-90625"/>
          <a:stretch>
            <a:fillRect/>
          </a:stretch>
        </p:blipFill>
        <p:spPr>
          <a:xfrm>
            <a:off x="-734179" y="5411153"/>
            <a:ext cx="3048000" cy="1714500"/>
          </a:xfrm>
          <a:prstGeom prst="rect">
            <a:avLst/>
          </a:prstGeom>
        </p:spPr>
      </p:pic>
      <p:pic>
        <p:nvPicPr>
          <p:cNvPr id="3" name="Picture 2">
            <a:extLst>
              <a:ext uri="{FF2B5EF4-FFF2-40B4-BE49-F238E27FC236}">
                <a16:creationId xmlns:a16="http://schemas.microsoft.com/office/drawing/2014/main" id="{33112D22-5795-2C09-7DC8-EA2F072D48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34" y="5157636"/>
            <a:ext cx="1781910" cy="182623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830992318"/>
      </p:ext>
    </p:extLst>
  </p:cSld>
  <p:clrMapOvr>
    <a:masterClrMapping/>
  </p:clrMapOvr>
  <mc:AlternateContent xmlns:mc="http://schemas.openxmlformats.org/markup-compatibility/2006" xmlns:p14="http://schemas.microsoft.com/office/powerpoint/2010/main">
    <mc:Choice Requires="p14">
      <p:transition spd="slow" p14:dur="2000" advTm="35552"/>
    </mc:Choice>
    <mc:Fallback xmlns="">
      <p:transition spd="slow" advTm="35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F6B9EA0-2DA7-186E-10E8-086F9697B883}"/>
              </a:ext>
            </a:extLst>
          </p:cNvPr>
          <p:cNvSpPr/>
          <p:nvPr/>
        </p:nvSpPr>
        <p:spPr>
          <a:xfrm>
            <a:off x="481440" y="526476"/>
            <a:ext cx="11229120" cy="1132781"/>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7200" b="1" dirty="0">
                <a:latin typeface="Calibri" panose="020F0502020204030204" pitchFamily="34" charset="0"/>
                <a:ea typeface="Cambria" panose="02040503050406030204" pitchFamily="18" charset="0"/>
                <a:cs typeface="Calibri" panose="020F0502020204030204" pitchFamily="34" charset="0"/>
              </a:rPr>
              <a:t>15,23 x 0,1 = ? </a:t>
            </a:r>
            <a:r>
              <a:rPr lang="en-US" sz="7200" b="1" dirty="0">
                <a:solidFill>
                  <a:srgbClr val="0000CC"/>
                </a:solidFill>
                <a:latin typeface="Calibri" panose="020F0502020204030204" pitchFamily="34" charset="0"/>
                <a:ea typeface="Cambria" panose="02040503050406030204" pitchFamily="18" charset="0"/>
                <a:cs typeface="Calibri" panose="020F0502020204030204" pitchFamily="34" charset="0"/>
              </a:rPr>
              <a:t>(</a:t>
            </a:r>
            <a:r>
              <a:rPr lang="en-US" sz="7200" b="1" i="0" dirty="0">
                <a:solidFill>
                  <a:srgbClr val="0000CC"/>
                </a:solidFill>
                <a:effectLst/>
                <a:latin typeface="Calibri" panose="020F0502020204030204" pitchFamily="34" charset="0"/>
                <a:ea typeface="Cambria" panose="02040503050406030204" pitchFamily="18" charset="0"/>
                <a:cs typeface="Calibri" panose="020F0502020204030204" pitchFamily="34" charset="0"/>
              </a:rPr>
              <a:t>kg)</a:t>
            </a:r>
            <a:endParaRPr lang="en-US" sz="7200" b="1" dirty="0">
              <a:solidFill>
                <a:srgbClr val="0000CC"/>
              </a:solidFill>
              <a:latin typeface="Calibri" panose="020F0502020204030204" pitchFamily="34"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04FE2138-D817-F0AD-B5C6-E8B6BDAF62AE}"/>
              </a:ext>
            </a:extLst>
          </p:cNvPr>
          <p:cNvSpPr txBox="1"/>
          <p:nvPr/>
        </p:nvSpPr>
        <p:spPr>
          <a:xfrm>
            <a:off x="826849" y="1902304"/>
            <a:ext cx="5157903" cy="2308324"/>
          </a:xfrm>
          <a:prstGeom prst="rect">
            <a:avLst/>
          </a:prstGeom>
          <a:noFill/>
        </p:spPr>
        <p:txBody>
          <a:bodyPr wrap="square" rtlCol="0">
            <a:spAutoFit/>
          </a:bodyPr>
          <a:lstStyle/>
          <a:p>
            <a:r>
              <a:rPr lang="en-US" sz="7200" b="1" dirty="0"/>
              <a:t>15 23</a:t>
            </a:r>
          </a:p>
          <a:p>
            <a:r>
              <a:rPr lang="en-US" sz="7200" b="1" dirty="0"/>
              <a:t>    0,1</a:t>
            </a:r>
          </a:p>
        </p:txBody>
      </p:sp>
      <p:sp>
        <p:nvSpPr>
          <p:cNvPr id="13" name="TextBox 12">
            <a:extLst>
              <a:ext uri="{FF2B5EF4-FFF2-40B4-BE49-F238E27FC236}">
                <a16:creationId xmlns:a16="http://schemas.microsoft.com/office/drawing/2014/main" id="{20CAF75B-EDAF-AB42-2AE3-A94F333305C3}"/>
              </a:ext>
            </a:extLst>
          </p:cNvPr>
          <p:cNvSpPr txBox="1"/>
          <p:nvPr/>
        </p:nvSpPr>
        <p:spPr>
          <a:xfrm>
            <a:off x="380605" y="2505694"/>
            <a:ext cx="1150767" cy="1200329"/>
          </a:xfrm>
          <a:prstGeom prst="rect">
            <a:avLst/>
          </a:prstGeom>
          <a:noFill/>
        </p:spPr>
        <p:txBody>
          <a:bodyPr wrap="square" rtlCol="0">
            <a:spAutoFit/>
          </a:bodyPr>
          <a:lstStyle/>
          <a:p>
            <a:r>
              <a:rPr lang="en-US" sz="7200" dirty="0"/>
              <a:t>x</a:t>
            </a:r>
          </a:p>
        </p:txBody>
      </p:sp>
      <p:cxnSp>
        <p:nvCxnSpPr>
          <p:cNvPr id="15" name="Straight Connector 14">
            <a:extLst>
              <a:ext uri="{FF2B5EF4-FFF2-40B4-BE49-F238E27FC236}">
                <a16:creationId xmlns:a16="http://schemas.microsoft.com/office/drawing/2014/main" id="{6770BE15-436D-3F53-B6CC-5145EF50E613}"/>
              </a:ext>
            </a:extLst>
          </p:cNvPr>
          <p:cNvCxnSpPr>
            <a:cxnSpLocks/>
          </p:cNvCxnSpPr>
          <p:nvPr/>
        </p:nvCxnSpPr>
        <p:spPr>
          <a:xfrm>
            <a:off x="481440" y="4070678"/>
            <a:ext cx="253986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DCE731E-631B-5EF9-9DCF-7E58A0831A1F}"/>
              </a:ext>
            </a:extLst>
          </p:cNvPr>
          <p:cNvSpPr txBox="1"/>
          <p:nvPr/>
        </p:nvSpPr>
        <p:spPr>
          <a:xfrm>
            <a:off x="2333428" y="3898679"/>
            <a:ext cx="750950" cy="1200329"/>
          </a:xfrm>
          <a:prstGeom prst="rect">
            <a:avLst/>
          </a:prstGeom>
          <a:noFill/>
        </p:spPr>
        <p:txBody>
          <a:bodyPr wrap="square" rtlCol="0">
            <a:spAutoFit/>
          </a:bodyPr>
          <a:lstStyle/>
          <a:p>
            <a:r>
              <a:rPr lang="en-US" sz="7200" b="1" dirty="0">
                <a:solidFill>
                  <a:srgbClr val="0000CC"/>
                </a:solidFill>
              </a:rPr>
              <a:t>3</a:t>
            </a:r>
          </a:p>
        </p:txBody>
      </p:sp>
      <p:sp>
        <p:nvSpPr>
          <p:cNvPr id="44" name="TextBox 43">
            <a:extLst>
              <a:ext uri="{FF2B5EF4-FFF2-40B4-BE49-F238E27FC236}">
                <a16:creationId xmlns:a16="http://schemas.microsoft.com/office/drawing/2014/main" id="{E1F48E81-AED7-4206-A52E-E5744B6D697E}"/>
              </a:ext>
            </a:extLst>
          </p:cNvPr>
          <p:cNvSpPr txBox="1"/>
          <p:nvPr/>
        </p:nvSpPr>
        <p:spPr>
          <a:xfrm>
            <a:off x="1169079" y="3870991"/>
            <a:ext cx="453606" cy="1200329"/>
          </a:xfrm>
          <a:prstGeom prst="rect">
            <a:avLst/>
          </a:prstGeom>
          <a:noFill/>
        </p:spPr>
        <p:txBody>
          <a:bodyPr wrap="square" rtlCol="0">
            <a:spAutoFit/>
          </a:bodyPr>
          <a:lstStyle/>
          <a:p>
            <a:r>
              <a:rPr lang="en-US" sz="7200" b="1" dirty="0">
                <a:solidFill>
                  <a:srgbClr val="0000CC"/>
                </a:solidFill>
              </a:rPr>
              <a:t>,</a:t>
            </a:r>
          </a:p>
        </p:txBody>
      </p:sp>
      <p:sp>
        <p:nvSpPr>
          <p:cNvPr id="47" name="TextBox 46">
            <a:extLst>
              <a:ext uri="{FF2B5EF4-FFF2-40B4-BE49-F238E27FC236}">
                <a16:creationId xmlns:a16="http://schemas.microsoft.com/office/drawing/2014/main" id="{3CEE8E2E-E3AF-46D0-8496-A6AC573062EC}"/>
              </a:ext>
            </a:extLst>
          </p:cNvPr>
          <p:cNvSpPr txBox="1"/>
          <p:nvPr/>
        </p:nvSpPr>
        <p:spPr>
          <a:xfrm>
            <a:off x="1852486" y="3886975"/>
            <a:ext cx="750950" cy="1200329"/>
          </a:xfrm>
          <a:prstGeom prst="rect">
            <a:avLst/>
          </a:prstGeom>
          <a:noFill/>
        </p:spPr>
        <p:txBody>
          <a:bodyPr wrap="square" rtlCol="0">
            <a:spAutoFit/>
          </a:bodyPr>
          <a:lstStyle/>
          <a:p>
            <a:r>
              <a:rPr lang="en-US" sz="7200" b="1" dirty="0">
                <a:solidFill>
                  <a:srgbClr val="0000CC"/>
                </a:solidFill>
              </a:rPr>
              <a:t>2</a:t>
            </a:r>
          </a:p>
        </p:txBody>
      </p:sp>
      <p:sp>
        <p:nvSpPr>
          <p:cNvPr id="49" name="TextBox 48">
            <a:extLst>
              <a:ext uri="{FF2B5EF4-FFF2-40B4-BE49-F238E27FC236}">
                <a16:creationId xmlns:a16="http://schemas.microsoft.com/office/drawing/2014/main" id="{8C59A822-699D-4806-A831-A3A40DFC0773}"/>
              </a:ext>
            </a:extLst>
          </p:cNvPr>
          <p:cNvSpPr txBox="1"/>
          <p:nvPr/>
        </p:nvSpPr>
        <p:spPr>
          <a:xfrm>
            <a:off x="1356628" y="3885596"/>
            <a:ext cx="750950" cy="1200329"/>
          </a:xfrm>
          <a:prstGeom prst="rect">
            <a:avLst/>
          </a:prstGeom>
          <a:noFill/>
        </p:spPr>
        <p:txBody>
          <a:bodyPr wrap="square" rtlCol="0">
            <a:spAutoFit/>
          </a:bodyPr>
          <a:lstStyle/>
          <a:p>
            <a:r>
              <a:rPr lang="en-US" sz="7200" b="1" dirty="0">
                <a:solidFill>
                  <a:srgbClr val="0000CC"/>
                </a:solidFill>
              </a:rPr>
              <a:t>5</a:t>
            </a:r>
          </a:p>
        </p:txBody>
      </p:sp>
      <p:sp>
        <p:nvSpPr>
          <p:cNvPr id="50" name="TextBox 49">
            <a:extLst>
              <a:ext uri="{FF2B5EF4-FFF2-40B4-BE49-F238E27FC236}">
                <a16:creationId xmlns:a16="http://schemas.microsoft.com/office/drawing/2014/main" id="{1416EFCC-5DC7-4D08-90BE-BC30ADFE8E4E}"/>
              </a:ext>
            </a:extLst>
          </p:cNvPr>
          <p:cNvSpPr txBox="1"/>
          <p:nvPr/>
        </p:nvSpPr>
        <p:spPr>
          <a:xfrm>
            <a:off x="754461" y="3870991"/>
            <a:ext cx="861803" cy="1200329"/>
          </a:xfrm>
          <a:prstGeom prst="rect">
            <a:avLst/>
          </a:prstGeom>
          <a:noFill/>
        </p:spPr>
        <p:txBody>
          <a:bodyPr wrap="square" rtlCol="0">
            <a:spAutoFit/>
          </a:bodyPr>
          <a:lstStyle/>
          <a:p>
            <a:r>
              <a:rPr lang="en-US" sz="7200" b="1" dirty="0">
                <a:solidFill>
                  <a:srgbClr val="0000CC"/>
                </a:solidFill>
              </a:rPr>
              <a:t>1</a:t>
            </a:r>
          </a:p>
        </p:txBody>
      </p:sp>
      <p:sp>
        <p:nvSpPr>
          <p:cNvPr id="52" name="TextBox 51">
            <a:extLst>
              <a:ext uri="{FF2B5EF4-FFF2-40B4-BE49-F238E27FC236}">
                <a16:creationId xmlns:a16="http://schemas.microsoft.com/office/drawing/2014/main" id="{F3D1369E-638B-4093-B828-B40165560BBA}"/>
              </a:ext>
            </a:extLst>
          </p:cNvPr>
          <p:cNvSpPr txBox="1"/>
          <p:nvPr/>
        </p:nvSpPr>
        <p:spPr>
          <a:xfrm>
            <a:off x="1750812" y="1876537"/>
            <a:ext cx="453606" cy="1200329"/>
          </a:xfrm>
          <a:prstGeom prst="rect">
            <a:avLst/>
          </a:prstGeom>
          <a:noFill/>
        </p:spPr>
        <p:txBody>
          <a:bodyPr wrap="square" rtlCol="0">
            <a:spAutoFit/>
          </a:bodyPr>
          <a:lstStyle/>
          <a:p>
            <a:r>
              <a:rPr lang="en-US" sz="7200" b="1" dirty="0"/>
              <a:t>,</a:t>
            </a:r>
          </a:p>
        </p:txBody>
      </p:sp>
      <p:sp>
        <p:nvSpPr>
          <p:cNvPr id="54" name="Rectangle: Rounded Corners 53">
            <a:extLst>
              <a:ext uri="{FF2B5EF4-FFF2-40B4-BE49-F238E27FC236}">
                <a16:creationId xmlns:a16="http://schemas.microsoft.com/office/drawing/2014/main" id="{BFCAD20D-E765-4696-8D5B-ED6D91C7CE52}"/>
              </a:ext>
            </a:extLst>
          </p:cNvPr>
          <p:cNvSpPr/>
          <p:nvPr/>
        </p:nvSpPr>
        <p:spPr>
          <a:xfrm>
            <a:off x="3498275" y="1994098"/>
            <a:ext cx="8212286" cy="98687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7200" b="1" dirty="0">
                <a:ea typeface="Cambria" panose="02040503050406030204" pitchFamily="18" charset="0"/>
              </a:rPr>
              <a:t>15,23 x 0,1 = 1,523</a:t>
            </a:r>
          </a:p>
        </p:txBody>
      </p:sp>
      <p:sp>
        <p:nvSpPr>
          <p:cNvPr id="23" name="Rectangle: Rounded Corners 22">
            <a:extLst>
              <a:ext uri="{FF2B5EF4-FFF2-40B4-BE49-F238E27FC236}">
                <a16:creationId xmlns:a16="http://schemas.microsoft.com/office/drawing/2014/main" id="{1E1382EE-33A0-4785-A3B3-C16F6F6C93E6}"/>
              </a:ext>
            </a:extLst>
          </p:cNvPr>
          <p:cNvSpPr/>
          <p:nvPr/>
        </p:nvSpPr>
        <p:spPr>
          <a:xfrm>
            <a:off x="3498274" y="3602274"/>
            <a:ext cx="8380760" cy="2627347"/>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4400" b="1" dirty="0" err="1">
                <a:solidFill>
                  <a:srgbClr val="0000CC"/>
                </a:solidFill>
              </a:rPr>
              <a:t>Nhận</a:t>
            </a:r>
            <a:r>
              <a:rPr lang="en-US" sz="4400" b="1" dirty="0">
                <a:solidFill>
                  <a:srgbClr val="0000CC"/>
                </a:solidFill>
              </a:rPr>
              <a:t> </a:t>
            </a:r>
            <a:r>
              <a:rPr lang="en-US" sz="4400" b="1" dirty="0" err="1">
                <a:solidFill>
                  <a:srgbClr val="0000CC"/>
                </a:solidFill>
              </a:rPr>
              <a:t>xét</a:t>
            </a:r>
            <a:r>
              <a:rPr lang="en-US" sz="4400" b="1" dirty="0">
                <a:solidFill>
                  <a:srgbClr val="0000CC"/>
                </a:solidFill>
              </a:rPr>
              <a:t>: </a:t>
            </a:r>
            <a:r>
              <a:rPr lang="en-US" sz="4400" b="1" dirty="0" err="1"/>
              <a:t>Nếu</a:t>
            </a:r>
            <a:r>
              <a:rPr lang="en-US" sz="4400" b="1" dirty="0"/>
              <a:t> </a:t>
            </a:r>
            <a:r>
              <a:rPr lang="en-US" sz="4400" b="1" dirty="0" err="1"/>
              <a:t>chuyển</a:t>
            </a:r>
            <a:r>
              <a:rPr lang="en-US" sz="4400" b="1" dirty="0"/>
              <a:t> </a:t>
            </a:r>
            <a:r>
              <a:rPr lang="en-US" sz="4400" b="1" dirty="0" err="1"/>
              <a:t>dấu</a:t>
            </a:r>
            <a:r>
              <a:rPr lang="en-US" sz="4400" b="1" dirty="0"/>
              <a:t> </a:t>
            </a:r>
            <a:r>
              <a:rPr lang="en-US" sz="4400" b="1" dirty="0" err="1"/>
              <a:t>phẩy</a:t>
            </a:r>
            <a:r>
              <a:rPr lang="en-US" sz="4400" b="1" dirty="0"/>
              <a:t> </a:t>
            </a:r>
            <a:r>
              <a:rPr lang="en-US" sz="4400" b="1" dirty="0" err="1"/>
              <a:t>của</a:t>
            </a:r>
            <a:r>
              <a:rPr lang="en-US" sz="4400" b="1" dirty="0"/>
              <a:t> </a:t>
            </a:r>
            <a:r>
              <a:rPr lang="en-US" sz="4400" b="1" dirty="0" err="1"/>
              <a:t>số</a:t>
            </a:r>
            <a:r>
              <a:rPr lang="en-US" sz="4400" b="1" dirty="0"/>
              <a:t> </a:t>
            </a:r>
            <a:r>
              <a:rPr lang="en-US" sz="4400" b="1" dirty="0">
                <a:solidFill>
                  <a:srgbClr val="0000CC"/>
                </a:solidFill>
              </a:rPr>
              <a:t>15,23</a:t>
            </a:r>
            <a:r>
              <a:rPr lang="en-US" sz="4400" b="1" dirty="0"/>
              <a:t> sang </a:t>
            </a:r>
            <a:r>
              <a:rPr lang="en-US" sz="4400" b="1" dirty="0" err="1"/>
              <a:t>bên</a:t>
            </a:r>
            <a:r>
              <a:rPr lang="en-US" sz="4400" b="1" dirty="0"/>
              <a:t> </a:t>
            </a:r>
            <a:r>
              <a:rPr lang="en-US" sz="4400" b="1" dirty="0" err="1"/>
              <a:t>trái</a:t>
            </a:r>
            <a:r>
              <a:rPr lang="en-US" sz="4400" b="1" dirty="0"/>
              <a:t> </a:t>
            </a:r>
            <a:r>
              <a:rPr lang="en-US" sz="4400" b="1" dirty="0" err="1"/>
              <a:t>một</a:t>
            </a:r>
            <a:r>
              <a:rPr lang="en-US" sz="4400" b="1" dirty="0"/>
              <a:t> </a:t>
            </a:r>
            <a:r>
              <a:rPr lang="en-US" sz="4400" b="1" dirty="0" err="1"/>
              <a:t>chữ</a:t>
            </a:r>
            <a:r>
              <a:rPr lang="en-US" sz="4400" b="1" dirty="0"/>
              <a:t> </a:t>
            </a:r>
            <a:r>
              <a:rPr lang="en-US" sz="4400" b="1" dirty="0" err="1"/>
              <a:t>số</a:t>
            </a:r>
            <a:r>
              <a:rPr lang="en-US" sz="4400" b="1" dirty="0"/>
              <a:t> </a:t>
            </a:r>
            <a:r>
              <a:rPr lang="en-US" sz="4400" b="1" dirty="0" err="1"/>
              <a:t>thì</a:t>
            </a:r>
            <a:r>
              <a:rPr lang="en-US" sz="4400" b="1" dirty="0"/>
              <a:t> ta </a:t>
            </a:r>
            <a:r>
              <a:rPr lang="en-US" sz="4400" b="1" dirty="0" err="1"/>
              <a:t>được</a:t>
            </a:r>
            <a:r>
              <a:rPr lang="en-US" sz="4400" b="1" dirty="0"/>
              <a:t> </a:t>
            </a:r>
            <a:r>
              <a:rPr lang="en-US" sz="4400" b="1" dirty="0">
                <a:solidFill>
                  <a:srgbClr val="0000CC"/>
                </a:solidFill>
              </a:rPr>
              <a:t>1,523</a:t>
            </a:r>
          </a:p>
        </p:txBody>
      </p:sp>
      <p:sp>
        <p:nvSpPr>
          <p:cNvPr id="2" name="Rectangle: Rounded Corners 1">
            <a:extLst>
              <a:ext uri="{FF2B5EF4-FFF2-40B4-BE49-F238E27FC236}">
                <a16:creationId xmlns:a16="http://schemas.microsoft.com/office/drawing/2014/main" id="{F1A2EC37-813C-4EE6-B683-9B40F5A29224}"/>
              </a:ext>
            </a:extLst>
          </p:cNvPr>
          <p:cNvSpPr/>
          <p:nvPr/>
        </p:nvSpPr>
        <p:spPr>
          <a:xfrm>
            <a:off x="321273" y="1824225"/>
            <a:ext cx="3003610" cy="327478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DDD65C8-751D-4231-928F-CEA3652A39A0}"/>
              </a:ext>
            </a:extLst>
          </p:cNvPr>
          <p:cNvSpPr/>
          <p:nvPr/>
        </p:nvSpPr>
        <p:spPr>
          <a:xfrm>
            <a:off x="5447133" y="628379"/>
            <a:ext cx="4278572" cy="926620"/>
          </a:xfrm>
          <a:prstGeom prst="roundRect">
            <a:avLst/>
          </a:prstGeom>
          <a:solidFill>
            <a:schemeClr val="bg1"/>
          </a:solidFill>
          <a:ln w="57150">
            <a:no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7200" b="1" dirty="0">
                <a:solidFill>
                  <a:srgbClr val="0000CC"/>
                </a:solidFill>
                <a:latin typeface="Calibri" panose="020F0502020204030204" pitchFamily="34" charset="0"/>
                <a:ea typeface="Cambria" panose="02040503050406030204" pitchFamily="18" charset="0"/>
                <a:cs typeface="Calibri" panose="020F0502020204030204" pitchFamily="34" charset="0"/>
              </a:rPr>
              <a:t>1,523 kg</a:t>
            </a:r>
          </a:p>
        </p:txBody>
      </p:sp>
      <p:sp>
        <p:nvSpPr>
          <p:cNvPr id="16" name="TextBox 15">
            <a:extLst>
              <a:ext uri="{FF2B5EF4-FFF2-40B4-BE49-F238E27FC236}">
                <a16:creationId xmlns:a16="http://schemas.microsoft.com/office/drawing/2014/main" id="{1416EFCC-5DC7-4D08-90BE-BC30ADFE8E4E}"/>
              </a:ext>
            </a:extLst>
          </p:cNvPr>
          <p:cNvSpPr txBox="1"/>
          <p:nvPr/>
        </p:nvSpPr>
        <p:spPr>
          <a:xfrm>
            <a:off x="328046" y="3883944"/>
            <a:ext cx="861803" cy="1200329"/>
          </a:xfrm>
          <a:prstGeom prst="rect">
            <a:avLst/>
          </a:prstGeom>
          <a:noFill/>
        </p:spPr>
        <p:txBody>
          <a:bodyPr wrap="square" rtlCol="0">
            <a:spAutoFit/>
          </a:bodyPr>
          <a:lstStyle/>
          <a:p>
            <a:r>
              <a:rPr lang="en-US" sz="7200" b="1" dirty="0">
                <a:solidFill>
                  <a:srgbClr val="0000CC"/>
                </a:solidFill>
              </a:rPr>
              <a:t>0</a:t>
            </a:r>
          </a:p>
        </p:txBody>
      </p:sp>
      <p:pic>
        <p:nvPicPr>
          <p:cNvPr id="6" name="Audio 5">
            <a:hlinkClick r:id="" action="ppaction://media"/>
            <a:extLst>
              <a:ext uri="{FF2B5EF4-FFF2-40B4-BE49-F238E27FC236}">
                <a16:creationId xmlns:a16="http://schemas.microsoft.com/office/drawing/2014/main" id="{A3BE732E-1D5D-DCDD-5225-D220FF9A4E0B}"/>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0000" t="-90625" r="-200000" b="-90625"/>
          <a:stretch>
            <a:fillRect/>
          </a:stretch>
        </p:blipFill>
        <p:spPr>
          <a:xfrm>
            <a:off x="-685271" y="5440104"/>
            <a:ext cx="3048000" cy="1714500"/>
          </a:xfrm>
          <a:prstGeom prst="rect">
            <a:avLst/>
          </a:prstGeom>
        </p:spPr>
      </p:pic>
      <p:pic>
        <p:nvPicPr>
          <p:cNvPr id="3" name="Picture 2">
            <a:extLst>
              <a:ext uri="{FF2B5EF4-FFF2-40B4-BE49-F238E27FC236}">
                <a16:creationId xmlns:a16="http://schemas.microsoft.com/office/drawing/2014/main" id="{1029B383-AB1C-7B5B-D340-AB3BFE2BBB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90" y="5110786"/>
            <a:ext cx="1781910" cy="182623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540839353"/>
      </p:ext>
    </p:extLst>
  </p:cSld>
  <p:clrMapOvr>
    <a:masterClrMapping/>
  </p:clrMapOvr>
  <mc:AlternateContent xmlns:mc="http://schemas.openxmlformats.org/markup-compatibility/2006" xmlns:p14="http://schemas.microsoft.com/office/powerpoint/2010/main">
    <mc:Choice Requires="p14">
      <p:transition spd="slow" p14:dur="2000" advTm="61737"/>
    </mc:Choice>
    <mc:Fallback xmlns="">
      <p:transition spd="slow" advTm="6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down)">
                                      <p:cBhvr>
                                        <p:cTn id="36" dur="500"/>
                                        <p:tgtEl>
                                          <p:spTgt spid="4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down)">
                                      <p:cBhvr>
                                        <p:cTn id="39" dur="500"/>
                                        <p:tgtEl>
                                          <p:spTgt spid="4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6"/>
                </p:tgtEl>
              </p:cMediaNode>
            </p:audio>
          </p:childTnLst>
        </p:cTn>
      </p:par>
    </p:tnLst>
    <p:bldLst>
      <p:bldP spid="11" grpId="0" animBg="1"/>
      <p:bldP spid="12" grpId="0"/>
      <p:bldP spid="13" grpId="0"/>
      <p:bldP spid="17" grpId="0"/>
      <p:bldP spid="44" grpId="0"/>
      <p:bldP spid="47" grpId="0"/>
      <p:bldP spid="49" grpId="0"/>
      <p:bldP spid="50" grpId="0"/>
      <p:bldP spid="52" grpId="0"/>
      <p:bldP spid="54" grpId="0" animBg="1"/>
      <p:bldP spid="23" grpId="0" animBg="1"/>
      <p:bldP spid="2" grpId="0" animBg="1"/>
      <p:bldP spid="26"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9073614-85A5-F021-9C13-5ACC7AA774AB}"/>
              </a:ext>
            </a:extLst>
          </p:cNvPr>
          <p:cNvPicPr>
            <a:picLocks noChangeAspect="1"/>
          </p:cNvPicPr>
          <p:nvPr/>
        </p:nvPicPr>
        <p:blipFill>
          <a:blip r:embed="rId5"/>
          <a:stretch>
            <a:fillRect/>
          </a:stretch>
        </p:blipFill>
        <p:spPr>
          <a:xfrm>
            <a:off x="729614" y="589597"/>
            <a:ext cx="9846945" cy="4111794"/>
          </a:xfrm>
          <a:prstGeom prst="rect">
            <a:avLst/>
          </a:prstGeom>
        </p:spPr>
      </p:pic>
      <p:sp>
        <p:nvSpPr>
          <p:cNvPr id="17" name="Rectangle: Rounded Corners 16">
            <a:extLst>
              <a:ext uri="{FF2B5EF4-FFF2-40B4-BE49-F238E27FC236}">
                <a16:creationId xmlns:a16="http://schemas.microsoft.com/office/drawing/2014/main" id="{161E4225-FEE0-1637-C4A6-9D4CD54C8A61}"/>
              </a:ext>
            </a:extLst>
          </p:cNvPr>
          <p:cNvSpPr/>
          <p:nvPr/>
        </p:nvSpPr>
        <p:spPr>
          <a:xfrm>
            <a:off x="2534858" y="4970249"/>
            <a:ext cx="6707615" cy="1022587"/>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latin typeface="Cambria" panose="02040503050406030204" pitchFamily="18" charset="0"/>
                <a:ea typeface="Cambria" panose="02040503050406030204" pitchFamily="18" charset="0"/>
              </a:rPr>
              <a:t>15,23 x 0,1 = 1,523kg</a:t>
            </a:r>
          </a:p>
        </p:txBody>
      </p:sp>
      <p:pic>
        <p:nvPicPr>
          <p:cNvPr id="12" name="Audio 11">
            <a:hlinkClick r:id="" action="ppaction://media"/>
            <a:extLst>
              <a:ext uri="{FF2B5EF4-FFF2-40B4-BE49-F238E27FC236}">
                <a16:creationId xmlns:a16="http://schemas.microsoft.com/office/drawing/2014/main" id="{4173DB9F-A9DF-8BCF-ABB4-5A12DB6E9BA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734179" y="5481542"/>
            <a:ext cx="3048000" cy="1714500"/>
          </a:xfrm>
          <a:prstGeom prst="rect">
            <a:avLst/>
          </a:prstGeom>
        </p:spPr>
      </p:pic>
      <p:pic>
        <p:nvPicPr>
          <p:cNvPr id="2" name="Picture 1">
            <a:extLst>
              <a:ext uri="{FF2B5EF4-FFF2-40B4-BE49-F238E27FC236}">
                <a16:creationId xmlns:a16="http://schemas.microsoft.com/office/drawing/2014/main" id="{77A1FCFA-B113-2548-24F6-4DD0F9440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34" y="5157636"/>
            <a:ext cx="1781910" cy="1826231"/>
          </a:xfrm>
          <a:prstGeom prst="ellipse">
            <a:avLst/>
          </a:prstGeom>
          <a:ln>
            <a:noFill/>
          </a:ln>
          <a:effectLst>
            <a:softEdge rad="112500"/>
          </a:effectLst>
        </p:spPr>
      </p:pic>
    </p:spTree>
    <p:extLst>
      <p:ext uri="{BB962C8B-B14F-4D97-AF65-F5344CB8AC3E}">
        <p14:creationId xmlns:p14="http://schemas.microsoft.com/office/powerpoint/2010/main" val="3569085476"/>
      </p:ext>
    </p:extLst>
  </p:cSld>
  <p:clrMapOvr>
    <a:masterClrMapping/>
  </p:clrMapOvr>
  <mc:AlternateContent xmlns:mc="http://schemas.openxmlformats.org/markup-compatibility/2006" xmlns:p14="http://schemas.microsoft.com/office/powerpoint/2010/main">
    <mc:Choice Requires="p14">
      <p:transition spd="slow" p14:dur="2000" advTm="9851"/>
    </mc:Choice>
    <mc:Fallback xmlns="">
      <p:transition spd="slow" advTm="9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8|16|11.5|16.4|11.3"/>
</p:tagLst>
</file>

<file path=ppt/tags/tag10.xml><?xml version="1.0" encoding="utf-8"?>
<p:tagLst xmlns:a="http://schemas.openxmlformats.org/drawingml/2006/main" xmlns:r="http://schemas.openxmlformats.org/officeDocument/2006/relationships" xmlns:p="http://schemas.openxmlformats.org/presentationml/2006/main">
  <p:tag name="TIMING" val="|61.5|19.3|20.1|25.9|19.2|17.9"/>
</p:tagLst>
</file>

<file path=ppt/tags/tag11.xml><?xml version="1.0" encoding="utf-8"?>
<p:tagLst xmlns:a="http://schemas.openxmlformats.org/drawingml/2006/main" xmlns:r="http://schemas.openxmlformats.org/officeDocument/2006/relationships" xmlns:p="http://schemas.openxmlformats.org/presentationml/2006/main">
  <p:tag name="TIMING" val="|25.6|75.4|24.9|11.7"/>
</p:tagLst>
</file>

<file path=ppt/tags/tag12.xml><?xml version="1.0" encoding="utf-8"?>
<p:tagLst xmlns:a="http://schemas.openxmlformats.org/drawingml/2006/main" xmlns:r="http://schemas.openxmlformats.org/officeDocument/2006/relationships" xmlns:p="http://schemas.openxmlformats.org/presentationml/2006/main">
  <p:tag name="TIMING" val="|2.7|8.8"/>
</p:tagLst>
</file>

<file path=ppt/tags/tag13.xml><?xml version="1.0" encoding="utf-8"?>
<p:tagLst xmlns:a="http://schemas.openxmlformats.org/drawingml/2006/main" xmlns:r="http://schemas.openxmlformats.org/officeDocument/2006/relationships" xmlns:p="http://schemas.openxmlformats.org/presentationml/2006/main">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0.9|12.4|7.2|3.8|7.4|6.3|6.5|7.8|1.6|8.6"/>
</p:tagLst>
</file>

<file path=ppt/tags/tag3.xml><?xml version="1.0" encoding="utf-8"?>
<p:tagLst xmlns:a="http://schemas.openxmlformats.org/drawingml/2006/main" xmlns:r="http://schemas.openxmlformats.org/officeDocument/2006/relationships" xmlns:p="http://schemas.openxmlformats.org/presentationml/2006/main">
  <p:tag name="TIMING" val="|7.5"/>
</p:tagLst>
</file>

<file path=ppt/tags/tag4.xml><?xml version="1.0" encoding="utf-8"?>
<p:tagLst xmlns:a="http://schemas.openxmlformats.org/drawingml/2006/main" xmlns:r="http://schemas.openxmlformats.org/officeDocument/2006/relationships" xmlns:p="http://schemas.openxmlformats.org/presentationml/2006/main">
  <p:tag name="TIMING" val="|3|6.6|2.9|3.5|1|10.1|3.9|4.1|3.6"/>
</p:tagLst>
</file>

<file path=ppt/tags/tag5.xml><?xml version="1.0" encoding="utf-8"?>
<p:tagLst xmlns:a="http://schemas.openxmlformats.org/drawingml/2006/main" xmlns:r="http://schemas.openxmlformats.org/officeDocument/2006/relationships" xmlns:p="http://schemas.openxmlformats.org/presentationml/2006/main">
  <p:tag name="TIMING" val="|2.4|25.1"/>
</p:tagLst>
</file>

<file path=ppt/tags/tag6.xml><?xml version="1.0" encoding="utf-8"?>
<p:tagLst xmlns:a="http://schemas.openxmlformats.org/drawingml/2006/main" xmlns:r="http://schemas.openxmlformats.org/officeDocument/2006/relationships" xmlns:p="http://schemas.openxmlformats.org/presentationml/2006/main">
  <p:tag name="TIMING" val="|1.8|6.6|11.2|5.2|23.2|1.8"/>
</p:tagLst>
</file>

<file path=ppt/tags/tag7.xml><?xml version="1.0" encoding="utf-8"?>
<p:tagLst xmlns:a="http://schemas.openxmlformats.org/drawingml/2006/main" xmlns:r="http://schemas.openxmlformats.org/officeDocument/2006/relationships" xmlns:p="http://schemas.openxmlformats.org/presentationml/2006/main">
  <p:tag name="TIMING" val="|2.3|6.3|4.7|2.2|17.8"/>
</p:tagLst>
</file>

<file path=ppt/tags/tag8.xml><?xml version="1.0" encoding="utf-8"?>
<p:tagLst xmlns:a="http://schemas.openxmlformats.org/drawingml/2006/main" xmlns:r="http://schemas.openxmlformats.org/officeDocument/2006/relationships" xmlns:p="http://schemas.openxmlformats.org/presentationml/2006/main">
  <p:tag name="TIMING" val="|2|1.4|2.5|2|7.4|5"/>
</p:tagLst>
</file>

<file path=ppt/tags/tag9.xml><?xml version="1.0" encoding="utf-8"?>
<p:tagLst xmlns:a="http://schemas.openxmlformats.org/drawingml/2006/main" xmlns:r="http://schemas.openxmlformats.org/officeDocument/2006/relationships" xmlns:p="http://schemas.openxmlformats.org/presentationml/2006/main">
  <p:tag name="TIMING" val="|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1419</TotalTime>
  <Words>717</Words>
  <Application>Microsoft Office PowerPoint</Application>
  <PresentationFormat>Widescreen</PresentationFormat>
  <Paragraphs>122</Paragraphs>
  <Slides>19</Slides>
  <Notes>4</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Tính nhẩm</vt:lpstr>
      <vt:lpstr>2. Số?</vt:lpstr>
      <vt:lpstr>PowerPoint Presentation</vt:lpstr>
      <vt:lpstr>3. Một đàn gấu Bắc Cực có 10 chú gấu con, mỗi chú gấu con ăn hết 4,5 kg cá mỗi ngày. Hỏi 10 chú gấu con trong đàn đó ăn hết tất cả bao nhiêu ki-lô-gam cá mỗi ngày?</vt:lpstr>
      <vt:lpstr>3. Một đàn gấu Bắc Cực có 10 chú gấu con, mỗi chú gấu con ăn hết 4,5 kg cá mỗi ngày. Hỏi 10 chú gấu con trong đàn đó ăn hết tất cả bao nhiêu ki-lô-gam cá mỗi ngày?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118</cp:revision>
  <dcterms:created xsi:type="dcterms:W3CDTF">2024-06-30T13:54:23Z</dcterms:created>
  <dcterms:modified xsi:type="dcterms:W3CDTF">2025-04-22T23:00:20Z</dcterms:modified>
</cp:coreProperties>
</file>