
<file path=[Content_Types].xml><?xml version="1.0" encoding="utf-8"?>
<Types xmlns="http://schemas.openxmlformats.org/package/2006/content-types">
  <Default Extension="png" ContentType="image/png"/>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Lst>
  <p:notesMasterIdLst>
    <p:notesMasterId r:id="rId33"/>
  </p:notesMasterIdLst>
  <p:sldIdLst>
    <p:sldId id="2671" r:id="rId4"/>
    <p:sldId id="2654" r:id="rId5"/>
    <p:sldId id="2655" r:id="rId6"/>
    <p:sldId id="2656" r:id="rId7"/>
    <p:sldId id="2657" r:id="rId8"/>
    <p:sldId id="2658" r:id="rId9"/>
    <p:sldId id="2659" r:id="rId10"/>
    <p:sldId id="2660" r:id="rId11"/>
    <p:sldId id="347" r:id="rId12"/>
    <p:sldId id="373" r:id="rId13"/>
    <p:sldId id="2674" r:id="rId14"/>
    <p:sldId id="2675" r:id="rId15"/>
    <p:sldId id="2677" r:id="rId16"/>
    <p:sldId id="2647" r:id="rId17"/>
    <p:sldId id="2648" r:id="rId18"/>
    <p:sldId id="401" r:id="rId19"/>
    <p:sldId id="2649" r:id="rId20"/>
    <p:sldId id="402" r:id="rId21"/>
    <p:sldId id="2670" r:id="rId22"/>
    <p:sldId id="2650" r:id="rId23"/>
    <p:sldId id="2668" r:id="rId24"/>
    <p:sldId id="2651" r:id="rId25"/>
    <p:sldId id="2662" r:id="rId26"/>
    <p:sldId id="2663" r:id="rId27"/>
    <p:sldId id="2664" r:id="rId28"/>
    <p:sldId id="2665" r:id="rId29"/>
    <p:sldId id="2673" r:id="rId30"/>
    <p:sldId id="2672" r:id="rId31"/>
    <p:sldId id="265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B799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9" d="100"/>
          <a:sy n="59" d="100"/>
        </p:scale>
        <p:origin x="-1056"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554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933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win </a:t>
            </a:r>
            <a:r>
              <a:rPr lang="en-US" dirty="0" err="1"/>
              <a:t>để</a:t>
            </a:r>
            <a:r>
              <a:rPr lang="en-US" dirty="0"/>
              <a:t> </a:t>
            </a:r>
            <a:r>
              <a:rPr lang="en-US" dirty="0" err="1"/>
              <a:t>đến</a:t>
            </a:r>
            <a:r>
              <a:rPr lang="en-US" dirty="0"/>
              <a:t> </a:t>
            </a:r>
            <a:r>
              <a:rPr lang="en-US" dirty="0" err="1"/>
              <a:t>bài</a:t>
            </a:r>
            <a:r>
              <a:rPr lang="en-US" dirty="0"/>
              <a:t> </a:t>
            </a:r>
            <a:r>
              <a:rPr lang="en-US" dirty="0" err="1"/>
              <a:t>mới</a:t>
            </a:r>
            <a:r>
              <a:rPr lang="en-US" dirty="0"/>
              <a:t> </a:t>
            </a:r>
            <a:r>
              <a:rPr lang="en-US" dirty="0" err="1"/>
              <a:t>mn</a:t>
            </a:r>
            <a:r>
              <a:rPr lang="en-US" dirty="0"/>
              <a:t> </a:t>
            </a:r>
            <a:r>
              <a:rPr lang="en-US" dirty="0" err="1"/>
              <a:t>nhé</a:t>
            </a:r>
            <a:endParaRPr lang="en-US" dirty="0"/>
          </a:p>
        </p:txBody>
      </p:sp>
    </p:spTree>
    <p:extLst>
      <p:ext uri="{BB962C8B-B14F-4D97-AF65-F5344CB8AC3E}">
        <p14:creationId xmlns:p14="http://schemas.microsoft.com/office/powerpoint/2010/main" val="9685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407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a:t>Cre by– Măng Non – Tài liệu Tiểu học. Nghiêm cấm cô Hương Thảo sao chép dưới mọi hình thức!</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0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64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5" name="页脚占位符 4">
            <a:extLst>
              <a:ext uri="{FF2B5EF4-FFF2-40B4-BE49-F238E27FC236}">
                <a16:creationId xmlns=""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5" name="页脚占位符 4">
            <a:extLst>
              <a:ext uri="{FF2B5EF4-FFF2-40B4-BE49-F238E27FC236}">
                <a16:creationId xmlns=""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5" name="页脚占位符 4">
            <a:extLst>
              <a:ext uri="{FF2B5EF4-FFF2-40B4-BE49-F238E27FC236}">
                <a16:creationId xmlns=""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5" name="页脚占位符 4">
            <a:extLst>
              <a:ext uri="{FF2B5EF4-FFF2-40B4-BE49-F238E27FC236}">
                <a16:creationId xmlns=""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5" name="页脚占位符 4">
            <a:extLst>
              <a:ext uri="{FF2B5EF4-FFF2-40B4-BE49-F238E27FC236}">
                <a16:creationId xmlns=""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6" name="页脚占位符 5">
            <a:extLst>
              <a:ext uri="{FF2B5EF4-FFF2-40B4-BE49-F238E27FC236}">
                <a16:creationId xmlns=""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121897" tIns="121897" rIns="121897" bIns="121897" anchor="t" anchorCtr="0">
            <a:noAutofit/>
          </a:bodyPr>
          <a:lstStyle>
            <a:lvl1pPr marL="609585" lvl="0" indent="-406390">
              <a:lnSpc>
                <a:spcPct val="100000"/>
              </a:lnSpc>
              <a:spcBef>
                <a:spcPts val="0"/>
              </a:spcBef>
              <a:spcAft>
                <a:spcPts val="0"/>
              </a:spcAft>
              <a:buSzPts val="1200"/>
              <a:buChar char="●"/>
              <a:defRPr sz="2100">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121897" tIns="121897" rIns="121897" bIns="121897"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489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121897" tIns="121897" rIns="121897" bIns="121897"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2000"/>
              <a:buFont typeface="Holtwood One SC"/>
              <a:buNone/>
              <a:defRPr sz="2900">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700">
                <a:latin typeface="Holtwood One SC"/>
                <a:ea typeface="Holtwood One SC"/>
                <a:cs typeface="Holtwood One SC"/>
                <a:sym typeface="Holtwood One SC"/>
              </a:defRPr>
            </a:lvl2pPr>
            <a:lvl3pPr lvl="2">
              <a:spcBef>
                <a:spcPts val="2133"/>
              </a:spcBef>
              <a:spcAft>
                <a:spcPts val="0"/>
              </a:spcAft>
              <a:buSzPts val="2000"/>
              <a:buFont typeface="Holtwood One SC"/>
              <a:buNone/>
              <a:defRPr sz="2700">
                <a:latin typeface="Holtwood One SC"/>
                <a:ea typeface="Holtwood One SC"/>
                <a:cs typeface="Holtwood One SC"/>
                <a:sym typeface="Holtwood One SC"/>
              </a:defRPr>
            </a:lvl3pPr>
            <a:lvl4pPr lvl="3">
              <a:spcBef>
                <a:spcPts val="2133"/>
              </a:spcBef>
              <a:spcAft>
                <a:spcPts val="0"/>
              </a:spcAft>
              <a:buSzPts val="2000"/>
              <a:buFont typeface="Holtwood One SC"/>
              <a:buNone/>
              <a:defRPr sz="2700">
                <a:latin typeface="Holtwood One SC"/>
                <a:ea typeface="Holtwood One SC"/>
                <a:cs typeface="Holtwood One SC"/>
                <a:sym typeface="Holtwood One SC"/>
              </a:defRPr>
            </a:lvl4pPr>
            <a:lvl5pPr lvl="4">
              <a:spcBef>
                <a:spcPts val="2133"/>
              </a:spcBef>
              <a:spcAft>
                <a:spcPts val="0"/>
              </a:spcAft>
              <a:buSzPts val="2000"/>
              <a:buFont typeface="Holtwood One SC"/>
              <a:buNone/>
              <a:defRPr sz="2700">
                <a:latin typeface="Holtwood One SC"/>
                <a:ea typeface="Holtwood One SC"/>
                <a:cs typeface="Holtwood One SC"/>
                <a:sym typeface="Holtwood One SC"/>
              </a:defRPr>
            </a:lvl5pPr>
            <a:lvl6pPr lvl="5">
              <a:spcBef>
                <a:spcPts val="2133"/>
              </a:spcBef>
              <a:spcAft>
                <a:spcPts val="0"/>
              </a:spcAft>
              <a:buSzPts val="2000"/>
              <a:buFont typeface="Holtwood One SC"/>
              <a:buNone/>
              <a:defRPr sz="2700">
                <a:latin typeface="Holtwood One SC"/>
                <a:ea typeface="Holtwood One SC"/>
                <a:cs typeface="Holtwood One SC"/>
                <a:sym typeface="Holtwood One SC"/>
              </a:defRPr>
            </a:lvl6pPr>
            <a:lvl7pPr lvl="6">
              <a:spcBef>
                <a:spcPts val="2133"/>
              </a:spcBef>
              <a:spcAft>
                <a:spcPts val="0"/>
              </a:spcAft>
              <a:buSzPts val="2000"/>
              <a:buFont typeface="Holtwood One SC"/>
              <a:buNone/>
              <a:defRPr sz="2700">
                <a:latin typeface="Holtwood One SC"/>
                <a:ea typeface="Holtwood One SC"/>
                <a:cs typeface="Holtwood One SC"/>
                <a:sym typeface="Holtwood One SC"/>
              </a:defRPr>
            </a:lvl7pPr>
            <a:lvl8pPr lvl="7">
              <a:spcBef>
                <a:spcPts val="2133"/>
              </a:spcBef>
              <a:spcAft>
                <a:spcPts val="0"/>
              </a:spcAft>
              <a:buSzPts val="2000"/>
              <a:buFont typeface="Holtwood One SC"/>
              <a:buNone/>
              <a:defRPr sz="2700">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700">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000"/>
              <a:buFont typeface="Holtwood One SC"/>
              <a:buNone/>
              <a:defRPr sz="2900">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700">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700">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700">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700">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700">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700">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700">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700">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000"/>
              <a:buFont typeface="Holtwood One SC"/>
              <a:buNone/>
              <a:defRPr sz="2900">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700">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700">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700">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700">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700">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700">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700">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700">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1500"/>
              <a:buNone/>
              <a:defRPr sz="1900">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500"/>
              <a:buNone/>
              <a:defRPr sz="1900">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500"/>
              <a:buNone/>
              <a:defRPr sz="1900">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044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ABA66174-3328-40E4-AADF-655C79A2A8DD}"/>
              </a:ext>
            </a:extLst>
          </p:cNvPr>
          <p:cNvSpPr>
            <a:spLocks noGrp="1"/>
          </p:cNvSpPr>
          <p:nvPr>
            <p:ph type="dt" sz="half" idx="10"/>
          </p:nvPr>
        </p:nvSpPr>
        <p:spPr/>
        <p:txBody>
          <a:bodyPr/>
          <a:lstStyle/>
          <a:p>
            <a:fld id="{71105ECC-05DB-4A25-8E6A-E61FCA6F5619}" type="datetimeFigureOut">
              <a:rPr lang="zh-CN" altLang="en-US" smtClean="0"/>
              <a:t>2022/11/2</a:t>
            </a:fld>
            <a:endParaRPr lang="zh-CN" altLang="en-US"/>
          </a:p>
        </p:txBody>
      </p:sp>
      <p:sp>
        <p:nvSpPr>
          <p:cNvPr id="5" name="页脚占位符 4">
            <a:extLst>
              <a:ext uri="{FF2B5EF4-FFF2-40B4-BE49-F238E27FC236}">
                <a16:creationId xmlns:a16="http://schemas.microsoft.com/office/drawing/2014/main" xmlns=""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
        <p:nvSpPr>
          <p:cNvPr id="7" name="Rectangle 6">
            <a:extLst>
              <a:ext uri="{FF2B5EF4-FFF2-40B4-BE49-F238E27FC236}">
                <a16:creationId xmlns:a16="http://schemas.microsoft.com/office/drawing/2014/main" xmlns="" id="{40CBAA51-4BBA-42D0-92B4-0E195B3B02A3}"/>
              </a:ext>
            </a:extLst>
          </p:cNvPr>
          <p:cNvSpPr/>
          <p:nvPr userDrawn="1"/>
        </p:nvSpPr>
        <p:spPr>
          <a:xfrm>
            <a:off x="0" y="0"/>
            <a:ext cx="12192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61A10C0-DF56-42B3-AA69-9DF7037A881F}"/>
              </a:ext>
            </a:extLst>
          </p:cNvPr>
          <p:cNvSpPr/>
          <p:nvPr userDrawn="1"/>
        </p:nvSpPr>
        <p:spPr>
          <a:xfrm>
            <a:off x="161365" y="136525"/>
            <a:ext cx="11873753" cy="658495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50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8" name="页脚占位符 7">
            <a:extLst>
              <a:ext uri="{FF2B5EF4-FFF2-40B4-BE49-F238E27FC236}">
                <a16:creationId xmlns=""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4" name="页脚占位符 3">
            <a:extLst>
              <a:ext uri="{FF2B5EF4-FFF2-40B4-BE49-F238E27FC236}">
                <a16:creationId xmlns=""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50935544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C6B4BA-8612-406E-AB8B-B7A3F1618D9F}" type="slidenum">
              <a:rPr lang="en-US" altLang="en-US"/>
              <a:pPr>
                <a:defRPr/>
              </a:pPr>
              <a:t>‹#›</a:t>
            </a:fld>
            <a:endParaRPr lang="en-US" altLang="en-US"/>
          </a:p>
        </p:txBody>
      </p:sp>
    </p:spTree>
    <p:extLst>
      <p:ext uri="{BB962C8B-B14F-4D97-AF65-F5344CB8AC3E}">
        <p14:creationId xmlns:p14="http://schemas.microsoft.com/office/powerpoint/2010/main" val="422258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3" name="页脚占位符 2">
            <a:extLst>
              <a:ext uri="{FF2B5EF4-FFF2-40B4-BE49-F238E27FC236}">
                <a16:creationId xmlns=""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 xmlns:a16="http://schemas.microsoft.com/office/drawing/2014/main" id="{541DF714-2A14-400B-8451-8B903A336D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 xmlns:a16="http://schemas.microsoft.com/office/drawing/2014/main" id="{8C416740-6B53-47A2-8EAE-0CA56918D1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6" name="页脚占位符 5">
            <a:extLst>
              <a:ext uri="{FF2B5EF4-FFF2-40B4-BE49-F238E27FC236}">
                <a16:creationId xmlns=""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2022/11/2</a:t>
            </a:fld>
            <a:endParaRPr lang="zh-CN" altLang="en-US"/>
          </a:p>
        </p:txBody>
      </p:sp>
      <p:sp>
        <p:nvSpPr>
          <p:cNvPr id="6" name="页脚占位符 5">
            <a:extLst>
              <a:ext uri="{FF2B5EF4-FFF2-40B4-BE49-F238E27FC236}">
                <a16:creationId xmlns=""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2022/11/2</a:t>
            </a:fld>
            <a:endParaRPr lang="zh-CN" altLang="en-US"/>
          </a:p>
        </p:txBody>
      </p:sp>
      <p:sp>
        <p:nvSpPr>
          <p:cNvPr id="5" name="页脚占位符 4">
            <a:extLst>
              <a:ext uri="{FF2B5EF4-FFF2-40B4-BE49-F238E27FC236}">
                <a16:creationId xmlns=""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5BF77514-66EE-4920-974A-D481EAB3B2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 xmlns:a16="http://schemas.microsoft.com/office/drawing/2014/main" id="{1DFDB254-E73E-4005-9A38-42A86BD5D534}"/>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55" r:id="rId35"/>
    <p:sldLayoutId id="2147483756" r:id="rId36"/>
    <p:sldLayoutId id="214748375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 xmlns:a16="http://schemas.microsoft.com/office/drawing/2014/main" id="{9B1062AC-FC9F-49BD-BF60-2AA56E3AD1E2}"/>
              </a:ext>
            </a:extLst>
          </p:cNvPr>
          <p:cNvSpPr txBox="1"/>
          <p:nvPr/>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 xmlns:a16="http://schemas.microsoft.com/office/drawing/2014/main" id="{D51709DC-CFAC-4219-BA6E-11C20A9C85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 xmlns:a16="http://schemas.microsoft.com/office/drawing/2014/main" id="{8181A053-FEEE-4783-9A97-F4EC2A8A219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54" r:id="rId12"/>
    <p:sldLayoutId id="2147483758"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1.xml"/><Relationship Id="rId1" Type="http://schemas.openxmlformats.org/officeDocument/2006/relationships/audio" Target="file:///C:\Users\41102\Desktop\ATGT%20hang\ATGT\An%20Toan%20Giao%20Thong%20-%20Be%20Bao%20An.mp3"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7.xml"/><Relationship Id="rId1" Type="http://schemas.openxmlformats.org/officeDocument/2006/relationships/slideLayout" Target="../slideLayouts/slideLayout48.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5.xml"/><Relationship Id="rId3" Type="http://schemas.openxmlformats.org/officeDocument/2006/relationships/audio" Target="../media/audio5.wav"/><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5.png"/><Relationship Id="rId1" Type="http://schemas.openxmlformats.org/officeDocument/2006/relationships/slideLayout" Target="../slideLayouts/slideLayout46.xml"/><Relationship Id="rId6" Type="http://schemas.openxmlformats.org/officeDocument/2006/relationships/slide" Target="slide27.xml"/><Relationship Id="rId11" Type="http://schemas.openxmlformats.org/officeDocument/2006/relationships/slide" Target="slide24.xml"/><Relationship Id="rId5" Type="http://schemas.microsoft.com/office/2007/relationships/hdphoto" Target="../media/hdphoto2.wdp"/><Relationship Id="rId15" Type="http://schemas.openxmlformats.org/officeDocument/2006/relationships/slide" Target="slide26.xml"/><Relationship Id="rId10" Type="http://schemas.microsoft.com/office/2007/relationships/hdphoto" Target="../media/hdphoto4.wdp"/><Relationship Id="rId4" Type="http://schemas.openxmlformats.org/officeDocument/2006/relationships/image" Target="../media/image50.png"/><Relationship Id="rId9" Type="http://schemas.openxmlformats.org/officeDocument/2006/relationships/image" Target="../media/image52.png"/><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6.wav"/><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6.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6.wav"/><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7.xml"/><Relationship Id="rId18"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5.xml"/><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2.gif"/><Relationship Id="rId1" Type="http://schemas.openxmlformats.org/officeDocument/2006/relationships/slideLayout" Target="../slideLayouts/slideLayout49.xml"/><Relationship Id="rId6" Type="http://schemas.openxmlformats.org/officeDocument/2006/relationships/image" Target="../media/image13.gif"/><Relationship Id="rId11" Type="http://schemas.openxmlformats.org/officeDocument/2006/relationships/slide" Target="slide8.xml"/><Relationship Id="rId5" Type="http://schemas.openxmlformats.org/officeDocument/2006/relationships/image" Target="../media/image12.png"/><Relationship Id="rId15" Type="http://schemas.openxmlformats.org/officeDocument/2006/relationships/slide" Target="slide6.xml"/><Relationship Id="rId10" Type="http://schemas.openxmlformats.org/officeDocument/2006/relationships/image" Target="../media/image17.gif"/><Relationship Id="rId19"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19.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24.jpeg"/><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4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49.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12.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4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016000" y="304801"/>
            <a:ext cx="107696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700" b="1">
                <a:solidFill>
                  <a:srgbClr val="0000CC"/>
                </a:solidFill>
                <a:latin typeface="Arial" charset="0"/>
                <a:cs typeface="Arial" charset="0"/>
              </a:rPr>
              <a:t>TRƯỜNG TIỂU HỌC K’ NAI</a:t>
            </a:r>
            <a:endParaRPr lang="en-US" altLang="en-US" sz="3700" b="1">
              <a:latin typeface="Arial" charset="0"/>
              <a:cs typeface="Arial" charset="0"/>
            </a:endParaRPr>
          </a:p>
        </p:txBody>
      </p:sp>
      <p:sp>
        <p:nvSpPr>
          <p:cNvPr id="2052" name="WordArt 11"/>
          <p:cNvSpPr>
            <a:spLocks noChangeArrowheads="1" noChangeShapeType="1" noTextEdit="1"/>
          </p:cNvSpPr>
          <p:nvPr/>
        </p:nvSpPr>
        <p:spPr bwMode="auto">
          <a:xfrm>
            <a:off x="3037419" y="1920240"/>
            <a:ext cx="5496981" cy="594360"/>
          </a:xfrm>
          <a:prstGeom prst="rect">
            <a:avLst/>
          </a:prstGeom>
        </p:spPr>
        <p:txBody>
          <a:bodyPr wrap="none" lIns="121917" tIns="60958" rIns="121917" bIns="60958" fromWordArt="1">
            <a:prstTxWarp prst="textPlain">
              <a:avLst>
                <a:gd name="adj" fmla="val 50000"/>
              </a:avLst>
            </a:prstTxWarp>
          </a:bodyPr>
          <a:lstStyle/>
          <a:p>
            <a:pPr algn="ctr"/>
            <a:r>
              <a:rPr lang="en-US" sz="4800" b="1" kern="10" dirty="0" err="1">
                <a:ln w="9525">
                  <a:solidFill>
                    <a:schemeClr val="hlink"/>
                  </a:solidFill>
                  <a:round/>
                  <a:headEnd/>
                  <a:tailEnd/>
                </a:ln>
                <a:solidFill>
                  <a:schemeClr val="tx2"/>
                </a:solidFill>
                <a:latin typeface="Times New Roman"/>
                <a:cs typeface="Times New Roman"/>
              </a:rPr>
              <a:t>Môn</a:t>
            </a:r>
            <a:r>
              <a:rPr lang="en-US" sz="4800" b="1" kern="10" dirty="0">
                <a:ln w="9525">
                  <a:solidFill>
                    <a:schemeClr val="hlink"/>
                  </a:solidFill>
                  <a:round/>
                  <a:headEnd/>
                  <a:tailEnd/>
                </a:ln>
                <a:solidFill>
                  <a:schemeClr val="tx2"/>
                </a:solidFill>
                <a:latin typeface="Times New Roman"/>
                <a:cs typeface="Times New Roman"/>
              </a:rPr>
              <a:t>: </a:t>
            </a:r>
            <a:r>
              <a:rPr lang="en-US" sz="4800" b="1" kern="10" dirty="0" smtClean="0">
                <a:ln w="9525">
                  <a:solidFill>
                    <a:schemeClr val="hlink"/>
                  </a:solidFill>
                  <a:round/>
                  <a:headEnd/>
                  <a:tailEnd/>
                </a:ln>
                <a:solidFill>
                  <a:schemeClr val="tx2"/>
                </a:solidFill>
                <a:latin typeface="Times New Roman"/>
                <a:cs typeface="Times New Roman"/>
              </a:rPr>
              <a:t>TOÁN</a:t>
            </a:r>
            <a:endParaRPr lang="en-US" sz="4800" b="1" kern="10" dirty="0">
              <a:ln w="9525">
                <a:solidFill>
                  <a:schemeClr val="hlink"/>
                </a:solidFill>
                <a:round/>
                <a:headEnd/>
                <a:tailEnd/>
              </a:ln>
              <a:solidFill>
                <a:schemeClr val="tx2"/>
              </a:solidFill>
              <a:latin typeface="Times New Roman"/>
              <a:cs typeface="Times New Roman"/>
            </a:endParaRPr>
          </a:p>
        </p:txBody>
      </p:sp>
      <p:sp>
        <p:nvSpPr>
          <p:cNvPr id="2053" name="WordArt 12"/>
          <p:cNvSpPr>
            <a:spLocks noChangeArrowheads="1" noChangeShapeType="1" noTextEdit="1"/>
          </p:cNvSpPr>
          <p:nvPr/>
        </p:nvSpPr>
        <p:spPr bwMode="auto">
          <a:xfrm>
            <a:off x="3048000" y="4328160"/>
            <a:ext cx="7137400" cy="609600"/>
          </a:xfrm>
          <a:prstGeom prst="rect">
            <a:avLst/>
          </a:prstGeom>
        </p:spPr>
        <p:txBody>
          <a:bodyPr wrap="none" lIns="121917" tIns="60958" rIns="121917" bIns="60958" fromWordArt="1">
            <a:prstTxWarp prst="textPlain">
              <a:avLst>
                <a:gd name="adj" fmla="val 50000"/>
              </a:avLst>
            </a:prstTxWarp>
          </a:bodyPr>
          <a:lstStyle/>
          <a:p>
            <a:pPr algn="ctr"/>
            <a:r>
              <a:rPr lang="en-US" sz="4800" b="1" kern="10" dirty="0" err="1">
                <a:ln w="9525">
                  <a:solidFill>
                    <a:srgbClr val="0000FF"/>
                  </a:solidFill>
                  <a:round/>
                  <a:headEnd/>
                  <a:tailEnd/>
                </a:ln>
                <a:solidFill>
                  <a:schemeClr val="hlink"/>
                </a:solidFill>
                <a:latin typeface="Times New Roman"/>
                <a:cs typeface="Times New Roman"/>
              </a:rPr>
              <a:t>Giáo</a:t>
            </a:r>
            <a:r>
              <a:rPr lang="en-US" sz="4800" b="1" kern="10" dirty="0">
                <a:ln w="9525">
                  <a:solidFill>
                    <a:srgbClr val="0000FF"/>
                  </a:solidFill>
                  <a:round/>
                  <a:headEnd/>
                  <a:tailEnd/>
                </a:ln>
                <a:solidFill>
                  <a:schemeClr val="hlink"/>
                </a:solidFill>
                <a:latin typeface="Times New Roman"/>
                <a:cs typeface="Times New Roman"/>
              </a:rPr>
              <a:t> </a:t>
            </a:r>
            <a:r>
              <a:rPr lang="en-US" sz="4800" b="1" kern="10" dirty="0" err="1">
                <a:ln w="9525">
                  <a:solidFill>
                    <a:srgbClr val="0000FF"/>
                  </a:solidFill>
                  <a:round/>
                  <a:headEnd/>
                  <a:tailEnd/>
                </a:ln>
                <a:solidFill>
                  <a:schemeClr val="hlink"/>
                </a:solidFill>
                <a:latin typeface="Times New Roman"/>
                <a:cs typeface="Times New Roman"/>
              </a:rPr>
              <a:t>viên</a:t>
            </a:r>
            <a:r>
              <a:rPr lang="en-US" sz="4800" b="1" kern="10" dirty="0">
                <a:ln w="9525">
                  <a:solidFill>
                    <a:srgbClr val="0000FF"/>
                  </a:solidFill>
                  <a:round/>
                  <a:headEnd/>
                  <a:tailEnd/>
                </a:ln>
                <a:solidFill>
                  <a:schemeClr val="hlink"/>
                </a:solidFill>
                <a:latin typeface="Times New Roman"/>
                <a:cs typeface="Times New Roman"/>
              </a:rPr>
              <a:t>: </a:t>
            </a:r>
            <a:r>
              <a:rPr lang="en-US" sz="4800" b="1" kern="10" dirty="0" err="1" smtClean="0">
                <a:ln w="9525">
                  <a:solidFill>
                    <a:srgbClr val="0000FF"/>
                  </a:solidFill>
                  <a:round/>
                  <a:headEnd/>
                  <a:tailEnd/>
                </a:ln>
                <a:solidFill>
                  <a:schemeClr val="hlink"/>
                </a:solidFill>
                <a:latin typeface="Times New Roman"/>
                <a:cs typeface="Times New Roman"/>
              </a:rPr>
              <a:t>Lê</a:t>
            </a:r>
            <a:r>
              <a:rPr lang="en-US" sz="4800" b="1" kern="10" dirty="0" smtClean="0">
                <a:ln w="9525">
                  <a:solidFill>
                    <a:srgbClr val="0000FF"/>
                  </a:solidFill>
                  <a:round/>
                  <a:headEnd/>
                  <a:tailEnd/>
                </a:ln>
                <a:solidFill>
                  <a:schemeClr val="hlink"/>
                </a:solidFill>
                <a:latin typeface="Times New Roman"/>
                <a:cs typeface="Times New Roman"/>
              </a:rPr>
              <a:t> </a:t>
            </a:r>
            <a:r>
              <a:rPr lang="en-US" sz="4800" b="1" kern="10" dirty="0" err="1" smtClean="0">
                <a:ln w="9525">
                  <a:solidFill>
                    <a:srgbClr val="0000FF"/>
                  </a:solidFill>
                  <a:round/>
                  <a:headEnd/>
                  <a:tailEnd/>
                </a:ln>
                <a:solidFill>
                  <a:schemeClr val="hlink"/>
                </a:solidFill>
                <a:latin typeface="Times New Roman"/>
                <a:cs typeface="Times New Roman"/>
              </a:rPr>
              <a:t>Chí</a:t>
            </a:r>
            <a:r>
              <a:rPr lang="en-US" sz="4800" b="1" kern="10" dirty="0" smtClean="0">
                <a:ln w="9525">
                  <a:solidFill>
                    <a:srgbClr val="0000FF"/>
                  </a:solidFill>
                  <a:round/>
                  <a:headEnd/>
                  <a:tailEnd/>
                </a:ln>
                <a:solidFill>
                  <a:schemeClr val="hlink"/>
                </a:solidFill>
                <a:latin typeface="Times New Roman"/>
                <a:cs typeface="Times New Roman"/>
              </a:rPr>
              <a:t> </a:t>
            </a:r>
            <a:r>
              <a:rPr lang="en-US" sz="4800" b="1" kern="10" dirty="0" err="1" smtClean="0">
                <a:ln w="9525">
                  <a:solidFill>
                    <a:srgbClr val="0000FF"/>
                  </a:solidFill>
                  <a:round/>
                  <a:headEnd/>
                  <a:tailEnd/>
                </a:ln>
                <a:solidFill>
                  <a:schemeClr val="hlink"/>
                </a:solidFill>
                <a:latin typeface="Times New Roman"/>
                <a:cs typeface="Times New Roman"/>
              </a:rPr>
              <a:t>Thuyên</a:t>
            </a:r>
            <a:endParaRPr lang="en-US" sz="4800" b="1" kern="10" dirty="0">
              <a:ln w="9525">
                <a:solidFill>
                  <a:srgbClr val="0000FF"/>
                </a:solidFill>
                <a:round/>
                <a:headEnd/>
                <a:tailEnd/>
              </a:ln>
              <a:solidFill>
                <a:schemeClr val="hlink"/>
              </a:solidFill>
              <a:latin typeface="Times New Roman"/>
              <a:cs typeface="Times New Roman"/>
            </a:endParaRPr>
          </a:p>
        </p:txBody>
      </p:sp>
      <p:sp>
        <p:nvSpPr>
          <p:cNvPr id="2054" name="WordArt 18"/>
          <p:cNvSpPr>
            <a:spLocks noChangeArrowheads="1" noChangeShapeType="1" noTextEdit="1"/>
          </p:cNvSpPr>
          <p:nvPr/>
        </p:nvSpPr>
        <p:spPr bwMode="auto">
          <a:xfrm>
            <a:off x="4876800" y="5318760"/>
            <a:ext cx="5791200" cy="457200"/>
          </a:xfrm>
          <a:prstGeom prst="rect">
            <a:avLst/>
          </a:prstGeom>
        </p:spPr>
        <p:txBody>
          <a:bodyPr wrap="none" lIns="121917" tIns="60958" rIns="121917" bIns="60958" fromWordArt="1">
            <a:prstTxWarp prst="textPlain">
              <a:avLst>
                <a:gd name="adj" fmla="val 50000"/>
              </a:avLst>
            </a:prstTxWarp>
          </a:bodyPr>
          <a:lstStyle/>
          <a:p>
            <a:pPr algn="ctr"/>
            <a:r>
              <a:rPr lang="vi-VN" sz="4800" kern="10" dirty="0">
                <a:ln w="9525">
                  <a:solidFill>
                    <a:srgbClr val="0000FF"/>
                  </a:solidFill>
                  <a:round/>
                  <a:headEnd/>
                  <a:tailEnd/>
                </a:ln>
                <a:solidFill>
                  <a:schemeClr val="hlink"/>
                </a:solidFill>
                <a:latin typeface="Times New Roman"/>
                <a:cs typeface="Times New Roman"/>
              </a:rPr>
              <a:t>Phú Hội- Tháng </a:t>
            </a:r>
            <a:r>
              <a:rPr lang="vi-VN" sz="4800" kern="10" dirty="0" smtClean="0">
                <a:ln w="9525">
                  <a:solidFill>
                    <a:srgbClr val="0000FF"/>
                  </a:solidFill>
                  <a:round/>
                  <a:headEnd/>
                  <a:tailEnd/>
                </a:ln>
                <a:solidFill>
                  <a:schemeClr val="hlink"/>
                </a:solidFill>
                <a:latin typeface="Times New Roman"/>
                <a:cs typeface="Times New Roman"/>
              </a:rPr>
              <a:t>1</a:t>
            </a:r>
            <a:r>
              <a:rPr lang="en-US" sz="4800" kern="10" dirty="0" smtClean="0">
                <a:ln w="9525">
                  <a:solidFill>
                    <a:srgbClr val="0000FF"/>
                  </a:solidFill>
                  <a:round/>
                  <a:headEnd/>
                  <a:tailEnd/>
                </a:ln>
                <a:solidFill>
                  <a:schemeClr val="hlink"/>
                </a:solidFill>
                <a:latin typeface="Times New Roman"/>
                <a:cs typeface="Times New Roman"/>
              </a:rPr>
              <a:t>1</a:t>
            </a:r>
            <a:r>
              <a:rPr lang="vi-VN" sz="4800" kern="10" dirty="0" smtClean="0">
                <a:ln w="9525">
                  <a:solidFill>
                    <a:srgbClr val="0000FF"/>
                  </a:solidFill>
                  <a:round/>
                  <a:headEnd/>
                  <a:tailEnd/>
                </a:ln>
                <a:solidFill>
                  <a:schemeClr val="hlink"/>
                </a:solidFill>
                <a:latin typeface="Times New Roman"/>
                <a:cs typeface="Times New Roman"/>
              </a:rPr>
              <a:t> </a:t>
            </a:r>
            <a:r>
              <a:rPr lang="vi-VN" sz="4800" kern="10" dirty="0">
                <a:ln w="9525">
                  <a:solidFill>
                    <a:srgbClr val="0000FF"/>
                  </a:solidFill>
                  <a:round/>
                  <a:headEnd/>
                  <a:tailEnd/>
                </a:ln>
                <a:solidFill>
                  <a:schemeClr val="hlink"/>
                </a:solidFill>
                <a:latin typeface="Times New Roman"/>
                <a:cs typeface="Times New Roman"/>
              </a:rPr>
              <a:t>năm 2022</a:t>
            </a:r>
            <a:endParaRPr lang="en-US" sz="4800" kern="10" dirty="0">
              <a:ln w="9525">
                <a:solidFill>
                  <a:srgbClr val="0000FF"/>
                </a:solidFill>
                <a:round/>
                <a:headEnd/>
                <a:tailEnd/>
              </a:ln>
              <a:solidFill>
                <a:schemeClr val="hlink"/>
              </a:solidFill>
              <a:latin typeface="Times New Roman"/>
              <a:cs typeface="Times New Roman"/>
            </a:endParaRPr>
          </a:p>
        </p:txBody>
      </p:sp>
      <p:pic>
        <p:nvPicPr>
          <p:cNvPr id="2055" name="Picture 19" descr="Frame 59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367" y="121920"/>
            <a:ext cx="12136967" cy="705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WordArt 24"/>
          <p:cNvSpPr>
            <a:spLocks noChangeArrowheads="1" noChangeShapeType="1" noTextEdit="1"/>
          </p:cNvSpPr>
          <p:nvPr/>
        </p:nvSpPr>
        <p:spPr bwMode="auto">
          <a:xfrm>
            <a:off x="5181600" y="1193800"/>
            <a:ext cx="2336800" cy="381000"/>
          </a:xfrm>
          <a:prstGeom prst="rect">
            <a:avLst/>
          </a:prstGeom>
        </p:spPr>
        <p:txBody>
          <a:bodyPr wrap="none" lIns="121917" tIns="60958" rIns="121917" bIns="60958" fromWordArt="1">
            <a:prstTxWarp prst="textPlain">
              <a:avLst>
                <a:gd name="adj" fmla="val 50000"/>
              </a:avLst>
            </a:prstTxWarp>
          </a:bodyPr>
          <a:lstStyle/>
          <a:p>
            <a:pPr algn="ctr"/>
            <a:r>
              <a:rPr lang="en-US" sz="4800" kern="10" dirty="0" err="1">
                <a:ln w="9525">
                  <a:solidFill>
                    <a:srgbClr val="FF0000"/>
                  </a:solidFill>
                  <a:round/>
                  <a:headEnd/>
                  <a:tailEnd/>
                </a:ln>
                <a:solidFill>
                  <a:srgbClr val="FF0000"/>
                </a:solidFill>
                <a:latin typeface="Times New Roman"/>
                <a:cs typeface="Times New Roman"/>
              </a:rPr>
              <a:t>Lớp</a:t>
            </a:r>
            <a:r>
              <a:rPr lang="en-US" sz="4800" kern="10" dirty="0">
                <a:ln w="9525">
                  <a:solidFill>
                    <a:srgbClr val="FF0000"/>
                  </a:solidFill>
                  <a:round/>
                  <a:headEnd/>
                  <a:tailEnd/>
                </a:ln>
                <a:solidFill>
                  <a:srgbClr val="FF0000"/>
                </a:solidFill>
                <a:latin typeface="Times New Roman"/>
                <a:cs typeface="Times New Roman"/>
              </a:rPr>
              <a:t> </a:t>
            </a:r>
            <a:r>
              <a:rPr lang="en-US" sz="4800" kern="10" dirty="0" smtClean="0">
                <a:ln w="9525">
                  <a:solidFill>
                    <a:srgbClr val="FF0000"/>
                  </a:solidFill>
                  <a:round/>
                  <a:headEnd/>
                  <a:tailEnd/>
                </a:ln>
                <a:solidFill>
                  <a:srgbClr val="FF0000"/>
                </a:solidFill>
                <a:latin typeface="Times New Roman"/>
                <a:cs typeface="Times New Roman"/>
              </a:rPr>
              <a:t>3A</a:t>
            </a:r>
            <a:endParaRPr lang="en-US" sz="4800" kern="10" dirty="0">
              <a:ln w="9525">
                <a:solidFill>
                  <a:srgbClr val="FF0000"/>
                </a:solidFill>
                <a:round/>
                <a:headEnd/>
                <a:tailEnd/>
              </a:ln>
              <a:solidFill>
                <a:srgbClr val="FF0000"/>
              </a:solidFill>
              <a:latin typeface="Times New Roman"/>
              <a:cs typeface="Times New Roman"/>
            </a:endParaRPr>
          </a:p>
        </p:txBody>
      </p:sp>
      <p:pic>
        <p:nvPicPr>
          <p:cNvPr id="5146" name="An Toan Giao Thong - Be Bao An.mp3">
            <a:hlinkClick r:id="" action="ppaction://media"/>
          </p:cNvPr>
          <p:cNvPicPr>
            <a:picLocks noGrp="1" noRot="1" noChangeAspect="1" noChangeArrowheads="1"/>
          </p:cNvPicPr>
          <p:nvPr>
            <p:ph/>
            <a:audioFile r:link="rId1"/>
          </p:nvPr>
        </p:nvPicPr>
        <p:blipFill>
          <a:blip r:embed="rId4">
            <a:extLst>
              <a:ext uri="{28A0092B-C50C-407E-A947-70E740481C1C}">
                <a14:useLocalDpi xmlns:a14="http://schemas.microsoft.com/office/drawing/2010/main" val="0"/>
              </a:ext>
            </a:extLst>
          </a:blip>
          <a:srcRect/>
          <a:stretch>
            <a:fillRect/>
          </a:stretch>
        </p:blipFill>
        <p:spPr>
          <a:xfrm>
            <a:off x="2133600" y="6096000"/>
            <a:ext cx="406400" cy="304800"/>
          </a:xfrm>
        </p:spPr>
      </p:pic>
    </p:spTree>
    <p:extLst>
      <p:ext uri="{BB962C8B-B14F-4D97-AF65-F5344CB8AC3E}">
        <p14:creationId xmlns:p14="http://schemas.microsoft.com/office/powerpoint/2010/main" val="1476239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8816" fill="hold"/>
                                        <p:tgtEl>
                                          <p:spTgt spid="51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1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E17408-A20A-4BB5-8C61-686ABBA8777B}"/>
              </a:ext>
            </a:extLst>
          </p:cNvPr>
          <p:cNvPicPr>
            <a:picLocks noChangeAspect="1"/>
          </p:cNvPicPr>
          <p:nvPr/>
        </p:nvPicPr>
        <p:blipFill>
          <a:blip r:embed="rId2"/>
          <a:stretch>
            <a:fillRect/>
          </a:stretch>
        </p:blipFill>
        <p:spPr>
          <a:xfrm>
            <a:off x="11106975" y="3891258"/>
            <a:ext cx="1122385" cy="2557668"/>
          </a:xfrm>
          <a:prstGeom prst="rect">
            <a:avLst/>
          </a:prstGeom>
        </p:spPr>
      </p:pic>
      <p:pic>
        <p:nvPicPr>
          <p:cNvPr id="7" name="Picture 6">
            <a:extLst>
              <a:ext uri="{FF2B5EF4-FFF2-40B4-BE49-F238E27FC236}">
                <a16:creationId xmlns:a16="http://schemas.microsoft.com/office/drawing/2014/main" xmlns=""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411480" y="202985"/>
            <a:ext cx="1788160" cy="2707640"/>
          </a:xfrm>
          <a:prstGeom prst="rect">
            <a:avLst/>
          </a:prstGeom>
        </p:spPr>
      </p:pic>
      <p:pic>
        <p:nvPicPr>
          <p:cNvPr id="27" name="Picture 26">
            <a:extLst>
              <a:ext uri="{FF2B5EF4-FFF2-40B4-BE49-F238E27FC236}">
                <a16:creationId xmlns:a16="http://schemas.microsoft.com/office/drawing/2014/main" xmlns=""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245360" y="202985"/>
            <a:ext cx="1788160" cy="2707640"/>
          </a:xfrm>
          <a:prstGeom prst="rect">
            <a:avLst/>
          </a:prstGeom>
        </p:spPr>
      </p:pic>
      <p:pic>
        <p:nvPicPr>
          <p:cNvPr id="28" name="Picture 27">
            <a:extLst>
              <a:ext uri="{FF2B5EF4-FFF2-40B4-BE49-F238E27FC236}">
                <a16:creationId xmlns:a16="http://schemas.microsoft.com/office/drawing/2014/main" xmlns=""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4140200" y="202985"/>
            <a:ext cx="1788160" cy="2707640"/>
          </a:xfrm>
          <a:prstGeom prst="rect">
            <a:avLst/>
          </a:prstGeom>
        </p:spPr>
      </p:pic>
      <p:sp>
        <p:nvSpPr>
          <p:cNvPr id="8" name="Speech Bubble: Rectangle with Corners Rounded 7">
            <a:extLst>
              <a:ext uri="{FF2B5EF4-FFF2-40B4-BE49-F238E27FC236}">
                <a16:creationId xmlns:a16="http://schemas.microsoft.com/office/drawing/2014/main" xmlns="" id="{81855FA0-9420-4A6D-92D8-B98D5BB9C5DD}"/>
              </a:ext>
            </a:extLst>
          </p:cNvPr>
          <p:cNvSpPr/>
          <p:nvPr/>
        </p:nvSpPr>
        <p:spPr>
          <a:xfrm>
            <a:off x="6065520" y="202985"/>
            <a:ext cx="5735320" cy="261112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400" b="1" dirty="0" err="1">
                <a:latin typeface="Times New Roman" panose="02020603050405020304" pitchFamily="18" charset="0"/>
                <a:cs typeface="Times New Roman" panose="02020603050405020304" pitchFamily="18" charset="0"/>
              </a:rPr>
              <a:t>Mỗi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12 </a:t>
            </a:r>
            <a:r>
              <a:rPr lang="en-US" sz="4400" b="1" dirty="0" err="1" smtClean="0">
                <a:latin typeface="Times New Roman" panose="02020603050405020304" pitchFamily="18" charset="0"/>
                <a:cs typeface="Times New Roman" panose="02020603050405020304" pitchFamily="18" charset="0"/>
              </a:rPr>
              <a:t>chiếc</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bút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Hỏi</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hộp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bao </a:t>
            </a:r>
            <a:r>
              <a:rPr lang="en-US" sz="4400" b="1" dirty="0" err="1">
                <a:latin typeface="Times New Roman" panose="02020603050405020304" pitchFamily="18" charset="0"/>
                <a:cs typeface="Times New Roman" panose="02020603050405020304" pitchFamily="18" charset="0"/>
              </a:rPr>
              <a:t>nhiêu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bút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màu</a:t>
            </a:r>
            <a:r>
              <a:rPr lang="en-US" sz="4400" b="1"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xmlns="" id="{7F2ABA23-AE69-49E6-A511-41C9F7FE70C3}"/>
              </a:ext>
            </a:extLst>
          </p:cNvPr>
          <p:cNvSpPr/>
          <p:nvPr/>
        </p:nvSpPr>
        <p:spPr>
          <a:xfrm>
            <a:off x="3561347" y="3009798"/>
            <a:ext cx="4550343" cy="75654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000099"/>
                </a:solidFill>
              </a:rPr>
              <a:t>12 x 3 = ?</a:t>
            </a:r>
          </a:p>
        </p:txBody>
      </p:sp>
      <p:sp>
        <p:nvSpPr>
          <p:cNvPr id="29" name="Rectangle: Rounded Corners 28">
            <a:extLst>
              <a:ext uri="{FF2B5EF4-FFF2-40B4-BE49-F238E27FC236}">
                <a16:creationId xmlns:a16="http://schemas.microsoft.com/office/drawing/2014/main" xmlns="" id="{60BFDD9F-AFDF-4CD7-B013-FD7D36835BDB}"/>
              </a:ext>
            </a:extLst>
          </p:cNvPr>
          <p:cNvSpPr/>
          <p:nvPr/>
        </p:nvSpPr>
        <p:spPr>
          <a:xfrm>
            <a:off x="411480" y="4203030"/>
            <a:ext cx="3622040" cy="2245895"/>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r>
              <a:rPr lang="en-US" sz="3600" b="1" dirty="0"/>
              <a:t>12 + 12 + 12 = 36</a:t>
            </a:r>
          </a:p>
          <a:p>
            <a:r>
              <a:rPr lang="en-US" sz="3600" b="1" dirty="0" err="1" smtClean="0"/>
              <a:t>Vậy</a:t>
            </a:r>
            <a:r>
              <a:rPr lang="en-US" sz="3600" b="1" dirty="0" smtClean="0"/>
              <a:t> 12 </a:t>
            </a:r>
            <a:r>
              <a:rPr lang="en-US" sz="3600" b="1" dirty="0"/>
              <a:t>x 3 = 36</a:t>
            </a:r>
          </a:p>
        </p:txBody>
      </p:sp>
      <p:sp>
        <p:nvSpPr>
          <p:cNvPr id="10" name="Rectangle: Rounded Corners 28">
            <a:extLst>
              <a:ext uri="{FF2B5EF4-FFF2-40B4-BE49-F238E27FC236}">
                <a16:creationId xmlns:a16="http://schemas.microsoft.com/office/drawing/2014/main" xmlns="" id="{60BFDD9F-AFDF-4CD7-B013-FD7D36835BDB}"/>
              </a:ext>
            </a:extLst>
          </p:cNvPr>
          <p:cNvSpPr/>
          <p:nvPr/>
        </p:nvSpPr>
        <p:spPr>
          <a:xfrm>
            <a:off x="4283242" y="4203031"/>
            <a:ext cx="6705600" cy="2245893"/>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r>
              <a:rPr lang="en-US" sz="3600" b="1" dirty="0" smtClean="0"/>
              <a:t>          </a:t>
            </a:r>
            <a:r>
              <a:rPr lang="en-US" sz="3600" b="1" dirty="0" smtClean="0">
                <a:solidFill>
                  <a:srgbClr val="FF0000"/>
                </a:solidFill>
              </a:rPr>
              <a:t>12 x 3 = 3 x 12</a:t>
            </a:r>
            <a:endParaRPr lang="en-US" sz="3600" b="1" dirty="0">
              <a:solidFill>
                <a:srgbClr val="FF0000"/>
              </a:solidFill>
            </a:endParaRPr>
          </a:p>
          <a:p>
            <a:r>
              <a:rPr lang="en-US" sz="3600" b="1" dirty="0" smtClean="0">
                <a:solidFill>
                  <a:srgbClr val="FF0000"/>
                </a:solidFill>
              </a:rPr>
              <a:t>3 x 12 </a:t>
            </a:r>
            <a:r>
              <a:rPr lang="en-US" sz="3600" b="1" dirty="0" smtClean="0"/>
              <a:t>= (3x10)+(3x2) = 30+6 = 36</a:t>
            </a:r>
          </a:p>
          <a:p>
            <a:r>
              <a:rPr lang="en-US" sz="3600" b="1" dirty="0" smtClean="0">
                <a:solidFill>
                  <a:srgbClr val="FF0000"/>
                </a:solidFill>
              </a:rPr>
              <a:t>3 x 12 </a:t>
            </a:r>
            <a:r>
              <a:rPr lang="en-US" sz="3600" b="1" dirty="0" smtClean="0"/>
              <a:t>=  3 x 11 + 3      = 33+3 = 36</a:t>
            </a:r>
            <a:endParaRPr lang="en-US" sz="3600" b="1" dirty="0"/>
          </a:p>
        </p:txBody>
      </p:sp>
      <p:cxnSp>
        <p:nvCxnSpPr>
          <p:cNvPr id="4" name="Straight Arrow Connector 3"/>
          <p:cNvCxnSpPr/>
          <p:nvPr/>
        </p:nvCxnSpPr>
        <p:spPr>
          <a:xfrm flipH="1">
            <a:off x="2550695" y="3766346"/>
            <a:ext cx="3144252" cy="436684"/>
          </a:xfrm>
          <a:prstGeom prst="straightConnector1">
            <a:avLst/>
          </a:prstGeom>
          <a:ln w="57150">
            <a:solidFill>
              <a:srgbClr val="EB799F"/>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5855368" y="3766346"/>
            <a:ext cx="2085474" cy="436685"/>
          </a:xfrm>
          <a:prstGeom prst="straightConnector1">
            <a:avLst/>
          </a:prstGeom>
          <a:ln w="57150">
            <a:solidFill>
              <a:srgbClr val="EB799F"/>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40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142240" y="156893"/>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7F2ABA23-AE69-49E6-A511-41C9F7FE70C3}"/>
              </a:ext>
            </a:extLst>
          </p:cNvPr>
          <p:cNvSpPr/>
          <p:nvPr/>
        </p:nvSpPr>
        <p:spPr>
          <a:xfrm>
            <a:off x="3701943" y="280181"/>
            <a:ext cx="4190773" cy="890893"/>
          </a:xfrm>
          <a:prstGeom prst="roundRect">
            <a:avLst/>
          </a:prstGeom>
          <a:solidFill>
            <a:schemeClr val="accent2">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12 x 3 = ?</a:t>
            </a:r>
          </a:p>
        </p:txBody>
      </p:sp>
      <p:pic>
        <p:nvPicPr>
          <p:cNvPr id="18" name="Picture 17">
            <a:extLst>
              <a:ext uri="{FF2B5EF4-FFF2-40B4-BE49-F238E27FC236}">
                <a16:creationId xmlns:a16="http://schemas.microsoft.com/office/drawing/2014/main" xmlns="" id="{773BCC4D-CCFE-4264-9821-E5BDCC693B08}"/>
              </a:ext>
            </a:extLst>
          </p:cNvPr>
          <p:cNvPicPr>
            <a:picLocks noChangeAspect="1"/>
          </p:cNvPicPr>
          <p:nvPr/>
        </p:nvPicPr>
        <p:blipFill>
          <a:blip r:embed="rId2"/>
          <a:stretch>
            <a:fillRect/>
          </a:stretch>
        </p:blipFill>
        <p:spPr>
          <a:xfrm>
            <a:off x="532426" y="3911697"/>
            <a:ext cx="1857848" cy="2582861"/>
          </a:xfrm>
          <a:prstGeom prst="rect">
            <a:avLst/>
          </a:prstGeom>
        </p:spPr>
      </p:pic>
      <p:sp>
        <p:nvSpPr>
          <p:cNvPr id="30" name="Speech Bubble: Rectangle with Corners Rounded 29">
            <a:extLst>
              <a:ext uri="{FF2B5EF4-FFF2-40B4-BE49-F238E27FC236}">
                <a16:creationId xmlns:a16="http://schemas.microsoft.com/office/drawing/2014/main" xmlns="" id="{303EAE06-0519-4B57-86A6-55F27549064C}"/>
              </a:ext>
            </a:extLst>
          </p:cNvPr>
          <p:cNvSpPr/>
          <p:nvPr/>
        </p:nvSpPr>
        <p:spPr>
          <a:xfrm>
            <a:off x="389565" y="1257118"/>
            <a:ext cx="1455070" cy="2477651"/>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0000CC"/>
                </a:solidFill>
              </a:rPr>
              <a:t>Đặt</a:t>
            </a:r>
            <a:r>
              <a:rPr lang="en-US" sz="4000" b="1" dirty="0">
                <a:solidFill>
                  <a:srgbClr val="0000CC"/>
                </a:solidFill>
              </a:rPr>
              <a:t> </a:t>
            </a:r>
            <a:r>
              <a:rPr lang="en-US" sz="4000" b="1" dirty="0" err="1">
                <a:solidFill>
                  <a:srgbClr val="0000CC"/>
                </a:solidFill>
              </a:rPr>
              <a:t>tính</a:t>
            </a:r>
            <a:r>
              <a:rPr lang="en-US" sz="4000" b="1" dirty="0">
                <a:solidFill>
                  <a:srgbClr val="0000CC"/>
                </a:solidFill>
              </a:rPr>
              <a:t> </a:t>
            </a:r>
            <a:r>
              <a:rPr lang="en-US" sz="4000" b="1" dirty="0" err="1">
                <a:solidFill>
                  <a:srgbClr val="0000CC"/>
                </a:solidFill>
              </a:rPr>
              <a:t>rồi</a:t>
            </a:r>
            <a:r>
              <a:rPr lang="en-US" sz="4000" b="1" dirty="0">
                <a:solidFill>
                  <a:srgbClr val="0000CC"/>
                </a:solidFill>
              </a:rPr>
              <a:t> </a:t>
            </a:r>
            <a:r>
              <a:rPr lang="en-US" sz="4000" b="1" dirty="0" err="1" smtClean="0">
                <a:solidFill>
                  <a:srgbClr val="0000CC"/>
                </a:solidFill>
              </a:rPr>
              <a:t>tính</a:t>
            </a:r>
            <a:r>
              <a:rPr lang="en-US" sz="4000" b="1" dirty="0" smtClean="0">
                <a:solidFill>
                  <a:srgbClr val="0000CC"/>
                </a:solidFill>
              </a:rPr>
              <a:t>!</a:t>
            </a:r>
            <a:endParaRPr lang="en-US" sz="4000" b="1" dirty="0">
              <a:solidFill>
                <a:srgbClr val="0000CC"/>
              </a:solidFill>
            </a:endParaRPr>
          </a:p>
        </p:txBody>
      </p:sp>
      <p:sp>
        <p:nvSpPr>
          <p:cNvPr id="31" name="Rectangle: Rounded Corners 30">
            <a:extLst>
              <a:ext uri="{FF2B5EF4-FFF2-40B4-BE49-F238E27FC236}">
                <a16:creationId xmlns:a16="http://schemas.microsoft.com/office/drawing/2014/main" xmlns="" id="{EA3BA380-38AA-4384-AB93-089DC8AFD2AE}"/>
              </a:ext>
            </a:extLst>
          </p:cNvPr>
          <p:cNvSpPr/>
          <p:nvPr/>
        </p:nvSpPr>
        <p:spPr>
          <a:xfrm>
            <a:off x="2788364" y="1325412"/>
            <a:ext cx="8858204" cy="4818714"/>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400" b="1" dirty="0"/>
          </a:p>
        </p:txBody>
      </p:sp>
      <p:grpSp>
        <p:nvGrpSpPr>
          <p:cNvPr id="37" name="Group 36">
            <a:extLst>
              <a:ext uri="{FF2B5EF4-FFF2-40B4-BE49-F238E27FC236}">
                <a16:creationId xmlns:a16="http://schemas.microsoft.com/office/drawing/2014/main" xmlns="" id="{95B8646D-1B96-454C-BC21-0FE43FA07B07}"/>
              </a:ext>
            </a:extLst>
          </p:cNvPr>
          <p:cNvGrpSpPr/>
          <p:nvPr/>
        </p:nvGrpSpPr>
        <p:grpSpPr>
          <a:xfrm>
            <a:off x="3025196" y="1851364"/>
            <a:ext cx="1481830" cy="1814061"/>
            <a:chOff x="3886200" y="4496580"/>
            <a:chExt cx="898236" cy="1184427"/>
          </a:xfrm>
        </p:grpSpPr>
        <p:sp>
          <p:nvSpPr>
            <p:cNvPr id="32" name="TextBox 31">
              <a:extLst>
                <a:ext uri="{FF2B5EF4-FFF2-40B4-BE49-F238E27FC236}">
                  <a16:creationId xmlns:a16="http://schemas.microsoft.com/office/drawing/2014/main" xmlns="" id="{D01A141A-021E-4F71-9378-CFBC57D2D659}"/>
                </a:ext>
              </a:extLst>
            </p:cNvPr>
            <p:cNvSpPr txBox="1"/>
            <p:nvPr/>
          </p:nvSpPr>
          <p:spPr>
            <a:xfrm>
              <a:off x="4064000" y="4496580"/>
              <a:ext cx="665480" cy="663141"/>
            </a:xfrm>
            <a:prstGeom prst="rect">
              <a:avLst/>
            </a:prstGeom>
            <a:noFill/>
          </p:spPr>
          <p:txBody>
            <a:bodyPr wrap="square" rtlCol="0">
              <a:spAutoFit/>
            </a:bodyPr>
            <a:lstStyle/>
            <a:p>
              <a:r>
                <a:rPr lang="en-US" sz="6000" b="1" dirty="0"/>
                <a:t>12</a:t>
              </a:r>
            </a:p>
          </p:txBody>
        </p:sp>
        <p:sp>
          <p:nvSpPr>
            <p:cNvPr id="33" name="TextBox 32">
              <a:extLst>
                <a:ext uri="{FF2B5EF4-FFF2-40B4-BE49-F238E27FC236}">
                  <a16:creationId xmlns:a16="http://schemas.microsoft.com/office/drawing/2014/main" xmlns="" id="{60767945-4711-4887-A887-5633B8C75D96}"/>
                </a:ext>
              </a:extLst>
            </p:cNvPr>
            <p:cNvSpPr txBox="1"/>
            <p:nvPr/>
          </p:nvSpPr>
          <p:spPr>
            <a:xfrm>
              <a:off x="4282440" y="5017866"/>
              <a:ext cx="501996" cy="663141"/>
            </a:xfrm>
            <a:prstGeom prst="rect">
              <a:avLst/>
            </a:prstGeom>
            <a:noFill/>
          </p:spPr>
          <p:txBody>
            <a:bodyPr wrap="square" rtlCol="0">
              <a:spAutoFit/>
            </a:bodyPr>
            <a:lstStyle/>
            <a:p>
              <a:r>
                <a:rPr lang="en-US" sz="6000" b="1" dirty="0"/>
                <a:t>3</a:t>
              </a:r>
            </a:p>
          </p:txBody>
        </p:sp>
        <p:cxnSp>
          <p:nvCxnSpPr>
            <p:cNvPr id="35" name="Straight Connector 34">
              <a:extLst>
                <a:ext uri="{FF2B5EF4-FFF2-40B4-BE49-F238E27FC236}">
                  <a16:creationId xmlns:a16="http://schemas.microsoft.com/office/drawing/2014/main" xmlns=""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xmlns="" id="{9C870212-3BD8-4B7E-A887-3E161AB2B5C5}"/>
                </a:ext>
              </a:extLst>
            </p:cNvPr>
            <p:cNvSpPr txBox="1"/>
            <p:nvPr/>
          </p:nvSpPr>
          <p:spPr>
            <a:xfrm>
              <a:off x="3886200" y="4849850"/>
              <a:ext cx="330200" cy="663141"/>
            </a:xfrm>
            <a:prstGeom prst="rect">
              <a:avLst/>
            </a:prstGeom>
            <a:noFill/>
          </p:spPr>
          <p:txBody>
            <a:bodyPr wrap="square" rtlCol="0">
              <a:spAutoFit/>
            </a:bodyPr>
            <a:lstStyle/>
            <a:p>
              <a:r>
                <a:rPr lang="en-US" sz="6000" b="1" dirty="0"/>
                <a:t>x</a:t>
              </a:r>
            </a:p>
          </p:txBody>
        </p:sp>
      </p:grpSp>
      <p:sp>
        <p:nvSpPr>
          <p:cNvPr id="39" name="TextBox 38">
            <a:extLst>
              <a:ext uri="{FF2B5EF4-FFF2-40B4-BE49-F238E27FC236}">
                <a16:creationId xmlns:a16="http://schemas.microsoft.com/office/drawing/2014/main" xmlns="" id="{B54FFB0A-596E-40C3-A905-F91432560797}"/>
              </a:ext>
            </a:extLst>
          </p:cNvPr>
          <p:cNvSpPr txBox="1"/>
          <p:nvPr/>
        </p:nvSpPr>
        <p:spPr>
          <a:xfrm>
            <a:off x="4530091" y="1897530"/>
            <a:ext cx="7116477" cy="923330"/>
          </a:xfrm>
          <a:prstGeom prst="rect">
            <a:avLst/>
          </a:prstGeom>
          <a:noFill/>
        </p:spPr>
        <p:txBody>
          <a:bodyPr wrap="square" rtlCol="0">
            <a:spAutoFit/>
          </a:bodyPr>
          <a:lstStyle/>
          <a:p>
            <a:pPr marL="457200" indent="-457200">
              <a:buFont typeface="Arial" panose="020B0604020202020204" pitchFamily="34" charset="0"/>
              <a:buChar char="•"/>
            </a:pPr>
            <a:r>
              <a:rPr lang="en-US" sz="5400" b="1" dirty="0">
                <a:solidFill>
                  <a:srgbClr val="0000CC"/>
                </a:solidFill>
              </a:rPr>
              <a:t>3 </a:t>
            </a:r>
            <a:r>
              <a:rPr lang="en-US" sz="5400" b="1" dirty="0" err="1">
                <a:solidFill>
                  <a:srgbClr val="0000CC"/>
                </a:solidFill>
              </a:rPr>
              <a:t>nhân</a:t>
            </a:r>
            <a:r>
              <a:rPr lang="en-US" sz="5400" b="1" dirty="0">
                <a:solidFill>
                  <a:srgbClr val="0000CC"/>
                </a:solidFill>
              </a:rPr>
              <a:t> 2 </a:t>
            </a:r>
            <a:r>
              <a:rPr lang="en-US" sz="5400" b="1" dirty="0" err="1">
                <a:solidFill>
                  <a:srgbClr val="0000CC"/>
                </a:solidFill>
              </a:rPr>
              <a:t>bằng</a:t>
            </a:r>
            <a:r>
              <a:rPr lang="en-US" sz="5400" b="1" dirty="0">
                <a:solidFill>
                  <a:srgbClr val="0000CC"/>
                </a:solidFill>
              </a:rPr>
              <a:t> 6, </a:t>
            </a:r>
            <a:r>
              <a:rPr lang="en-US" sz="5400" b="1" dirty="0" err="1">
                <a:solidFill>
                  <a:srgbClr val="FF0000"/>
                </a:solidFill>
              </a:rPr>
              <a:t>viết</a:t>
            </a:r>
            <a:r>
              <a:rPr lang="en-US" sz="5400" b="1" dirty="0">
                <a:solidFill>
                  <a:srgbClr val="FF0000"/>
                </a:solidFill>
              </a:rPr>
              <a:t> 6</a:t>
            </a:r>
          </a:p>
        </p:txBody>
      </p:sp>
      <p:sp>
        <p:nvSpPr>
          <p:cNvPr id="40" name="TextBox 39">
            <a:extLst>
              <a:ext uri="{FF2B5EF4-FFF2-40B4-BE49-F238E27FC236}">
                <a16:creationId xmlns:a16="http://schemas.microsoft.com/office/drawing/2014/main" xmlns="" id="{102218C5-AD10-4505-A657-574D16B4B43A}"/>
              </a:ext>
            </a:extLst>
          </p:cNvPr>
          <p:cNvSpPr txBox="1"/>
          <p:nvPr/>
        </p:nvSpPr>
        <p:spPr>
          <a:xfrm>
            <a:off x="3684310" y="3499124"/>
            <a:ext cx="654830" cy="1015663"/>
          </a:xfrm>
          <a:prstGeom prst="rect">
            <a:avLst/>
          </a:prstGeom>
          <a:noFill/>
        </p:spPr>
        <p:txBody>
          <a:bodyPr wrap="square" rtlCol="0">
            <a:spAutoFit/>
          </a:bodyPr>
          <a:lstStyle/>
          <a:p>
            <a:r>
              <a:rPr lang="en-US" sz="6000" b="1" dirty="0">
                <a:solidFill>
                  <a:srgbClr val="FF0000"/>
                </a:solidFill>
              </a:rPr>
              <a:t>6</a:t>
            </a:r>
          </a:p>
        </p:txBody>
      </p:sp>
      <p:sp>
        <p:nvSpPr>
          <p:cNvPr id="41" name="TextBox 40">
            <a:extLst>
              <a:ext uri="{FF2B5EF4-FFF2-40B4-BE49-F238E27FC236}">
                <a16:creationId xmlns:a16="http://schemas.microsoft.com/office/drawing/2014/main" xmlns="" id="{39022FFF-A41E-4E3E-9960-B7D75BDBB0DC}"/>
              </a:ext>
            </a:extLst>
          </p:cNvPr>
          <p:cNvSpPr txBox="1"/>
          <p:nvPr/>
        </p:nvSpPr>
        <p:spPr>
          <a:xfrm>
            <a:off x="4530090" y="2788262"/>
            <a:ext cx="7116477" cy="923330"/>
          </a:xfrm>
          <a:prstGeom prst="rect">
            <a:avLst/>
          </a:prstGeom>
          <a:noFill/>
        </p:spPr>
        <p:txBody>
          <a:bodyPr wrap="square" rtlCol="0">
            <a:spAutoFit/>
          </a:bodyPr>
          <a:lstStyle/>
          <a:p>
            <a:pPr marL="457200" indent="-457200">
              <a:buFont typeface="Arial" panose="020B0604020202020204" pitchFamily="34" charset="0"/>
              <a:buChar char="•"/>
            </a:pPr>
            <a:r>
              <a:rPr lang="en-US" sz="5400" b="1" dirty="0">
                <a:solidFill>
                  <a:srgbClr val="0000CC"/>
                </a:solidFill>
              </a:rPr>
              <a:t>3 </a:t>
            </a:r>
            <a:r>
              <a:rPr lang="en-US" sz="5400" b="1" dirty="0" err="1">
                <a:solidFill>
                  <a:srgbClr val="0000CC"/>
                </a:solidFill>
              </a:rPr>
              <a:t>nhân</a:t>
            </a:r>
            <a:r>
              <a:rPr lang="en-US" sz="5400" b="1" dirty="0">
                <a:solidFill>
                  <a:srgbClr val="0000CC"/>
                </a:solidFill>
              </a:rPr>
              <a:t> 1 </a:t>
            </a:r>
            <a:r>
              <a:rPr lang="en-US" sz="5400" b="1" dirty="0" err="1">
                <a:solidFill>
                  <a:srgbClr val="0000CC"/>
                </a:solidFill>
              </a:rPr>
              <a:t>bằng</a:t>
            </a:r>
            <a:r>
              <a:rPr lang="en-US" sz="5400" b="1" dirty="0">
                <a:solidFill>
                  <a:srgbClr val="0000CC"/>
                </a:solidFill>
              </a:rPr>
              <a:t> 3, </a:t>
            </a:r>
            <a:r>
              <a:rPr lang="en-US" sz="5400" b="1" dirty="0" err="1">
                <a:solidFill>
                  <a:srgbClr val="FF0000"/>
                </a:solidFill>
              </a:rPr>
              <a:t>viết</a:t>
            </a:r>
            <a:r>
              <a:rPr lang="en-US" sz="5400" b="1" dirty="0">
                <a:solidFill>
                  <a:srgbClr val="FF0000"/>
                </a:solidFill>
              </a:rPr>
              <a:t> 3</a:t>
            </a:r>
          </a:p>
        </p:txBody>
      </p:sp>
      <p:sp>
        <p:nvSpPr>
          <p:cNvPr id="42" name="TextBox 41">
            <a:extLst>
              <a:ext uri="{FF2B5EF4-FFF2-40B4-BE49-F238E27FC236}">
                <a16:creationId xmlns:a16="http://schemas.microsoft.com/office/drawing/2014/main" xmlns="" id="{7B19CAB9-D103-428C-B958-2E0E4A7C60CB}"/>
              </a:ext>
            </a:extLst>
          </p:cNvPr>
          <p:cNvSpPr txBox="1"/>
          <p:nvPr/>
        </p:nvSpPr>
        <p:spPr>
          <a:xfrm>
            <a:off x="3249769" y="3491636"/>
            <a:ext cx="507242" cy="1015663"/>
          </a:xfrm>
          <a:prstGeom prst="rect">
            <a:avLst/>
          </a:prstGeom>
          <a:noFill/>
        </p:spPr>
        <p:txBody>
          <a:bodyPr wrap="square" rtlCol="0">
            <a:spAutoFit/>
          </a:bodyPr>
          <a:lstStyle/>
          <a:p>
            <a:r>
              <a:rPr lang="en-US" sz="6000" b="1" dirty="0">
                <a:solidFill>
                  <a:srgbClr val="FF0000"/>
                </a:solidFill>
              </a:rPr>
              <a:t>3</a:t>
            </a:r>
          </a:p>
        </p:txBody>
      </p:sp>
      <p:sp>
        <p:nvSpPr>
          <p:cNvPr id="43" name="Rectangle: Rounded Corners 42">
            <a:extLst>
              <a:ext uri="{FF2B5EF4-FFF2-40B4-BE49-F238E27FC236}">
                <a16:creationId xmlns:a16="http://schemas.microsoft.com/office/drawing/2014/main" xmlns="" id="{89D2DC59-D622-43F3-BED8-EC795501177D}"/>
              </a:ext>
            </a:extLst>
          </p:cNvPr>
          <p:cNvSpPr/>
          <p:nvPr/>
        </p:nvSpPr>
        <p:spPr>
          <a:xfrm>
            <a:off x="3439222" y="4744888"/>
            <a:ext cx="3898951" cy="916478"/>
          </a:xfrm>
          <a:prstGeom prst="roundRect">
            <a:avLst/>
          </a:prstGeom>
          <a:no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r>
              <a:rPr lang="en-US" sz="6000" b="1" dirty="0">
                <a:solidFill>
                  <a:srgbClr val="FF0000"/>
                </a:solidFill>
              </a:rPr>
              <a:t>12 x 3 = 36</a:t>
            </a:r>
          </a:p>
        </p:txBody>
      </p:sp>
    </p:spTree>
    <p:extLst>
      <p:ext uri="{BB962C8B-B14F-4D97-AF65-F5344CB8AC3E}">
        <p14:creationId xmlns:p14="http://schemas.microsoft.com/office/powerpoint/2010/main" val="28340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barn(inVertical)">
                                      <p:cBhvr>
                                        <p:cTn id="25" dur="500"/>
                                        <p:tgtEl>
                                          <p:spTgt spid="39">
                                            <p:txEl>
                                              <p:pRg st="0" end="0"/>
                                            </p:txEl>
                                          </p:spTgt>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Effect transition="in" filter="barn(inVertical)">
                                      <p:cBhvr>
                                        <p:cTn id="36" dur="500"/>
                                        <p:tgtEl>
                                          <p:spTgt spid="41">
                                            <p:txEl>
                                              <p:pRg st="0" end="0"/>
                                            </p:txEl>
                                          </p:spTgt>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down)">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0" grpId="0"/>
      <p:bldP spid="42" grpId="0"/>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D263EA3-03A3-448F-B764-C2F5683B175A}"/>
              </a:ext>
            </a:extLst>
          </p:cNvPr>
          <p:cNvSpPr/>
          <p:nvPr/>
        </p:nvSpPr>
        <p:spPr>
          <a:xfrm>
            <a:off x="234483" y="20906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7F2ABA23-AE69-49E6-A511-41C9F7FE70C3}"/>
              </a:ext>
            </a:extLst>
          </p:cNvPr>
          <p:cNvSpPr/>
          <p:nvPr/>
        </p:nvSpPr>
        <p:spPr>
          <a:xfrm>
            <a:off x="967239" y="2252554"/>
            <a:ext cx="10101811" cy="2511953"/>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t>VÍ DỤ CỦA EM</a:t>
            </a:r>
            <a:endParaRPr lang="en-US" sz="9600" b="1" dirty="0"/>
          </a:p>
        </p:txBody>
      </p:sp>
    </p:spTree>
    <p:extLst>
      <p:ext uri="{BB962C8B-B14F-4D97-AF65-F5344CB8AC3E}">
        <p14:creationId xmlns:p14="http://schemas.microsoft.com/office/powerpoint/2010/main" val="28340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599534" y="681568"/>
            <a:ext cx="2262246" cy="1036988"/>
            <a:chOff x="1647084" y="420195"/>
            <a:chExt cx="2262246"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 xmlns:a16="http://schemas.microsoft.com/office/drawing/2014/main" id="{A6B36D9E-AF3D-430A-9D5F-17DB90F2678D}"/>
              </a:ext>
            </a:extLst>
          </p:cNvPr>
          <p:cNvPicPr>
            <a:picLocks noChangeAspect="1"/>
          </p:cNvPicPr>
          <p:nvPr/>
        </p:nvPicPr>
        <p:blipFill>
          <a:blip r:embed="rId4"/>
          <a:stretch>
            <a:fillRect/>
          </a:stretch>
        </p:blipFill>
        <p:spPr>
          <a:xfrm>
            <a:off x="355600" y="1718556"/>
            <a:ext cx="10833806" cy="3928265"/>
          </a:xfrm>
          <a:prstGeom prst="rect">
            <a:avLst/>
          </a:prstGeom>
        </p:spPr>
      </p:pic>
      <p:pic>
        <p:nvPicPr>
          <p:cNvPr id="34" name="Picture 33"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904" y="3474720"/>
            <a:ext cx="3832005" cy="3477396"/>
          </a:xfrm>
          <a:prstGeom prst="rect">
            <a:avLst/>
          </a:prstGeom>
        </p:spPr>
      </p:pic>
      <p:pic>
        <p:nvPicPr>
          <p:cNvPr id="9" name="Picture 2" descr="Bảng gỗ học sinh Hồng Hà (3447) | Shopee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5" t="18000" r="2691" b="17870"/>
          <a:stretch/>
        </p:blipFill>
        <p:spPr bwMode="auto">
          <a:xfrm>
            <a:off x="10263012" y="3749040"/>
            <a:ext cx="1852788" cy="120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7257" y="48840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1000607" y="21314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78087" y="3612880"/>
            <a:ext cx="20060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81614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80029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 xmlns:a16="http://schemas.microsoft.com/office/drawing/2014/main" id="{6081C99A-7D84-4E77-B428-1AB236EDBC76}"/>
              </a:ext>
            </a:extLst>
          </p:cNvPr>
          <p:cNvSpPr txBox="1"/>
          <p:nvPr/>
        </p:nvSpPr>
        <p:spPr>
          <a:xfrm>
            <a:off x="264160" y="158721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 xmlns:a16="http://schemas.microsoft.com/office/drawing/2014/main" id="{4BB2CE63-DB81-42F1-85EF-94D89E3FBA61}"/>
              </a:ext>
            </a:extLst>
          </p:cNvPr>
          <p:cNvSpPr txBox="1"/>
          <p:nvPr/>
        </p:nvSpPr>
        <p:spPr>
          <a:xfrm>
            <a:off x="4586195" y="45792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 xmlns:a16="http://schemas.microsoft.com/office/drawing/2014/main" id="{6E7BA0D9-428F-4BFE-8C8A-FCAB699348E3}"/>
              </a:ext>
            </a:extLst>
          </p:cNvPr>
          <p:cNvSpPr txBox="1"/>
          <p:nvPr/>
        </p:nvSpPr>
        <p:spPr>
          <a:xfrm>
            <a:off x="4995745" y="21314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 xmlns:a16="http://schemas.microsoft.com/office/drawing/2014/main" id="{44B9EE62-E4AE-44A6-998D-DDA13552E717}"/>
              </a:ext>
            </a:extLst>
          </p:cNvPr>
          <p:cNvSpPr/>
          <p:nvPr/>
        </p:nvSpPr>
        <p:spPr>
          <a:xfrm>
            <a:off x="4473225" y="3612880"/>
            <a:ext cx="1958055"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 xmlns:a16="http://schemas.microsoft.com/office/drawing/2014/main" id="{899405B1-6A6A-4254-8AFA-EB8FEE022292}"/>
              </a:ext>
            </a:extLst>
          </p:cNvPr>
          <p:cNvSpPr txBox="1"/>
          <p:nvPr/>
        </p:nvSpPr>
        <p:spPr>
          <a:xfrm>
            <a:off x="5412871" y="381614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 xmlns:a16="http://schemas.microsoft.com/office/drawing/2014/main" id="{0455D422-97F7-4B05-9D53-79AC61CF4498}"/>
              </a:ext>
            </a:extLst>
          </p:cNvPr>
          <p:cNvSpPr txBox="1"/>
          <p:nvPr/>
        </p:nvSpPr>
        <p:spPr>
          <a:xfrm>
            <a:off x="4717152" y="380029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 xmlns:a16="http://schemas.microsoft.com/office/drawing/2014/main" id="{FD1D8A12-9848-425C-9EFF-FDE4977780ED}"/>
              </a:ext>
            </a:extLst>
          </p:cNvPr>
          <p:cNvSpPr txBox="1"/>
          <p:nvPr/>
        </p:nvSpPr>
        <p:spPr>
          <a:xfrm>
            <a:off x="8314920" y="457927"/>
            <a:ext cx="197207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Coiny" panose="02000903060500060000" pitchFamily="2" charset="0"/>
              </a:rPr>
              <a:t>1</a:t>
            </a:r>
            <a:r>
              <a:rPr kumimoji="0" lang="en-US" sz="9600" b="0" i="0" u="none" strike="noStrike" kern="1200" cap="none" spc="600" normalizeH="0" baseline="0" noProof="0" dirty="0" smtClean="0">
                <a:ln>
                  <a:noFill/>
                </a:ln>
                <a:solidFill>
                  <a:prstClr val="white"/>
                </a:solidFill>
                <a:effectLst/>
                <a:uLnTx/>
                <a:uFillTx/>
                <a:latin typeface="Coiny" panose="02000903060500060000" pitchFamily="2" charset="0"/>
                <a:ea typeface="+mn-ea"/>
                <a:cs typeface="+mn-cs"/>
              </a:rPr>
              <a:t>1</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26" name="TextBox 25">
            <a:extLst>
              <a:ext uri="{FF2B5EF4-FFF2-40B4-BE49-F238E27FC236}">
                <a16:creationId xmlns="" xmlns:a16="http://schemas.microsoft.com/office/drawing/2014/main" id="{7848A953-D940-4F47-964D-93CB3EE3E643}"/>
              </a:ext>
            </a:extLst>
          </p:cNvPr>
          <p:cNvSpPr txBox="1"/>
          <p:nvPr/>
        </p:nvSpPr>
        <p:spPr>
          <a:xfrm>
            <a:off x="8693991" y="21314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 xmlns:a16="http://schemas.microsoft.com/office/drawing/2014/main" id="{0BA4E7C6-665D-4AB5-9CAA-0F8852BD2FA0}"/>
              </a:ext>
            </a:extLst>
          </p:cNvPr>
          <p:cNvSpPr/>
          <p:nvPr/>
        </p:nvSpPr>
        <p:spPr>
          <a:xfrm>
            <a:off x="8033358" y="3612880"/>
            <a:ext cx="1977157"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 xmlns:a16="http://schemas.microsoft.com/office/drawing/2014/main" id="{89C35C95-1BA6-48B3-9D55-C63731DECD8C}"/>
              </a:ext>
            </a:extLst>
          </p:cNvPr>
          <p:cNvSpPr txBox="1"/>
          <p:nvPr/>
        </p:nvSpPr>
        <p:spPr>
          <a:xfrm>
            <a:off x="9111117" y="375518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 xmlns:a16="http://schemas.microsoft.com/office/drawing/2014/main" id="{2BB113AF-0FD7-48B7-8950-E3E669F2B761}"/>
              </a:ext>
            </a:extLst>
          </p:cNvPr>
          <p:cNvSpPr txBox="1"/>
          <p:nvPr/>
        </p:nvSpPr>
        <p:spPr>
          <a:xfrm>
            <a:off x="8369678" y="373933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 xmlns:a16="http://schemas.microsoft.com/office/drawing/2014/main" id="{36B00F71-202B-421C-9DAB-66A47AC3C839}"/>
              </a:ext>
            </a:extLst>
          </p:cNvPr>
          <p:cNvSpPr txBox="1"/>
          <p:nvPr/>
        </p:nvSpPr>
        <p:spPr>
          <a:xfrm>
            <a:off x="7957544" y="155673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1128924" y="410035"/>
            <a:ext cx="6399636" cy="1036988"/>
            <a:chOff x="1647084" y="420195"/>
            <a:chExt cx="2344797"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51280" y="600135"/>
              <a:ext cx="224060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4400" b="1"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mẫu</a:t>
              </a:r>
              <a:r>
                <a:rPr kumimoji="0" lang="en-US" sz="4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 xmlns:a16="http://schemas.microsoft.com/office/drawing/2014/main" id="{8CBBA970-8AC3-4E78-BE27-1F15BE2743A4}"/>
              </a:ext>
            </a:extLst>
          </p:cNvPr>
          <p:cNvSpPr txBox="1"/>
          <p:nvPr/>
        </p:nvSpPr>
        <p:spPr>
          <a:xfrm>
            <a:off x="6990080" y="2035052"/>
            <a:ext cx="5201920" cy="1446550"/>
          </a:xfrm>
          <a:prstGeom prst="rect">
            <a:avLst/>
          </a:prstGeom>
          <a:noFill/>
        </p:spPr>
        <p:txBody>
          <a:bodyPr wrap="square" rtlCol="0">
            <a:spAutoFit/>
          </a:bodyPr>
          <a:lstStyle/>
          <a:p>
            <a:r>
              <a:rPr lang="en-US" sz="4400" b="1" dirty="0"/>
              <a:t>10 x 8            </a:t>
            </a:r>
            <a:r>
              <a:rPr lang="en-US" sz="4400" b="1" dirty="0" smtClean="0"/>
              <a:t>20 </a:t>
            </a:r>
            <a:r>
              <a:rPr lang="en-US" sz="4400" b="1" dirty="0"/>
              <a:t>x 4</a:t>
            </a:r>
          </a:p>
          <a:p>
            <a:r>
              <a:rPr lang="en-US" sz="4400" b="1" dirty="0"/>
              <a:t>30 x 3            </a:t>
            </a:r>
            <a:r>
              <a:rPr lang="en-US" sz="4400" b="1" dirty="0" smtClean="0"/>
              <a:t>40 </a:t>
            </a:r>
            <a:r>
              <a:rPr lang="en-US" sz="4400" b="1" dirty="0"/>
              <a:t>x 2</a:t>
            </a:r>
          </a:p>
        </p:txBody>
      </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453983" y="4799154"/>
            <a:ext cx="11372257" cy="1794685"/>
            <a:chOff x="1644041" y="464225"/>
            <a:chExt cx="2271375"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4"/>
            <a:srcRect r="2420"/>
            <a:stretch/>
          </p:blipFill>
          <p:spPr>
            <a:xfrm>
              <a:off x="1644041" y="46422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48158" y="582844"/>
              <a:ext cx="2167258" cy="85361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smtClean="0">
                  <a:solidFill>
                    <a:srgbClr val="002060"/>
                  </a:solidFill>
                  <a:effectLst/>
                  <a:latin typeface="Times New Roman" panose="02020603050405020304" pitchFamily="18" charset="0"/>
                  <a:cs typeface="Times New Roman" panose="02020603050405020304" pitchFamily="18" charset="0"/>
                </a:rPr>
                <a:t>Có </a:t>
              </a:r>
              <a:r>
                <a:rPr lang="vi-VN" sz="3200" b="1" i="0" dirty="0">
                  <a:solidFill>
                    <a:srgbClr val="002060"/>
                  </a:solidFill>
                  <a:effectLst/>
                  <a:latin typeface="Times New Roman" panose="02020603050405020304" pitchFamily="18" charset="0"/>
                  <a:cs typeface="Times New Roman" panose="02020603050405020304" pitchFamily="18" charset="0"/>
                </a:rPr>
                <a:t>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 xmlns:a16="http://schemas.microsoft.com/office/drawing/2014/main" id="{D59B2DEA-89DD-49A4-A89F-8123BD822614}"/>
              </a:ext>
            </a:extLst>
          </p:cNvPr>
          <p:cNvPicPr>
            <a:picLocks noChangeAspect="1"/>
          </p:cNvPicPr>
          <p:nvPr/>
        </p:nvPicPr>
        <p:blipFill>
          <a:blip r:embed="rId5"/>
          <a:stretch>
            <a:fillRect/>
          </a:stretch>
        </p:blipFill>
        <p:spPr>
          <a:xfrm>
            <a:off x="1557266" y="522825"/>
            <a:ext cx="9278374" cy="4200129"/>
          </a:xfrm>
          <a:prstGeom prst="rect">
            <a:avLst/>
          </a:prstGeom>
        </p:spPr>
      </p:pic>
      <p:pic>
        <p:nvPicPr>
          <p:cNvPr id="4" name="Con quạ khát nước.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0840" y="685800"/>
            <a:ext cx="609600" cy="609600"/>
          </a:xfrm>
          <a:prstGeom prst="rect">
            <a:avLst/>
          </a:prstGeom>
        </p:spPr>
      </p:pic>
    </p:spTree>
    <p:extLst>
      <p:ext uri="{BB962C8B-B14F-4D97-AF65-F5344CB8AC3E}">
        <p14:creationId xmlns:p14="http://schemas.microsoft.com/office/powerpoint/2010/main" val="40328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9343"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3054247" y="-1440253"/>
            <a:ext cx="6301783" cy="9633991"/>
          </a:xfrm>
          <a:prstGeom prst="rect">
            <a:avLst/>
          </a:prstGeom>
        </p:spPr>
      </p:pic>
      <p:pic>
        <p:nvPicPr>
          <p:cNvPr id="9" name="图片 3">
            <a:extLst>
              <a:ext uri="{FF2B5EF4-FFF2-40B4-BE49-F238E27FC236}">
                <a16:creationId xmlns:a16="http://schemas.microsoft.com/office/drawing/2014/main" xmlns=""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7" y="4665512"/>
            <a:ext cx="3634040" cy="2149275"/>
          </a:xfrm>
          <a:prstGeom prst="rect">
            <a:avLst/>
          </a:prstGeom>
        </p:spPr>
      </p:pic>
      <p:pic>
        <p:nvPicPr>
          <p:cNvPr id="10" name="图片 86">
            <a:extLst>
              <a:ext uri="{FF2B5EF4-FFF2-40B4-BE49-F238E27FC236}">
                <a16:creationId xmlns:a16="http://schemas.microsoft.com/office/drawing/2014/main" xmlns=""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715" y="-104519"/>
            <a:ext cx="2861741" cy="2861741"/>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45" t="-91" r="11900" b="27935"/>
          <a:stretch/>
        </p:blipFill>
        <p:spPr>
          <a:xfrm>
            <a:off x="2126429" y="1951888"/>
            <a:ext cx="7881171" cy="2162408"/>
          </a:xfrm>
          <a:prstGeom prst="rect">
            <a:avLst/>
          </a:prstGeom>
        </p:spPr>
      </p:pic>
    </p:spTree>
    <p:extLst>
      <p:ext uri="{BB962C8B-B14F-4D97-AF65-F5344CB8AC3E}">
        <p14:creationId xmlns:p14="http://schemas.microsoft.com/office/powerpoint/2010/main" val="344740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4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ppt_w</p:attrName>
                                        </p:attrNameLst>
                                      </p:cBhvr>
                                      <p:tavLst>
                                        <p:tav tm="0" fmla="#ppt_w*sin(2.5*pi*$)">
                                          <p:val>
                                            <p:fltVal val="0"/>
                                          </p:val>
                                        </p:tav>
                                        <p:tav tm="100000">
                                          <p:val>
                                            <p:fltVal val="1"/>
                                          </p:val>
                                        </p:tav>
                                      </p:tavLst>
                                    </p:anim>
                                    <p:anim calcmode="lin" valueType="num">
                                      <p:cBhvr>
                                        <p:cTn id="15" dur="7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355600" y="410034"/>
            <a:ext cx="11328400" cy="2500806"/>
            <a:chOff x="1647084" y="420195"/>
            <a:chExt cx="2262246"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74606" y="565232"/>
              <a:ext cx="2134724" cy="8167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u="sng" dirty="0" err="1" smtClean="0">
                  <a:solidFill>
                    <a:srgbClr val="002060"/>
                  </a:solidFill>
                  <a:effectLst/>
                </a:rPr>
                <a:t>Bài</a:t>
              </a:r>
              <a:r>
                <a:rPr lang="en-US" sz="3200" b="0" i="0" u="sng" dirty="0" smtClean="0">
                  <a:solidFill>
                    <a:srgbClr val="002060"/>
                  </a:solidFill>
                  <a:effectLst/>
                </a:rPr>
                <a:t> 3</a:t>
              </a:r>
              <a:r>
                <a:rPr lang="en-US" sz="3200" u="sng" dirty="0">
                  <a:solidFill>
                    <a:srgbClr val="002060"/>
                  </a:solidFill>
                </a:rPr>
                <a:t>:</a:t>
              </a:r>
              <a:r>
                <a:rPr lang="en-US" sz="3200" b="0" i="0" u="sng" dirty="0" smtClean="0">
                  <a:solidFill>
                    <a:srgbClr val="002060"/>
                  </a:solidFill>
                  <a:effectLst/>
                </a:rPr>
                <a:t> </a:t>
              </a:r>
              <a:r>
                <a:rPr lang="vi-VN" sz="32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3200" b="1" i="0" u="none" strike="noStrike" kern="1200" cap="none" spc="0" normalizeH="0" baseline="0" noProof="0" dirty="0">
                <a:ln>
                  <a:noFill/>
                </a:ln>
                <a:solidFill>
                  <a:srgbClr val="002060"/>
                </a:solidFill>
                <a:effectLst/>
                <a:uLnTx/>
                <a:uFillTx/>
                <a:cs typeface="Calibri" panose="020F0502020204030204" pitchFamily="34" charset="0"/>
              </a:endParaRPr>
            </a:p>
          </p:txBody>
        </p:sp>
      </p:grpSp>
      <p:pic>
        <p:nvPicPr>
          <p:cNvPr id="8" name="Picture 7">
            <a:extLst>
              <a:ext uri="{FF2B5EF4-FFF2-40B4-BE49-F238E27FC236}">
                <a16:creationId xmlns="" xmlns:a16="http://schemas.microsoft.com/office/drawing/2014/main" id="{D59B2DEA-89DD-49A4-A89F-8123BD822614}"/>
              </a:ext>
            </a:extLst>
          </p:cNvPr>
          <p:cNvPicPr>
            <a:picLocks noChangeAspect="1"/>
          </p:cNvPicPr>
          <p:nvPr/>
        </p:nvPicPr>
        <p:blipFill>
          <a:blip r:embed="rId4"/>
          <a:stretch>
            <a:fillRect/>
          </a:stretch>
        </p:blipFill>
        <p:spPr>
          <a:xfrm>
            <a:off x="6564808" y="3258670"/>
            <a:ext cx="4641672" cy="2791609"/>
          </a:xfrm>
          <a:prstGeom prst="rect">
            <a:avLst/>
          </a:prstGeom>
        </p:spPr>
      </p:pic>
      <p:sp>
        <p:nvSpPr>
          <p:cNvPr id="18" name="Rectangle 17">
            <a:extLst>
              <a:ext uri="{FF2B5EF4-FFF2-40B4-BE49-F238E27FC236}">
                <a16:creationId xmlns="" xmlns:a16="http://schemas.microsoft.com/office/drawing/2014/main" id="{AEC8CF81-7646-4F10-BDCF-FD52383B105C}"/>
              </a:ext>
            </a:extLst>
          </p:cNvPr>
          <p:cNvSpPr/>
          <p:nvPr/>
        </p:nvSpPr>
        <p:spPr>
          <a:xfrm>
            <a:off x="825424" y="3492252"/>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smtClean="0">
                <a:solidFill>
                  <a:prstClr val="black"/>
                </a:solidFill>
              </a:rPr>
              <a:t>sỏi</a:t>
            </a:r>
            <a:endParaRPr lang="en-US" sz="3200" b="1" kern="0" dirty="0">
              <a:solidFill>
                <a:prstClr val="black"/>
              </a:solidFill>
            </a:endParaRPr>
          </a:p>
          <a:p>
            <a:pPr lvl="0">
              <a:defRPr/>
            </a:pPr>
            <a:r>
              <a:rPr lang="en-US" sz="3200" b="1" kern="0" dirty="0">
                <a:solidFill>
                  <a:prstClr val="black"/>
                </a:solidFill>
              </a:rPr>
              <a:t> </a:t>
            </a:r>
            <a:r>
              <a:rPr lang="en-US" sz="3200" b="1" kern="0" dirty="0" smtClean="0">
                <a:solidFill>
                  <a:prstClr val="black"/>
                </a:solidFill>
              </a:rPr>
              <a:t>3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stretch>
            <a:fillRect/>
          </a:stretch>
        </p:blipFill>
        <p:spPr>
          <a:xfrm>
            <a:off x="181655" y="156890"/>
            <a:ext cx="2456770" cy="1122854"/>
          </a:xfrm>
          <a:prstGeom prst="rect">
            <a:avLst/>
          </a:prstGeom>
        </p:spPr>
      </p:pic>
      <p:pic>
        <p:nvPicPr>
          <p:cNvPr id="3" name="Picture 2"/>
          <p:cNvPicPr>
            <a:picLocks noChangeAspect="1"/>
          </p:cNvPicPr>
          <p:nvPr/>
        </p:nvPicPr>
        <p:blipFill>
          <a:blip r:embed="rId4"/>
          <a:stretch>
            <a:fillRect/>
          </a:stretch>
        </p:blipFill>
        <p:spPr>
          <a:xfrm>
            <a:off x="573405" y="1188304"/>
            <a:ext cx="10801350" cy="2590800"/>
          </a:xfrm>
          <a:prstGeom prst="rect">
            <a:avLst/>
          </a:prstGeom>
        </p:spPr>
      </p:pic>
      <p:sp>
        <p:nvSpPr>
          <p:cNvPr id="4" name="TextBox 3"/>
          <p:cNvSpPr txBox="1"/>
          <p:nvPr/>
        </p:nvSpPr>
        <p:spPr>
          <a:xfrm>
            <a:off x="426720" y="3878377"/>
            <a:ext cx="4358640" cy="2031325"/>
          </a:xfrm>
          <a:prstGeom prst="rect">
            <a:avLst/>
          </a:prstGeom>
          <a:noFill/>
        </p:spPr>
        <p:txBody>
          <a:bodyPr wrap="square" rtlCol="0">
            <a:spAutoFit/>
          </a:bodyPr>
          <a:lstStyle/>
          <a:p>
            <a:pPr algn="ctr">
              <a:lnSpc>
                <a:spcPct val="150000"/>
              </a:lnSpc>
            </a:pPr>
            <a:r>
              <a:rPr lang="en-US" sz="2800" b="1" u="sng" dirty="0" err="1" smtClean="0">
                <a:latin typeface="Times New Roman" panose="02020603050405020304" pitchFamily="18" charset="0"/>
                <a:cs typeface="Times New Roman" panose="02020603050405020304" pitchFamily="18" charset="0"/>
              </a:rPr>
              <a:t>Tóm</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tắt</a:t>
            </a:r>
            <a:r>
              <a:rPr lang="en-US" sz="2800" b="1" u="sng" dirty="0" smtClean="0">
                <a:latin typeface="Times New Roman" panose="02020603050405020304" pitchFamily="18" charset="0"/>
                <a:cs typeface="Times New Roman" panose="02020603050405020304" pitchFamily="18" charset="0"/>
              </a:rPr>
              <a:t>:</a:t>
            </a:r>
          </a:p>
          <a:p>
            <a:pPr algn="just">
              <a:lnSpc>
                <a:spcPct val="150000"/>
              </a:lnSpc>
            </a:pPr>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a:t>
            </a:r>
            <a:r>
              <a:rPr lang="en-US" sz="2800" dirty="0" smtClean="0">
                <a:latin typeface="Times New Roman" panose="02020603050405020304" pitchFamily="18" charset="0"/>
                <a:cs typeface="Times New Roman" panose="02020603050405020304" pitchFamily="18" charset="0"/>
              </a:rPr>
              <a:t> 21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sỏi</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sỏi</a:t>
            </a:r>
            <a:r>
              <a:rPr lang="en-US" sz="28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5440680" y="3382155"/>
            <a:ext cx="6644640" cy="3416320"/>
          </a:xfrm>
          <a:prstGeom prst="rect">
            <a:avLst/>
          </a:prstGeom>
          <a:noFill/>
        </p:spPr>
        <p:txBody>
          <a:bodyPr wrap="square" rtlCol="0">
            <a:spAutoFit/>
          </a:bodyPr>
          <a:lstStyle/>
          <a:p>
            <a:pPr algn="ctr">
              <a:lnSpc>
                <a:spcPct val="150000"/>
              </a:lnSpc>
            </a:pPr>
            <a:r>
              <a:rPr lang="en-US" sz="3600" u="sng" dirty="0" err="1" smtClean="0">
                <a:latin typeface="Times New Roman" panose="02020603050405020304" pitchFamily="18" charset="0"/>
                <a:cs typeface="Times New Roman" panose="02020603050405020304" pitchFamily="18" charset="0"/>
              </a:rPr>
              <a:t>Bài</a:t>
            </a:r>
            <a:r>
              <a:rPr lang="en-US" sz="3600" u="sng"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giải</a:t>
            </a:r>
            <a:endParaRPr lang="en-US" sz="3600" u="sng" dirty="0" smtClean="0">
              <a:latin typeface="Times New Roman" panose="02020603050405020304" pitchFamily="18" charset="0"/>
              <a:cs typeface="Times New Roman" panose="02020603050405020304" pitchFamily="18" charset="0"/>
            </a:endParaRPr>
          </a:p>
          <a:p>
            <a:pPr algn="ctr">
              <a:lnSpc>
                <a:spcPct val="150000"/>
              </a:lnSpc>
            </a:pPr>
            <a:r>
              <a:rPr lang="en-US" sz="3600" dirty="0" err="1" smtClean="0">
                <a:latin typeface="Times New Roman" panose="02020603050405020304" pitchFamily="18" charset="0"/>
                <a:cs typeface="Times New Roman" panose="02020603050405020304" pitchFamily="18" charset="0"/>
              </a:rPr>
              <a:t>Quạ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sỏi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a:t>
            </a:r>
          </a:p>
          <a:p>
            <a:pPr algn="ctr">
              <a:lnSpc>
                <a:spcPct val="150000"/>
              </a:lnSpc>
            </a:pPr>
            <a:r>
              <a:rPr lang="en-US" sz="3600" dirty="0" smtClean="0">
                <a:latin typeface="Times New Roman" panose="02020603050405020304" pitchFamily="18" charset="0"/>
                <a:cs typeface="Times New Roman" panose="02020603050405020304" pitchFamily="18" charset="0"/>
              </a:rPr>
              <a:t>21 x 3 = 63 (</a:t>
            </a:r>
            <a:r>
              <a:rPr lang="en-US" sz="3600" dirty="0" err="1" smtClean="0">
                <a:latin typeface="Times New Roman" panose="02020603050405020304" pitchFamily="18" charset="0"/>
                <a:cs typeface="Times New Roman" panose="02020603050405020304" pitchFamily="18" charset="0"/>
              </a:rPr>
              <a:t>viên</a:t>
            </a:r>
            <a:r>
              <a:rPr lang="en-US" sz="3600" dirty="0" smtClean="0">
                <a:latin typeface="Times New Roman" panose="02020603050405020304" pitchFamily="18" charset="0"/>
                <a:cs typeface="Times New Roman" panose="02020603050405020304" pitchFamily="18" charset="0"/>
              </a:rPr>
              <a:t>)</a:t>
            </a:r>
          </a:p>
          <a:p>
            <a:pPr algn="ctr">
              <a:lnSpc>
                <a:spcPct val="150000"/>
              </a:lnSpc>
            </a:pPr>
            <a:r>
              <a:rPr lang="en-US" sz="3600"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Đáp</a:t>
            </a:r>
            <a:r>
              <a:rPr lang="en-US" sz="3600" u="sng" dirty="0" smtClean="0">
                <a:latin typeface="Times New Roman" panose="02020603050405020304" pitchFamily="18" charset="0"/>
                <a:cs typeface="Times New Roman" panose="02020603050405020304" pitchFamily="18" charset="0"/>
              </a:rPr>
              <a:t> </a:t>
            </a:r>
            <a:r>
              <a:rPr lang="en-US" sz="3600" u="sng" dirty="0" err="1" smtClean="0">
                <a:latin typeface="Times New Roman" panose="02020603050405020304" pitchFamily="18" charset="0"/>
                <a:cs typeface="Times New Roman" panose="02020603050405020304" pitchFamily="18" charset="0"/>
              </a:rPr>
              <a:t>số</a:t>
            </a:r>
            <a:r>
              <a:rPr lang="en-US" sz="3600" u="sng"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63 </a:t>
            </a:r>
            <a:r>
              <a:rPr lang="en-US" sz="3600" dirty="0" err="1" smtClean="0">
                <a:latin typeface="Times New Roman" panose="02020603050405020304" pitchFamily="18" charset="0"/>
                <a:cs typeface="Times New Roman" panose="02020603050405020304" pitchFamily="18" charset="0"/>
              </a:rPr>
              <a:t>viên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sỏi</a:t>
            </a:r>
            <a:endParaRPr lang="en-US" sz="3600" dirty="0" smtClean="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181600" y="3779104"/>
            <a:ext cx="15240" cy="27588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69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b="1" dirty="0" err="1">
                <a:solidFill>
                  <a:srgbClr val="FF0000"/>
                </a:solidFill>
                <a:latin typeface="+mj-lt"/>
              </a:rPr>
              <a:t>Vận</a:t>
            </a:r>
            <a:r>
              <a:rPr lang="en-US" sz="6600" b="1" dirty="0">
                <a:solidFill>
                  <a:srgbClr val="FF0000"/>
                </a:solidFill>
                <a:latin typeface="+mj-lt"/>
              </a:rPr>
              <a:t> </a:t>
            </a:r>
            <a:r>
              <a:rPr lang="en-US" sz="6600" b="1" dirty="0" err="1">
                <a:solidFill>
                  <a:srgbClr val="FF0000"/>
                </a:solidFill>
                <a:latin typeface="+mj-lt"/>
              </a:rPr>
              <a:t>dụng</a:t>
            </a:r>
            <a:endParaRPr lang="en-US" sz="6600" b="1" dirty="0">
              <a:solidFill>
                <a:srgbClr val="FF0000"/>
              </a:solidFill>
              <a:latin typeface="+mj-lt"/>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xmlns=""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xmlns=""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组合 12">
            <a:extLst>
              <a:ext uri="{FF2B5EF4-FFF2-40B4-BE49-F238E27FC236}">
                <a16:creationId xmlns:a16="http://schemas.microsoft.com/office/drawing/2014/main" xmlns="" id="{6E8DFD77-05DD-8611-864C-AE87A61F05FF}"/>
              </a:ext>
            </a:extLst>
          </p:cNvPr>
          <p:cNvGrpSpPr/>
          <p:nvPr/>
        </p:nvGrpSpPr>
        <p:grpSpPr>
          <a:xfrm>
            <a:off x="4224788" y="183212"/>
            <a:ext cx="6569427" cy="986148"/>
            <a:chOff x="2604152" y="873043"/>
            <a:chExt cx="4927070" cy="739611"/>
          </a:xfrm>
        </p:grpSpPr>
        <p:sp>
          <p:nvSpPr>
            <p:cNvPr id="79" name="矩形 7">
              <a:extLst>
                <a:ext uri="{FF2B5EF4-FFF2-40B4-BE49-F238E27FC236}">
                  <a16:creationId xmlns:a16="http://schemas.microsoft.com/office/drawing/2014/main" xmlns="" id="{64C409ED-287E-E599-C1D5-1601691E94EA}"/>
                </a:ext>
              </a:extLst>
            </p:cNvPr>
            <p:cNvSpPr/>
            <p:nvPr/>
          </p:nvSpPr>
          <p:spPr>
            <a:xfrm>
              <a:off x="2604152" y="931698"/>
              <a:ext cx="4927070" cy="680956"/>
            </a:xfrm>
            <a:prstGeom prst="rect">
              <a:avLst/>
            </a:prstGeom>
          </p:spPr>
          <p:txBody>
            <a:bodyPr wrap="none">
              <a:spAutoFit/>
            </a:bodyPr>
            <a:lstStyle/>
            <a:p>
              <a:pPr lvl="0"/>
              <a:r>
                <a:rPr lang="en-US" altLang="zh-CN" sz="5300" b="1">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UTM Showcard" panose="02040603050506020204" pitchFamily="18" charset="0"/>
                  <a:ea typeface="字魂27号-布丁体" panose="00000505000000000000" pitchFamily="2" charset="-122"/>
                </a:rPr>
                <a:t>KHỈ CON HÁI ĐÀO</a:t>
              </a:r>
            </a:p>
          </p:txBody>
        </p:sp>
        <p:grpSp>
          <p:nvGrpSpPr>
            <p:cNvPr id="76" name="组合 9">
              <a:extLst>
                <a:ext uri="{FF2B5EF4-FFF2-40B4-BE49-F238E27FC236}">
                  <a16:creationId xmlns:a16="http://schemas.microsoft.com/office/drawing/2014/main" xmlns="" id="{F5EE08BE-18F0-7BA7-127E-E0552364D3FC}"/>
                </a:ext>
              </a:extLst>
            </p:cNvPr>
            <p:cNvGrpSpPr/>
            <p:nvPr/>
          </p:nvGrpSpPr>
          <p:grpSpPr>
            <a:xfrm>
              <a:off x="3583560" y="873043"/>
              <a:ext cx="138548" cy="694557"/>
              <a:chOff x="3771007" y="1083236"/>
              <a:chExt cx="138548" cy="694557"/>
            </a:xfrm>
          </p:grpSpPr>
          <p:sp>
            <p:nvSpPr>
              <p:cNvPr id="77" name="矩形 10">
                <a:extLst>
                  <a:ext uri="{FF2B5EF4-FFF2-40B4-BE49-F238E27FC236}">
                    <a16:creationId xmlns:a16="http://schemas.microsoft.com/office/drawing/2014/main" xmlns="" id="{766B5320-9B3C-E247-6B7A-3B3E2A7D3CCA}"/>
                  </a:ext>
                </a:extLst>
              </p:cNvPr>
              <p:cNvSpPr/>
              <p:nvPr/>
            </p:nvSpPr>
            <p:spPr>
              <a:xfrm>
                <a:off x="3771007" y="1083236"/>
                <a:ext cx="138548" cy="680956"/>
              </a:xfrm>
              <a:prstGeom prst="rect">
                <a:avLst/>
              </a:prstGeom>
            </p:spPr>
            <p:txBody>
              <a:bodyPr wrap="none">
                <a:spAutoFit/>
              </a:bodyPr>
              <a:lstStyle/>
              <a:p>
                <a:pPr lvl="0"/>
                <a:endParaRPr lang="zh-CN" altLang="en-US" sz="53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UTM Showcard" panose="02040603050506020204" pitchFamily="18" charset="0"/>
                  <a:ea typeface="字魂27号-布丁体" panose="00000505000000000000" pitchFamily="2" charset="-122"/>
                </a:endParaRPr>
              </a:p>
            </p:txBody>
          </p:sp>
          <p:sp>
            <p:nvSpPr>
              <p:cNvPr id="78" name="矩形 11">
                <a:extLst>
                  <a:ext uri="{FF2B5EF4-FFF2-40B4-BE49-F238E27FC236}">
                    <a16:creationId xmlns:a16="http://schemas.microsoft.com/office/drawing/2014/main" xmlns="" id="{5F91096E-842F-11D7-4263-BC3D5F4876B2}"/>
                  </a:ext>
                </a:extLst>
              </p:cNvPr>
              <p:cNvSpPr/>
              <p:nvPr/>
            </p:nvSpPr>
            <p:spPr>
              <a:xfrm>
                <a:off x="3771007" y="1096837"/>
                <a:ext cx="138548" cy="680956"/>
              </a:xfrm>
              <a:prstGeom prst="rect">
                <a:avLst/>
              </a:prstGeom>
            </p:spPr>
            <p:txBody>
              <a:bodyPr wrap="none">
                <a:spAutoFit/>
              </a:bodyPr>
              <a:lstStyle/>
              <a:p>
                <a:pPr lvl="0"/>
                <a:endParaRPr lang="zh-CN" altLang="en-US" sz="53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UTM Showcard" panose="02040603050506020204" pitchFamily="18" charset="0"/>
                  <a:ea typeface="字魂27号-布丁体" panose="00000505000000000000" pitchFamily="2" charset="-122"/>
                </a:endParaRPr>
              </a:p>
            </p:txBody>
          </p:sp>
        </p:grpSp>
      </p:grpSp>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xmlns=""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331331" y="2758700"/>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xmlns=""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xmlns=""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xmlns=""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spTree>
    <p:extLst>
      <p:ext uri="{BB962C8B-B14F-4D97-AF65-F5344CB8AC3E}">
        <p14:creationId xmlns:p14="http://schemas.microsoft.com/office/powerpoint/2010/main" val="2781626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xmlns=""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xmlns=""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91425" tIns="91425" rIns="91425" bIns="91425" anchor="ctr" anchorCtr="0">
              <a:noAutofit/>
            </a:bodyPr>
            <a:lstStyle/>
            <a:p>
              <a:endParaRPr/>
            </a:p>
          </p:txBody>
        </p:sp>
        <p:sp>
          <p:nvSpPr>
            <p:cNvPr id="54" name="Google Shape;534;p37">
              <a:extLst>
                <a:ext uri="{FF2B5EF4-FFF2-40B4-BE49-F238E27FC236}">
                  <a16:creationId xmlns:a16="http://schemas.microsoft.com/office/drawing/2014/main" xmlns=""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35;p37">
              <a:extLst>
                <a:ext uri="{FF2B5EF4-FFF2-40B4-BE49-F238E27FC236}">
                  <a16:creationId xmlns:a16="http://schemas.microsoft.com/office/drawing/2014/main" xmlns=""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6" name="Google Shape;536;p37">
              <a:extLst>
                <a:ext uri="{FF2B5EF4-FFF2-40B4-BE49-F238E27FC236}">
                  <a16:creationId xmlns:a16="http://schemas.microsoft.com/office/drawing/2014/main" xmlns=""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7" name="Google Shape;537;p37">
              <a:extLst>
                <a:ext uri="{FF2B5EF4-FFF2-40B4-BE49-F238E27FC236}">
                  <a16:creationId xmlns:a16="http://schemas.microsoft.com/office/drawing/2014/main" xmlns=""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8" name="Google Shape;538;p37">
              <a:extLst>
                <a:ext uri="{FF2B5EF4-FFF2-40B4-BE49-F238E27FC236}">
                  <a16:creationId xmlns:a16="http://schemas.microsoft.com/office/drawing/2014/main" xmlns=""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91425" tIns="91425" rIns="91425" bIns="91425" anchor="ctr" anchorCtr="0">
              <a:noAutofit/>
            </a:bodyPr>
            <a:lstStyle/>
            <a:p>
              <a:endParaRPr/>
            </a:p>
          </p:txBody>
        </p:sp>
      </p:grpSp>
      <p:sp>
        <p:nvSpPr>
          <p:cNvPr id="60" name="Google Shape;470;p34">
            <a:extLst>
              <a:ext uri="{FF2B5EF4-FFF2-40B4-BE49-F238E27FC236}">
                <a16:creationId xmlns:a16="http://schemas.microsoft.com/office/drawing/2014/main" xmlns="" id="{C753EE05-1BDC-38A4-EBDC-FB7C34EAB524}"/>
              </a:ext>
            </a:extLst>
          </p:cNvPr>
          <p:cNvSpPr txBox="1">
            <a:spLocks/>
          </p:cNvSpPr>
          <p:nvPr/>
        </p:nvSpPr>
        <p:spPr>
          <a:xfrm>
            <a:off x="6723290" y="3431742"/>
            <a:ext cx="1345028" cy="1204553"/>
          </a:xfrm>
          <a:prstGeom prst="roundRect">
            <a:avLst/>
          </a:prstGeom>
          <a:solidFill>
            <a:schemeClr val="accent4"/>
          </a:solidFill>
          <a:ln>
            <a:solidFill>
              <a:srgbClr val="002060"/>
            </a:solid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en" sz="5900" b="1" dirty="0">
                <a:solidFill>
                  <a:srgbClr val="002060"/>
                </a:solidFill>
                <a:latin typeface="UTM Avo" panose="02040603050506020204" pitchFamily="18" charset="0"/>
              </a:rPr>
              <a:t>?</a:t>
            </a:r>
          </a:p>
        </p:txBody>
      </p:sp>
      <p:sp>
        <p:nvSpPr>
          <p:cNvPr id="62" name="Google Shape;694;p42">
            <a:extLst>
              <a:ext uri="{FF2B5EF4-FFF2-40B4-BE49-F238E27FC236}">
                <a16:creationId xmlns:a16="http://schemas.microsoft.com/office/drawing/2014/main" xmlns="" id="{EA69C6E9-4194-6D90-35CD-C933C2588B82}"/>
              </a:ext>
            </a:extLst>
          </p:cNvPr>
          <p:cNvSpPr txBox="1">
            <a:spLocks/>
          </p:cNvSpPr>
          <p:nvPr/>
        </p:nvSpPr>
        <p:spPr>
          <a:xfrm>
            <a:off x="3313144" y="3309844"/>
            <a:ext cx="3116231" cy="1376456"/>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smtClean="0">
                <a:solidFill>
                  <a:schemeClr val="accent4"/>
                </a:solidFill>
                <a:latin typeface="UTM Avo" panose="02040603050506020204" pitchFamily="18" charset="0"/>
                <a:ea typeface="Cambria" panose="02040503050406030204" pitchFamily="18" charset="0"/>
              </a:rPr>
              <a:t>31 x 3</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xmlns="" id="{828F98EB-A977-5C9C-B7A2-002249F81D0D}"/>
              </a:ext>
            </a:extLst>
          </p:cNvPr>
          <p:cNvSpPr txBox="1">
            <a:spLocks/>
          </p:cNvSpPr>
          <p:nvPr/>
        </p:nvSpPr>
        <p:spPr>
          <a:xfrm>
            <a:off x="5382227" y="3292322"/>
            <a:ext cx="2925641"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a:solidFill>
                  <a:schemeClr val="accent4"/>
                </a:solidFill>
                <a:latin typeface="UTM Avo" panose="02040603050506020204" pitchFamily="18" charset="0"/>
                <a:ea typeface="Cambria" panose="02040503050406030204" pitchFamily="18" charset="0"/>
              </a:rPr>
              <a:t/>
            </a:r>
            <a:br>
              <a:rPr lang="en-US" sz="5900" b="1" dirty="0">
                <a:solidFill>
                  <a:schemeClr val="accent4"/>
                </a:solidFill>
                <a:latin typeface="UTM Avo" panose="02040603050506020204" pitchFamily="18" charset="0"/>
                <a:ea typeface="Cambria" panose="02040503050406030204" pitchFamily="18" charset="0"/>
              </a:rPr>
            </a:br>
            <a:r>
              <a:rPr lang="en-US" sz="5900" b="1" dirty="0">
                <a:solidFill>
                  <a:schemeClr val="accent4"/>
                </a:solidFill>
                <a:latin typeface="UTM Avo" panose="02040603050506020204" pitchFamily="18" charset="0"/>
                <a:ea typeface="Cambria" panose="02040503050406030204" pitchFamily="18" charset="0"/>
              </a:rPr>
              <a:t>=</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xmlns="" id="{E5A07778-4120-1533-1051-20F6BBBAF715}"/>
              </a:ext>
            </a:extLst>
          </p:cNvPr>
          <p:cNvSpPr txBox="1">
            <a:spLocks/>
          </p:cNvSpPr>
          <p:nvPr/>
        </p:nvSpPr>
        <p:spPr>
          <a:xfrm>
            <a:off x="6723290" y="3431743"/>
            <a:ext cx="1345028" cy="1204553"/>
          </a:xfrm>
          <a:prstGeom prst="roundRect">
            <a:avLst/>
          </a:prstGeom>
          <a:solidFill>
            <a:schemeClr val="accent4"/>
          </a:solidFill>
          <a:ln>
            <a:solidFill>
              <a:srgbClr val="002060"/>
            </a:solid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en" sz="5900" b="1" dirty="0" smtClean="0">
                <a:solidFill>
                  <a:srgbClr val="002060"/>
                </a:solidFill>
                <a:latin typeface="UTM Avo" panose="02040603050506020204" pitchFamily="18" charset="0"/>
              </a:rPr>
              <a:t>91</a:t>
            </a:r>
            <a:endParaRPr lang="en" sz="5900" b="1" dirty="0">
              <a:solidFill>
                <a:srgbClr val="002060"/>
              </a:solidFill>
              <a:latin typeface="UTM Avo" panose="02040603050506020204" pitchFamily="18" charset="0"/>
            </a:endParaRP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93E0249A-4331-51BD-C0F3-0A529CD223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4330" y="-380381"/>
            <a:ext cx="4251960" cy="446858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xmlns="" id="{6B730B9F-BC12-F9F8-DB2E-3EE974C6E7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80765" y="-502686"/>
            <a:ext cx="5878136" cy="76755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8" action="ppaction://hlinksldjump"/>
            <a:extLst>
              <a:ext uri="{FF2B5EF4-FFF2-40B4-BE49-F238E27FC236}">
                <a16:creationId xmlns:a16="http://schemas.microsoft.com/office/drawing/2014/main" xmlns="" id="{785875A3-C9BE-5135-4684-4E056F4006DC}"/>
              </a:ext>
            </a:extLst>
          </p:cNvPr>
          <p:cNvPicPr>
            <a:picLocks noChangeAspect="1"/>
          </p:cNvPicPr>
          <p:nvPr/>
        </p:nvPicPr>
        <p:blipFill>
          <a:blip r:embed="rId9"/>
          <a:stretch>
            <a:fillRect/>
          </a:stretch>
        </p:blipFill>
        <p:spPr>
          <a:xfrm>
            <a:off x="8554796" y="308214"/>
            <a:ext cx="3629309" cy="3621243"/>
          </a:xfrm>
          <a:prstGeom prst="rect">
            <a:avLst/>
          </a:prstGeom>
        </p:spPr>
      </p:pic>
      <p:sp>
        <p:nvSpPr>
          <p:cNvPr id="2" name="TextBox 1"/>
          <p:cNvSpPr txBox="1"/>
          <p:nvPr/>
        </p:nvSpPr>
        <p:spPr>
          <a:xfrm>
            <a:off x="4419600" y="2164080"/>
            <a:ext cx="1934203" cy="769441"/>
          </a:xfrm>
          <a:prstGeom prst="rect">
            <a:avLst/>
          </a:prstGeom>
          <a:noFill/>
        </p:spPr>
        <p:txBody>
          <a:bodyPr wrap="square" rtlCol="0">
            <a:spAutoFit/>
          </a:bodyPr>
          <a:lstStyle/>
          <a:p>
            <a:r>
              <a:rPr lang="en-US" sz="4400" dirty="0" err="1" smtClean="0">
                <a:latin typeface="UTM Avo"/>
              </a:rPr>
              <a:t>Tính</a:t>
            </a:r>
            <a:r>
              <a:rPr lang="en-US" sz="4400" dirty="0" smtClean="0">
                <a:latin typeface="UTM Avo"/>
              </a:rPr>
              <a:t> </a:t>
            </a:r>
            <a:endParaRPr lang="en-US" sz="4400" dirty="0">
              <a:latin typeface="UTM Avo"/>
            </a:endParaRPr>
          </a:p>
        </p:txBody>
      </p:sp>
    </p:spTree>
    <p:extLst>
      <p:ext uri="{BB962C8B-B14F-4D97-AF65-F5344CB8AC3E}">
        <p14:creationId xmlns:p14="http://schemas.microsoft.com/office/powerpoint/2010/main" val="2683747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500" fill="hold"/>
                                        <p:tgtEl>
                                          <p:spTgt spid="62"/>
                                        </p:tgtEl>
                                        <p:attrNameLst>
                                          <p:attrName>ppt_w</p:attrName>
                                        </p:attrNameLst>
                                      </p:cBhvr>
                                      <p:tavLst>
                                        <p:tav tm="0">
                                          <p:val>
                                            <p:fltVal val="0"/>
                                          </p:val>
                                        </p:tav>
                                        <p:tav tm="100000">
                                          <p:val>
                                            <p:strVal val="#ppt_w"/>
                                          </p:val>
                                        </p:tav>
                                      </p:tavLst>
                                    </p:anim>
                                    <p:anim calcmode="lin" valueType="num">
                                      <p:cBhvr>
                                        <p:cTn id="12" dur="500" fill="hold"/>
                                        <p:tgtEl>
                                          <p:spTgt spid="62"/>
                                        </p:tgtEl>
                                        <p:attrNameLst>
                                          <p:attrName>ppt_h</p:attrName>
                                        </p:attrNameLst>
                                      </p:cBhvr>
                                      <p:tavLst>
                                        <p:tav tm="0">
                                          <p:val>
                                            <p:fltVal val="0"/>
                                          </p:val>
                                        </p:tav>
                                        <p:tav tm="100000">
                                          <p:val>
                                            <p:strVal val="#ppt_h"/>
                                          </p:val>
                                        </p:tav>
                                      </p:tavLst>
                                    </p:anim>
                                    <p:animEffect transition="in" filter="fade">
                                      <p:cBhvr>
                                        <p:cTn id="13" dur="500"/>
                                        <p:tgtEl>
                                          <p:spTgt spid="6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p:bldP spid="63" grpId="0"/>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xmlns=""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xmlns=""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91425" tIns="91425" rIns="91425" bIns="91425" anchor="ctr" anchorCtr="0">
              <a:noAutofit/>
            </a:bodyPr>
            <a:lstStyle/>
            <a:p>
              <a:endParaRPr/>
            </a:p>
          </p:txBody>
        </p:sp>
        <p:sp>
          <p:nvSpPr>
            <p:cNvPr id="54" name="Google Shape;534;p37">
              <a:extLst>
                <a:ext uri="{FF2B5EF4-FFF2-40B4-BE49-F238E27FC236}">
                  <a16:creationId xmlns:a16="http://schemas.microsoft.com/office/drawing/2014/main" xmlns=""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35;p37">
              <a:extLst>
                <a:ext uri="{FF2B5EF4-FFF2-40B4-BE49-F238E27FC236}">
                  <a16:creationId xmlns:a16="http://schemas.microsoft.com/office/drawing/2014/main" xmlns=""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6" name="Google Shape;536;p37">
              <a:extLst>
                <a:ext uri="{FF2B5EF4-FFF2-40B4-BE49-F238E27FC236}">
                  <a16:creationId xmlns:a16="http://schemas.microsoft.com/office/drawing/2014/main" xmlns=""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7" name="Google Shape;537;p37">
              <a:extLst>
                <a:ext uri="{FF2B5EF4-FFF2-40B4-BE49-F238E27FC236}">
                  <a16:creationId xmlns:a16="http://schemas.microsoft.com/office/drawing/2014/main" xmlns=""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8" name="Google Shape;538;p37">
              <a:extLst>
                <a:ext uri="{FF2B5EF4-FFF2-40B4-BE49-F238E27FC236}">
                  <a16:creationId xmlns:a16="http://schemas.microsoft.com/office/drawing/2014/main" xmlns=""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91425" tIns="91425" rIns="91425" bIns="91425" anchor="ctr" anchorCtr="0">
              <a:noAutofit/>
            </a:bodyPr>
            <a:lstStyle/>
            <a:p>
              <a:endParaRPr/>
            </a:p>
          </p:txBody>
        </p:sp>
      </p:grpSp>
      <p:sp>
        <p:nvSpPr>
          <p:cNvPr id="60" name="Google Shape;470;p34">
            <a:extLst>
              <a:ext uri="{FF2B5EF4-FFF2-40B4-BE49-F238E27FC236}">
                <a16:creationId xmlns:a16="http://schemas.microsoft.com/office/drawing/2014/main" xmlns="" id="{C753EE05-1BDC-38A4-EBDC-FB7C34EAB524}"/>
              </a:ext>
            </a:extLst>
          </p:cNvPr>
          <p:cNvSpPr txBox="1">
            <a:spLocks/>
          </p:cNvSpPr>
          <p:nvPr/>
        </p:nvSpPr>
        <p:spPr>
          <a:xfrm>
            <a:off x="6869783" y="3419409"/>
            <a:ext cx="1345028" cy="1204553"/>
          </a:xfrm>
          <a:prstGeom prst="roundRect">
            <a:avLst/>
          </a:prstGeom>
          <a:solidFill>
            <a:schemeClr val="accent4"/>
          </a:solidFill>
          <a:ln>
            <a:solidFill>
              <a:srgbClr val="002060"/>
            </a:solid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en" sz="5900" b="1">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xmlns="" id="{5DBD4B85-B3C0-496A-8F35-40A57D111376}"/>
              </a:ext>
            </a:extLst>
          </p:cNvPr>
          <p:cNvSpPr txBox="1">
            <a:spLocks/>
          </p:cNvSpPr>
          <p:nvPr/>
        </p:nvSpPr>
        <p:spPr>
          <a:xfrm>
            <a:off x="3249930" y="3275235"/>
            <a:ext cx="3110671"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a:solidFill>
                  <a:schemeClr val="accent4"/>
                </a:solidFill>
                <a:latin typeface="UTM Avo" panose="02040603050506020204" pitchFamily="18" charset="0"/>
                <a:ea typeface="Cambria" panose="02040503050406030204" pitchFamily="18" charset="0"/>
              </a:rPr>
              <a:t/>
            </a:r>
            <a:br>
              <a:rPr lang="en-US" sz="5900" b="1" dirty="0">
                <a:solidFill>
                  <a:schemeClr val="accent4"/>
                </a:solidFill>
                <a:latin typeface="UTM Avo" panose="02040603050506020204" pitchFamily="18" charset="0"/>
                <a:ea typeface="Cambria" panose="02040503050406030204" pitchFamily="18" charset="0"/>
              </a:rPr>
            </a:br>
            <a:r>
              <a:rPr lang="en-US" sz="5900" b="1" dirty="0" smtClean="0">
                <a:solidFill>
                  <a:schemeClr val="accent4"/>
                </a:solidFill>
                <a:latin typeface="UTM Avo" panose="02040603050506020204" pitchFamily="18" charset="0"/>
                <a:ea typeface="Cambria" panose="02040503050406030204" pitchFamily="18" charset="0"/>
              </a:rPr>
              <a:t>30 x 3</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xmlns="" id="{828F98EB-A977-5C9C-B7A2-002249F81D0D}"/>
              </a:ext>
            </a:extLst>
          </p:cNvPr>
          <p:cNvSpPr txBox="1">
            <a:spLocks/>
          </p:cNvSpPr>
          <p:nvPr/>
        </p:nvSpPr>
        <p:spPr>
          <a:xfrm>
            <a:off x="5357178" y="3353759"/>
            <a:ext cx="2925641"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a:solidFill>
                  <a:schemeClr val="accent4"/>
                </a:solidFill>
                <a:latin typeface="UTM Avo" panose="02040603050506020204" pitchFamily="18" charset="0"/>
                <a:ea typeface="Cambria" panose="02040503050406030204" pitchFamily="18" charset="0"/>
              </a:rPr>
              <a:t/>
            </a:r>
            <a:br>
              <a:rPr lang="en-US" sz="5900" b="1" dirty="0">
                <a:solidFill>
                  <a:schemeClr val="accent4"/>
                </a:solidFill>
                <a:latin typeface="UTM Avo" panose="02040603050506020204" pitchFamily="18" charset="0"/>
                <a:ea typeface="Cambria" panose="02040503050406030204" pitchFamily="18" charset="0"/>
              </a:rPr>
            </a:br>
            <a:r>
              <a:rPr lang="en-US" sz="5900" b="1" dirty="0">
                <a:solidFill>
                  <a:schemeClr val="accent4"/>
                </a:solidFill>
                <a:latin typeface="UTM Avo" panose="02040603050506020204" pitchFamily="18" charset="0"/>
                <a:ea typeface="Cambria" panose="02040503050406030204" pitchFamily="18" charset="0"/>
              </a:rPr>
              <a:t>=</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xmlns="" id="{E5A07778-4120-1533-1051-20F6BBBAF715}"/>
              </a:ext>
            </a:extLst>
          </p:cNvPr>
          <p:cNvSpPr txBox="1">
            <a:spLocks/>
          </p:cNvSpPr>
          <p:nvPr/>
        </p:nvSpPr>
        <p:spPr>
          <a:xfrm>
            <a:off x="6869783" y="3434649"/>
            <a:ext cx="1345028" cy="1204553"/>
          </a:xfrm>
          <a:prstGeom prst="roundRect">
            <a:avLst/>
          </a:prstGeom>
          <a:solidFill>
            <a:schemeClr val="accent4"/>
          </a:solidFill>
          <a:ln>
            <a:solidFill>
              <a:srgbClr val="002060"/>
            </a:solid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en" sz="5900" b="1" dirty="0">
                <a:solidFill>
                  <a:srgbClr val="002060"/>
                </a:solidFill>
                <a:latin typeface="UTM Avo" panose="02040603050506020204" pitchFamily="18" charset="0"/>
              </a:rPr>
              <a:t>9</a:t>
            </a:r>
            <a:r>
              <a:rPr lang="en" sz="5900" b="1" dirty="0" smtClean="0">
                <a:solidFill>
                  <a:srgbClr val="002060"/>
                </a:solidFill>
                <a:latin typeface="UTM Avo" panose="02040603050506020204" pitchFamily="18" charset="0"/>
              </a:rPr>
              <a:t>0</a:t>
            </a:r>
            <a:endParaRPr lang="en" sz="5900" b="1" dirty="0">
              <a:solidFill>
                <a:srgbClr val="002060"/>
              </a:solidFill>
              <a:latin typeface="UTM Avo" panose="02040603050506020204" pitchFamily="18" charset="0"/>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D095EFF6-0A8C-585E-E0DB-6A06F905DF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xmlns="" id="{51D90D8B-6D0B-BB54-36C2-6B2F0D5A4C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00951" y="-914400"/>
            <a:ext cx="6629400" cy="8070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a:extLst>
              <a:ext uri="{FF2B5EF4-FFF2-40B4-BE49-F238E27FC236}">
                <a16:creationId xmlns:a16="http://schemas.microsoft.com/office/drawing/2014/main" xmlns="" id="{9DE98AF0-4283-BFAB-CE1F-0D555801925F}"/>
              </a:ext>
            </a:extLst>
          </p:cNvPr>
          <p:cNvPicPr>
            <a:picLocks noChangeAspect="1"/>
          </p:cNvPicPr>
          <p:nvPr/>
        </p:nvPicPr>
        <p:blipFill>
          <a:blip r:embed="rId9"/>
          <a:stretch>
            <a:fillRect/>
          </a:stretch>
        </p:blipFill>
        <p:spPr>
          <a:xfrm>
            <a:off x="8386261" y="635849"/>
            <a:ext cx="3178324" cy="2731245"/>
          </a:xfrm>
          <a:prstGeom prst="rect">
            <a:avLst/>
          </a:prstGeom>
        </p:spPr>
      </p:pic>
      <p:sp>
        <p:nvSpPr>
          <p:cNvPr id="19" name="TextBox 18"/>
          <p:cNvSpPr txBox="1"/>
          <p:nvPr/>
        </p:nvSpPr>
        <p:spPr>
          <a:xfrm>
            <a:off x="4419600" y="2164080"/>
            <a:ext cx="2926080" cy="769441"/>
          </a:xfrm>
          <a:prstGeom prst="rect">
            <a:avLst/>
          </a:prstGeom>
          <a:noFill/>
        </p:spPr>
        <p:txBody>
          <a:bodyPr wrap="square" rtlCol="0">
            <a:spAutoFit/>
          </a:bodyPr>
          <a:lstStyle/>
          <a:p>
            <a:r>
              <a:rPr lang="en-US" sz="4400" dirty="0" err="1" smtClean="0">
                <a:latin typeface="UTM Avo"/>
              </a:rPr>
              <a:t>Tính</a:t>
            </a:r>
            <a:r>
              <a:rPr lang="en-US" sz="4400" dirty="0" smtClean="0">
                <a:latin typeface="UTM Avo"/>
              </a:rPr>
              <a:t> </a:t>
            </a:r>
            <a:r>
              <a:rPr lang="en-US" sz="4400" dirty="0" err="1" smtClean="0">
                <a:latin typeface="UTM Avo"/>
              </a:rPr>
              <a:t>nhẩm</a:t>
            </a:r>
            <a:endParaRPr lang="en-US" sz="4400" dirty="0">
              <a:latin typeface="UTM Avo"/>
            </a:endParaRPr>
          </a:p>
        </p:txBody>
      </p:sp>
    </p:spTree>
    <p:extLst>
      <p:ext uri="{BB962C8B-B14F-4D97-AF65-F5344CB8AC3E}">
        <p14:creationId xmlns:p14="http://schemas.microsoft.com/office/powerpoint/2010/main" val="23467129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barn(inVertical)">
                                      <p:cBhvr>
                                        <p:cTn id="24" dur="500"/>
                                        <p:tgtEl>
                                          <p:spTgt spid="66"/>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3" grpId="0"/>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xmlns=""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xmlns=""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91425" tIns="91425" rIns="91425" bIns="91425" anchor="ctr" anchorCtr="0">
              <a:noAutofit/>
            </a:bodyPr>
            <a:lstStyle/>
            <a:p>
              <a:endParaRPr/>
            </a:p>
          </p:txBody>
        </p:sp>
        <p:sp>
          <p:nvSpPr>
            <p:cNvPr id="54" name="Google Shape;534;p37">
              <a:extLst>
                <a:ext uri="{FF2B5EF4-FFF2-40B4-BE49-F238E27FC236}">
                  <a16:creationId xmlns:a16="http://schemas.microsoft.com/office/drawing/2014/main" xmlns=""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35;p37">
              <a:extLst>
                <a:ext uri="{FF2B5EF4-FFF2-40B4-BE49-F238E27FC236}">
                  <a16:creationId xmlns:a16="http://schemas.microsoft.com/office/drawing/2014/main" xmlns=""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6" name="Google Shape;536;p37">
              <a:extLst>
                <a:ext uri="{FF2B5EF4-FFF2-40B4-BE49-F238E27FC236}">
                  <a16:creationId xmlns:a16="http://schemas.microsoft.com/office/drawing/2014/main" xmlns=""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7" name="Google Shape;537;p37">
              <a:extLst>
                <a:ext uri="{FF2B5EF4-FFF2-40B4-BE49-F238E27FC236}">
                  <a16:creationId xmlns:a16="http://schemas.microsoft.com/office/drawing/2014/main" xmlns=""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91425" tIns="91425" rIns="91425" bIns="91425" anchor="ctr" anchorCtr="0">
              <a:noAutofit/>
            </a:bodyPr>
            <a:lstStyle/>
            <a:p>
              <a:endParaRPr/>
            </a:p>
          </p:txBody>
        </p:sp>
        <p:sp>
          <p:nvSpPr>
            <p:cNvPr id="58" name="Google Shape;538;p37">
              <a:extLst>
                <a:ext uri="{FF2B5EF4-FFF2-40B4-BE49-F238E27FC236}">
                  <a16:creationId xmlns:a16="http://schemas.microsoft.com/office/drawing/2014/main" xmlns=""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91425" tIns="91425" rIns="91425" bIns="91425" anchor="ctr" anchorCtr="0">
              <a:noAutofit/>
            </a:bodyPr>
            <a:lstStyle/>
            <a:p>
              <a:endParaRPr/>
            </a:p>
          </p:txBody>
        </p:sp>
      </p:grpSp>
      <p:sp>
        <p:nvSpPr>
          <p:cNvPr id="60" name="Google Shape;470;p34">
            <a:extLst>
              <a:ext uri="{FF2B5EF4-FFF2-40B4-BE49-F238E27FC236}">
                <a16:creationId xmlns:a16="http://schemas.microsoft.com/office/drawing/2014/main" xmlns="" id="{C753EE05-1BDC-38A4-EBDC-FB7C34EAB524}"/>
              </a:ext>
            </a:extLst>
          </p:cNvPr>
          <p:cNvSpPr txBox="1">
            <a:spLocks/>
          </p:cNvSpPr>
          <p:nvPr/>
        </p:nvSpPr>
        <p:spPr>
          <a:xfrm>
            <a:off x="4382691" y="3318570"/>
            <a:ext cx="1345028" cy="1204553"/>
          </a:xfrm>
          <a:prstGeom prst="roundRect">
            <a:avLst/>
          </a:prstGeom>
          <a:solidFill>
            <a:schemeClr val="accent4"/>
          </a:solidFill>
          <a:ln>
            <a:solidFill>
              <a:srgbClr val="002060"/>
            </a:solid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en" sz="5900" b="1">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xmlns="" id="{5DBD4B85-B3C0-496A-8F35-40A57D111376}"/>
              </a:ext>
            </a:extLst>
          </p:cNvPr>
          <p:cNvSpPr txBox="1">
            <a:spLocks/>
          </p:cNvSpPr>
          <p:nvPr/>
        </p:nvSpPr>
        <p:spPr>
          <a:xfrm>
            <a:off x="3150810" y="3643719"/>
            <a:ext cx="1477329"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a:solidFill>
                  <a:schemeClr val="accent4"/>
                </a:solidFill>
                <a:latin typeface="UTM Avo" panose="02040603050506020204" pitchFamily="18" charset="0"/>
                <a:ea typeface="Cambria" panose="02040503050406030204" pitchFamily="18" charset="0"/>
              </a:rPr>
              <a:t>x</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xmlns="" id="{EA69C6E9-4194-6D90-35CD-C933C2588B82}"/>
              </a:ext>
            </a:extLst>
          </p:cNvPr>
          <p:cNvSpPr txBox="1">
            <a:spLocks/>
          </p:cNvSpPr>
          <p:nvPr/>
        </p:nvSpPr>
        <p:spPr>
          <a:xfrm>
            <a:off x="2068773" y="3672294"/>
            <a:ext cx="2064936"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smtClean="0">
                <a:solidFill>
                  <a:schemeClr val="accent4"/>
                </a:solidFill>
                <a:latin typeface="UTM Avo" panose="02040603050506020204" pitchFamily="18" charset="0"/>
                <a:ea typeface="Cambria" panose="02040503050406030204" pitchFamily="18" charset="0"/>
              </a:rPr>
              <a:t>10</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xmlns="" id="{828F98EB-A977-5C9C-B7A2-002249F81D0D}"/>
              </a:ext>
            </a:extLst>
          </p:cNvPr>
          <p:cNvSpPr txBox="1">
            <a:spLocks/>
          </p:cNvSpPr>
          <p:nvPr/>
        </p:nvSpPr>
        <p:spPr>
          <a:xfrm>
            <a:off x="5433526" y="3232574"/>
            <a:ext cx="3168087"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a:solidFill>
                  <a:schemeClr val="accent4"/>
                </a:solidFill>
                <a:latin typeface="UTM Avo" panose="02040603050506020204" pitchFamily="18" charset="0"/>
                <a:ea typeface="Cambria" panose="02040503050406030204" pitchFamily="18" charset="0"/>
              </a:rPr>
              <a:t/>
            </a:r>
            <a:br>
              <a:rPr lang="en-US" sz="5900" b="1" dirty="0">
                <a:solidFill>
                  <a:schemeClr val="accent4"/>
                </a:solidFill>
                <a:latin typeface="UTM Avo" panose="02040603050506020204" pitchFamily="18" charset="0"/>
                <a:ea typeface="Cambria" panose="02040503050406030204" pitchFamily="18" charset="0"/>
              </a:rPr>
            </a:br>
            <a:r>
              <a:rPr lang="en-US" sz="5900" b="1" dirty="0">
                <a:solidFill>
                  <a:schemeClr val="accent4"/>
                </a:solidFill>
                <a:latin typeface="UTM Avo" panose="02040603050506020204" pitchFamily="18" charset="0"/>
                <a:ea typeface="Cambria" panose="02040503050406030204" pitchFamily="18" charset="0"/>
              </a:rPr>
              <a:t>=</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xmlns="" id="{454E57A4-D42B-BD39-99BC-9BD17CDD20FB}"/>
              </a:ext>
            </a:extLst>
          </p:cNvPr>
          <p:cNvSpPr txBox="1">
            <a:spLocks/>
          </p:cNvSpPr>
          <p:nvPr/>
        </p:nvSpPr>
        <p:spPr>
          <a:xfrm>
            <a:off x="6215363" y="3638546"/>
            <a:ext cx="1961909" cy="654592"/>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lvl="1"/>
            <a:r>
              <a:rPr lang="en-US" sz="5900" b="1" dirty="0" smtClean="0">
                <a:solidFill>
                  <a:schemeClr val="accent4"/>
                </a:solidFill>
                <a:latin typeface="UTM Avo" panose="02040603050506020204" pitchFamily="18" charset="0"/>
                <a:ea typeface="Cambria" panose="02040503050406030204" pitchFamily="18" charset="0"/>
              </a:rPr>
              <a:t>50</a:t>
            </a:r>
            <a:endParaRPr lang="vi-VN" sz="5900" b="1" dirty="0">
              <a:solidFill>
                <a:schemeClr val="accent4"/>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xmlns="" id="{E5A07778-4120-1533-1051-20F6BBBAF715}"/>
              </a:ext>
            </a:extLst>
          </p:cNvPr>
          <p:cNvSpPr txBox="1">
            <a:spLocks/>
          </p:cNvSpPr>
          <p:nvPr/>
        </p:nvSpPr>
        <p:spPr>
          <a:xfrm>
            <a:off x="4364690" y="3306950"/>
            <a:ext cx="1362716" cy="1204553"/>
          </a:xfrm>
          <a:prstGeom prst="roundRect">
            <a:avLst/>
          </a:prstGeom>
          <a:solidFill>
            <a:schemeClr val="accent4"/>
          </a:solidFill>
          <a:ln>
            <a:solidFill>
              <a:srgbClr val="002060"/>
            </a:solid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r>
              <a:rPr lang="en" sz="5900" b="1" dirty="0">
                <a:solidFill>
                  <a:srgbClr val="002060"/>
                </a:solidFill>
                <a:latin typeface="UTM Avo" panose="02040603050506020204" pitchFamily="18" charset="0"/>
              </a:rPr>
              <a:t>5</a:t>
            </a: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xmlns="" id="{1A8E3F93-654A-EC99-95F1-BECC6879D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320040" y="0"/>
            <a:ext cx="3304875" cy="46190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xmlns="" id="{EC9B640D-463B-17CA-FC0B-F8A4C55C74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58125" y="-542925"/>
            <a:ext cx="5972175" cy="7715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xmlns="" id="{84C0CC14-2CE6-FF1C-55D3-3B8EB9117D90}"/>
              </a:ext>
            </a:extLst>
          </p:cNvPr>
          <p:cNvPicPr>
            <a:picLocks noChangeAspect="1"/>
          </p:cNvPicPr>
          <p:nvPr/>
        </p:nvPicPr>
        <p:blipFill>
          <a:blip r:embed="rId9"/>
          <a:stretch>
            <a:fillRect/>
          </a:stretch>
        </p:blipFill>
        <p:spPr>
          <a:xfrm>
            <a:off x="7965223" y="248636"/>
            <a:ext cx="4129773" cy="4129773"/>
          </a:xfrm>
          <a:prstGeom prst="rect">
            <a:avLst/>
          </a:prstGeom>
        </p:spPr>
      </p:pic>
      <p:sp>
        <p:nvSpPr>
          <p:cNvPr id="19" name="TextBox 18"/>
          <p:cNvSpPr txBox="1"/>
          <p:nvPr/>
        </p:nvSpPr>
        <p:spPr>
          <a:xfrm>
            <a:off x="2779395" y="1902760"/>
            <a:ext cx="5775959" cy="769441"/>
          </a:xfrm>
          <a:prstGeom prst="rect">
            <a:avLst/>
          </a:prstGeom>
          <a:noFill/>
        </p:spPr>
        <p:txBody>
          <a:bodyPr wrap="square" rtlCol="0">
            <a:spAutoFit/>
          </a:bodyPr>
          <a:lstStyle/>
          <a:p>
            <a:r>
              <a:rPr lang="en-US" sz="4400" dirty="0" err="1" smtClean="0">
                <a:latin typeface="UTM Avo"/>
              </a:rPr>
              <a:t>Điền</a:t>
            </a:r>
            <a:r>
              <a:rPr lang="en-US" sz="4400" dirty="0" smtClean="0">
                <a:latin typeface="UTM Avo"/>
              </a:rPr>
              <a:t> </a:t>
            </a:r>
            <a:r>
              <a:rPr lang="en-US" sz="4400" dirty="0" err="1" smtClean="0">
                <a:latin typeface="UTM Avo"/>
              </a:rPr>
              <a:t>số</a:t>
            </a:r>
            <a:r>
              <a:rPr lang="en-US" sz="4400" dirty="0" smtClean="0">
                <a:latin typeface="UTM Avo"/>
              </a:rPr>
              <a:t> </a:t>
            </a:r>
            <a:r>
              <a:rPr lang="en-US" sz="4400" dirty="0" err="1" smtClean="0">
                <a:latin typeface="UTM Avo"/>
              </a:rPr>
              <a:t>vào</a:t>
            </a:r>
            <a:r>
              <a:rPr lang="en-US" sz="4400" dirty="0" smtClean="0">
                <a:latin typeface="UTM Avo"/>
              </a:rPr>
              <a:t> ô </a:t>
            </a:r>
            <a:r>
              <a:rPr lang="en-US" sz="4400" dirty="0" err="1" smtClean="0">
                <a:latin typeface="UTM Avo"/>
              </a:rPr>
              <a:t>trống</a:t>
            </a:r>
            <a:endParaRPr lang="en-US" sz="4400" dirty="0">
              <a:latin typeface="UTM Avo"/>
            </a:endParaRPr>
          </a:p>
        </p:txBody>
      </p:sp>
    </p:spTree>
    <p:extLst>
      <p:ext uri="{BB962C8B-B14F-4D97-AF65-F5344CB8AC3E}">
        <p14:creationId xmlns:p14="http://schemas.microsoft.com/office/powerpoint/2010/main" val="4243247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b="1" dirty="0" err="1" smtClean="0">
                <a:solidFill>
                  <a:srgbClr val="FF0000"/>
                </a:solidFill>
                <a:latin typeface="+mj-lt"/>
              </a:rPr>
              <a:t>Dặn</a:t>
            </a:r>
            <a:r>
              <a:rPr lang="en-US" sz="6600" b="1" dirty="0" smtClean="0">
                <a:solidFill>
                  <a:srgbClr val="FF0000"/>
                </a:solidFill>
                <a:latin typeface="+mj-lt"/>
              </a:rPr>
              <a:t> </a:t>
            </a:r>
            <a:r>
              <a:rPr lang="en-US" sz="6600" b="1" dirty="0" err="1" smtClean="0">
                <a:solidFill>
                  <a:srgbClr val="FF0000"/>
                </a:solidFill>
                <a:latin typeface="+mj-lt"/>
              </a:rPr>
              <a:t>dò</a:t>
            </a:r>
            <a:endParaRPr lang="en-US" sz="6600" b="1" dirty="0">
              <a:solidFill>
                <a:srgbClr val="FF0000"/>
              </a:solidFill>
              <a:latin typeface="+mj-lt"/>
            </a:endParaRPr>
          </a:p>
        </p:txBody>
      </p:sp>
    </p:spTree>
    <p:extLst>
      <p:ext uri="{BB962C8B-B14F-4D97-AF65-F5344CB8AC3E}">
        <p14:creationId xmlns:p14="http://schemas.microsoft.com/office/powerpoint/2010/main" val="36081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6352"/>
            <a:ext cx="12192000" cy="6851649"/>
            <a:chOff x="0" y="0"/>
            <a:chExt cx="5760" cy="4316"/>
          </a:xfrm>
        </p:grpSpPr>
        <p:pic>
          <p:nvPicPr>
            <p:cNvPr id="72707" name="Picture 3" descr="MIL1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WordArt 4"/>
            <p:cNvSpPr>
              <a:spLocks noChangeArrowheads="1" noChangeShapeType="1"/>
            </p:cNvSpPr>
            <p:nvPr/>
          </p:nvSpPr>
          <p:spPr bwMode="auto">
            <a:xfrm>
              <a:off x="864" y="956"/>
              <a:ext cx="3960" cy="2088"/>
            </a:xfrm>
            <a:prstGeom prst="rect">
              <a:avLst/>
            </a:prstGeom>
          </p:spPr>
          <p:txBody>
            <a:bodyPr wrap="none" fromWordArt="1">
              <a:prstTxWarp prst="textPlain">
                <a:avLst>
                  <a:gd name="adj" fmla="val 50000"/>
                </a:avLst>
              </a:prstTxWarp>
            </a:bodyPr>
            <a:lstStyle/>
            <a:p>
              <a:pPr algn="ctr"/>
              <a:r>
                <a:rPr lang="en-US" sz="6400" b="1" i="1" kern="10">
                  <a:ln w="19050">
                    <a:solidFill>
                      <a:srgbClr val="99CCFF"/>
                    </a:solidFill>
                    <a:round/>
                    <a:headEnd/>
                    <a:tailEnd/>
                  </a:ln>
                  <a:solidFill>
                    <a:srgbClr val="0066CC"/>
                  </a:solidFill>
                  <a:effectLst>
                    <a:outerShdw dist="35921" dir="2700000" algn="ctr" rotWithShape="0">
                      <a:srgbClr val="990000"/>
                    </a:outerShdw>
                  </a:effectLst>
                  <a:latin typeface="VNI-Meli"/>
                </a:rPr>
                <a:t>Traân troïng kính chaøo</a:t>
              </a:r>
            </a:p>
            <a:p>
              <a:pPr algn="ctr"/>
              <a:r>
                <a:rPr lang="en-US" sz="6400" b="1" i="1" kern="10">
                  <a:ln w="19050">
                    <a:solidFill>
                      <a:srgbClr val="99CCFF"/>
                    </a:solidFill>
                    <a:round/>
                    <a:headEnd/>
                    <a:tailEnd/>
                  </a:ln>
                  <a:solidFill>
                    <a:srgbClr val="0066CC"/>
                  </a:solidFill>
                  <a:effectLst>
                    <a:outerShdw dist="35921" dir="2700000" algn="ctr" rotWithShape="0">
                      <a:srgbClr val="990000"/>
                    </a:outerShdw>
                  </a:effectLst>
                  <a:latin typeface="VNI-Meli"/>
                </a:rPr>
                <a:t>Kính chuùc </a:t>
              </a:r>
            </a:p>
            <a:p>
              <a:pPr algn="ctr"/>
              <a:r>
                <a:rPr lang="en-US" sz="6400" b="1" i="1" kern="10">
                  <a:ln w="19050">
                    <a:solidFill>
                      <a:srgbClr val="99CCFF"/>
                    </a:solidFill>
                    <a:round/>
                    <a:headEnd/>
                    <a:tailEnd/>
                  </a:ln>
                  <a:solidFill>
                    <a:srgbClr val="0066CC"/>
                  </a:solidFill>
                  <a:effectLst>
                    <a:outerShdw dist="35921" dir="2700000" algn="ctr" rotWithShape="0">
                      <a:srgbClr val="990000"/>
                    </a:outerShdw>
                  </a:effectLst>
                  <a:latin typeface="VNI-Meli"/>
                </a:rPr>
                <a:t>quyù thaày coâ </a:t>
              </a:r>
            </a:p>
            <a:p>
              <a:pPr algn="ctr"/>
              <a:r>
                <a:rPr lang="en-US" sz="6400" b="1" i="1" kern="10">
                  <a:ln w="19050">
                    <a:solidFill>
                      <a:srgbClr val="99CCFF"/>
                    </a:solidFill>
                    <a:round/>
                    <a:headEnd/>
                    <a:tailEnd/>
                  </a:ln>
                  <a:solidFill>
                    <a:srgbClr val="0066CC"/>
                  </a:solidFill>
                  <a:effectLst>
                    <a:outerShdw dist="35921" dir="2700000" algn="ctr" rotWithShape="0">
                      <a:srgbClr val="990000"/>
                    </a:outerShdw>
                  </a:effectLst>
                  <a:latin typeface="VNI-Meli"/>
                </a:rPr>
                <a:t>nhieàu söùc khoeû</a:t>
              </a:r>
            </a:p>
          </p:txBody>
        </p:sp>
      </p:grpSp>
    </p:spTree>
    <p:extLst>
      <p:ext uri="{BB962C8B-B14F-4D97-AF65-F5344CB8AC3E}">
        <p14:creationId xmlns:p14="http://schemas.microsoft.com/office/powerpoint/2010/main" val="312560582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indefinite"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edge">
                                      <p:cBhvr>
                                        <p:cTn id="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 xmlns:a16="http://schemas.microsoft.com/office/drawing/2014/main" id="{D4D0905E-FD42-4FDD-AC47-20C23EF5E9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 xmlns:a16="http://schemas.microsoft.com/office/drawing/2014/main" id="{499EF00E-08C9-4620-81CC-D24D39124A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 xmlns:a16="http://schemas.microsoft.com/office/drawing/2014/main" id="{31926DB7-BC4D-4ED8-A348-BDAA638BD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 xmlns:a16="http://schemas.microsoft.com/office/drawing/2014/main" id="{356CA5AC-1353-4F91-BEB2-6D81C6472171}"/>
              </a:ext>
            </a:extLst>
          </p:cNvPr>
          <p:cNvPicPr>
            <a:picLocks noChangeAspect="1"/>
          </p:cNvPicPr>
          <p:nvPr/>
        </p:nvPicPr>
        <p:blipFill>
          <a:blip r:embed="rId6"/>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15081" y="8483"/>
            <a:ext cx="12161838" cy="684103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247" y="3627650"/>
            <a:ext cx="3547203" cy="26604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2337" y="2261869"/>
            <a:ext cx="4254583" cy="31909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3167" y="3016217"/>
            <a:ext cx="2295829" cy="229582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158" y="1917954"/>
            <a:ext cx="4848267" cy="363620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7824" y="3219088"/>
            <a:ext cx="3522570" cy="3103802"/>
          </a:xfrm>
          <a:prstGeom prst="rect">
            <a:avLst/>
          </a:prstGeom>
        </p:spPr>
      </p:pic>
      <p:sp>
        <p:nvSpPr>
          <p:cNvPr id="16" name="Rectangle 15"/>
          <p:cNvSpPr/>
          <p:nvPr/>
        </p:nvSpPr>
        <p:spPr>
          <a:xfrm>
            <a:off x="893286" y="126354"/>
            <a:ext cx="10821813" cy="17482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endParaRPr lang="en-US" sz="1397" kern="0">
              <a:solidFill>
                <a:srgbClr val="FFFFFF"/>
              </a:solidFill>
              <a:sym typeface="Arial"/>
            </a:endParaRPr>
          </a:p>
        </p:txBody>
      </p:sp>
      <p:sp>
        <p:nvSpPr>
          <p:cNvPr id="17" name="TextBox 16"/>
          <p:cNvSpPr txBox="1"/>
          <p:nvPr/>
        </p:nvSpPr>
        <p:spPr>
          <a:xfrm>
            <a:off x="1397654" y="-572448"/>
            <a:ext cx="9813077" cy="2118400"/>
          </a:xfrm>
          <a:prstGeom prst="rect">
            <a:avLst/>
          </a:prstGeom>
          <a:noFill/>
        </p:spPr>
        <p:txBody>
          <a:bodyPr wrap="square" rtlCol="0">
            <a:spAutoFit/>
          </a:bodyPr>
          <a:lstStyle/>
          <a:p>
            <a:pPr algn="ctr">
              <a:buClr>
                <a:srgbClr val="000000"/>
              </a:buClr>
              <a:buFont typeface="Arial"/>
              <a:buNone/>
            </a:pPr>
            <a:endParaRPr lang="en-US" sz="6583" kern="0" dirty="0">
              <a:solidFill>
                <a:srgbClr val="FFFFFF"/>
              </a:solidFill>
              <a:latin typeface="Bungee Inline" pitchFamily="2" charset="0"/>
              <a:cs typeface="Arial"/>
              <a:sym typeface="Arial"/>
            </a:endParaRPr>
          </a:p>
          <a:p>
            <a:pPr algn="ctr">
              <a:buClr>
                <a:srgbClr val="000000"/>
              </a:buClr>
              <a:buFont typeface="Arial"/>
              <a:buNone/>
            </a:pPr>
            <a:r>
              <a:rPr lang="en-US" sz="6583" b="1" kern="0" dirty="0">
                <a:solidFill>
                  <a:srgbClr val="FFFFFF"/>
                </a:solidFill>
                <a:latin typeface="Bungee Inline"/>
                <a:cs typeface="Arial"/>
                <a:sym typeface="Arial"/>
              </a:rPr>
              <a:t>RẠP XIẾC VUI NHỘN</a:t>
            </a:r>
          </a:p>
        </p:txBody>
      </p:sp>
    </p:spTree>
    <p:extLst>
      <p:ext uri="{BB962C8B-B14F-4D97-AF65-F5344CB8AC3E}">
        <p14:creationId xmlns:p14="http://schemas.microsoft.com/office/powerpoint/2010/main" val="33547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15081" y="8483"/>
            <a:ext cx="12161838" cy="684103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247" y="3627650"/>
            <a:ext cx="3547203" cy="266040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2337" y="2261869"/>
            <a:ext cx="4254583" cy="319093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3167" y="3016217"/>
            <a:ext cx="2295829" cy="229582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158" y="1917954"/>
            <a:ext cx="4848267" cy="363620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7824" y="3219088"/>
            <a:ext cx="3522570" cy="3103802"/>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4236" y="-84795"/>
            <a:ext cx="1217861" cy="1198758"/>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07067" y="-84794"/>
            <a:ext cx="1246998" cy="1232326"/>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59037" y="-84795"/>
            <a:ext cx="1227722" cy="1218054"/>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91732" y="-84795"/>
            <a:ext cx="1203159" cy="1184287"/>
          </a:xfrm>
          <a:prstGeom prst="rect">
            <a:avLst/>
          </a:prstGeom>
        </p:spPr>
      </p:pic>
      <p:pic>
        <p:nvPicPr>
          <p:cNvPr id="17" name="Picture 12" descr="Káº¿t quáº£ hÃ¬nh áº£nh cho win text gif">
            <a:hlinkClick r:id="rId19" action="ppaction://hlinksldjump"/>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570480" y="325718"/>
            <a:ext cx="5040599" cy="504059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36679" y="3080031"/>
            <a:ext cx="280604" cy="196067"/>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endParaRPr lang="en-US" sz="1397" kern="0">
                <a:solidFill>
                  <a:srgbClr val="000000"/>
                </a:solidFill>
                <a:sym typeface="Arial"/>
              </a:endParaRPr>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endParaRPr lang="en-US" sz="1397" kern="0">
                <a:solidFill>
                  <a:srgbClr val="000000"/>
                </a:solidFill>
                <a:sym typeface="Arial"/>
              </a:endParaRPr>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en-US" sz="1397" kern="0">
                <a:solidFill>
                  <a:srgbClr val="FFFFFF"/>
                </a:solidFill>
                <a:sym typeface="Arial"/>
              </a:endParaRPr>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en-US" sz="1397" kern="0">
                <a:solidFill>
                  <a:srgbClr val="FFFFFF"/>
                </a:solidFill>
                <a:sym typeface="Arial"/>
              </a:endParaRPr>
            </a:p>
          </p:txBody>
        </p:sp>
      </p:grpSp>
      <p:pic>
        <p:nvPicPr>
          <p:cNvPr id="5" name="Picture 4">
            <a:hlinkClick r:id="rId21" action="ppaction://hlinksldjump"/>
            <a:extLst>
              <a:ext uri="{FF2B5EF4-FFF2-40B4-BE49-F238E27FC236}">
                <a16:creationId xmlns:a16="http://schemas.microsoft.com/office/drawing/2014/main" xmlns="" id="{70B7C4FD-7B08-4053-4526-2EDD61BBE269}"/>
              </a:ext>
            </a:extLst>
          </p:cNvPr>
          <p:cNvPicPr>
            <a:picLocks noChangeAspect="1"/>
          </p:cNvPicPr>
          <p:nvPr/>
        </p:nvPicPr>
        <p:blipFill>
          <a:blip r:embed="rId22"/>
          <a:stretch>
            <a:fillRect/>
          </a:stretch>
        </p:blipFill>
        <p:spPr>
          <a:xfrm flipH="1">
            <a:off x="10925689" y="5707237"/>
            <a:ext cx="1251231" cy="1252343"/>
          </a:xfrm>
          <a:prstGeom prst="rect">
            <a:avLst/>
          </a:prstGeom>
        </p:spPr>
      </p:pic>
    </p:spTree>
    <p:extLst>
      <p:ext uri="{BB962C8B-B14F-4D97-AF65-F5344CB8AC3E}">
        <p14:creationId xmlns:p14="http://schemas.microsoft.com/office/powerpoint/2010/main" val="243501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par>
                                <p:cTn id="42"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3" dur="2000" fill="hold"/>
                                        <p:tgtEl>
                                          <p:spTgt spid="9"/>
                                        </p:tgtEl>
                                        <p:attrNameLst>
                                          <p:attrName>ppt_x</p:attrName>
                                          <p:attrName>ppt_y</p:attrName>
                                        </p:attrNameLst>
                                      </p:cBhvr>
                                      <p:rCtr x="13" y="2870"/>
                                    </p:animMotion>
                                  </p:childTnLst>
                                </p:cTn>
                              </p:par>
                              <p:par>
                                <p:cTn id="44"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5"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subTnLst>
                                    <p:audio>
                                      <p:cMediaNode>
                                        <p:cTn display="0" masterRel="sameClick">
                                          <p:stCondLst>
                                            <p:cond evt="begin" delay="0">
                                              <p:tn val="6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3" name="Am-thanh-phep-thuat-www_nhacchuongvui_com.wav"/>
                                        </p:tgtEl>
                                      </p:cMediaNode>
                                    </p:audio>
                                  </p:sub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childTnLst>
                                  <p:subTnLst>
                                    <p:audio>
                                      <p:cMediaNode>
                                        <p:cTn display="0" masterRel="sameClick">
                                          <p:stCondLst>
                                            <p:cond evt="begin" delay="0">
                                              <p:tn val="77"/>
                                            </p:cond>
                                          </p:stCondLst>
                                          <p:endCondLst>
                                            <p:cond evt="onStopAudio" delay="0">
                                              <p:tgtEl>
                                                <p:sldTgt/>
                                              </p:tgtEl>
                                            </p:cond>
                                          </p:endCondLst>
                                        </p:cTn>
                                        <p:tgtEl>
                                          <p:sndTgt r:embed="rId3" name="Am-thanh-phep-thuat-www_nhacchuongvui_com.wav"/>
                                        </p:tgtEl>
                                      </p:cMediaNode>
                                    </p:audio>
                                  </p:sub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4" name="Tieng-yeah-tre-con-www_nhacchuongvui_com.wav"/>
                                        </p:tgtEl>
                                      </p:cMediaNode>
                                    </p:audio>
                                  </p:subTnLst>
                                </p:cTn>
                              </p:par>
                              <p:par>
                                <p:cTn id="84"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85" dur="2000" fill="hold"/>
                                        <p:tgtEl>
                                          <p:spTgt spid="6"/>
                                        </p:tgtEl>
                                        <p:attrNameLst>
                                          <p:attrName>ppt_x</p:attrName>
                                          <p:attrName>ppt_y</p:attrName>
                                        </p:attrNameLst>
                                      </p:cBhvr>
                                    </p:animMotion>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15081" y="8483"/>
            <a:ext cx="12161838" cy="6841034"/>
          </a:xfrm>
          <a:prstGeom prst="rect">
            <a:avLst/>
          </a:prstGeom>
        </p:spPr>
      </p:pic>
      <p:sp>
        <p:nvSpPr>
          <p:cNvPr id="8" name="Rectangle 7"/>
          <p:cNvSpPr/>
          <p:nvPr/>
        </p:nvSpPr>
        <p:spPr>
          <a:xfrm>
            <a:off x="530688" y="210604"/>
            <a:ext cx="10474872" cy="37073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9600" b="1" kern="0" dirty="0">
                <a:solidFill>
                  <a:srgbClr val="FFFFFF"/>
                </a:solidFill>
                <a:ea typeface="Arial-Rounded" panose="020B0500000000000000" pitchFamily="34" charset="0"/>
                <a:cs typeface="Arial-Rounded" panose="020B0500000000000000" pitchFamily="34" charset="0"/>
                <a:sym typeface="Arial"/>
              </a:rPr>
              <a:t>9 x 5 = 45</a:t>
            </a:r>
          </a:p>
        </p:txBody>
      </p:sp>
      <p:sp>
        <p:nvSpPr>
          <p:cNvPr id="11" name="Rectangle 10"/>
          <p:cNvSpPr/>
          <p:nvPr/>
        </p:nvSpPr>
        <p:spPr>
          <a:xfrm>
            <a:off x="7844588" y="4187089"/>
            <a:ext cx="3497803" cy="9923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buClr>
                <a:srgbClr val="000000"/>
              </a:buClr>
              <a:buFont typeface="Arial"/>
              <a:buNone/>
            </a:pPr>
            <a:r>
              <a:rPr lang="en-US" sz="8800" b="1" kern="0" dirty="0" smtClean="0">
                <a:solidFill>
                  <a:srgbClr val="FFFFFF"/>
                </a:solidFill>
                <a:ea typeface="Arial-Rounded" panose="020B0500000000000000" pitchFamily="34" charset="0"/>
                <a:cs typeface="Arial-Rounded" panose="020B0500000000000000" pitchFamily="34" charset="0"/>
                <a:sym typeface="Arial"/>
              </a:rPr>
              <a:t>C.   45</a:t>
            </a:r>
            <a:endParaRPr lang="en-US" sz="8800" b="1" kern="0" dirty="0">
              <a:solidFill>
                <a:srgbClr val="FFFFFF"/>
              </a:solidFill>
              <a:ea typeface="Arial-Rounded" panose="020B0500000000000000" pitchFamily="34" charset="0"/>
              <a:cs typeface="Arial-Rounded" panose="020B0500000000000000" pitchFamily="34" charset="0"/>
              <a:sym typeface="Arial"/>
            </a:endParaRPr>
          </a:p>
        </p:txBody>
      </p:sp>
      <p:sp>
        <p:nvSpPr>
          <p:cNvPr id="16" name="Rectangle 15"/>
          <p:cNvSpPr/>
          <p:nvPr/>
        </p:nvSpPr>
        <p:spPr>
          <a:xfrm>
            <a:off x="4086085" y="4187089"/>
            <a:ext cx="3373369" cy="9927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buClr>
                <a:srgbClr val="000000"/>
              </a:buClr>
              <a:buFont typeface="Arial"/>
              <a:buNone/>
            </a:pPr>
            <a:r>
              <a:rPr lang="en-US" sz="8800" b="1" kern="0" dirty="0" smtClean="0">
                <a:solidFill>
                  <a:srgbClr val="FFFFFF"/>
                </a:solidFill>
                <a:ea typeface="Arial-Rounded" panose="020B0500000000000000" pitchFamily="34" charset="0"/>
                <a:cs typeface="Arial-Rounded" panose="020B0500000000000000" pitchFamily="34" charset="0"/>
                <a:sym typeface="Arial"/>
              </a:rPr>
              <a:t>B. 44</a:t>
            </a:r>
            <a:endParaRPr lang="en-US" sz="8800" b="1" kern="0" dirty="0">
              <a:solidFill>
                <a:srgbClr val="FFFFFF"/>
              </a:solidFill>
              <a:ea typeface="Arial-Rounded" panose="020B0500000000000000" pitchFamily="34" charset="0"/>
              <a:cs typeface="Arial-Rounded" panose="020B0500000000000000" pitchFamily="34" charset="0"/>
              <a:sym typeface="Arial"/>
            </a:endParaRPr>
          </a:p>
        </p:txBody>
      </p:sp>
      <p:pic>
        <p:nvPicPr>
          <p:cNvPr id="17"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66600" y="4326817"/>
            <a:ext cx="1089498" cy="11041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6808" y="4326817"/>
            <a:ext cx="1336285" cy="11744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5082" y="5672662"/>
            <a:ext cx="1241521" cy="1191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58CE1535-A470-8EB2-BF6D-33519E2229FA}"/>
              </a:ext>
            </a:extLst>
          </p:cNvPr>
          <p:cNvSpPr/>
          <p:nvPr/>
        </p:nvSpPr>
        <p:spPr>
          <a:xfrm>
            <a:off x="6914706" y="1480000"/>
            <a:ext cx="1482784" cy="1168605"/>
          </a:xfrm>
          <a:prstGeom prst="roundRect">
            <a:avLst/>
          </a:prstGeom>
          <a:solidFill>
            <a:schemeClr val="bg1"/>
          </a:solidFill>
          <a:ln>
            <a:solidFill>
              <a:srgbClr val="FFE5A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9600" b="1" kern="0" dirty="0">
                <a:solidFill>
                  <a:srgbClr val="FF0000"/>
                </a:solidFill>
                <a:sym typeface="Arial"/>
              </a:rPr>
              <a:t>?</a:t>
            </a:r>
          </a:p>
        </p:txBody>
      </p:sp>
      <p:sp>
        <p:nvSpPr>
          <p:cNvPr id="3" name="TextBox 2">
            <a:extLst>
              <a:ext uri="{FF2B5EF4-FFF2-40B4-BE49-F238E27FC236}">
                <a16:creationId xmlns:a16="http://schemas.microsoft.com/office/drawing/2014/main" xmlns="" id="{02DD8F66-DE33-8719-D32C-211C031B9814}"/>
              </a:ext>
            </a:extLst>
          </p:cNvPr>
          <p:cNvSpPr txBox="1"/>
          <p:nvPr/>
        </p:nvSpPr>
        <p:spPr>
          <a:xfrm>
            <a:off x="3672682" y="7061757"/>
            <a:ext cx="7401697" cy="666080"/>
          </a:xfrm>
          <a:prstGeom prst="rect">
            <a:avLst/>
          </a:prstGeom>
          <a:noFill/>
        </p:spPr>
        <p:txBody>
          <a:bodyPr wrap="square" rtlCol="0">
            <a:spAutoFit/>
          </a:bodyPr>
          <a:lstStyle/>
          <a:p>
            <a:pPr>
              <a:buClr>
                <a:srgbClr val="000000"/>
              </a:buClr>
              <a:buFont typeface="Arial"/>
              <a:buNone/>
            </a:pPr>
            <a:r>
              <a:rPr lang="en-US" sz="1864" kern="0" dirty="0">
                <a:solidFill>
                  <a:srgbClr val="000000"/>
                </a:solidFill>
                <a:cs typeface="Arial"/>
                <a:sym typeface="Arial"/>
              </a:rPr>
              <a:t>Click </a:t>
            </a:r>
            <a:r>
              <a:rPr lang="en-US" sz="1864" kern="0" dirty="0" err="1">
                <a:solidFill>
                  <a:srgbClr val="000000"/>
                </a:solidFill>
                <a:cs typeface="Arial"/>
                <a:sym typeface="Arial"/>
              </a:rPr>
              <a:t>vào</a:t>
            </a:r>
            <a:r>
              <a:rPr lang="en-US" sz="1864" kern="0" dirty="0">
                <a:solidFill>
                  <a:srgbClr val="000000"/>
                </a:solidFill>
                <a:cs typeface="Arial"/>
                <a:sym typeface="Arial"/>
              </a:rPr>
              <a:t> </a:t>
            </a:r>
            <a:r>
              <a:rPr lang="en-US" sz="1864" kern="0" dirty="0" err="1">
                <a:solidFill>
                  <a:srgbClr val="000000"/>
                </a:solidFill>
                <a:cs typeface="Arial"/>
                <a:sym typeface="Arial"/>
              </a:rPr>
              <a:t>các</a:t>
            </a:r>
            <a:r>
              <a:rPr lang="en-US" sz="1864" kern="0" dirty="0">
                <a:solidFill>
                  <a:srgbClr val="000000"/>
                </a:solidFill>
                <a:cs typeface="Arial"/>
                <a:sym typeface="Arial"/>
              </a:rPr>
              <a:t> </a:t>
            </a:r>
            <a:r>
              <a:rPr lang="en-US" sz="1864" kern="0" dirty="0" err="1">
                <a:solidFill>
                  <a:srgbClr val="000000"/>
                </a:solidFill>
                <a:cs typeface="Arial"/>
                <a:sym typeface="Arial"/>
              </a:rPr>
              <a:t>đáp</a:t>
            </a:r>
            <a:r>
              <a:rPr lang="en-US" sz="1864" kern="0" dirty="0">
                <a:solidFill>
                  <a:srgbClr val="000000"/>
                </a:solidFill>
                <a:cs typeface="Arial"/>
                <a:sym typeface="Arial"/>
              </a:rPr>
              <a:t> </a:t>
            </a:r>
            <a:r>
              <a:rPr lang="en-US" sz="1864" kern="0" dirty="0" err="1">
                <a:solidFill>
                  <a:srgbClr val="000000"/>
                </a:solidFill>
                <a:cs typeface="Arial"/>
                <a:sym typeface="Arial"/>
              </a:rPr>
              <a:t>án</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ra</a:t>
            </a:r>
            <a:r>
              <a:rPr lang="en-US" sz="1864" kern="0" dirty="0">
                <a:solidFill>
                  <a:srgbClr val="000000"/>
                </a:solidFill>
                <a:cs typeface="Arial"/>
                <a:sym typeface="Arial"/>
              </a:rPr>
              <a:t> </a:t>
            </a:r>
            <a:r>
              <a:rPr lang="en-US" sz="1864" kern="0" dirty="0" err="1">
                <a:solidFill>
                  <a:srgbClr val="000000"/>
                </a:solidFill>
                <a:cs typeface="Arial"/>
                <a:sym typeface="Arial"/>
              </a:rPr>
              <a:t>kết</a:t>
            </a:r>
            <a:r>
              <a:rPr lang="en-US" sz="1864" kern="0" dirty="0">
                <a:solidFill>
                  <a:srgbClr val="000000"/>
                </a:solidFill>
                <a:cs typeface="Arial"/>
                <a:sym typeface="Arial"/>
              </a:rPr>
              <a:t> </a:t>
            </a:r>
            <a:r>
              <a:rPr lang="en-US" sz="1864" kern="0" dirty="0" err="1">
                <a:solidFill>
                  <a:srgbClr val="000000"/>
                </a:solidFill>
                <a:cs typeface="Arial"/>
                <a:sym typeface="Arial"/>
              </a:rPr>
              <a:t>quả</a:t>
            </a:r>
            <a:endParaRPr lang="en-US" sz="1864" kern="0" dirty="0">
              <a:solidFill>
                <a:srgbClr val="000000"/>
              </a:solidFill>
              <a:cs typeface="Arial"/>
              <a:sym typeface="Arial"/>
            </a:endParaRPr>
          </a:p>
          <a:p>
            <a:pPr>
              <a:buClr>
                <a:srgbClr val="000000"/>
              </a:buClr>
              <a:buFont typeface="Arial"/>
              <a:buNone/>
            </a:pPr>
            <a:r>
              <a:rPr lang="en-US" sz="1864" kern="0" dirty="0">
                <a:solidFill>
                  <a:srgbClr val="000000"/>
                </a:solidFill>
                <a:cs typeface="Arial"/>
                <a:sym typeface="Arial"/>
              </a:rPr>
              <a:t>Sau </a:t>
            </a:r>
            <a:r>
              <a:rPr lang="en-US" sz="1864" kern="0" dirty="0" err="1">
                <a:solidFill>
                  <a:srgbClr val="000000"/>
                </a:solidFill>
                <a:cs typeface="Arial"/>
                <a:sym typeface="Arial"/>
              </a:rPr>
              <a:t>đó</a:t>
            </a:r>
            <a:r>
              <a:rPr lang="en-US" sz="1864" kern="0" dirty="0">
                <a:solidFill>
                  <a:srgbClr val="000000"/>
                </a:solidFill>
                <a:cs typeface="Arial"/>
                <a:sym typeface="Arial"/>
              </a:rPr>
              <a:t> click </a:t>
            </a:r>
            <a:r>
              <a:rPr lang="en-US" sz="1864" kern="0" dirty="0" err="1">
                <a:solidFill>
                  <a:srgbClr val="000000"/>
                </a:solidFill>
                <a:cs typeface="Arial"/>
                <a:sym typeface="Arial"/>
              </a:rPr>
              <a:t>vào</a:t>
            </a:r>
            <a:r>
              <a:rPr lang="en-US" sz="1864" kern="0" dirty="0">
                <a:solidFill>
                  <a:srgbClr val="000000"/>
                </a:solidFill>
                <a:cs typeface="Arial"/>
                <a:sym typeface="Arial"/>
              </a:rPr>
              <a:t> ô </a:t>
            </a:r>
            <a:r>
              <a:rPr lang="en-US" sz="1864" kern="0" dirty="0" err="1">
                <a:solidFill>
                  <a:srgbClr val="000000"/>
                </a:solidFill>
                <a:cs typeface="Arial"/>
                <a:sym typeface="Arial"/>
              </a:rPr>
              <a:t>vuông</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hoàn</a:t>
            </a:r>
            <a:r>
              <a:rPr lang="en-US" sz="1864" kern="0" dirty="0">
                <a:solidFill>
                  <a:srgbClr val="000000"/>
                </a:solidFill>
                <a:cs typeface="Arial"/>
                <a:sym typeface="Arial"/>
              </a:rPr>
              <a:t> </a:t>
            </a:r>
            <a:r>
              <a:rPr lang="en-US" sz="1864" kern="0" dirty="0" err="1">
                <a:solidFill>
                  <a:srgbClr val="000000"/>
                </a:solidFill>
                <a:cs typeface="Arial"/>
                <a:sym typeface="Arial"/>
              </a:rPr>
              <a:t>thiện</a:t>
            </a:r>
            <a:r>
              <a:rPr lang="en-US" sz="1864" kern="0" dirty="0">
                <a:solidFill>
                  <a:srgbClr val="000000"/>
                </a:solidFill>
                <a:cs typeface="Arial"/>
                <a:sym typeface="Arial"/>
              </a:rPr>
              <a:t> </a:t>
            </a:r>
            <a:r>
              <a:rPr lang="en-US" sz="1864" kern="0" dirty="0" err="1">
                <a:solidFill>
                  <a:srgbClr val="000000"/>
                </a:solidFill>
                <a:cs typeface="Arial"/>
                <a:sym typeface="Arial"/>
              </a:rPr>
              <a:t>phép</a:t>
            </a:r>
            <a:r>
              <a:rPr lang="en-US" sz="1864" kern="0" dirty="0">
                <a:solidFill>
                  <a:srgbClr val="000000"/>
                </a:solidFill>
                <a:cs typeface="Arial"/>
                <a:sym typeface="Arial"/>
              </a:rPr>
              <a:t> </a:t>
            </a:r>
            <a:r>
              <a:rPr lang="en-US" sz="1864" kern="0" dirty="0" err="1">
                <a:solidFill>
                  <a:srgbClr val="000000"/>
                </a:solidFill>
                <a:cs typeface="Arial"/>
                <a:sym typeface="Arial"/>
              </a:rPr>
              <a:t>tính</a:t>
            </a:r>
            <a:r>
              <a:rPr lang="en-US" sz="1864" kern="0" dirty="0">
                <a:solidFill>
                  <a:srgbClr val="000000"/>
                </a:solidFill>
                <a:cs typeface="Arial"/>
                <a:sym typeface="Arial"/>
              </a:rPr>
              <a:t>.</a:t>
            </a:r>
          </a:p>
        </p:txBody>
      </p:sp>
      <p:sp>
        <p:nvSpPr>
          <p:cNvPr id="12" name="Rectangle 11"/>
          <p:cNvSpPr/>
          <p:nvPr/>
        </p:nvSpPr>
        <p:spPr>
          <a:xfrm>
            <a:off x="188540" y="4187089"/>
            <a:ext cx="3212385" cy="90101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buClr>
                <a:srgbClr val="000000"/>
              </a:buClr>
              <a:buFont typeface="Arial"/>
              <a:buNone/>
            </a:pPr>
            <a:r>
              <a:rPr lang="en-US" sz="8000" b="1" kern="0" dirty="0">
                <a:solidFill>
                  <a:srgbClr val="FFFFFF"/>
                </a:solidFill>
                <a:ea typeface="Arial-Rounded" panose="020B0500000000000000" pitchFamily="34" charset="0"/>
                <a:cs typeface="Arial-Rounded" panose="020B0500000000000000" pitchFamily="34" charset="0"/>
                <a:sym typeface="Arial"/>
              </a:rPr>
              <a:t>A</a:t>
            </a:r>
            <a:r>
              <a:rPr lang="en-US" sz="8000" b="1" kern="0" dirty="0" smtClean="0">
                <a:solidFill>
                  <a:srgbClr val="FFFFFF"/>
                </a:solidFill>
                <a:ea typeface="Arial-Rounded" panose="020B0500000000000000" pitchFamily="34" charset="0"/>
                <a:cs typeface="Arial-Rounded" panose="020B0500000000000000" pitchFamily="34" charset="0"/>
                <a:sym typeface="Arial"/>
              </a:rPr>
              <a:t>. 14</a:t>
            </a:r>
            <a:endParaRPr lang="en-US" sz="8000" b="1" kern="0" dirty="0">
              <a:solidFill>
                <a:srgbClr val="FFFFFF"/>
              </a:solidFill>
              <a:ea typeface="Arial-Rounded" panose="020B0500000000000000" pitchFamily="34" charset="0"/>
              <a:cs typeface="Arial-Rounded" panose="020B0500000000000000" pitchFamily="34" charset="0"/>
              <a:sym typeface="Arial"/>
            </a:endParaRPr>
          </a:p>
        </p:txBody>
      </p:sp>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524334" y="4187089"/>
            <a:ext cx="1089498" cy="110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52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 presetClass="exit" presetSubtype="4" fill="hold" grpId="0" nodeType="with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2"/>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15081" y="8483"/>
            <a:ext cx="12161838" cy="6841034"/>
          </a:xfrm>
          <a:prstGeom prst="rect">
            <a:avLst/>
          </a:prstGeom>
        </p:spPr>
      </p:pic>
      <p:sp>
        <p:nvSpPr>
          <p:cNvPr id="27" name="Rectangle 26"/>
          <p:cNvSpPr/>
          <p:nvPr/>
        </p:nvSpPr>
        <p:spPr>
          <a:xfrm>
            <a:off x="4754089" y="4834237"/>
            <a:ext cx="2801311" cy="7932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B. 9</a:t>
            </a:r>
          </a:p>
        </p:txBody>
      </p:sp>
      <p:sp>
        <p:nvSpPr>
          <p:cNvPr id="30" name="Rectangle 29"/>
          <p:cNvSpPr/>
          <p:nvPr/>
        </p:nvSpPr>
        <p:spPr>
          <a:xfrm>
            <a:off x="471575" y="4680252"/>
            <a:ext cx="2780494" cy="9472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A. 8</a:t>
            </a: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983831" y="4587590"/>
            <a:ext cx="1089498" cy="11041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71554" y="4517287"/>
            <a:ext cx="1336285" cy="1174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5082" y="5672662"/>
            <a:ext cx="1241521" cy="1191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6696D05F-4272-4D79-BCB2-8927184B6097}"/>
              </a:ext>
            </a:extLst>
          </p:cNvPr>
          <p:cNvSpPr/>
          <p:nvPr/>
        </p:nvSpPr>
        <p:spPr>
          <a:xfrm>
            <a:off x="867520" y="243876"/>
            <a:ext cx="10474872" cy="37073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81 : 9 = 9</a:t>
            </a:r>
          </a:p>
        </p:txBody>
      </p:sp>
      <p:sp>
        <p:nvSpPr>
          <p:cNvPr id="3" name="Rectangle: Rounded Corners 2">
            <a:extLst>
              <a:ext uri="{FF2B5EF4-FFF2-40B4-BE49-F238E27FC236}">
                <a16:creationId xmlns:a16="http://schemas.microsoft.com/office/drawing/2014/main" xmlns="" id="{A16F16EC-0E83-3458-6E58-F666C0F23635}"/>
              </a:ext>
            </a:extLst>
          </p:cNvPr>
          <p:cNvSpPr/>
          <p:nvPr/>
        </p:nvSpPr>
        <p:spPr>
          <a:xfrm>
            <a:off x="7531184" y="1419657"/>
            <a:ext cx="1244716" cy="1244716"/>
          </a:xfrm>
          <a:prstGeom prst="roundRect">
            <a:avLst/>
          </a:prstGeom>
          <a:solidFill>
            <a:schemeClr val="bg1"/>
          </a:solidFill>
          <a:ln>
            <a:solidFill>
              <a:srgbClr val="FFE5A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8800" b="1" kern="0" dirty="0">
                <a:solidFill>
                  <a:srgbClr val="FF0000"/>
                </a:solidFill>
                <a:sym typeface="Arial"/>
              </a:rPr>
              <a:t>?</a:t>
            </a:r>
          </a:p>
        </p:txBody>
      </p:sp>
      <p:sp>
        <p:nvSpPr>
          <p:cNvPr id="5" name="TextBox 4">
            <a:extLst>
              <a:ext uri="{FF2B5EF4-FFF2-40B4-BE49-F238E27FC236}">
                <a16:creationId xmlns:a16="http://schemas.microsoft.com/office/drawing/2014/main" xmlns="" id="{94A34C5B-27BF-46EC-CCFC-961BA2FB2212}"/>
              </a:ext>
            </a:extLst>
          </p:cNvPr>
          <p:cNvSpPr txBox="1"/>
          <p:nvPr/>
        </p:nvSpPr>
        <p:spPr>
          <a:xfrm>
            <a:off x="3672682" y="7183677"/>
            <a:ext cx="7401697" cy="666080"/>
          </a:xfrm>
          <a:prstGeom prst="rect">
            <a:avLst/>
          </a:prstGeom>
          <a:noFill/>
        </p:spPr>
        <p:txBody>
          <a:bodyPr wrap="square" rtlCol="0">
            <a:spAutoFit/>
          </a:bodyPr>
          <a:lstStyle/>
          <a:p>
            <a:pPr>
              <a:buClr>
                <a:srgbClr val="000000"/>
              </a:buClr>
              <a:buFont typeface="Arial"/>
              <a:buNone/>
            </a:pPr>
            <a:r>
              <a:rPr lang="en-US" sz="1864" kern="0" dirty="0">
                <a:solidFill>
                  <a:srgbClr val="000000"/>
                </a:solidFill>
                <a:cs typeface="Arial"/>
                <a:sym typeface="Arial"/>
              </a:rPr>
              <a:t>Click </a:t>
            </a:r>
            <a:r>
              <a:rPr lang="en-US" sz="1864" kern="0" dirty="0" err="1">
                <a:solidFill>
                  <a:srgbClr val="000000"/>
                </a:solidFill>
                <a:cs typeface="Arial"/>
                <a:sym typeface="Arial"/>
              </a:rPr>
              <a:t>vào</a:t>
            </a:r>
            <a:r>
              <a:rPr lang="en-US" sz="1864" kern="0" dirty="0">
                <a:solidFill>
                  <a:srgbClr val="000000"/>
                </a:solidFill>
                <a:cs typeface="Arial"/>
                <a:sym typeface="Arial"/>
              </a:rPr>
              <a:t> </a:t>
            </a:r>
            <a:r>
              <a:rPr lang="en-US" sz="1864" kern="0" dirty="0" err="1">
                <a:solidFill>
                  <a:srgbClr val="000000"/>
                </a:solidFill>
                <a:cs typeface="Arial"/>
                <a:sym typeface="Arial"/>
              </a:rPr>
              <a:t>các</a:t>
            </a:r>
            <a:r>
              <a:rPr lang="en-US" sz="1864" kern="0" dirty="0">
                <a:solidFill>
                  <a:srgbClr val="000000"/>
                </a:solidFill>
                <a:cs typeface="Arial"/>
                <a:sym typeface="Arial"/>
              </a:rPr>
              <a:t> </a:t>
            </a:r>
            <a:r>
              <a:rPr lang="en-US" sz="1864" kern="0" dirty="0" err="1">
                <a:solidFill>
                  <a:srgbClr val="000000"/>
                </a:solidFill>
                <a:cs typeface="Arial"/>
                <a:sym typeface="Arial"/>
              </a:rPr>
              <a:t>đáp</a:t>
            </a:r>
            <a:r>
              <a:rPr lang="en-US" sz="1864" kern="0" dirty="0">
                <a:solidFill>
                  <a:srgbClr val="000000"/>
                </a:solidFill>
                <a:cs typeface="Arial"/>
                <a:sym typeface="Arial"/>
              </a:rPr>
              <a:t> </a:t>
            </a:r>
            <a:r>
              <a:rPr lang="en-US" sz="1864" kern="0" dirty="0" err="1">
                <a:solidFill>
                  <a:srgbClr val="000000"/>
                </a:solidFill>
                <a:cs typeface="Arial"/>
                <a:sym typeface="Arial"/>
              </a:rPr>
              <a:t>án</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ra</a:t>
            </a:r>
            <a:r>
              <a:rPr lang="en-US" sz="1864" kern="0" dirty="0">
                <a:solidFill>
                  <a:srgbClr val="000000"/>
                </a:solidFill>
                <a:cs typeface="Arial"/>
                <a:sym typeface="Arial"/>
              </a:rPr>
              <a:t> </a:t>
            </a:r>
            <a:r>
              <a:rPr lang="en-US" sz="1864" kern="0" dirty="0" err="1">
                <a:solidFill>
                  <a:srgbClr val="000000"/>
                </a:solidFill>
                <a:cs typeface="Arial"/>
                <a:sym typeface="Arial"/>
              </a:rPr>
              <a:t>kết</a:t>
            </a:r>
            <a:r>
              <a:rPr lang="en-US" sz="1864" kern="0" dirty="0">
                <a:solidFill>
                  <a:srgbClr val="000000"/>
                </a:solidFill>
                <a:cs typeface="Arial"/>
                <a:sym typeface="Arial"/>
              </a:rPr>
              <a:t> </a:t>
            </a:r>
            <a:r>
              <a:rPr lang="en-US" sz="1864" kern="0" dirty="0" err="1">
                <a:solidFill>
                  <a:srgbClr val="000000"/>
                </a:solidFill>
                <a:cs typeface="Arial"/>
                <a:sym typeface="Arial"/>
              </a:rPr>
              <a:t>quả</a:t>
            </a:r>
            <a:endParaRPr lang="en-US" sz="1864" kern="0" dirty="0">
              <a:solidFill>
                <a:srgbClr val="000000"/>
              </a:solidFill>
              <a:cs typeface="Arial"/>
              <a:sym typeface="Arial"/>
            </a:endParaRPr>
          </a:p>
          <a:p>
            <a:pPr>
              <a:buClr>
                <a:srgbClr val="000000"/>
              </a:buClr>
              <a:buFont typeface="Arial"/>
              <a:buNone/>
            </a:pPr>
            <a:r>
              <a:rPr lang="en-US" sz="1864" kern="0" dirty="0">
                <a:solidFill>
                  <a:srgbClr val="000000"/>
                </a:solidFill>
                <a:cs typeface="Arial"/>
                <a:sym typeface="Arial"/>
              </a:rPr>
              <a:t>Sau </a:t>
            </a:r>
            <a:r>
              <a:rPr lang="en-US" sz="1864" kern="0" dirty="0" err="1">
                <a:solidFill>
                  <a:srgbClr val="000000"/>
                </a:solidFill>
                <a:cs typeface="Arial"/>
                <a:sym typeface="Arial"/>
              </a:rPr>
              <a:t>đó</a:t>
            </a:r>
            <a:r>
              <a:rPr lang="en-US" sz="1864" kern="0" dirty="0">
                <a:solidFill>
                  <a:srgbClr val="000000"/>
                </a:solidFill>
                <a:cs typeface="Arial"/>
                <a:sym typeface="Arial"/>
              </a:rPr>
              <a:t> click </a:t>
            </a:r>
            <a:r>
              <a:rPr lang="en-US" sz="1864" kern="0" dirty="0" err="1">
                <a:solidFill>
                  <a:srgbClr val="000000"/>
                </a:solidFill>
                <a:cs typeface="Arial"/>
                <a:sym typeface="Arial"/>
              </a:rPr>
              <a:t>vào</a:t>
            </a:r>
            <a:r>
              <a:rPr lang="en-US" sz="1864" kern="0" dirty="0">
                <a:solidFill>
                  <a:srgbClr val="000000"/>
                </a:solidFill>
                <a:cs typeface="Arial"/>
                <a:sym typeface="Arial"/>
              </a:rPr>
              <a:t> ô </a:t>
            </a:r>
            <a:r>
              <a:rPr lang="en-US" sz="1864" kern="0" dirty="0" err="1">
                <a:solidFill>
                  <a:srgbClr val="000000"/>
                </a:solidFill>
                <a:cs typeface="Arial"/>
                <a:sym typeface="Arial"/>
              </a:rPr>
              <a:t>vuông</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hoàn</a:t>
            </a:r>
            <a:r>
              <a:rPr lang="en-US" sz="1864" kern="0" dirty="0">
                <a:solidFill>
                  <a:srgbClr val="000000"/>
                </a:solidFill>
                <a:cs typeface="Arial"/>
                <a:sym typeface="Arial"/>
              </a:rPr>
              <a:t> </a:t>
            </a:r>
            <a:r>
              <a:rPr lang="en-US" sz="1864" kern="0" dirty="0" err="1">
                <a:solidFill>
                  <a:srgbClr val="000000"/>
                </a:solidFill>
                <a:cs typeface="Arial"/>
                <a:sym typeface="Arial"/>
              </a:rPr>
              <a:t>thiện</a:t>
            </a:r>
            <a:r>
              <a:rPr lang="en-US" sz="1864" kern="0" dirty="0">
                <a:solidFill>
                  <a:srgbClr val="000000"/>
                </a:solidFill>
                <a:cs typeface="Arial"/>
                <a:sym typeface="Arial"/>
              </a:rPr>
              <a:t> </a:t>
            </a:r>
            <a:r>
              <a:rPr lang="en-US" sz="1864" kern="0" dirty="0" err="1">
                <a:solidFill>
                  <a:srgbClr val="000000"/>
                </a:solidFill>
                <a:cs typeface="Arial"/>
                <a:sym typeface="Arial"/>
              </a:rPr>
              <a:t>phép</a:t>
            </a:r>
            <a:r>
              <a:rPr lang="en-US" sz="1864" kern="0" dirty="0">
                <a:solidFill>
                  <a:srgbClr val="000000"/>
                </a:solidFill>
                <a:cs typeface="Arial"/>
                <a:sym typeface="Arial"/>
              </a:rPr>
              <a:t> </a:t>
            </a:r>
            <a:r>
              <a:rPr lang="en-US" sz="1864" kern="0" dirty="0" err="1">
                <a:solidFill>
                  <a:srgbClr val="000000"/>
                </a:solidFill>
                <a:cs typeface="Arial"/>
                <a:sym typeface="Arial"/>
              </a:rPr>
              <a:t>tính</a:t>
            </a:r>
            <a:r>
              <a:rPr lang="en-US" sz="1864" kern="0" dirty="0">
                <a:solidFill>
                  <a:srgbClr val="000000"/>
                </a:solidFill>
                <a:cs typeface="Arial"/>
                <a:sym typeface="Arial"/>
              </a:rPr>
              <a:t>.</a:t>
            </a:r>
          </a:p>
        </p:txBody>
      </p:sp>
      <p:sp>
        <p:nvSpPr>
          <p:cNvPr id="11" name="Rectangle 10"/>
          <p:cNvSpPr/>
          <p:nvPr/>
        </p:nvSpPr>
        <p:spPr>
          <a:xfrm>
            <a:off x="8407839" y="4757848"/>
            <a:ext cx="2780494" cy="8696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smtClean="0">
                <a:solidFill>
                  <a:srgbClr val="FFFFFF"/>
                </a:solidFill>
                <a:ea typeface="Arial-Rounded" panose="020B0500000000000000" pitchFamily="34" charset="0"/>
                <a:cs typeface="Arial-Rounded" panose="020B0500000000000000" pitchFamily="34" charset="0"/>
                <a:sym typeface="Arial"/>
              </a:rPr>
              <a:t>C. 10</a:t>
            </a:r>
            <a:endParaRPr lang="en-US" sz="8800" b="1" kern="0" dirty="0">
              <a:solidFill>
                <a:srgbClr val="FFFFFF"/>
              </a:solidFill>
              <a:ea typeface="Arial-Rounded" panose="020B0500000000000000" pitchFamily="34" charset="0"/>
              <a:cs typeface="Arial-Rounded" panose="020B0500000000000000" pitchFamily="34" charset="0"/>
              <a:sym typeface="Arial"/>
            </a:endParaRPr>
          </a:p>
        </p:txBody>
      </p:sp>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42918" y="4611902"/>
            <a:ext cx="1089498" cy="110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547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2" presetClass="exit" presetSubtype="4" fill="hold" grpId="0" nodeType="withEffect">
                                  <p:stCondLst>
                                    <p:cond delay="0"/>
                                  </p:stCondLst>
                                  <p:childTnLst>
                                    <p:anim calcmode="lin" valueType="num">
                                      <p:cBhvr additive="base">
                                        <p:cTn id="17" dur="500"/>
                                        <p:tgtEl>
                                          <p:spTgt spid="3"/>
                                        </p:tgtEl>
                                        <p:attrNameLst>
                                          <p:attrName>ppt_x</p:attrName>
                                        </p:attrNameLst>
                                      </p:cBhvr>
                                      <p:tavLst>
                                        <p:tav tm="0">
                                          <p:val>
                                            <p:strVal val="ppt_x"/>
                                          </p:val>
                                        </p:tav>
                                        <p:tav tm="100000">
                                          <p:val>
                                            <p:strVal val="ppt_x"/>
                                          </p:val>
                                        </p:tav>
                                      </p:tavLst>
                                    </p:anim>
                                    <p:anim calcmode="lin" valueType="num">
                                      <p:cBhvr additive="base">
                                        <p:cTn id="18" dur="500"/>
                                        <p:tgtEl>
                                          <p:spTgt spid="3"/>
                                        </p:tgtEl>
                                        <p:attrNameLst>
                                          <p:attrName>ppt_y</p:attrName>
                                        </p:attrNameLst>
                                      </p:cBhvr>
                                      <p:tavLst>
                                        <p:tav tm="0">
                                          <p:val>
                                            <p:strVal val="ppt_y"/>
                                          </p:val>
                                        </p:tav>
                                        <p:tav tm="100000">
                                          <p:val>
                                            <p:strVal val="1+ppt_h/2"/>
                                          </p:val>
                                        </p:tav>
                                      </p:tavLst>
                                    </p:anim>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15081" y="8483"/>
            <a:ext cx="12161838" cy="6841034"/>
          </a:xfrm>
          <a:prstGeom prst="rect">
            <a:avLst/>
          </a:prstGeom>
        </p:spPr>
      </p:pic>
      <p:sp>
        <p:nvSpPr>
          <p:cNvPr id="27" name="Rectangle 26"/>
          <p:cNvSpPr/>
          <p:nvPr/>
        </p:nvSpPr>
        <p:spPr>
          <a:xfrm>
            <a:off x="368968" y="4829858"/>
            <a:ext cx="2966508" cy="10736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A. 63</a:t>
            </a:r>
          </a:p>
        </p:txBody>
      </p:sp>
      <p:sp>
        <p:nvSpPr>
          <p:cNvPr id="30" name="Rectangle 29"/>
          <p:cNvSpPr/>
          <p:nvPr/>
        </p:nvSpPr>
        <p:spPr>
          <a:xfrm>
            <a:off x="8391386" y="4862949"/>
            <a:ext cx="2942753" cy="10141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smtClean="0">
                <a:solidFill>
                  <a:srgbClr val="FFFFFF"/>
                </a:solidFill>
                <a:ea typeface="Arial-Rounded" panose="020B0500000000000000" pitchFamily="34" charset="0"/>
                <a:cs typeface="Arial-Rounded" panose="020B0500000000000000" pitchFamily="34" charset="0"/>
                <a:sym typeface="Arial"/>
              </a:rPr>
              <a:t>c. 16</a:t>
            </a:r>
            <a:endParaRPr lang="en-US" sz="8800" b="1" kern="0" dirty="0">
              <a:solidFill>
                <a:srgbClr val="FFFFFF"/>
              </a:solidFill>
              <a:ea typeface="Arial-Rounded" panose="020B0500000000000000" pitchFamily="34" charset="0"/>
              <a:cs typeface="Arial-Rounded" panose="020B0500000000000000" pitchFamily="34" charset="0"/>
              <a:sym typeface="Arial"/>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74379" y="4664337"/>
            <a:ext cx="1089498" cy="11041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5082" y="5672662"/>
            <a:ext cx="1241521" cy="1191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C0BE9F5A-F788-DAD0-462C-59A49FA6B4BB}"/>
              </a:ext>
            </a:extLst>
          </p:cNvPr>
          <p:cNvSpPr/>
          <p:nvPr/>
        </p:nvSpPr>
        <p:spPr>
          <a:xfrm>
            <a:off x="867520" y="243876"/>
            <a:ext cx="10474872" cy="38789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a:solidFill>
                  <a:srgbClr val="FFFFFF"/>
                </a:solidFill>
                <a:ea typeface="Arial-Rounded" panose="020B0500000000000000" pitchFamily="34" charset="0"/>
                <a:cs typeface="Arial-Rounded" panose="020B0500000000000000" pitchFamily="34" charset="0"/>
                <a:sym typeface="Arial"/>
              </a:rPr>
              <a:t>9 x 7 = 63</a:t>
            </a:r>
            <a:endParaRPr lang="en-US" sz="8800" b="1" kern="0" dirty="0">
              <a:solidFill>
                <a:srgbClr val="FFFFFF"/>
              </a:solidFill>
              <a:ea typeface="Arial-Rounded" panose="020B0500000000000000" pitchFamily="34" charset="0"/>
              <a:cs typeface="Arial-Rounded" panose="020B0500000000000000" pitchFamily="34" charset="0"/>
              <a:sym typeface="Arial"/>
            </a:endParaRPr>
          </a:p>
        </p:txBody>
      </p:sp>
      <p:sp>
        <p:nvSpPr>
          <p:cNvPr id="3" name="Rectangle: Rounded Corners 2">
            <a:extLst>
              <a:ext uri="{FF2B5EF4-FFF2-40B4-BE49-F238E27FC236}">
                <a16:creationId xmlns:a16="http://schemas.microsoft.com/office/drawing/2014/main" xmlns="" id="{07CCF247-06F9-B346-BC3E-997004BEC395}"/>
              </a:ext>
            </a:extLst>
          </p:cNvPr>
          <p:cNvSpPr/>
          <p:nvPr/>
        </p:nvSpPr>
        <p:spPr>
          <a:xfrm>
            <a:off x="7068729" y="1426144"/>
            <a:ext cx="1322657" cy="1236845"/>
          </a:xfrm>
          <a:prstGeom prst="roundRect">
            <a:avLst/>
          </a:prstGeom>
          <a:solidFill>
            <a:schemeClr val="bg1"/>
          </a:solidFill>
          <a:ln>
            <a:solidFill>
              <a:srgbClr val="FFE5A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8800" b="1" kern="0">
                <a:solidFill>
                  <a:srgbClr val="FF0000"/>
                </a:solidFill>
                <a:sym typeface="Arial"/>
              </a:rPr>
              <a:t>?</a:t>
            </a:r>
          </a:p>
        </p:txBody>
      </p:sp>
      <p:sp>
        <p:nvSpPr>
          <p:cNvPr id="5" name="TextBox 4">
            <a:extLst>
              <a:ext uri="{FF2B5EF4-FFF2-40B4-BE49-F238E27FC236}">
                <a16:creationId xmlns:a16="http://schemas.microsoft.com/office/drawing/2014/main" xmlns="" id="{264DEC41-C733-C337-731E-110641B69A0F}"/>
              </a:ext>
            </a:extLst>
          </p:cNvPr>
          <p:cNvSpPr txBox="1"/>
          <p:nvPr/>
        </p:nvSpPr>
        <p:spPr>
          <a:xfrm>
            <a:off x="3672682" y="7000797"/>
            <a:ext cx="7401697" cy="666080"/>
          </a:xfrm>
          <a:prstGeom prst="rect">
            <a:avLst/>
          </a:prstGeom>
          <a:noFill/>
        </p:spPr>
        <p:txBody>
          <a:bodyPr wrap="square" rtlCol="0">
            <a:spAutoFit/>
          </a:bodyPr>
          <a:lstStyle/>
          <a:p>
            <a:pPr>
              <a:buClr>
                <a:srgbClr val="000000"/>
              </a:buClr>
              <a:buFont typeface="Arial"/>
              <a:buNone/>
            </a:pPr>
            <a:r>
              <a:rPr lang="en-US" sz="1864" kern="0" dirty="0">
                <a:solidFill>
                  <a:srgbClr val="000000"/>
                </a:solidFill>
                <a:cs typeface="Arial"/>
                <a:sym typeface="Arial"/>
              </a:rPr>
              <a:t>Click </a:t>
            </a:r>
            <a:r>
              <a:rPr lang="en-US" sz="1864" kern="0" dirty="0" err="1">
                <a:solidFill>
                  <a:srgbClr val="000000"/>
                </a:solidFill>
                <a:cs typeface="Arial"/>
                <a:sym typeface="Arial"/>
              </a:rPr>
              <a:t>vào</a:t>
            </a:r>
            <a:r>
              <a:rPr lang="en-US" sz="1864" kern="0" dirty="0">
                <a:solidFill>
                  <a:srgbClr val="000000"/>
                </a:solidFill>
                <a:cs typeface="Arial"/>
                <a:sym typeface="Arial"/>
              </a:rPr>
              <a:t> </a:t>
            </a:r>
            <a:r>
              <a:rPr lang="en-US" sz="1864" kern="0" dirty="0" err="1">
                <a:solidFill>
                  <a:srgbClr val="000000"/>
                </a:solidFill>
                <a:cs typeface="Arial"/>
                <a:sym typeface="Arial"/>
              </a:rPr>
              <a:t>các</a:t>
            </a:r>
            <a:r>
              <a:rPr lang="en-US" sz="1864" kern="0" dirty="0">
                <a:solidFill>
                  <a:srgbClr val="000000"/>
                </a:solidFill>
                <a:cs typeface="Arial"/>
                <a:sym typeface="Arial"/>
              </a:rPr>
              <a:t> </a:t>
            </a:r>
            <a:r>
              <a:rPr lang="en-US" sz="1864" kern="0" dirty="0" err="1">
                <a:solidFill>
                  <a:srgbClr val="000000"/>
                </a:solidFill>
                <a:cs typeface="Arial"/>
                <a:sym typeface="Arial"/>
              </a:rPr>
              <a:t>đáp</a:t>
            </a:r>
            <a:r>
              <a:rPr lang="en-US" sz="1864" kern="0" dirty="0">
                <a:solidFill>
                  <a:srgbClr val="000000"/>
                </a:solidFill>
                <a:cs typeface="Arial"/>
                <a:sym typeface="Arial"/>
              </a:rPr>
              <a:t> </a:t>
            </a:r>
            <a:r>
              <a:rPr lang="en-US" sz="1864" kern="0" dirty="0" err="1">
                <a:solidFill>
                  <a:srgbClr val="000000"/>
                </a:solidFill>
                <a:cs typeface="Arial"/>
                <a:sym typeface="Arial"/>
              </a:rPr>
              <a:t>án</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ra</a:t>
            </a:r>
            <a:r>
              <a:rPr lang="en-US" sz="1864" kern="0" dirty="0">
                <a:solidFill>
                  <a:srgbClr val="000000"/>
                </a:solidFill>
                <a:cs typeface="Arial"/>
                <a:sym typeface="Arial"/>
              </a:rPr>
              <a:t> </a:t>
            </a:r>
            <a:r>
              <a:rPr lang="en-US" sz="1864" kern="0" dirty="0" err="1">
                <a:solidFill>
                  <a:srgbClr val="000000"/>
                </a:solidFill>
                <a:cs typeface="Arial"/>
                <a:sym typeface="Arial"/>
              </a:rPr>
              <a:t>kết</a:t>
            </a:r>
            <a:r>
              <a:rPr lang="en-US" sz="1864" kern="0" dirty="0">
                <a:solidFill>
                  <a:srgbClr val="000000"/>
                </a:solidFill>
                <a:cs typeface="Arial"/>
                <a:sym typeface="Arial"/>
              </a:rPr>
              <a:t> </a:t>
            </a:r>
            <a:r>
              <a:rPr lang="en-US" sz="1864" kern="0" dirty="0" err="1">
                <a:solidFill>
                  <a:srgbClr val="000000"/>
                </a:solidFill>
                <a:cs typeface="Arial"/>
                <a:sym typeface="Arial"/>
              </a:rPr>
              <a:t>quả</a:t>
            </a:r>
            <a:endParaRPr lang="en-US" sz="1864" kern="0" dirty="0">
              <a:solidFill>
                <a:srgbClr val="000000"/>
              </a:solidFill>
              <a:cs typeface="Arial"/>
              <a:sym typeface="Arial"/>
            </a:endParaRPr>
          </a:p>
          <a:p>
            <a:pPr>
              <a:buClr>
                <a:srgbClr val="000000"/>
              </a:buClr>
              <a:buFont typeface="Arial"/>
              <a:buNone/>
            </a:pPr>
            <a:r>
              <a:rPr lang="en-US" sz="1864" kern="0" dirty="0">
                <a:solidFill>
                  <a:srgbClr val="000000"/>
                </a:solidFill>
                <a:cs typeface="Arial"/>
                <a:sym typeface="Arial"/>
              </a:rPr>
              <a:t>Sau </a:t>
            </a:r>
            <a:r>
              <a:rPr lang="en-US" sz="1864" kern="0" dirty="0" err="1">
                <a:solidFill>
                  <a:srgbClr val="000000"/>
                </a:solidFill>
                <a:cs typeface="Arial"/>
                <a:sym typeface="Arial"/>
              </a:rPr>
              <a:t>đó</a:t>
            </a:r>
            <a:r>
              <a:rPr lang="en-US" sz="1864" kern="0" dirty="0">
                <a:solidFill>
                  <a:srgbClr val="000000"/>
                </a:solidFill>
                <a:cs typeface="Arial"/>
                <a:sym typeface="Arial"/>
              </a:rPr>
              <a:t> click </a:t>
            </a:r>
            <a:r>
              <a:rPr lang="en-US" sz="1864" kern="0" dirty="0" err="1">
                <a:solidFill>
                  <a:srgbClr val="000000"/>
                </a:solidFill>
                <a:cs typeface="Arial"/>
                <a:sym typeface="Arial"/>
              </a:rPr>
              <a:t>vào</a:t>
            </a:r>
            <a:r>
              <a:rPr lang="en-US" sz="1864" kern="0" dirty="0">
                <a:solidFill>
                  <a:srgbClr val="000000"/>
                </a:solidFill>
                <a:cs typeface="Arial"/>
                <a:sym typeface="Arial"/>
              </a:rPr>
              <a:t> ô </a:t>
            </a:r>
            <a:r>
              <a:rPr lang="en-US" sz="1864" kern="0" dirty="0" err="1">
                <a:solidFill>
                  <a:srgbClr val="000000"/>
                </a:solidFill>
                <a:cs typeface="Arial"/>
                <a:sym typeface="Arial"/>
              </a:rPr>
              <a:t>vuông</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hoàn</a:t>
            </a:r>
            <a:r>
              <a:rPr lang="en-US" sz="1864" kern="0" dirty="0">
                <a:solidFill>
                  <a:srgbClr val="000000"/>
                </a:solidFill>
                <a:cs typeface="Arial"/>
                <a:sym typeface="Arial"/>
              </a:rPr>
              <a:t> </a:t>
            </a:r>
            <a:r>
              <a:rPr lang="en-US" sz="1864" kern="0" dirty="0" err="1">
                <a:solidFill>
                  <a:srgbClr val="000000"/>
                </a:solidFill>
                <a:cs typeface="Arial"/>
                <a:sym typeface="Arial"/>
              </a:rPr>
              <a:t>thiện</a:t>
            </a:r>
            <a:r>
              <a:rPr lang="en-US" sz="1864" kern="0" dirty="0">
                <a:solidFill>
                  <a:srgbClr val="000000"/>
                </a:solidFill>
                <a:cs typeface="Arial"/>
                <a:sym typeface="Arial"/>
              </a:rPr>
              <a:t> </a:t>
            </a:r>
            <a:r>
              <a:rPr lang="en-US" sz="1864" kern="0" dirty="0" err="1">
                <a:solidFill>
                  <a:srgbClr val="000000"/>
                </a:solidFill>
                <a:cs typeface="Arial"/>
                <a:sym typeface="Arial"/>
              </a:rPr>
              <a:t>phép</a:t>
            </a:r>
            <a:r>
              <a:rPr lang="en-US" sz="1864" kern="0" dirty="0">
                <a:solidFill>
                  <a:srgbClr val="000000"/>
                </a:solidFill>
                <a:cs typeface="Arial"/>
                <a:sym typeface="Arial"/>
              </a:rPr>
              <a:t> </a:t>
            </a:r>
            <a:r>
              <a:rPr lang="en-US" sz="1864" kern="0" dirty="0" err="1">
                <a:solidFill>
                  <a:srgbClr val="000000"/>
                </a:solidFill>
                <a:cs typeface="Arial"/>
                <a:sym typeface="Arial"/>
              </a:rPr>
              <a:t>tính</a:t>
            </a:r>
            <a:r>
              <a:rPr lang="en-US" sz="1864" kern="0" dirty="0">
                <a:solidFill>
                  <a:srgbClr val="000000"/>
                </a:solidFill>
                <a:cs typeface="Arial"/>
                <a:sym typeface="Arial"/>
              </a:rPr>
              <a:t>.</a:t>
            </a:r>
          </a:p>
        </p:txBody>
      </p:sp>
      <p:pic>
        <p:nvPicPr>
          <p:cNvPr id="3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004539" y="4601769"/>
            <a:ext cx="1336285" cy="14554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344504" y="4862949"/>
            <a:ext cx="2942753" cy="10141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a:solidFill>
                  <a:srgbClr val="FFFFFF"/>
                </a:solidFill>
                <a:ea typeface="Arial-Rounded" panose="020B0500000000000000" pitchFamily="34" charset="0"/>
                <a:cs typeface="Arial-Rounded" panose="020B0500000000000000" pitchFamily="34" charset="0"/>
                <a:sym typeface="Arial"/>
              </a:rPr>
              <a:t>B. 36</a:t>
            </a:r>
            <a:endParaRPr lang="en-US" sz="8800" b="1" kern="0" dirty="0">
              <a:solidFill>
                <a:srgbClr val="FFFFFF"/>
              </a:solidFill>
              <a:ea typeface="Arial-Rounded" panose="020B0500000000000000" pitchFamily="34" charset="0"/>
              <a:cs typeface="Arial-Rounded" panose="020B0500000000000000" pitchFamily="34" charset="0"/>
              <a:sym typeface="Arial"/>
            </a:endParaRPr>
          </a:p>
        </p:txBody>
      </p:sp>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30806" y="4829858"/>
            <a:ext cx="1089498" cy="99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37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2" presetClass="exit" presetSubtype="4" fill="hold" grpId="0" nodeType="withEffect">
                                  <p:stCondLst>
                                    <p:cond delay="0"/>
                                  </p:stCondLst>
                                  <p:childTnLst>
                                    <p:anim calcmode="lin" valueType="num">
                                      <p:cBhvr additive="base">
                                        <p:cTn id="17" dur="500"/>
                                        <p:tgtEl>
                                          <p:spTgt spid="3"/>
                                        </p:tgtEl>
                                        <p:attrNameLst>
                                          <p:attrName>ppt_x</p:attrName>
                                        </p:attrNameLst>
                                      </p:cBhvr>
                                      <p:tavLst>
                                        <p:tav tm="0">
                                          <p:val>
                                            <p:strVal val="ppt_x"/>
                                          </p:val>
                                        </p:tav>
                                        <p:tav tm="100000">
                                          <p:val>
                                            <p:strVal val="ppt_x"/>
                                          </p:val>
                                        </p:tav>
                                      </p:tavLst>
                                    </p:anim>
                                    <p:anim calcmode="lin" valueType="num">
                                      <p:cBhvr additive="base">
                                        <p:cTn id="18" dur="500"/>
                                        <p:tgtEl>
                                          <p:spTgt spid="3"/>
                                        </p:tgtEl>
                                        <p:attrNameLst>
                                          <p:attrName>ppt_y</p:attrName>
                                        </p:attrNameLst>
                                      </p:cBhvr>
                                      <p:tavLst>
                                        <p:tav tm="0">
                                          <p:val>
                                            <p:strVal val="ppt_y"/>
                                          </p:val>
                                        </p:tav>
                                        <p:tav tm="100000">
                                          <p:val>
                                            <p:strVal val="1+ppt_h/2"/>
                                          </p:val>
                                        </p:tav>
                                      </p:tavLst>
                                    </p:anim>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6125" y="8483"/>
            <a:ext cx="12161838" cy="6841034"/>
          </a:xfrm>
          <a:prstGeom prst="rect">
            <a:avLst/>
          </a:prstGeom>
        </p:spPr>
      </p:pic>
      <p:sp>
        <p:nvSpPr>
          <p:cNvPr id="27" name="Rectangle 26"/>
          <p:cNvSpPr/>
          <p:nvPr/>
        </p:nvSpPr>
        <p:spPr>
          <a:xfrm>
            <a:off x="6572654" y="4186667"/>
            <a:ext cx="4672215" cy="10396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B. 9</a:t>
            </a:r>
          </a:p>
        </p:txBody>
      </p:sp>
      <p:sp>
        <p:nvSpPr>
          <p:cNvPr id="28" name="Rectangle 27"/>
          <p:cNvSpPr/>
          <p:nvPr/>
        </p:nvSpPr>
        <p:spPr>
          <a:xfrm>
            <a:off x="3662369" y="5537922"/>
            <a:ext cx="4672215" cy="9920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C. 27</a:t>
            </a:r>
          </a:p>
        </p:txBody>
      </p:sp>
      <p:sp>
        <p:nvSpPr>
          <p:cNvPr id="30" name="Rectangle 29"/>
          <p:cNvSpPr/>
          <p:nvPr/>
        </p:nvSpPr>
        <p:spPr>
          <a:xfrm>
            <a:off x="858564" y="4242904"/>
            <a:ext cx="4921748" cy="999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A. 8</a:t>
            </a: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49385" y="4242904"/>
            <a:ext cx="1089498" cy="11041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72170" y="5425892"/>
            <a:ext cx="1089498" cy="11041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89285" y="4186667"/>
            <a:ext cx="1336285" cy="1174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126" y="5672662"/>
            <a:ext cx="1241521" cy="1191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D461CF25-40AB-9393-8750-02F7818AB236}"/>
              </a:ext>
            </a:extLst>
          </p:cNvPr>
          <p:cNvSpPr/>
          <p:nvPr/>
        </p:nvSpPr>
        <p:spPr>
          <a:xfrm>
            <a:off x="867520" y="243876"/>
            <a:ext cx="10474872" cy="37073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buClr>
                <a:srgbClr val="000000"/>
              </a:buClr>
              <a:buFont typeface="Arial"/>
              <a:buNone/>
            </a:pPr>
            <a:r>
              <a:rPr lang="en-US" sz="8800" b="1" kern="0" dirty="0">
                <a:solidFill>
                  <a:srgbClr val="FFFFFF"/>
                </a:solidFill>
                <a:ea typeface="Arial-Rounded" panose="020B0500000000000000" pitchFamily="34" charset="0"/>
                <a:cs typeface="Arial-Rounded" panose="020B0500000000000000" pitchFamily="34" charset="0"/>
                <a:sym typeface="Arial"/>
              </a:rPr>
              <a:t>27 : 3 = 9</a:t>
            </a:r>
          </a:p>
        </p:txBody>
      </p:sp>
      <p:sp>
        <p:nvSpPr>
          <p:cNvPr id="3" name="Rectangle: Rounded Corners 2">
            <a:extLst>
              <a:ext uri="{FF2B5EF4-FFF2-40B4-BE49-F238E27FC236}">
                <a16:creationId xmlns:a16="http://schemas.microsoft.com/office/drawing/2014/main" xmlns="" id="{8C7407DA-F2A5-36F9-A2AB-74F2D050EBAE}"/>
              </a:ext>
            </a:extLst>
          </p:cNvPr>
          <p:cNvSpPr/>
          <p:nvPr/>
        </p:nvSpPr>
        <p:spPr>
          <a:xfrm>
            <a:off x="7503328" y="1415348"/>
            <a:ext cx="1364453" cy="1364453"/>
          </a:xfrm>
          <a:prstGeom prst="roundRect">
            <a:avLst/>
          </a:prstGeom>
          <a:solidFill>
            <a:schemeClr val="bg1"/>
          </a:solidFill>
          <a:ln>
            <a:solidFill>
              <a:srgbClr val="FFE5A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8800" b="1" kern="0">
                <a:solidFill>
                  <a:srgbClr val="FF0000"/>
                </a:solidFill>
                <a:sym typeface="Arial"/>
              </a:rPr>
              <a:t>?</a:t>
            </a:r>
          </a:p>
        </p:txBody>
      </p:sp>
      <p:sp>
        <p:nvSpPr>
          <p:cNvPr id="5" name="TextBox 4">
            <a:extLst>
              <a:ext uri="{FF2B5EF4-FFF2-40B4-BE49-F238E27FC236}">
                <a16:creationId xmlns:a16="http://schemas.microsoft.com/office/drawing/2014/main" xmlns="" id="{1FCC77BC-35FF-03F3-4A05-20BBA7A6DB33}"/>
              </a:ext>
            </a:extLst>
          </p:cNvPr>
          <p:cNvSpPr txBox="1"/>
          <p:nvPr/>
        </p:nvSpPr>
        <p:spPr>
          <a:xfrm>
            <a:off x="3672682" y="7016037"/>
            <a:ext cx="7401697" cy="666080"/>
          </a:xfrm>
          <a:prstGeom prst="rect">
            <a:avLst/>
          </a:prstGeom>
          <a:noFill/>
        </p:spPr>
        <p:txBody>
          <a:bodyPr wrap="square" rtlCol="0">
            <a:spAutoFit/>
          </a:bodyPr>
          <a:lstStyle/>
          <a:p>
            <a:pPr>
              <a:buClr>
                <a:srgbClr val="000000"/>
              </a:buClr>
              <a:buFont typeface="Arial"/>
              <a:buNone/>
            </a:pPr>
            <a:r>
              <a:rPr lang="en-US" sz="1864" kern="0" dirty="0">
                <a:solidFill>
                  <a:srgbClr val="000000"/>
                </a:solidFill>
                <a:cs typeface="Arial"/>
                <a:sym typeface="Arial"/>
              </a:rPr>
              <a:t>Click </a:t>
            </a:r>
            <a:r>
              <a:rPr lang="en-US" sz="1864" kern="0" dirty="0" err="1">
                <a:solidFill>
                  <a:srgbClr val="000000"/>
                </a:solidFill>
                <a:cs typeface="Arial"/>
                <a:sym typeface="Arial"/>
              </a:rPr>
              <a:t>vào</a:t>
            </a:r>
            <a:r>
              <a:rPr lang="en-US" sz="1864" kern="0" dirty="0">
                <a:solidFill>
                  <a:srgbClr val="000000"/>
                </a:solidFill>
                <a:cs typeface="Arial"/>
                <a:sym typeface="Arial"/>
              </a:rPr>
              <a:t> </a:t>
            </a:r>
            <a:r>
              <a:rPr lang="en-US" sz="1864" kern="0" dirty="0" err="1">
                <a:solidFill>
                  <a:srgbClr val="000000"/>
                </a:solidFill>
                <a:cs typeface="Arial"/>
                <a:sym typeface="Arial"/>
              </a:rPr>
              <a:t>các</a:t>
            </a:r>
            <a:r>
              <a:rPr lang="en-US" sz="1864" kern="0" dirty="0">
                <a:solidFill>
                  <a:srgbClr val="000000"/>
                </a:solidFill>
                <a:cs typeface="Arial"/>
                <a:sym typeface="Arial"/>
              </a:rPr>
              <a:t> </a:t>
            </a:r>
            <a:r>
              <a:rPr lang="en-US" sz="1864" kern="0" dirty="0" err="1">
                <a:solidFill>
                  <a:srgbClr val="000000"/>
                </a:solidFill>
                <a:cs typeface="Arial"/>
                <a:sym typeface="Arial"/>
              </a:rPr>
              <a:t>đáp</a:t>
            </a:r>
            <a:r>
              <a:rPr lang="en-US" sz="1864" kern="0" dirty="0">
                <a:solidFill>
                  <a:srgbClr val="000000"/>
                </a:solidFill>
                <a:cs typeface="Arial"/>
                <a:sym typeface="Arial"/>
              </a:rPr>
              <a:t> </a:t>
            </a:r>
            <a:r>
              <a:rPr lang="en-US" sz="1864" kern="0" dirty="0" err="1">
                <a:solidFill>
                  <a:srgbClr val="000000"/>
                </a:solidFill>
                <a:cs typeface="Arial"/>
                <a:sym typeface="Arial"/>
              </a:rPr>
              <a:t>án</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ra</a:t>
            </a:r>
            <a:r>
              <a:rPr lang="en-US" sz="1864" kern="0" dirty="0">
                <a:solidFill>
                  <a:srgbClr val="000000"/>
                </a:solidFill>
                <a:cs typeface="Arial"/>
                <a:sym typeface="Arial"/>
              </a:rPr>
              <a:t> </a:t>
            </a:r>
            <a:r>
              <a:rPr lang="en-US" sz="1864" kern="0" dirty="0" err="1">
                <a:solidFill>
                  <a:srgbClr val="000000"/>
                </a:solidFill>
                <a:cs typeface="Arial"/>
                <a:sym typeface="Arial"/>
              </a:rPr>
              <a:t>kết</a:t>
            </a:r>
            <a:r>
              <a:rPr lang="en-US" sz="1864" kern="0" dirty="0">
                <a:solidFill>
                  <a:srgbClr val="000000"/>
                </a:solidFill>
                <a:cs typeface="Arial"/>
                <a:sym typeface="Arial"/>
              </a:rPr>
              <a:t> </a:t>
            </a:r>
            <a:r>
              <a:rPr lang="en-US" sz="1864" kern="0" dirty="0" err="1">
                <a:solidFill>
                  <a:srgbClr val="000000"/>
                </a:solidFill>
                <a:cs typeface="Arial"/>
                <a:sym typeface="Arial"/>
              </a:rPr>
              <a:t>quả</a:t>
            </a:r>
            <a:endParaRPr lang="en-US" sz="1864" kern="0" dirty="0">
              <a:solidFill>
                <a:srgbClr val="000000"/>
              </a:solidFill>
              <a:cs typeface="Arial"/>
              <a:sym typeface="Arial"/>
            </a:endParaRPr>
          </a:p>
          <a:p>
            <a:pPr>
              <a:buClr>
                <a:srgbClr val="000000"/>
              </a:buClr>
              <a:buFont typeface="Arial"/>
              <a:buNone/>
            </a:pPr>
            <a:r>
              <a:rPr lang="en-US" sz="1864" kern="0" dirty="0">
                <a:solidFill>
                  <a:srgbClr val="000000"/>
                </a:solidFill>
                <a:cs typeface="Arial"/>
                <a:sym typeface="Arial"/>
              </a:rPr>
              <a:t>Sau </a:t>
            </a:r>
            <a:r>
              <a:rPr lang="en-US" sz="1864" kern="0" dirty="0" err="1">
                <a:solidFill>
                  <a:srgbClr val="000000"/>
                </a:solidFill>
                <a:cs typeface="Arial"/>
                <a:sym typeface="Arial"/>
              </a:rPr>
              <a:t>đó</a:t>
            </a:r>
            <a:r>
              <a:rPr lang="en-US" sz="1864" kern="0" dirty="0">
                <a:solidFill>
                  <a:srgbClr val="000000"/>
                </a:solidFill>
                <a:cs typeface="Arial"/>
                <a:sym typeface="Arial"/>
              </a:rPr>
              <a:t> click </a:t>
            </a:r>
            <a:r>
              <a:rPr lang="en-US" sz="1864" kern="0" dirty="0" err="1">
                <a:solidFill>
                  <a:srgbClr val="000000"/>
                </a:solidFill>
                <a:cs typeface="Arial"/>
                <a:sym typeface="Arial"/>
              </a:rPr>
              <a:t>vào</a:t>
            </a:r>
            <a:r>
              <a:rPr lang="en-US" sz="1864" kern="0" dirty="0">
                <a:solidFill>
                  <a:srgbClr val="000000"/>
                </a:solidFill>
                <a:cs typeface="Arial"/>
                <a:sym typeface="Arial"/>
              </a:rPr>
              <a:t> ô </a:t>
            </a:r>
            <a:r>
              <a:rPr lang="en-US" sz="1864" kern="0" dirty="0" err="1">
                <a:solidFill>
                  <a:srgbClr val="000000"/>
                </a:solidFill>
                <a:cs typeface="Arial"/>
                <a:sym typeface="Arial"/>
              </a:rPr>
              <a:t>vuông</a:t>
            </a:r>
            <a:r>
              <a:rPr lang="en-US" sz="1864" kern="0" dirty="0">
                <a:solidFill>
                  <a:srgbClr val="000000"/>
                </a:solidFill>
                <a:cs typeface="Arial"/>
                <a:sym typeface="Arial"/>
              </a:rPr>
              <a:t> </a:t>
            </a:r>
            <a:r>
              <a:rPr lang="en-US" sz="1864" kern="0" dirty="0" err="1">
                <a:solidFill>
                  <a:srgbClr val="000000"/>
                </a:solidFill>
                <a:cs typeface="Arial"/>
                <a:sym typeface="Arial"/>
              </a:rPr>
              <a:t>để</a:t>
            </a:r>
            <a:r>
              <a:rPr lang="en-US" sz="1864" kern="0" dirty="0">
                <a:solidFill>
                  <a:srgbClr val="000000"/>
                </a:solidFill>
                <a:cs typeface="Arial"/>
                <a:sym typeface="Arial"/>
              </a:rPr>
              <a:t> </a:t>
            </a:r>
            <a:r>
              <a:rPr lang="en-US" sz="1864" kern="0" dirty="0" err="1">
                <a:solidFill>
                  <a:srgbClr val="000000"/>
                </a:solidFill>
                <a:cs typeface="Arial"/>
                <a:sym typeface="Arial"/>
              </a:rPr>
              <a:t>hoàn</a:t>
            </a:r>
            <a:r>
              <a:rPr lang="en-US" sz="1864" kern="0" dirty="0">
                <a:solidFill>
                  <a:srgbClr val="000000"/>
                </a:solidFill>
                <a:cs typeface="Arial"/>
                <a:sym typeface="Arial"/>
              </a:rPr>
              <a:t> </a:t>
            </a:r>
            <a:r>
              <a:rPr lang="en-US" sz="1864" kern="0" dirty="0" err="1">
                <a:solidFill>
                  <a:srgbClr val="000000"/>
                </a:solidFill>
                <a:cs typeface="Arial"/>
                <a:sym typeface="Arial"/>
              </a:rPr>
              <a:t>thiện</a:t>
            </a:r>
            <a:r>
              <a:rPr lang="en-US" sz="1864" kern="0" dirty="0">
                <a:solidFill>
                  <a:srgbClr val="000000"/>
                </a:solidFill>
                <a:cs typeface="Arial"/>
                <a:sym typeface="Arial"/>
              </a:rPr>
              <a:t> </a:t>
            </a:r>
            <a:r>
              <a:rPr lang="en-US" sz="1864" kern="0" dirty="0" err="1">
                <a:solidFill>
                  <a:srgbClr val="000000"/>
                </a:solidFill>
                <a:cs typeface="Arial"/>
                <a:sym typeface="Arial"/>
              </a:rPr>
              <a:t>phép</a:t>
            </a:r>
            <a:r>
              <a:rPr lang="en-US" sz="1864" kern="0" dirty="0">
                <a:solidFill>
                  <a:srgbClr val="000000"/>
                </a:solidFill>
                <a:cs typeface="Arial"/>
                <a:sym typeface="Arial"/>
              </a:rPr>
              <a:t> </a:t>
            </a:r>
            <a:r>
              <a:rPr lang="en-US" sz="1864" kern="0" dirty="0" err="1">
                <a:solidFill>
                  <a:srgbClr val="000000"/>
                </a:solidFill>
                <a:cs typeface="Arial"/>
                <a:sym typeface="Arial"/>
              </a:rPr>
              <a:t>tính</a:t>
            </a:r>
            <a:r>
              <a:rPr lang="en-US" sz="1864" kern="0" dirty="0">
                <a:solidFill>
                  <a:srgbClr val="000000"/>
                </a:solidFill>
                <a:cs typeface="Arial"/>
                <a:sym typeface="Arial"/>
              </a:rPr>
              <a:t>.</a:t>
            </a:r>
          </a:p>
        </p:txBody>
      </p:sp>
    </p:spTree>
    <p:extLst>
      <p:ext uri="{BB962C8B-B14F-4D97-AF65-F5344CB8AC3E}">
        <p14:creationId xmlns:p14="http://schemas.microsoft.com/office/powerpoint/2010/main" val="19970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2" presetClass="exit" presetSubtype="4" fill="hold" grpId="0"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 xmlns:a16="http://schemas.microsoft.com/office/drawing/2014/main" id="{D4D0905E-FD42-4FDD-AC47-20C23EF5E9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 xmlns:a16="http://schemas.microsoft.com/office/drawing/2014/main" id="{499EF00E-08C9-4620-81CC-D24D39124A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 xmlns:a16="http://schemas.microsoft.com/office/drawing/2014/main" id="{31926DB7-BC4D-4ED8-A348-BDAA638BD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pic>
        <p:nvPicPr>
          <p:cNvPr id="4" name="Picture 3">
            <a:extLst>
              <a:ext uri="{FF2B5EF4-FFF2-40B4-BE49-F238E27FC236}">
                <a16:creationId xmlns="" xmlns:a16="http://schemas.microsoft.com/office/drawing/2014/main" id="{58B0049C-8887-4104-9D97-3DDAAEC3B78C}"/>
              </a:ext>
            </a:extLst>
          </p:cNvPr>
          <p:cNvPicPr>
            <a:picLocks noChangeAspect="1"/>
          </p:cNvPicPr>
          <p:nvPr/>
        </p:nvPicPr>
        <p:blipFill>
          <a:blip r:embed="rId6"/>
          <a:stretch>
            <a:fillRect/>
          </a:stretch>
        </p:blipFill>
        <p:spPr>
          <a:xfrm>
            <a:off x="1217715" y="1113541"/>
            <a:ext cx="9809636" cy="2336324"/>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6&quot;&gt;&lt;property id=&quot;20148&quot; value=&quot;5&quot;/&gt;&lt;property id=&quot;20300&quot; value=&quot;Slide 9&quot;/&gt;&lt;property id=&quot;20307&quot; value=&quot;347&quot;/&gt;&lt;/object&gt;&lt;object type=&quot;3&quot; unique_id=&quot;10007&quot;&gt;&lt;property id=&quot;20148&quot; value=&quot;5&quot;/&gt;&lt;property id=&quot;20300&quot; value=&quot;Slide 10&quot;/&gt;&lt;property id=&quot;20307&quot; value=&quot;373&quot;/&gt;&lt;/object&gt;&lt;object type=&quot;3&quot; unique_id=&quot;10009&quot;&gt;&lt;property id=&quot;20148&quot; value=&quot;5&quot;/&gt;&lt;property id=&quot;20300&quot; value=&quot;Slide 14&quot;/&gt;&lt;property id=&quot;20307&quot; value=&quot;2647&quot;/&gt;&lt;/object&gt;&lt;object type=&quot;3&quot; unique_id=&quot;10010&quot;&gt;&lt;property id=&quot;20148&quot; value=&quot;5&quot;/&gt;&lt;property id=&quot;20300&quot; value=&quot;Slide 15&quot;/&gt;&lt;property id=&quot;20307&quot; value=&quot;2648&quot;/&gt;&lt;/object&gt;&lt;object type=&quot;3&quot; unique_id=&quot;10011&quot;&gt;&lt;property id=&quot;20148&quot; value=&quot;5&quot;/&gt;&lt;property id=&quot;20300&quot; value=&quot;Slide 16&quot;/&gt;&lt;property id=&quot;20307&quot; value=&quot;401&quot;/&gt;&lt;/object&gt;&lt;object type=&quot;3&quot; unique_id=&quot;10012&quot;&gt;&lt;property id=&quot;20148&quot; value=&quot;5&quot;/&gt;&lt;property id=&quot;20300&quot; value=&quot;Slide 17&quot;/&gt;&lt;property id=&quot;20307&quot; value=&quot;2649&quot;/&gt;&lt;/object&gt;&lt;object type=&quot;3&quot; unique_id=&quot;10013&quot;&gt;&lt;property id=&quot;20148&quot; value=&quot;5&quot;/&gt;&lt;property id=&quot;20300&quot; value=&quot;Slide 18&quot;/&gt;&lt;property id=&quot;20307&quot; value=&quot;402&quot;/&gt;&lt;/object&gt;&lt;object type=&quot;3&quot; unique_id=&quot;10014&quot;&gt;&lt;property id=&quot;20148&quot; value=&quot;5&quot;/&gt;&lt;property id=&quot;20300&quot; value=&quot;Slide 20&quot;/&gt;&lt;property id=&quot;20307&quot; value=&quot;2650&quot;/&gt;&lt;/object&gt;&lt;object type=&quot;3&quot; unique_id=&quot;10015&quot;&gt;&lt;property id=&quot;20148&quot; value=&quot;5&quot;/&gt;&lt;property id=&quot;20300&quot; value=&quot;Slide 22&quot;/&gt;&lt;property id=&quot;20307&quot; value=&quot;2651&quot;/&gt;&lt;/object&gt;&lt;object type=&quot;3&quot; unique_id=&quot;10021&quot;&gt;&lt;property id=&quot;20148&quot; value=&quot;5&quot;/&gt;&lt;property id=&quot;20300&quot; value=&quot;Slide 29&quot;/&gt;&lt;property id=&quot;20307&quot; value=&quot;2653&quot;/&gt;&lt;/object&gt;&lt;object type=&quot;3&quot; unique_id=&quot;10529&quot;&gt;&lt;property id=&quot;20148&quot; value=&quot;5&quot;/&gt;&lt;property id=&quot;20300&quot; value=&quot;Slide 2&quot;/&gt;&lt;property id=&quot;20307&quot; value=&quot;2654&quot;/&gt;&lt;/object&gt;&lt;object type=&quot;3&quot; unique_id=&quot;10530&quot;&gt;&lt;property id=&quot;20148&quot; value=&quot;5&quot;/&gt;&lt;property id=&quot;20300&quot; value=&quot;Slide 3&quot;/&gt;&lt;property id=&quot;20307&quot; value=&quot;2655&quot;/&gt;&lt;/object&gt;&lt;object type=&quot;3&quot; unique_id=&quot;10531&quot;&gt;&lt;property id=&quot;20148&quot; value=&quot;5&quot;/&gt;&lt;property id=&quot;20300&quot; value=&quot;Slide 4&quot;/&gt;&lt;property id=&quot;20307&quot; value=&quot;2656&quot;/&gt;&lt;/object&gt;&lt;object type=&quot;3&quot; unique_id=&quot;10532&quot;&gt;&lt;property id=&quot;20148&quot; value=&quot;5&quot;/&gt;&lt;property id=&quot;20300&quot; value=&quot;Slide 5&quot;/&gt;&lt;property id=&quot;20307&quot; value=&quot;2657&quot;/&gt;&lt;/object&gt;&lt;object type=&quot;3&quot; unique_id=&quot;10533&quot;&gt;&lt;property id=&quot;20148&quot; value=&quot;5&quot;/&gt;&lt;property id=&quot;20300&quot; value=&quot;Slide 6&quot;/&gt;&lt;property id=&quot;20307&quot; value=&quot;2658&quot;/&gt;&lt;/object&gt;&lt;object type=&quot;3&quot; unique_id=&quot;10534&quot;&gt;&lt;property id=&quot;20148&quot; value=&quot;5&quot;/&gt;&lt;property id=&quot;20300&quot; value=&quot;Slide 7&quot;/&gt;&lt;property id=&quot;20307&quot; value=&quot;2659&quot;/&gt;&lt;/object&gt;&lt;object type=&quot;3&quot; unique_id=&quot;10535&quot;&gt;&lt;property id=&quot;20148&quot; value=&quot;5&quot;/&gt;&lt;property id=&quot;20300&quot; value=&quot;Slide 8&quot;/&gt;&lt;property id=&quot;20307&quot; value=&quot;2660&quot;/&gt;&lt;/object&gt;&lt;object type=&quot;3&quot; unique_id=&quot;10539&quot;&gt;&lt;property id=&quot;20148&quot; value=&quot;5&quot;/&gt;&lt;property id=&quot;20300&quot; value=&quot;Slide 19&quot;/&gt;&lt;property id=&quot;20307&quot; value=&quot;2670&quot;/&gt;&lt;/object&gt;&lt;object type=&quot;3&quot; unique_id=&quot;10540&quot;&gt;&lt;property id=&quot;20148&quot; value=&quot;5&quot;/&gt;&lt;property id=&quot;20300&quot; value=&quot;Slide 21&quot;/&gt;&lt;property id=&quot;20307&quot; value=&quot;2668&quot;/&gt;&lt;/object&gt;&lt;object type=&quot;3&quot; unique_id=&quot;10541&quot;&gt;&lt;property id=&quot;20148&quot; value=&quot;5&quot;/&gt;&lt;property id=&quot;20300&quot; value=&quot;Slide 23&quot;/&gt;&lt;property id=&quot;20307&quot; value=&quot;2662&quot;/&gt;&lt;/object&gt;&lt;object type=&quot;3&quot; unique_id=&quot;10542&quot;&gt;&lt;property id=&quot;20148&quot; value=&quot;5&quot;/&gt;&lt;property id=&quot;20300&quot; value=&quot;Slide 24&quot;/&gt;&lt;property id=&quot;20307&quot; value=&quot;2663&quot;/&gt;&lt;/object&gt;&lt;object type=&quot;3&quot; unique_id=&quot;10543&quot;&gt;&lt;property id=&quot;20148&quot; value=&quot;5&quot;/&gt;&lt;property id=&quot;20300&quot; value=&quot;Slide 25&quot;/&gt;&lt;property id=&quot;20307&quot; value=&quot;2664&quot;/&gt;&lt;/object&gt;&lt;object type=&quot;3&quot; unique_id=&quot;10544&quot;&gt;&lt;property id=&quot;20148&quot; value=&quot;5&quot;/&gt;&lt;property id=&quot;20300&quot; value=&quot;Slide 26&quot;/&gt;&lt;property id=&quot;20307&quot; value=&quot;2665&quot;/&gt;&lt;/object&gt;&lt;object type=&quot;3&quot; unique_id=&quot;10813&quot;&gt;&lt;property id=&quot;20148&quot; value=&quot;5&quot;/&gt;&lt;property id=&quot;20300&quot; value=&quot;Slide 1&quot;/&gt;&lt;property id=&quot;20307&quot; value=&quot;2671&quot;/&gt;&lt;/object&gt;&lt;object type=&quot;3&quot; unique_id=&quot;10928&quot;&gt;&lt;property id=&quot;20148&quot; value=&quot;5&quot;/&gt;&lt;property id=&quot;20300&quot; value=&quot;Slide 28&quot;/&gt;&lt;property id=&quot;20307&quot; value=&quot;2672&quot;/&gt;&lt;/object&gt;&lt;object type=&quot;3&quot; unique_id=&quot;11016&quot;&gt;&lt;property id=&quot;20148&quot; value=&quot;5&quot;/&gt;&lt;property id=&quot;20300&quot; value=&quot;Slide 27&quot;/&gt;&lt;property id=&quot;20307&quot; value=&quot;2673&quot;/&gt;&lt;/object&gt;&lt;object type=&quot;3&quot; unique_id=&quot;11198&quot;&gt;&lt;property id=&quot;20148&quot; value=&quot;5&quot;/&gt;&lt;property id=&quot;20300&quot; value=&quot;Slide 11&quot;/&gt;&lt;property id=&quot;20307&quot; value=&quot;2674&quot;/&gt;&lt;/object&gt;&lt;object type=&quot;3&quot; unique_id=&quot;11199&quot;&gt;&lt;property id=&quot;20148&quot; value=&quot;5&quot;/&gt;&lt;property id=&quot;20300&quot; value=&quot;Slide 12&quot;/&gt;&lt;property id=&quot;20307&quot; value=&quot;2675&quot;/&gt;&lt;/object&gt;&lt;object type=&quot;3&quot; unique_id=&quot;11200&quot;&gt;&lt;property id=&quot;20148&quot; value=&quot;5&quot;/&gt;&lt;property id=&quot;20300&quot; value=&quot;Slide 13&quot;/&gt;&lt;property id=&quot;20307&quot; value=&quot;2677&quot;/&gt;&lt;/object&gt;&lt;/object&gt;&lt;object type=&quot;8&quot; unique_id=&quot;1004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1575</TotalTime>
  <Words>646</Words>
  <Application>Microsoft Office PowerPoint</Application>
  <PresentationFormat>Custom</PresentationFormat>
  <Paragraphs>132</Paragraphs>
  <Slides>29</Slides>
  <Notes>10</Notes>
  <HiddenSlides>0</HiddenSlides>
  <MMClips>2</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Thanh Son</cp:lastModifiedBy>
  <cp:revision>49</cp:revision>
  <dcterms:created xsi:type="dcterms:W3CDTF">2022-07-06T01:30:39Z</dcterms:created>
  <dcterms:modified xsi:type="dcterms:W3CDTF">2022-11-01T20:22:47Z</dcterms:modified>
</cp:coreProperties>
</file>