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508" r:id="rId2"/>
    <p:sldId id="333" r:id="rId3"/>
    <p:sldId id="492" r:id="rId4"/>
    <p:sldId id="513" r:id="rId5"/>
    <p:sldId id="510" r:id="rId6"/>
    <p:sldId id="517" r:id="rId7"/>
    <p:sldId id="506" r:id="rId8"/>
    <p:sldId id="511" r:id="rId9"/>
    <p:sldId id="494" r:id="rId10"/>
    <p:sldId id="495" r:id="rId11"/>
    <p:sldId id="496" r:id="rId12"/>
    <p:sldId id="498" r:id="rId13"/>
    <p:sldId id="515" r:id="rId14"/>
    <p:sldId id="514" r:id="rId15"/>
    <p:sldId id="264" r:id="rId16"/>
    <p:sldId id="258" r:id="rId17"/>
    <p:sldId id="260" r:id="rId18"/>
    <p:sldId id="257" r:id="rId19"/>
    <p:sldId id="262" r:id="rId20"/>
    <p:sldId id="51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378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8F3EF-FB04-42EC-896F-02FF772A9295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B8F64-AAC8-432A-B0A2-A78E10AEF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02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9472A-ADFC-43DE-89A5-25A4D468599C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CA2F9-F84D-48CC-87BC-5366C4EC1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82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0D95-921D-463A-BB3B-26EB82F483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97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CE4BD0-760B-ACAE-9906-79470C845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AC2FD87-848F-D6D5-4512-C308831CEE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0F6C43-CA77-F11A-53A7-2B000BBB7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80E1-3E8F-47D6-84C0-C9DFE97D1DB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CED4F4-9BA3-E041-7F3A-E8A45A42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C96CC1-3616-9365-7458-6EF332E32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DCC7-FB6A-4551-801C-901A17404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9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1E9E07-C98A-DFC3-5D41-3566735C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2807F3-3543-1ADB-5A03-52101A631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DD0DB6-ED95-9C38-CF2E-B413523D4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80E1-3E8F-47D6-84C0-C9DFE97D1DB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5ED5D6-0FC0-89D5-9A88-789D25E66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ACCAF0-9E67-18F6-DA68-83FB8E60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DCC7-FB6A-4551-801C-901A17404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01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F45299-3867-48FB-1B20-01D09C8B39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DDF5A14-D870-3B2A-EB18-58D819310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2775CA-30F5-B611-BA79-F685FC176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80E1-3E8F-47D6-84C0-C9DFE97D1DB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35D830-0FA2-8AEF-AB40-0D6440AA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432896-1B1C-95EE-A7F0-9967385D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DCC7-FB6A-4551-801C-901A17404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29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21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C3A388B-3FC2-26AA-9A84-6F0B3ED04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2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3EF2340-3370-1CD1-CC50-0685CEC02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424E17-9A37-7830-B92B-4E7EBD966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6073B5-CF4E-0F6E-286D-62EE5EC02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7C9923-C3F7-0316-7101-D7CFB92E1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80E1-3E8F-47D6-84C0-C9DFE97D1DB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E944E-D792-C7D8-086D-DDE0E3F66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5D47D1-17B5-D614-6D5A-02A6F277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DCC7-FB6A-4551-801C-901A17404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5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C42DD8-347C-DF7C-6E41-8AEE39E9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242057-E54D-D3AA-0651-DA49AD38C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50EB11-3B13-0297-310E-C2950E63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80E1-3E8F-47D6-84C0-C9DFE97D1DB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D8E180F-C058-E550-AF49-78AB73AA8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9970C0-0BF3-6DC0-FC4E-0995A8461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DCC7-FB6A-4551-801C-901A17404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66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B13C8F-37E3-2C9E-58CA-A2ACF493C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56D3AA-779F-3494-A14D-C10C4857F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E3E2691-B596-7DE0-2D18-0521EC31F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E5A7FA-96A2-3E24-317F-18289C94F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80E1-3E8F-47D6-84C0-C9DFE97D1DB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A9A97C4-C6CE-8373-6F19-BB6473472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05FE70-1CE8-5EFB-FC3A-D40E9D5CD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DCC7-FB6A-4551-801C-901A17404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039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D72FDF-BFB5-DE4B-B418-A3FFBEEB7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CC7FDD4-6149-B50D-1277-FCF4ABA3C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B1CE4A-8B82-FC7C-D029-6EA5671D6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7DD302A-0B1B-08FF-CD04-0EAAF66354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F1AED92-767D-CB5E-5553-07F40A2748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EE1666D-EA0F-12E6-4DAF-E91938080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80E1-3E8F-47D6-84C0-C9DFE97D1DB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2AF6E2E-49DC-7D2C-B89A-82CA527FB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F8720D1-1668-D161-02CC-BFB1A5B68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DCC7-FB6A-4551-801C-901A17404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8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D23BE3-055A-EE99-261B-8F22CE24E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E0924BC-4187-B2E7-F35A-8B11B52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80E1-3E8F-47D6-84C0-C9DFE97D1DB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C982AA3-A53F-D310-7F30-B35F6C98E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450D68C-32ED-D624-BBEB-32B58754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DCC7-FB6A-4551-801C-901A17404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63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1282510-DF83-0C31-4220-174BC5F81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80E1-3E8F-47D6-84C0-C9DFE97D1DB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7962EF5-EF14-2AB7-AFDB-52478AE91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D6E4A5D-343F-C89E-83EC-CAA4F0BF1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DCC7-FB6A-4551-801C-901A17404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71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41BD8C-FC2E-AD72-0177-6B463AD6D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0C0327-871D-F07C-3DE5-6D2B21777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4531F2-BAA0-557B-22C3-ADC067F03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A75E89-B686-A178-EDD8-E5B829087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80E1-3E8F-47D6-84C0-C9DFE97D1DB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9D0441-6E3C-7602-C7FB-1FBC3D72D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F5FF88-0558-8DE6-338B-B37008364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DCC7-FB6A-4551-801C-901A17404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44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DDF55C-9EE8-1AFD-1699-AB3CFE406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AB14EE4-A10C-3BF3-3CCB-697D38D72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8EB47A-F758-116C-EF6C-0AA912E26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44F31C-2F63-1592-673E-7F7B53C5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880E1-3E8F-47D6-84C0-C9DFE97D1DB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6F4E7A-2E3F-736F-73C0-EE94641B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1BAF2E-C1AF-4D34-68AF-37A605C3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ADCC7-FB6A-4551-801C-901A17404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4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5000" t="-3000" r="-3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8B57136-BA79-B0B8-C5CA-1BEF01CA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A810A9-4111-4D2F-A81E-9D59ED932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062F4F-0122-1E5C-8F72-3D16CE839F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880E1-3E8F-47D6-84C0-C9DFE97D1DB2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0889C5-92DE-19B8-EC2D-31AEF5B84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F37A51-26F3-1185-36F7-A4BCA859A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ADCC7-FB6A-4551-801C-901A17404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10" Type="http://schemas.openxmlformats.org/officeDocument/2006/relationships/image" Target="../media/image30.PNG"/><Relationship Id="rId4" Type="http://schemas.openxmlformats.org/officeDocument/2006/relationships/image" Target="../media/image25.gif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26.gif"/><Relationship Id="rId18" Type="http://schemas.openxmlformats.org/officeDocument/2006/relationships/image" Target="../media/image34.gif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30.PNG"/><Relationship Id="rId17" Type="http://schemas.openxmlformats.org/officeDocument/2006/relationships/image" Target="../media/image33.gif"/><Relationship Id="rId2" Type="http://schemas.openxmlformats.org/officeDocument/2006/relationships/audio" Target="../media/media4.mp3"/><Relationship Id="rId16" Type="http://schemas.openxmlformats.org/officeDocument/2006/relationships/image" Target="../media/image32.gif"/><Relationship Id="rId20" Type="http://schemas.openxmlformats.org/officeDocument/2006/relationships/image" Target="../media/image21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1.xml"/><Relationship Id="rId5" Type="http://schemas.microsoft.com/office/2007/relationships/media" Target="../media/media6.mp3"/><Relationship Id="rId15" Type="http://schemas.openxmlformats.org/officeDocument/2006/relationships/image" Target="../media/image31.gif"/><Relationship Id="rId10" Type="http://schemas.openxmlformats.org/officeDocument/2006/relationships/audio" Target="../media/media8.mp3"/><Relationship Id="rId19" Type="http://schemas.openxmlformats.org/officeDocument/2006/relationships/image" Target="../media/image29.png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11" Type="http://schemas.openxmlformats.org/officeDocument/2006/relationships/image" Target="../media/image38.png"/><Relationship Id="rId5" Type="http://schemas.openxmlformats.org/officeDocument/2006/relationships/image" Target="../media/image35.gif"/><Relationship Id="rId15" Type="http://schemas.openxmlformats.org/officeDocument/2006/relationships/image" Target="../media/image30.PNG"/><Relationship Id="rId10" Type="http://schemas.openxmlformats.org/officeDocument/2006/relationships/image" Target="../media/image37.gif"/><Relationship Id="rId4" Type="http://schemas.openxmlformats.org/officeDocument/2006/relationships/audio" Target="../media/audio3.wav"/><Relationship Id="rId9" Type="http://schemas.openxmlformats.org/officeDocument/2006/relationships/image" Target="../media/image34.gif"/><Relationship Id="rId1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26.gif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11" Type="http://schemas.openxmlformats.org/officeDocument/2006/relationships/image" Target="../media/image37.gif"/><Relationship Id="rId5" Type="http://schemas.openxmlformats.org/officeDocument/2006/relationships/audio" Target="../media/audio3.wav"/><Relationship Id="rId15" Type="http://schemas.openxmlformats.org/officeDocument/2006/relationships/image" Target="../media/image40.gif"/><Relationship Id="rId10" Type="http://schemas.openxmlformats.org/officeDocument/2006/relationships/image" Target="../media/image34.gif"/><Relationship Id="rId4" Type="http://schemas.openxmlformats.org/officeDocument/2006/relationships/audio" Target="../media/audio2.wav"/><Relationship Id="rId9" Type="http://schemas.openxmlformats.org/officeDocument/2006/relationships/image" Target="../media/image36.gif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37.gif"/><Relationship Id="rId12" Type="http://schemas.openxmlformats.org/officeDocument/2006/relationships/image" Target="../media/image42.gif"/><Relationship Id="rId2" Type="http://schemas.openxmlformats.org/officeDocument/2006/relationships/audio" Target="../media/audio2.wav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11" Type="http://schemas.openxmlformats.org/officeDocument/2006/relationships/image" Target="../media/image34.gif"/><Relationship Id="rId5" Type="http://schemas.openxmlformats.org/officeDocument/2006/relationships/image" Target="../media/image35.gif"/><Relationship Id="rId15" Type="http://schemas.microsoft.com/office/2007/relationships/hdphoto" Target="../media/hdphoto1.wdp"/><Relationship Id="rId10" Type="http://schemas.openxmlformats.org/officeDocument/2006/relationships/image" Target="../media/image36.gif"/><Relationship Id="rId4" Type="http://schemas.openxmlformats.org/officeDocument/2006/relationships/audio" Target="../media/audio3.wav"/><Relationship Id="rId9" Type="http://schemas.openxmlformats.org/officeDocument/2006/relationships/image" Target="../media/image25.gif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771315" y="3134936"/>
            <a:ext cx="8186058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4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</a:t>
            </a:r>
            <a:r>
              <a:rPr kumimoji="0" lang="en-US" sz="404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16: A LÔ, TỚ ĐÂY (TIẾT</a:t>
            </a:r>
            <a:r>
              <a:rPr kumimoji="0" lang="en-US" sz="4045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45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3)</a:t>
            </a:r>
            <a:endParaRPr kumimoji="0" lang="en-US" sz="404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6848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94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98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kumimoji="0" lang="en-US" altLang="en-US" sz="1798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798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kumimoji="0" lang="en-US" altLang="en-US" sz="1798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Ma</a:t>
            </a:r>
            <a:r>
              <a:rPr kumimoji="0" lang="en-US" altLang="en-US" sz="1798" b="1" i="1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1798" b="1" i="1" u="none" strike="noStrike" kern="1200" cap="none" spc="0" normalizeH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Thuệ</a:t>
            </a:r>
            <a:endParaRPr kumimoji="0" lang="en-US" altLang="en-US" sz="1798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68488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98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r>
              <a:rPr kumimoji="0" lang="en-US" altLang="en-US" sz="1798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 </a:t>
            </a:r>
            <a:r>
              <a:rPr kumimoji="0" lang="en-US" altLang="en-US" sz="1798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3B</a:t>
            </a:r>
            <a:endParaRPr kumimoji="0" lang="en-US" altLang="en-US" sz="1798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72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ầm non đẹp, hình nền mầm non powerpoint đẹp - QuanTriMang.com">
            <a:extLst>
              <a:ext uri="{FF2B5EF4-FFF2-40B4-BE49-F238E27FC236}">
                <a16:creationId xmlns:a16="http://schemas.microsoft.com/office/drawing/2014/main" xmlns="" id="{C18189C2-9313-D21B-CD02-53F697FF3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775D4E0-1A7D-BBC7-B623-C88A12A39246}"/>
              </a:ext>
            </a:extLst>
          </p:cNvPr>
          <p:cNvSpPr/>
          <p:nvPr/>
        </p:nvSpPr>
        <p:spPr>
          <a:xfrm>
            <a:off x="3655255" y="281354"/>
            <a:ext cx="5134708" cy="5345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Trò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chơi</a:t>
            </a:r>
            <a:r>
              <a:rPr lang="en-US" sz="4000" b="1" dirty="0">
                <a:solidFill>
                  <a:srgbClr val="FF0000"/>
                </a:solidFill>
              </a:rPr>
              <a:t>: Ai </a:t>
            </a:r>
            <a:r>
              <a:rPr lang="en-US" sz="4000" b="1" dirty="0" err="1">
                <a:solidFill>
                  <a:srgbClr val="FF0000"/>
                </a:solidFill>
              </a:rPr>
              <a:t>nhanh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Trẻ Em, Đứa Trẻ, Con Người, Đoàn Kết, Tải hình PNG 176 - Free.Vector6.com">
            <a:extLst>
              <a:ext uri="{FF2B5EF4-FFF2-40B4-BE49-F238E27FC236}">
                <a16:creationId xmlns:a16="http://schemas.microsoft.com/office/drawing/2014/main" xmlns="" id="{971818E0-D51F-BCC4-D7F4-632EF5FD8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412" y="1097279"/>
            <a:ext cx="5715000" cy="205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7EDBFE-DFF5-1230-4DE1-E3835A911666}"/>
              </a:ext>
            </a:extLst>
          </p:cNvPr>
          <p:cNvSpPr txBox="1"/>
          <p:nvPr/>
        </p:nvSpPr>
        <p:spPr>
          <a:xfrm>
            <a:off x="534572" y="3429000"/>
            <a:ext cx="1149330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/>
              <a:t>Luật</a:t>
            </a:r>
            <a:r>
              <a:rPr lang="en-US" sz="3800" b="1" dirty="0"/>
              <a:t> </a:t>
            </a:r>
            <a:r>
              <a:rPr lang="en-US" sz="3800" b="1" dirty="0" err="1"/>
              <a:t>chơi</a:t>
            </a:r>
            <a:r>
              <a:rPr lang="en-US" sz="3800" b="1" dirty="0"/>
              <a:t>: </a:t>
            </a:r>
            <a:r>
              <a:rPr lang="en-US" sz="3800" b="1" dirty="0" err="1"/>
              <a:t>Các</a:t>
            </a:r>
            <a:r>
              <a:rPr lang="en-US" sz="3800" b="1" dirty="0"/>
              <a:t> </a:t>
            </a:r>
            <a:r>
              <a:rPr lang="en-US" sz="3800" b="1" dirty="0" err="1"/>
              <a:t>nhóm</a:t>
            </a:r>
            <a:r>
              <a:rPr lang="en-US" sz="3800" b="1" dirty="0"/>
              <a:t> </a:t>
            </a:r>
            <a:r>
              <a:rPr lang="en-US" sz="3800" b="1" dirty="0" err="1"/>
              <a:t>sẽ</a:t>
            </a:r>
            <a:r>
              <a:rPr lang="en-US" sz="3800" b="1" dirty="0"/>
              <a:t> </a:t>
            </a:r>
            <a:r>
              <a:rPr lang="en-US" sz="3800" b="1" dirty="0" err="1"/>
              <a:t>nối</a:t>
            </a:r>
            <a:r>
              <a:rPr lang="en-US" sz="3800" b="1" dirty="0"/>
              <a:t> </a:t>
            </a:r>
            <a:r>
              <a:rPr lang="en-US" sz="3800" b="1" dirty="0" err="1"/>
              <a:t>tiếp</a:t>
            </a:r>
            <a:r>
              <a:rPr lang="en-US" sz="3800" b="1" dirty="0"/>
              <a:t> </a:t>
            </a:r>
            <a:r>
              <a:rPr lang="en-US" sz="3800" b="1" dirty="0" err="1"/>
              <a:t>nhau</a:t>
            </a:r>
            <a:r>
              <a:rPr lang="en-US" sz="3800" b="1" dirty="0"/>
              <a:t> </a:t>
            </a:r>
            <a:r>
              <a:rPr lang="en-US" sz="3800" b="1" dirty="0" err="1"/>
              <a:t>hoàn</a:t>
            </a:r>
            <a:r>
              <a:rPr lang="en-US" sz="3800" b="1" dirty="0"/>
              <a:t> </a:t>
            </a:r>
            <a:r>
              <a:rPr lang="en-US" sz="3800" b="1" dirty="0" err="1"/>
              <a:t>thanh</a:t>
            </a:r>
            <a:r>
              <a:rPr lang="en-US" sz="3800" b="1" dirty="0"/>
              <a:t> </a:t>
            </a:r>
            <a:r>
              <a:rPr lang="en-US" sz="3800" b="1" dirty="0" err="1"/>
              <a:t>vào</a:t>
            </a:r>
            <a:r>
              <a:rPr lang="en-US" sz="3800" b="1" dirty="0"/>
              <a:t> </a:t>
            </a:r>
            <a:r>
              <a:rPr lang="en-US" sz="3800" b="1" dirty="0" err="1"/>
              <a:t>phiếu</a:t>
            </a:r>
            <a:r>
              <a:rPr lang="en-US" sz="3800" b="1" dirty="0"/>
              <a:t> </a:t>
            </a:r>
            <a:r>
              <a:rPr lang="en-US" sz="3800" b="1" dirty="0" err="1"/>
              <a:t>học</a:t>
            </a:r>
            <a:r>
              <a:rPr lang="en-US" sz="3800" b="1" dirty="0"/>
              <a:t> </a:t>
            </a:r>
            <a:r>
              <a:rPr lang="en-US" sz="3800" b="1" dirty="0" err="1"/>
              <a:t>tập</a:t>
            </a:r>
            <a:r>
              <a:rPr lang="en-US" sz="3800" b="1" dirty="0"/>
              <a:t> </a:t>
            </a:r>
            <a:r>
              <a:rPr lang="en-US" sz="3800" b="1" dirty="0" err="1"/>
              <a:t>cô</a:t>
            </a:r>
            <a:r>
              <a:rPr lang="en-US" sz="3800" b="1" dirty="0"/>
              <a:t> </a:t>
            </a:r>
            <a:r>
              <a:rPr lang="en-US" sz="3800" b="1" dirty="0" err="1"/>
              <a:t>đã</a:t>
            </a:r>
            <a:r>
              <a:rPr lang="en-US" sz="3800" b="1" dirty="0"/>
              <a:t> in </a:t>
            </a:r>
            <a:r>
              <a:rPr lang="en-US" sz="3800" b="1" dirty="0" err="1"/>
              <a:t>sẵn</a:t>
            </a:r>
            <a:r>
              <a:rPr lang="en-US" sz="3800" b="1" dirty="0"/>
              <a:t>. Sau 2 </a:t>
            </a:r>
            <a:r>
              <a:rPr lang="en-US" sz="3800" b="1" dirty="0" err="1"/>
              <a:t>phút</a:t>
            </a:r>
            <a:r>
              <a:rPr lang="en-US" sz="3800" b="1" dirty="0"/>
              <a:t> </a:t>
            </a:r>
            <a:r>
              <a:rPr lang="en-US" sz="3800" b="1" dirty="0" err="1"/>
              <a:t>đội</a:t>
            </a:r>
            <a:r>
              <a:rPr lang="en-US" sz="3800" b="1" dirty="0"/>
              <a:t> </a:t>
            </a:r>
            <a:r>
              <a:rPr lang="en-US" sz="3800" b="1" dirty="0" err="1"/>
              <a:t>nào</a:t>
            </a:r>
            <a:r>
              <a:rPr lang="en-US" sz="3800" b="1" dirty="0"/>
              <a:t> </a:t>
            </a:r>
            <a:r>
              <a:rPr lang="en-US" sz="3800" b="1" dirty="0" err="1"/>
              <a:t>hoàn</a:t>
            </a:r>
            <a:r>
              <a:rPr lang="en-US" sz="3800" b="1" dirty="0"/>
              <a:t> </a:t>
            </a:r>
            <a:r>
              <a:rPr lang="en-US" sz="3800" b="1" dirty="0" err="1"/>
              <a:t>thành</a:t>
            </a:r>
            <a:r>
              <a:rPr lang="en-US" sz="3800" b="1" dirty="0"/>
              <a:t> </a:t>
            </a:r>
            <a:r>
              <a:rPr lang="en-US" sz="3800" b="1" dirty="0" err="1"/>
              <a:t>nhanh</a:t>
            </a:r>
            <a:r>
              <a:rPr lang="en-US" sz="3800" b="1" dirty="0"/>
              <a:t> </a:t>
            </a:r>
            <a:r>
              <a:rPr lang="en-US" sz="3800" b="1" dirty="0" err="1"/>
              <a:t>và</a:t>
            </a:r>
            <a:r>
              <a:rPr lang="en-US" sz="3800" b="1" dirty="0"/>
              <a:t> </a:t>
            </a:r>
            <a:r>
              <a:rPr lang="en-US" sz="3800" b="1" dirty="0" err="1"/>
              <a:t>chính</a:t>
            </a:r>
            <a:r>
              <a:rPr lang="en-US" sz="3800" b="1" dirty="0"/>
              <a:t> </a:t>
            </a:r>
            <a:r>
              <a:rPr lang="en-US" sz="3800" b="1" dirty="0" err="1"/>
              <a:t>xác</a:t>
            </a:r>
            <a:r>
              <a:rPr lang="en-US" sz="3800" b="1" dirty="0"/>
              <a:t> </a:t>
            </a:r>
            <a:r>
              <a:rPr lang="en-US" sz="3800" b="1" dirty="0" err="1"/>
              <a:t>nhất</a:t>
            </a:r>
            <a:r>
              <a:rPr lang="en-US" sz="3800" b="1" dirty="0"/>
              <a:t> </a:t>
            </a:r>
            <a:r>
              <a:rPr lang="en-US" sz="3800" b="1" dirty="0" err="1"/>
              <a:t>sẽ</a:t>
            </a:r>
            <a:r>
              <a:rPr lang="en-US" sz="3800" b="1" dirty="0"/>
              <a:t> </a:t>
            </a:r>
            <a:r>
              <a:rPr lang="en-US" sz="3800" b="1" dirty="0" err="1"/>
              <a:t>là</a:t>
            </a:r>
            <a:r>
              <a:rPr lang="en-US" sz="3800" b="1" dirty="0"/>
              <a:t> </a:t>
            </a:r>
            <a:r>
              <a:rPr lang="en-US" sz="3800" b="1" dirty="0" err="1"/>
              <a:t>đội</a:t>
            </a:r>
            <a:r>
              <a:rPr lang="en-US" sz="3800" b="1" dirty="0"/>
              <a:t> </a:t>
            </a:r>
            <a:r>
              <a:rPr lang="en-US" sz="3800" b="1" dirty="0" err="1"/>
              <a:t>chiến</a:t>
            </a:r>
            <a:r>
              <a:rPr lang="en-US" sz="3800" b="1" dirty="0"/>
              <a:t> </a:t>
            </a:r>
            <a:r>
              <a:rPr lang="en-US" sz="3800" b="1" dirty="0" err="1"/>
              <a:t>thắng</a:t>
            </a:r>
            <a:r>
              <a:rPr lang="en-US" sz="3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747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200 Hình Nền PowerPoint Thuyết Trình Đẹp - Đề án 2020 - Tổng hợp chia sẻ  hình ảnh, tranh vẽ, biểu mẫu trong lĩnh vực giáo dục | Hình ảnh, Hình nền,  Giáo dục">
            <a:extLst>
              <a:ext uri="{FF2B5EF4-FFF2-40B4-BE49-F238E27FC236}">
                <a16:creationId xmlns:a16="http://schemas.microsoft.com/office/drawing/2014/main" xmlns="" id="{8AF35CA1-84C5-2173-DA6A-820C8C888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4FF2922-8649-85F7-9439-30E3EABB27D5}"/>
              </a:ext>
            </a:extLst>
          </p:cNvPr>
          <p:cNvSpPr txBox="1"/>
          <p:nvPr/>
        </p:nvSpPr>
        <p:spPr>
          <a:xfrm>
            <a:off x="2855742" y="281354"/>
            <a:ext cx="6386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PHIẾU HỌC TẬP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E62F4E37-092D-A39F-3893-9B346C1DE1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508760"/>
              </p:ext>
            </p:extLst>
          </p:nvPr>
        </p:nvGraphicFramePr>
        <p:xfrm>
          <a:off x="478302" y="1393705"/>
          <a:ext cx="11113476" cy="45991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556738">
                  <a:extLst>
                    <a:ext uri="{9D8B030D-6E8A-4147-A177-3AD203B41FA5}">
                      <a16:colId xmlns:a16="http://schemas.microsoft.com/office/drawing/2014/main" xmlns="" val="4162118965"/>
                    </a:ext>
                  </a:extLst>
                </a:gridCol>
                <a:gridCol w="5556738">
                  <a:extLst>
                    <a:ext uri="{9D8B030D-6E8A-4147-A177-3AD203B41FA5}">
                      <a16:colId xmlns:a16="http://schemas.microsoft.com/office/drawing/2014/main" xmlns="" val="2660944341"/>
                    </a:ext>
                  </a:extLst>
                </a:gridCol>
              </a:tblGrid>
              <a:tr h="11497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6408160"/>
                  </a:ext>
                </a:extLst>
              </a:tr>
              <a:tr h="11497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0336144"/>
                  </a:ext>
                </a:extLst>
              </a:tr>
              <a:tr h="11497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9510318"/>
                  </a:ext>
                </a:extLst>
              </a:tr>
              <a:tr h="11497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808124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323B43-1242-A8D3-2063-B0A6E156FC39}"/>
              </a:ext>
            </a:extLst>
          </p:cNvPr>
          <p:cNvSpPr txBox="1"/>
          <p:nvPr/>
        </p:nvSpPr>
        <p:spPr>
          <a:xfrm>
            <a:off x="2152358" y="1484160"/>
            <a:ext cx="2194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kể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A05DB3-C572-3F3F-6684-98609C10E25B}"/>
              </a:ext>
            </a:extLst>
          </p:cNvPr>
          <p:cNvSpPr txBox="1"/>
          <p:nvPr/>
        </p:nvSpPr>
        <p:spPr>
          <a:xfrm>
            <a:off x="7990448" y="1545715"/>
            <a:ext cx="21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hỏi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F95092-13D0-9FE1-320F-3CDF528713FD}"/>
              </a:ext>
            </a:extLst>
          </p:cNvPr>
          <p:cNvSpPr txBox="1"/>
          <p:nvPr/>
        </p:nvSpPr>
        <p:spPr>
          <a:xfrm>
            <a:off x="558018" y="2503731"/>
            <a:ext cx="5566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An </a:t>
            </a:r>
            <a:r>
              <a:rPr lang="en-US" sz="2800" dirty="0" err="1"/>
              <a:t>và</a:t>
            </a:r>
            <a:r>
              <a:rPr lang="en-US" sz="2800" dirty="0"/>
              <a:t> Minh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 </a:t>
            </a:r>
            <a:r>
              <a:rPr lang="en-US" sz="2800" dirty="0" err="1"/>
              <a:t>chuyện</a:t>
            </a:r>
            <a:r>
              <a:rPr lang="en-US" sz="2800" dirty="0"/>
              <a:t> </a:t>
            </a:r>
            <a:r>
              <a:rPr lang="en-US" sz="2800" dirty="0" err="1"/>
              <a:t>điện</a:t>
            </a:r>
            <a:r>
              <a:rPr lang="en-US" sz="2800" dirty="0"/>
              <a:t> </a:t>
            </a:r>
            <a:r>
              <a:rPr lang="en-US" sz="2800" dirty="0" err="1"/>
              <a:t>thoại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4558BD-483B-6E98-2CA9-B183448A211A}"/>
              </a:ext>
            </a:extLst>
          </p:cNvPr>
          <p:cNvSpPr txBox="1"/>
          <p:nvPr/>
        </p:nvSpPr>
        <p:spPr>
          <a:xfrm>
            <a:off x="6096000" y="2557099"/>
            <a:ext cx="5425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Ai </a:t>
            </a:r>
            <a:r>
              <a:rPr lang="en-US" sz="2800" dirty="0" err="1">
                <a:solidFill>
                  <a:srgbClr val="0070C0"/>
                </a:solidFill>
              </a:rPr>
              <a:t>là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người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đầu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tiên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phát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minh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ra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điện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thoại</a:t>
            </a:r>
            <a:r>
              <a:rPr lang="en-US" sz="28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83278E-CBD1-2823-DE98-FD156EC82625}"/>
              </a:ext>
            </a:extLst>
          </p:cNvPr>
          <p:cNvSpPr txBox="1"/>
          <p:nvPr/>
        </p:nvSpPr>
        <p:spPr>
          <a:xfrm>
            <a:off x="621322" y="3704060"/>
            <a:ext cx="5474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Tôi</a:t>
            </a:r>
            <a:r>
              <a:rPr lang="en-US" sz="2800" dirty="0"/>
              <a:t> </a:t>
            </a:r>
            <a:r>
              <a:rPr lang="en-US" sz="2800" dirty="0" err="1"/>
              <a:t>lắng</a:t>
            </a:r>
            <a:r>
              <a:rPr lang="en-US" sz="2800" dirty="0"/>
              <a:t> </a:t>
            </a:r>
            <a:r>
              <a:rPr lang="en-US" sz="2800" dirty="0" err="1"/>
              <a:t>nghe</a:t>
            </a:r>
            <a:r>
              <a:rPr lang="en-US" sz="2800" dirty="0"/>
              <a:t> </a:t>
            </a:r>
            <a:r>
              <a:rPr lang="en-US" sz="2800" dirty="0" err="1"/>
              <a:t>cô</a:t>
            </a:r>
            <a:r>
              <a:rPr lang="en-US" sz="2800" dirty="0"/>
              <a:t> </a:t>
            </a:r>
            <a:r>
              <a:rPr lang="en-US" sz="2800" dirty="0" err="1"/>
              <a:t>giáo</a:t>
            </a:r>
            <a:r>
              <a:rPr lang="en-US" sz="2800" dirty="0"/>
              <a:t> </a:t>
            </a:r>
            <a:r>
              <a:rPr lang="en-US" sz="2800" dirty="0" err="1"/>
              <a:t>giảng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81B16D-C24B-D463-390C-C9FBD7C3A5CB}"/>
              </a:ext>
            </a:extLst>
          </p:cNvPr>
          <p:cNvSpPr txBox="1"/>
          <p:nvPr/>
        </p:nvSpPr>
        <p:spPr>
          <a:xfrm>
            <a:off x="6166339" y="3696773"/>
            <a:ext cx="5355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Vì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sao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chúng</a:t>
            </a:r>
            <a:r>
              <a:rPr lang="en-US" sz="2800" dirty="0">
                <a:solidFill>
                  <a:srgbClr val="0070C0"/>
                </a:solidFill>
              </a:rPr>
              <a:t> ta </a:t>
            </a:r>
            <a:r>
              <a:rPr lang="en-US" sz="2800" dirty="0" err="1">
                <a:solidFill>
                  <a:srgbClr val="0070C0"/>
                </a:solidFill>
              </a:rPr>
              <a:t>cần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giúp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đỡ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những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người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có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hoàn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cảnh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khó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khăn</a:t>
            </a:r>
            <a:r>
              <a:rPr lang="en-US" sz="28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B137231-CA1D-332E-D180-1C2C00D0D149}"/>
              </a:ext>
            </a:extLst>
          </p:cNvPr>
          <p:cNvSpPr txBox="1"/>
          <p:nvPr/>
        </p:nvSpPr>
        <p:spPr>
          <a:xfrm>
            <a:off x="6166339" y="4984854"/>
            <a:ext cx="5355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Bạn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có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biết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thùng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rác</a:t>
            </a:r>
            <a:r>
              <a:rPr lang="en-US" sz="2800" dirty="0">
                <a:solidFill>
                  <a:srgbClr val="0070C0"/>
                </a:solidFill>
              </a:rPr>
              <a:t> ở </a:t>
            </a:r>
            <a:r>
              <a:rPr lang="en-US" sz="2800" dirty="0" err="1">
                <a:solidFill>
                  <a:srgbClr val="0070C0"/>
                </a:solidFill>
              </a:rPr>
              <a:t>trường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đặt</a:t>
            </a:r>
            <a:r>
              <a:rPr lang="en-US" sz="2800" dirty="0">
                <a:solidFill>
                  <a:srgbClr val="0070C0"/>
                </a:solidFill>
              </a:rPr>
              <a:t> ở </a:t>
            </a:r>
            <a:r>
              <a:rPr lang="en-US" sz="2800" dirty="0" err="1">
                <a:solidFill>
                  <a:srgbClr val="0070C0"/>
                </a:solidFill>
              </a:rPr>
              <a:t>đâu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không</a:t>
            </a:r>
            <a:r>
              <a:rPr lang="en-US" sz="2800" dirty="0">
                <a:solidFill>
                  <a:srgbClr val="0070C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601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250079-985C-713E-C837-787E95D14415}"/>
              </a:ext>
            </a:extLst>
          </p:cNvPr>
          <p:cNvSpPr txBox="1"/>
          <p:nvPr/>
        </p:nvSpPr>
        <p:spPr>
          <a:xfrm>
            <a:off x="689317" y="329345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4. </a:t>
            </a:r>
            <a:r>
              <a:rPr lang="en-US" sz="4000" b="1" dirty="0" err="1">
                <a:solidFill>
                  <a:srgbClr val="C00000"/>
                </a:solidFill>
              </a:rPr>
              <a:t>Nhìn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tranh</a:t>
            </a:r>
            <a:r>
              <a:rPr lang="en-US" sz="4000" b="1" dirty="0">
                <a:solidFill>
                  <a:srgbClr val="C00000"/>
                </a:solidFill>
              </a:rPr>
              <a:t>, </a:t>
            </a:r>
            <a:r>
              <a:rPr lang="en-US" sz="4000" b="1" dirty="0" err="1">
                <a:solidFill>
                  <a:srgbClr val="C00000"/>
                </a:solidFill>
              </a:rPr>
              <a:t>đặt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câu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kể</a:t>
            </a:r>
            <a:r>
              <a:rPr lang="en-US" sz="4000" b="1" dirty="0">
                <a:solidFill>
                  <a:srgbClr val="C00000"/>
                </a:solidFill>
              </a:rPr>
              <a:t>, </a:t>
            </a:r>
            <a:r>
              <a:rPr lang="en-US" sz="4000" b="1" dirty="0" err="1">
                <a:solidFill>
                  <a:srgbClr val="C00000"/>
                </a:solidFill>
              </a:rPr>
              <a:t>câu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hỏi</a:t>
            </a:r>
            <a:r>
              <a:rPr lang="en-US" sz="40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3EA5BA-E7C7-CD9B-B54F-1CF13D3DD8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22837" r="21344" b="12517"/>
          <a:stretch/>
        </p:blipFill>
        <p:spPr>
          <a:xfrm>
            <a:off x="1323832" y="1037231"/>
            <a:ext cx="9403307" cy="5837378"/>
          </a:xfrm>
          <a:prstGeom prst="rect">
            <a:avLst/>
          </a:prstGeom>
        </p:spPr>
      </p:pic>
      <p:pic>
        <p:nvPicPr>
          <p:cNvPr id="5" name="Nhạc nền làm vlog nhẹ nhàng, Không Bản Quyền!">
            <a:hlinkClick r:id="" action="ppaction://media"/>
            <a:extLst>
              <a:ext uri="{FF2B5EF4-FFF2-40B4-BE49-F238E27FC236}">
                <a16:creationId xmlns:a16="http://schemas.microsoft.com/office/drawing/2014/main" xmlns="" id="{DD893507-2514-7C4A-9C56-6FDAFF887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517" y="6076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7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1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F250079-985C-713E-C837-787E95D14415}"/>
              </a:ext>
            </a:extLst>
          </p:cNvPr>
          <p:cNvSpPr txBox="1"/>
          <p:nvPr/>
        </p:nvSpPr>
        <p:spPr>
          <a:xfrm>
            <a:off x="689317" y="496778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4. </a:t>
            </a:r>
            <a:r>
              <a:rPr lang="en-US" sz="4000" b="1" dirty="0" err="1">
                <a:solidFill>
                  <a:srgbClr val="C00000"/>
                </a:solidFill>
              </a:rPr>
              <a:t>Nhìn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tranh</a:t>
            </a:r>
            <a:r>
              <a:rPr lang="en-US" sz="4000" b="1" dirty="0">
                <a:solidFill>
                  <a:srgbClr val="C00000"/>
                </a:solidFill>
              </a:rPr>
              <a:t>, </a:t>
            </a:r>
            <a:r>
              <a:rPr lang="en-US" sz="4000" b="1" dirty="0" err="1">
                <a:solidFill>
                  <a:srgbClr val="C00000"/>
                </a:solidFill>
              </a:rPr>
              <a:t>đặt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câu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kể</a:t>
            </a:r>
            <a:r>
              <a:rPr lang="en-US" sz="4000" b="1" dirty="0">
                <a:solidFill>
                  <a:srgbClr val="C00000"/>
                </a:solidFill>
              </a:rPr>
              <a:t>, </a:t>
            </a:r>
            <a:r>
              <a:rPr lang="en-US" sz="4000" b="1" dirty="0" err="1">
                <a:solidFill>
                  <a:srgbClr val="C00000"/>
                </a:solidFill>
              </a:rPr>
              <a:t>câu</a:t>
            </a:r>
            <a:r>
              <a:rPr lang="en-US" sz="4000" b="1" dirty="0">
                <a:solidFill>
                  <a:srgbClr val="C00000"/>
                </a:solidFill>
              </a:rPr>
              <a:t> </a:t>
            </a:r>
            <a:r>
              <a:rPr lang="en-US" sz="4000" b="1" dirty="0" err="1">
                <a:solidFill>
                  <a:srgbClr val="C00000"/>
                </a:solidFill>
              </a:rPr>
              <a:t>hỏi</a:t>
            </a:r>
            <a:r>
              <a:rPr lang="en-US" sz="4000" b="1" dirty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3EA5BA-E7C7-CD9B-B54F-1CF13D3DD8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22837" r="21344" b="12517"/>
          <a:stretch/>
        </p:blipFill>
        <p:spPr>
          <a:xfrm>
            <a:off x="0" y="1353039"/>
            <a:ext cx="6890934" cy="55215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63A75B-9B30-8BA0-E2E1-33F807988643}"/>
              </a:ext>
            </a:extLst>
          </p:cNvPr>
          <p:cNvSpPr txBox="1"/>
          <p:nvPr/>
        </p:nvSpPr>
        <p:spPr>
          <a:xfrm>
            <a:off x="6944751" y="1548529"/>
            <a:ext cx="50268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mẫu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/>
            <a:endParaRPr lang="en-US" sz="4000" b="1" dirty="0">
              <a:solidFill>
                <a:srgbClr val="FF0000"/>
              </a:solidFill>
            </a:endParaRPr>
          </a:p>
          <a:p>
            <a:r>
              <a:rPr lang="en-US" sz="4000" dirty="0"/>
              <a:t>-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nhỏ</a:t>
            </a:r>
            <a:r>
              <a:rPr lang="en-US" sz="4000" dirty="0"/>
              <a:t> </a:t>
            </a:r>
            <a:r>
              <a:rPr lang="en-US" sz="4000" dirty="0" err="1"/>
              <a:t>đi</a:t>
            </a:r>
            <a:r>
              <a:rPr lang="en-US" sz="4000" dirty="0"/>
              <a:t> </a:t>
            </a:r>
            <a:r>
              <a:rPr lang="en-US" sz="4000" dirty="0" err="1"/>
              <a:t>dạo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en-US" sz="4000" dirty="0" err="1"/>
              <a:t>viên</a:t>
            </a:r>
            <a:r>
              <a:rPr lang="en-US" sz="4000" dirty="0"/>
              <a:t>.</a:t>
            </a:r>
          </a:p>
          <a:p>
            <a:endParaRPr lang="en-US" sz="4000" dirty="0"/>
          </a:p>
          <a:p>
            <a:r>
              <a:rPr lang="en-US" sz="4000" dirty="0"/>
              <a:t>- Hai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nữ</a:t>
            </a:r>
            <a:r>
              <a:rPr lang="en-US" sz="4000" dirty="0"/>
              <a:t> </a:t>
            </a:r>
            <a:r>
              <a:rPr lang="en-US" sz="4000" dirty="0" err="1"/>
              <a:t>đang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?</a:t>
            </a:r>
          </a:p>
        </p:txBody>
      </p:sp>
      <p:pic>
        <p:nvPicPr>
          <p:cNvPr id="5" name="Nhạc nền làm vlog nhẹ nhàng, Không Bản Quyền!">
            <a:hlinkClick r:id="" action="ppaction://media"/>
            <a:extLst>
              <a:ext uri="{FF2B5EF4-FFF2-40B4-BE49-F238E27FC236}">
                <a16:creationId xmlns:a16="http://schemas.microsoft.com/office/drawing/2014/main" xmlns="" id="{DD893507-2514-7C4A-9C56-6FDAFF887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517" y="6076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5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879973" y="1955798"/>
            <a:ext cx="693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4CC3D"/>
                </a:solidFill>
                <a:effectLst/>
                <a:uLnTx/>
                <a:uFillTx/>
                <a:latin typeface="UVN Gia Dinh Hep" panose="020206060705060203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6" name="Picture 5" descr="A picture containing toy, doll, vector graphic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893" y="1221828"/>
            <a:ext cx="2926080" cy="3657600"/>
          </a:xfrm>
          <a:prstGeom prst="rect">
            <a:avLst/>
          </a:prstGeom>
        </p:spPr>
      </p:pic>
      <p:pic>
        <p:nvPicPr>
          <p:cNvPr id="7" name="Picture 6" descr="A picture containing toy, doll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70" y="616171"/>
            <a:ext cx="2227124" cy="3727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61311CF-82BF-8A59-1309-C5C400A0A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52" y="4132990"/>
            <a:ext cx="10516511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7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586854"/>
            <a:ext cx="2708752" cy="46905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15984" y="997224"/>
            <a:ext cx="791870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Trò</a:t>
            </a:r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chơi</a:t>
            </a:r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 </a:t>
            </a:r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NHỔ 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332">
            <a:off x="7804315" y="3438660"/>
            <a:ext cx="1756102" cy="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3402637"/>
            <a:ext cx="1649670" cy="3664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6026606" y="3096261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1" y="267750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0524" y="518616"/>
            <a:ext cx="7876582" cy="748347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“Em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3B”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081675" y="1329609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81675" y="1823753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081675" y="23178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081675" y="2812042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23" y="3464417"/>
            <a:ext cx="2045473" cy="30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163563" y="134325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347256" y="8859"/>
            <a:ext cx="6716768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Hà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163563" y="183740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163563" y="233154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163563" y="282569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840">
            <a:off x="7533096" y="3465628"/>
            <a:ext cx="2037853" cy="35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31505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!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: 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: “ ”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: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419">
            <a:off x="7331258" y="3501439"/>
            <a:ext cx="2250870" cy="34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AC4A48-10DD-4567-B764-178C94306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E7BCAB4-CE21-1B6A-2456-9A02CE88D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02" y="914233"/>
            <a:ext cx="10101948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Con chim vành khuyên - Lớp 1 - School Music Tramdi">
            <a:hlinkClick r:id="" action="ppaction://media"/>
            <a:extLst>
              <a:ext uri="{FF2B5EF4-FFF2-40B4-BE49-F238E27FC236}">
                <a16:creationId xmlns:a16="http://schemas.microsoft.com/office/drawing/2014/main" xmlns="" id="{A468CE60-7592-1F24-5895-FD73C25EA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6"/>
          <p:cNvSpPr/>
          <p:nvPr/>
        </p:nvSpPr>
        <p:spPr>
          <a:xfrm>
            <a:off x="497567" y="298383"/>
            <a:ext cx="8030415" cy="4105666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1" u="none" strike="noStrike" kern="1200" cap="none" spc="0" normalizeH="0" baseline="0" noProof="0" dirty="0">
              <a:ln w="0">
                <a:noFill/>
              </a:ln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0656158-8310-A359-40FF-704B3238D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498" y="2421564"/>
            <a:ext cx="2877692" cy="41882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417C6A3-2F25-1A01-E29F-E5E44AC13432}"/>
              </a:ext>
            </a:extLst>
          </p:cNvPr>
          <p:cNvSpPr txBox="1"/>
          <p:nvPr/>
        </p:nvSpPr>
        <p:spPr>
          <a:xfrm>
            <a:off x="1257300" y="485775"/>
            <a:ext cx="681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altLang="zh-CN" sz="36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  <a:cs typeface="+mn-ea"/>
                <a:sym typeface="+mn-lt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  <a:cs typeface="+mn-ea"/>
                <a:sym typeface="+mn-lt"/>
              </a:rPr>
              <a:t>Sáu</a:t>
            </a:r>
            <a:r>
              <a:rPr kumimoji="0" lang="en-US" altLang="zh-CN" sz="3600" b="0" i="0" u="none" strike="noStrike" kern="1200" cap="none" spc="0" normalizeH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  <a:cs typeface="+mn-ea"/>
                <a:sym typeface="+mn-lt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360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字魂59号-创粗黑" panose="00000500000000000000" pitchFamily="2" charset="-122"/>
                <a:cs typeface="+mn-ea"/>
                <a:sym typeface="+mn-lt"/>
              </a:rPr>
              <a:t>15</a:t>
            </a:r>
            <a:r>
              <a:rPr kumimoji="0" lang="en-US" altLang="zh-CN" sz="36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  <a:cs typeface="+mn-ea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  <a:cs typeface="+mn-ea"/>
                <a:sym typeface="+mn-lt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  <a:cs typeface="+mn-ea"/>
                <a:sym typeface="+mn-lt"/>
              </a:rPr>
              <a:t> 3 </a:t>
            </a:r>
            <a:r>
              <a:rPr kumimoji="0" lang="en-US" altLang="zh-CN" sz="36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  <a:cs typeface="+mn-ea"/>
                <a:sym typeface="+mn-lt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字魂59号-创粗黑" panose="00000500000000000000" pitchFamily="2" charset="-122"/>
                <a:cs typeface="+mn-ea"/>
                <a:sym typeface="+mn-lt"/>
              </a:rPr>
              <a:t> 2024</a:t>
            </a:r>
            <a:endParaRPr kumimoji="0" lang="en-US" altLang="zh-CN" sz="3600" b="0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064558-821A-002A-EFC6-072D18ACB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453" y="1075138"/>
            <a:ext cx="4578493" cy="1012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049AAA3-C890-633B-76C7-9CD81BD370F6}"/>
              </a:ext>
            </a:extLst>
          </p:cNvPr>
          <p:cNvSpPr txBox="1"/>
          <p:nvPr/>
        </p:nvSpPr>
        <p:spPr>
          <a:xfrm>
            <a:off x="1303360" y="2897872"/>
            <a:ext cx="6819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017" y="2092328"/>
            <a:ext cx="9266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4886" fontAlgn="base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16: A LÔ, TỚ ĐÂY (TIẾT 3)</a:t>
            </a:r>
          </a:p>
        </p:txBody>
      </p:sp>
    </p:spTree>
    <p:extLst>
      <p:ext uri="{BB962C8B-B14F-4D97-AF65-F5344CB8AC3E}">
        <p14:creationId xmlns:p14="http://schemas.microsoft.com/office/powerpoint/2010/main" val="39708540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18615" y="1489812"/>
            <a:ext cx="2772153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thiện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560814" y="1509671"/>
            <a:ext cx="2544220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Tôn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507055" y="1509671"/>
            <a:ext cx="233555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Cáu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gắt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033860" y="1509671"/>
            <a:ext cx="2531099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Lạnh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lùng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583974" y="3657123"/>
            <a:ext cx="231399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Hòa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nhã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853408" y="3657123"/>
            <a:ext cx="2266104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Lễ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227370" y="3657123"/>
            <a:ext cx="2201195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Cởi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mở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A114CF1-C958-7DF3-BEF2-C81192C8CE33}"/>
              </a:ext>
            </a:extLst>
          </p:cNvPr>
          <p:cNvSpPr txBox="1"/>
          <p:nvPr/>
        </p:nvSpPr>
        <p:spPr>
          <a:xfrm>
            <a:off x="407962" y="323649"/>
            <a:ext cx="11156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1.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ngữ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dưới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chỉ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lịch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giao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tiếp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904098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18615" y="1489812"/>
            <a:ext cx="2772153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thiện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425588" y="1489812"/>
            <a:ext cx="2544220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Tôn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trọng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370578" y="1409928"/>
            <a:ext cx="233555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Cáu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gắt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055849" y="1427284"/>
            <a:ext cx="2531099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Lạnh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lùng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583974" y="3657123"/>
            <a:ext cx="2313991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Hòa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nhã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971982" y="3657123"/>
            <a:ext cx="2266104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Lễ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227370" y="3657123"/>
            <a:ext cx="2201195" cy="1123122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Cởi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mở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13" y="2324776"/>
            <a:ext cx="1099598" cy="92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877" y="2367594"/>
            <a:ext cx="1050493" cy="8815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798" y="2436743"/>
            <a:ext cx="1099598" cy="9243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405" y="2346185"/>
            <a:ext cx="1050493" cy="8815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70" y="4601445"/>
            <a:ext cx="1099598" cy="9243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861" y="4498809"/>
            <a:ext cx="1099598" cy="9243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146" y="4498809"/>
            <a:ext cx="1099598" cy="9243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A114CF1-C958-7DF3-BEF2-C81192C8CE33}"/>
              </a:ext>
            </a:extLst>
          </p:cNvPr>
          <p:cNvSpPr txBox="1"/>
          <p:nvPr/>
        </p:nvSpPr>
        <p:spPr>
          <a:xfrm>
            <a:off x="407962" y="323649"/>
            <a:ext cx="11156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1. </a:t>
            </a:r>
            <a:r>
              <a:rPr lang="en-US" sz="3600" b="1" dirty="0" err="1">
                <a:solidFill>
                  <a:srgbClr val="FF0000"/>
                </a:solidFill>
              </a:rPr>
              <a:t>Từ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ngữ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dưới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chỉ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lịch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giao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tiếp</a:t>
            </a:r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81587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6D2D019-C31D-E135-B19D-DEC2F8702F6F}"/>
              </a:ext>
            </a:extLst>
          </p:cNvPr>
          <p:cNvSpPr/>
          <p:nvPr/>
        </p:nvSpPr>
        <p:spPr>
          <a:xfrm>
            <a:off x="1186375" y="597895"/>
            <a:ext cx="9819250" cy="9566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</a:rPr>
              <a:t>Từ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ngữ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chỉ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thái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độ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lịch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sự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khi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giao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tiếp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7785D3ED-A4EF-C729-AA99-823E1A51C427}"/>
              </a:ext>
            </a:extLst>
          </p:cNvPr>
          <p:cNvSpPr/>
          <p:nvPr/>
        </p:nvSpPr>
        <p:spPr>
          <a:xfrm>
            <a:off x="1270214" y="1800532"/>
            <a:ext cx="4489141" cy="14841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C8BBF5D-6BF0-E44D-822D-60DCEE98A5D2}"/>
              </a:ext>
            </a:extLst>
          </p:cNvPr>
          <p:cNvSpPr/>
          <p:nvPr/>
        </p:nvSpPr>
        <p:spPr>
          <a:xfrm>
            <a:off x="6442634" y="1800532"/>
            <a:ext cx="4452536" cy="14841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F2330A0-EEC4-FD61-2D16-18E8521BA4E4}"/>
              </a:ext>
            </a:extLst>
          </p:cNvPr>
          <p:cNvSpPr/>
          <p:nvPr/>
        </p:nvSpPr>
        <p:spPr>
          <a:xfrm>
            <a:off x="6827067" y="3482209"/>
            <a:ext cx="3683670" cy="14841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4E236CD3-D8C3-0FD4-D91D-F6C5C518B77A}"/>
              </a:ext>
            </a:extLst>
          </p:cNvPr>
          <p:cNvSpPr/>
          <p:nvPr/>
        </p:nvSpPr>
        <p:spPr>
          <a:xfrm>
            <a:off x="1578567" y="3482207"/>
            <a:ext cx="3872433" cy="14841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2234842-5144-ECDF-0975-31A2DAF7B2C9}"/>
              </a:ext>
            </a:extLst>
          </p:cNvPr>
          <p:cNvSpPr/>
          <p:nvPr/>
        </p:nvSpPr>
        <p:spPr>
          <a:xfrm>
            <a:off x="4355418" y="4966403"/>
            <a:ext cx="3792295" cy="148419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858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EDCF57-54A5-92A7-54D4-26C01956107C}"/>
              </a:ext>
            </a:extLst>
          </p:cNvPr>
          <p:cNvSpPr txBox="1"/>
          <p:nvPr/>
        </p:nvSpPr>
        <p:spPr>
          <a:xfrm>
            <a:off x="1014020" y="503016"/>
            <a:ext cx="97629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2. </a:t>
            </a:r>
            <a:r>
              <a:rPr lang="en-US" sz="4000" b="1" dirty="0" err="1">
                <a:solidFill>
                  <a:srgbClr val="FF0000"/>
                </a:solidFill>
              </a:rPr>
              <a:t>Đặt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từ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ngữ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được</a:t>
            </a:r>
            <a:r>
              <a:rPr lang="en-US" sz="4000" b="1" dirty="0">
                <a:solidFill>
                  <a:srgbClr val="FF0000"/>
                </a:solidFill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</a:rPr>
              <a:t>bài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tập</a:t>
            </a:r>
            <a:r>
              <a:rPr lang="en-US" sz="4000" b="1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785D3ED-A4EF-C729-AA99-823E1A51C427}"/>
              </a:ext>
            </a:extLst>
          </p:cNvPr>
          <p:cNvSpPr/>
          <p:nvPr/>
        </p:nvSpPr>
        <p:spPr>
          <a:xfrm>
            <a:off x="1197832" y="1285026"/>
            <a:ext cx="3292281" cy="74209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7C8BBF5D-6BF0-E44D-822D-60DCEE98A5D2}"/>
              </a:ext>
            </a:extLst>
          </p:cNvPr>
          <p:cNvSpPr/>
          <p:nvPr/>
        </p:nvSpPr>
        <p:spPr>
          <a:xfrm>
            <a:off x="4875295" y="1285027"/>
            <a:ext cx="3038622" cy="74209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F2330A0-EEC4-FD61-2D16-18E8521BA4E4}"/>
              </a:ext>
            </a:extLst>
          </p:cNvPr>
          <p:cNvSpPr/>
          <p:nvPr/>
        </p:nvSpPr>
        <p:spPr>
          <a:xfrm>
            <a:off x="8434119" y="1319577"/>
            <a:ext cx="2674936" cy="74209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4E236CD3-D8C3-0FD4-D91D-F6C5C518B77A}"/>
              </a:ext>
            </a:extLst>
          </p:cNvPr>
          <p:cNvSpPr/>
          <p:nvPr/>
        </p:nvSpPr>
        <p:spPr>
          <a:xfrm>
            <a:off x="2843972" y="2302336"/>
            <a:ext cx="2812008" cy="74209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62234842-5144-ECDF-0975-31A2DAF7B2C9}"/>
              </a:ext>
            </a:extLst>
          </p:cNvPr>
          <p:cNvSpPr/>
          <p:nvPr/>
        </p:nvSpPr>
        <p:spPr>
          <a:xfrm>
            <a:off x="6394606" y="2302337"/>
            <a:ext cx="2753814" cy="74209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D6DBFE4-F20E-7123-D78B-7E9762349E2D}"/>
              </a:ext>
            </a:extLst>
          </p:cNvPr>
          <p:cNvSpPr txBox="1"/>
          <p:nvPr/>
        </p:nvSpPr>
        <p:spPr>
          <a:xfrm>
            <a:off x="568495" y="5154396"/>
            <a:ext cx="10989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Bạn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rất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thân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thiện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trong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lớp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AB93554-EAA1-5B73-2CA6-1758BCE50288}"/>
              </a:ext>
            </a:extLst>
          </p:cNvPr>
          <p:cNvSpPr txBox="1"/>
          <p:nvPr/>
        </p:nvSpPr>
        <p:spPr>
          <a:xfrm>
            <a:off x="777214" y="3114740"/>
            <a:ext cx="194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</a:rPr>
              <a:t>Mẫu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F536252-CBAD-E268-66A6-ED4FD35147FD}"/>
              </a:ext>
            </a:extLst>
          </p:cNvPr>
          <p:cNvSpPr txBox="1"/>
          <p:nvPr/>
        </p:nvSpPr>
        <p:spPr>
          <a:xfrm>
            <a:off x="691327" y="3806814"/>
            <a:ext cx="114597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Mẹ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khuyên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đối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</a:rPr>
              <a:t>hòa</a:t>
            </a:r>
            <a:r>
              <a:rPr lang="en-US" sz="4000" b="1" dirty="0" smtClean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nhã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mọi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người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xung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quanh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373862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6000" r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FE95528-C1AC-E252-E966-9350A1CCF412}"/>
              </a:ext>
            </a:extLst>
          </p:cNvPr>
          <p:cNvSpPr txBox="1"/>
          <p:nvPr/>
        </p:nvSpPr>
        <p:spPr>
          <a:xfrm>
            <a:off x="1289539" y="144876"/>
            <a:ext cx="10902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3. </a:t>
            </a:r>
            <a:r>
              <a:rPr lang="en-US" sz="4000" b="1" dirty="0" err="1">
                <a:solidFill>
                  <a:srgbClr val="FF0000"/>
                </a:solidFill>
              </a:rPr>
              <a:t>Xếp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dưới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đây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vào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kiểu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thích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hợp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76D6205-9AC3-3174-39BC-C979D5FEF13C}"/>
              </a:ext>
            </a:extLst>
          </p:cNvPr>
          <p:cNvSpPr/>
          <p:nvPr/>
        </p:nvSpPr>
        <p:spPr>
          <a:xfrm>
            <a:off x="323557" y="989240"/>
            <a:ext cx="11479237" cy="6463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</a:rPr>
              <a:t>a. An </a:t>
            </a:r>
            <a:r>
              <a:rPr lang="en-US" sz="3200" b="1" dirty="0" err="1">
                <a:solidFill>
                  <a:srgbClr val="002060"/>
                </a:solidFill>
              </a:rPr>
              <a:t>và</a:t>
            </a:r>
            <a:r>
              <a:rPr lang="en-US" sz="3200" b="1" dirty="0">
                <a:solidFill>
                  <a:srgbClr val="002060"/>
                </a:solidFill>
              </a:rPr>
              <a:t> Minh </a:t>
            </a:r>
            <a:r>
              <a:rPr lang="en-US" sz="3200" b="1" dirty="0" err="1">
                <a:solidFill>
                  <a:srgbClr val="002060"/>
                </a:solidFill>
              </a:rPr>
              <a:t>đang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nói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chuyện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điện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thoại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nhau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2123DE3-61D4-5589-08F6-4644FA4BDFCC}"/>
              </a:ext>
            </a:extLst>
          </p:cNvPr>
          <p:cNvSpPr/>
          <p:nvPr/>
        </p:nvSpPr>
        <p:spPr>
          <a:xfrm>
            <a:off x="323557" y="1913206"/>
            <a:ext cx="11479237" cy="6049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b. Ai </a:t>
            </a:r>
            <a:r>
              <a:rPr lang="en-US" sz="3600" b="1" dirty="0" err="1">
                <a:solidFill>
                  <a:srgbClr val="002060"/>
                </a:solidFill>
              </a:rPr>
              <a:t>là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người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tiên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phát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minh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ra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điện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thoại</a:t>
            </a:r>
            <a:r>
              <a:rPr lang="en-US" sz="3600" b="1" dirty="0">
                <a:solidFill>
                  <a:srgbClr val="002060"/>
                </a:solidFill>
              </a:rPr>
              <a:t> 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12B1ECD-867E-0406-DA01-5FC04F944E2D}"/>
              </a:ext>
            </a:extLst>
          </p:cNvPr>
          <p:cNvSpPr/>
          <p:nvPr/>
        </p:nvSpPr>
        <p:spPr>
          <a:xfrm>
            <a:off x="323557" y="2771335"/>
            <a:ext cx="11479237" cy="1026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c. </a:t>
            </a:r>
            <a:r>
              <a:rPr lang="en-US" sz="3600" b="1" dirty="0" err="1">
                <a:solidFill>
                  <a:srgbClr val="002060"/>
                </a:solidFill>
              </a:rPr>
              <a:t>Vì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chúng</a:t>
            </a:r>
            <a:r>
              <a:rPr lang="en-US" sz="3600" b="1" dirty="0">
                <a:solidFill>
                  <a:srgbClr val="002060"/>
                </a:solidFill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</a:rPr>
              <a:t>cần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giúp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đỡ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những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người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hoàn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cảnh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khăn</a:t>
            </a:r>
            <a:r>
              <a:rPr lang="en-US" sz="3600" b="1" dirty="0">
                <a:solidFill>
                  <a:srgbClr val="002060"/>
                </a:solidFill>
              </a:rPr>
              <a:t> 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132C452-6843-E058-2D2E-63C56E6D52A7}"/>
              </a:ext>
            </a:extLst>
          </p:cNvPr>
          <p:cNvSpPr/>
          <p:nvPr/>
        </p:nvSpPr>
        <p:spPr>
          <a:xfrm>
            <a:off x="323557" y="3956539"/>
            <a:ext cx="11479237" cy="6998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d. </a:t>
            </a:r>
            <a:r>
              <a:rPr lang="en-US" sz="3600" b="1" dirty="0" err="1">
                <a:solidFill>
                  <a:srgbClr val="002060"/>
                </a:solidFill>
              </a:rPr>
              <a:t>Tôi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lắng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nghe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cô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giảng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bài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9346DBA-215C-44AC-475D-60AABF04EC21}"/>
              </a:ext>
            </a:extLst>
          </p:cNvPr>
          <p:cNvSpPr/>
          <p:nvPr/>
        </p:nvSpPr>
        <p:spPr>
          <a:xfrm>
            <a:off x="323557" y="4949470"/>
            <a:ext cx="11479237" cy="6998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</a:rPr>
              <a:t>e. </a:t>
            </a:r>
            <a:r>
              <a:rPr lang="en-US" sz="3600" b="1" dirty="0" err="1">
                <a:solidFill>
                  <a:srgbClr val="002060"/>
                </a:solidFill>
              </a:rPr>
              <a:t>Bạn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thùng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rác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của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trường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đặt</a:t>
            </a:r>
            <a:r>
              <a:rPr lang="en-US" sz="3600" b="1" dirty="0">
                <a:solidFill>
                  <a:srgbClr val="002060"/>
                </a:solidFill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</a:rPr>
              <a:t>đâu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không</a:t>
            </a:r>
            <a:r>
              <a:rPr lang="en-US" sz="3600" b="1" dirty="0">
                <a:solidFill>
                  <a:srgbClr val="002060"/>
                </a:solidFill>
              </a:rPr>
              <a:t> ?</a:t>
            </a: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xmlns="" id="{84A3A20B-268B-96DF-B914-8DD3E848BD2B}"/>
              </a:ext>
            </a:extLst>
          </p:cNvPr>
          <p:cNvSpPr/>
          <p:nvPr/>
        </p:nvSpPr>
        <p:spPr>
          <a:xfrm>
            <a:off x="1812352" y="5649337"/>
            <a:ext cx="2982351" cy="994129"/>
          </a:xfrm>
          <a:prstGeom prst="wav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</a:rPr>
              <a:t>Câu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hỏi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xmlns="" id="{3AD78CE0-D756-006D-ACE7-F5964B7C92BC}"/>
              </a:ext>
            </a:extLst>
          </p:cNvPr>
          <p:cNvSpPr/>
          <p:nvPr/>
        </p:nvSpPr>
        <p:spPr>
          <a:xfrm>
            <a:off x="6948810" y="5759521"/>
            <a:ext cx="2982351" cy="994129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</a:rPr>
              <a:t>Câu</a:t>
            </a:r>
            <a:r>
              <a:rPr lang="en-US" sz="4000" b="1" dirty="0">
                <a:solidFill>
                  <a:schemeClr val="tx1"/>
                </a:solidFill>
              </a:rPr>
              <a:t> </a:t>
            </a:r>
            <a:r>
              <a:rPr lang="en-US" sz="4000" b="1" dirty="0" err="1">
                <a:solidFill>
                  <a:schemeClr val="tx1"/>
                </a:solidFill>
              </a:rPr>
              <a:t>kể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2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622</Words>
  <Application>Microsoft Office PowerPoint</Application>
  <PresentationFormat>Custom</PresentationFormat>
  <Paragraphs>95</Paragraphs>
  <Slides>20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VANTIEN</dc:creator>
  <cp:lastModifiedBy>Nguyen Thanh Son</cp:lastModifiedBy>
  <cp:revision>24</cp:revision>
  <dcterms:created xsi:type="dcterms:W3CDTF">2024-03-02T09:13:51Z</dcterms:created>
  <dcterms:modified xsi:type="dcterms:W3CDTF">2024-05-16T22:27:56Z</dcterms:modified>
</cp:coreProperties>
</file>