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12" r:id="rId4"/>
  </p:sldMasterIdLst>
  <p:notesMasterIdLst>
    <p:notesMasterId r:id="rId28"/>
  </p:notesMasterIdLst>
  <p:sldIdLst>
    <p:sldId id="284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361" r:id="rId13"/>
    <p:sldId id="362" r:id="rId14"/>
    <p:sldId id="363" r:id="rId15"/>
    <p:sldId id="364" r:id="rId16"/>
    <p:sldId id="342" r:id="rId17"/>
    <p:sldId id="344" r:id="rId18"/>
    <p:sldId id="345" r:id="rId19"/>
    <p:sldId id="346" r:id="rId20"/>
    <p:sldId id="347" r:id="rId21"/>
    <p:sldId id="348" r:id="rId22"/>
    <p:sldId id="349" r:id="rId23"/>
    <p:sldId id="351" r:id="rId24"/>
    <p:sldId id="352" r:id="rId25"/>
    <p:sldId id="353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>
        <p:scale>
          <a:sx n="77" d="100"/>
          <a:sy n="77" d="100"/>
        </p:scale>
        <p:origin x="-336" y="-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90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8971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1.sv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1.sv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4.svg"/><Relationship Id="rId5" Type="http://schemas.openxmlformats.org/officeDocument/2006/relationships/image" Target="../media/image19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7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0.gif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43.png"/><Relationship Id="rId3" Type="http://schemas.microsoft.com/office/2007/relationships/media" Target="../media/media7.mp3"/><Relationship Id="rId7" Type="http://schemas.microsoft.com/office/2007/relationships/media" Target="../media/media9.m4a"/><Relationship Id="rId12" Type="http://schemas.openxmlformats.org/officeDocument/2006/relationships/image" Target="../media/image42.png"/><Relationship Id="rId2" Type="http://schemas.openxmlformats.org/officeDocument/2006/relationships/audio" Target="../media/media6.mp3"/><Relationship Id="rId16" Type="http://schemas.openxmlformats.org/officeDocument/2006/relationships/audio" Target="../media/audio1.wav"/><Relationship Id="rId1" Type="http://schemas.microsoft.com/office/2007/relationships/media" Target="../media/media6.mp3"/><Relationship Id="rId6" Type="http://schemas.openxmlformats.org/officeDocument/2006/relationships/audio" Target="../media/media8.m4a"/><Relationship Id="rId11" Type="http://schemas.openxmlformats.org/officeDocument/2006/relationships/image" Target="../media/image32.jpg"/><Relationship Id="rId5" Type="http://schemas.microsoft.com/office/2007/relationships/media" Target="../media/media8.m4a"/><Relationship Id="rId15" Type="http://schemas.openxmlformats.org/officeDocument/2006/relationships/image" Target="../media/image36.pn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0.m4a"/><Relationship Id="rId7" Type="http://schemas.openxmlformats.org/officeDocument/2006/relationships/image" Target="../media/image32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6.png"/><Relationship Id="rId4" Type="http://schemas.openxmlformats.org/officeDocument/2006/relationships/audio" Target="../media/media10.m4a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33.png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32.jpg"/><Relationship Id="rId15" Type="http://schemas.openxmlformats.org/officeDocument/2006/relationships/audio" Target="../media/audio1.wav"/><Relationship Id="rId10" Type="http://schemas.openxmlformats.org/officeDocument/2006/relationships/image" Target="../media/image49.png"/><Relationship Id="rId4" Type="http://schemas.openxmlformats.org/officeDocument/2006/relationships/audio" Target="../media/audio1.wav"/><Relationship Id="rId9" Type="http://schemas.openxmlformats.org/officeDocument/2006/relationships/image" Target="../media/image48.png"/><Relationship Id="rId1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4.gif"/><Relationship Id="rId5" Type="http://schemas.openxmlformats.org/officeDocument/2006/relationships/image" Target="../media/image53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4.svg"/><Relationship Id="rId5" Type="http://schemas.openxmlformats.org/officeDocument/2006/relationships/image" Target="../media/image19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svg"/><Relationship Id="rId7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1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sv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1.sv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14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6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646776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91" y="1007708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97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DA00C80A-AAC2-EEAA-7A7B-E83BF6176CE0}"/>
              </a:ext>
            </a:extLst>
          </p:cNvPr>
          <p:cNvSpPr/>
          <p:nvPr/>
        </p:nvSpPr>
        <p:spPr>
          <a:xfrm>
            <a:off x="3010922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6DFDD44C-9E51-C4DE-1712-51C80D51DE87}"/>
              </a:ext>
            </a:extLst>
          </p:cNvPr>
          <p:cNvSpPr/>
          <p:nvPr/>
        </p:nvSpPr>
        <p:spPr>
          <a:xfrm>
            <a:off x="5717043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597950D-1B2A-A51F-E59C-B041A7628DD0}"/>
              </a:ext>
            </a:extLst>
          </p:cNvPr>
          <p:cNvSpPr/>
          <p:nvPr/>
        </p:nvSpPr>
        <p:spPr>
          <a:xfrm>
            <a:off x="8874449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AE0571D1-D490-0970-1658-3D153172CE13}"/>
              </a:ext>
            </a:extLst>
          </p:cNvPr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84D19DE8-0D87-DFC8-F444-C52B9692BCB0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7B27158C-B86C-1FE4-2D0A-5B1955F8905F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00" y="-4482"/>
            <a:ext cx="2032000" cy="140148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1337654"/>
            <a:ext cx="7002007" cy="4030293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xmlns="" id="{3D8142D2-A276-7143-12E2-35884A16040E}"/>
              </a:ext>
            </a:extLst>
          </p:cNvPr>
          <p:cNvSpPr/>
          <p:nvPr/>
        </p:nvSpPr>
        <p:spPr>
          <a:xfrm>
            <a:off x="3010922" y="-47350"/>
            <a:ext cx="6457569" cy="11449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396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396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A9BD9E94-1CD4-54DD-97A3-EB200321B60D}"/>
              </a:ext>
            </a:extLst>
          </p:cNvPr>
          <p:cNvSpPr/>
          <p:nvPr/>
        </p:nvSpPr>
        <p:spPr>
          <a:xfrm>
            <a:off x="2583330" y="3840301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58FC9BBC-C3BE-0C9C-7C20-E66ADFC07506}"/>
              </a:ext>
            </a:extLst>
          </p:cNvPr>
          <p:cNvSpPr/>
          <p:nvPr/>
        </p:nvSpPr>
        <p:spPr>
          <a:xfrm>
            <a:off x="1778001" y="2626329"/>
            <a:ext cx="1097231" cy="8195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174B895-0F4C-22C4-6688-8B7AD197A7AD}"/>
              </a:ext>
            </a:extLst>
          </p:cNvPr>
          <p:cNvSpPr/>
          <p:nvPr/>
        </p:nvSpPr>
        <p:spPr>
          <a:xfrm>
            <a:off x="3339353" y="2692823"/>
            <a:ext cx="1097231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2BE1A6A-D3FD-4B52-17D5-48357A27D40B}"/>
              </a:ext>
            </a:extLst>
          </p:cNvPr>
          <p:cNvSpPr txBox="1"/>
          <p:nvPr/>
        </p:nvSpPr>
        <p:spPr>
          <a:xfrm>
            <a:off x="7471135" y="1574801"/>
            <a:ext cx="4763857" cy="1541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ngân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2933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7DC06D6-2F1A-6619-3CA3-94088EEED044}"/>
              </a:ext>
            </a:extLst>
          </p:cNvPr>
          <p:cNvSpPr txBox="1"/>
          <p:nvPr/>
        </p:nvSpPr>
        <p:spPr>
          <a:xfrm>
            <a:off x="8015610" y="3085343"/>
            <a:ext cx="395826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08" y="3840301"/>
            <a:ext cx="4928185" cy="1212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2906806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DA00C80A-AAC2-EEAA-7A7B-E83BF6176CE0}"/>
              </a:ext>
            </a:extLst>
          </p:cNvPr>
          <p:cNvSpPr/>
          <p:nvPr/>
        </p:nvSpPr>
        <p:spPr>
          <a:xfrm>
            <a:off x="3010922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6DFDD44C-9E51-C4DE-1712-51C80D51DE87}"/>
              </a:ext>
            </a:extLst>
          </p:cNvPr>
          <p:cNvSpPr/>
          <p:nvPr/>
        </p:nvSpPr>
        <p:spPr>
          <a:xfrm>
            <a:off x="5717043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597950D-1B2A-A51F-E59C-B041A7628DD0}"/>
              </a:ext>
            </a:extLst>
          </p:cNvPr>
          <p:cNvSpPr/>
          <p:nvPr/>
        </p:nvSpPr>
        <p:spPr>
          <a:xfrm>
            <a:off x="8874449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AE0571D1-D490-0970-1658-3D153172CE13}"/>
              </a:ext>
            </a:extLst>
          </p:cNvPr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84D19DE8-0D87-DFC8-F444-C52B9692BCB0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7B27158C-B86C-1FE4-2D0A-5B1955F8905F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00" y="-4482"/>
            <a:ext cx="2032000" cy="140148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1337654"/>
            <a:ext cx="7002007" cy="4030293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xmlns="" id="{3D8142D2-A276-7143-12E2-35884A16040E}"/>
              </a:ext>
            </a:extLst>
          </p:cNvPr>
          <p:cNvSpPr/>
          <p:nvPr/>
        </p:nvSpPr>
        <p:spPr>
          <a:xfrm>
            <a:off x="3010922" y="-47350"/>
            <a:ext cx="6457569" cy="11449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396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396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58FC9BBC-C3BE-0C9C-7C20-E66ADFC07506}"/>
              </a:ext>
            </a:extLst>
          </p:cNvPr>
          <p:cNvSpPr/>
          <p:nvPr/>
        </p:nvSpPr>
        <p:spPr>
          <a:xfrm>
            <a:off x="1778001" y="2626329"/>
            <a:ext cx="1097231" cy="8195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174B895-0F4C-22C4-6688-8B7AD197A7AD}"/>
              </a:ext>
            </a:extLst>
          </p:cNvPr>
          <p:cNvSpPr/>
          <p:nvPr/>
        </p:nvSpPr>
        <p:spPr>
          <a:xfrm>
            <a:off x="3339353" y="2692823"/>
            <a:ext cx="1097231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2BE1A6A-D3FD-4B52-17D5-48357A27D40B}"/>
              </a:ext>
            </a:extLst>
          </p:cNvPr>
          <p:cNvSpPr txBox="1"/>
          <p:nvPr/>
        </p:nvSpPr>
        <p:spPr>
          <a:xfrm>
            <a:off x="7471136" y="1586654"/>
            <a:ext cx="4720864" cy="2024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933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sử dụng nhằm thể hiện một khoảng thời gian dừng nghỉ trong tác phẩm gọi là gì?</a:t>
            </a:r>
            <a:endParaRPr lang="vi-VN" sz="2933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7DC06D6-2F1A-6619-3CA3-94088EEED044}"/>
              </a:ext>
            </a:extLst>
          </p:cNvPr>
          <p:cNvSpPr txBox="1"/>
          <p:nvPr/>
        </p:nvSpPr>
        <p:spPr>
          <a:xfrm>
            <a:off x="8434869" y="3908012"/>
            <a:ext cx="395826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87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058400" y="0"/>
            <a:ext cx="2686484" cy="2459625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57200" y="-19423"/>
            <a:ext cx="3298698" cy="698528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49FAAB7-28E2-0749-7A23-C27937845DB1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421F8CE7-10A6-A3E9-58F7-733B67F14AE2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017CA8E-6F40-DE7C-7ECA-0D4922549FA2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63749" y="3362"/>
            <a:ext cx="2032000" cy="1401483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xmlns="" id="{CD6738FD-AAD9-6CDA-FB27-C67E5B44D361}"/>
              </a:ext>
            </a:extLst>
          </p:cNvPr>
          <p:cNvSpPr/>
          <p:nvPr/>
        </p:nvSpPr>
        <p:spPr>
          <a:xfrm>
            <a:off x="3098800" y="1905000"/>
            <a:ext cx="645756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2: </a:t>
            </a: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</a:t>
            </a: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SỐ 4</a:t>
            </a:r>
            <a:endParaRPr lang="en-US" altLang="vi-VN" sz="396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149104" y="5038773"/>
            <a:ext cx="2944284" cy="18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1238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588557" y="650829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62532" y="232653"/>
            <a:ext cx="65606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Đọc cao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độ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theo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/>
                <a:ea typeface="Calibri"/>
              </a:rPr>
              <a:t>kí</a:t>
            </a:r>
            <a:r>
              <a:rPr lang="en-US" sz="3600" dirty="0" smtClean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/>
                <a:ea typeface="Calibri"/>
              </a:rPr>
              <a:t>hiệu</a:t>
            </a:r>
            <a:r>
              <a:rPr lang="en-US" sz="3600" dirty="0" smtClean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/>
                <a:ea typeface="Calibri"/>
              </a:rPr>
              <a:t>bàn</a:t>
            </a:r>
            <a:r>
              <a:rPr lang="en-US" sz="3600" dirty="0" smtClean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tay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662137"/>
            <a:ext cx="11902068" cy="2072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  <p:pic>
        <p:nvPicPr>
          <p:cNvPr id="4" name="Bản ghi Mới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64128" y="4545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Times New Roman"/>
                <a:ea typeface="Calibri"/>
              </a:rPr>
              <a:t>Hình</a:t>
            </a:r>
            <a:r>
              <a:rPr lang="en-US" sz="2400" dirty="0" smtClean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/>
                <a:ea typeface="Calibri"/>
              </a:rPr>
              <a:t>nốt</a:t>
            </a:r>
            <a:r>
              <a:rPr lang="en-US" sz="2400" dirty="0" smtClean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trắng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6412" y="197486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1759" y="346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32832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  <p:pic>
        <p:nvPicPr>
          <p:cNvPr id="5" name="Bản ghi Mới 5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96945" y="174265"/>
            <a:ext cx="609600" cy="609600"/>
          </a:xfrm>
          <a:prstGeom prst="rect">
            <a:avLst/>
          </a:prstGeom>
        </p:spPr>
      </p:pic>
      <p:pic>
        <p:nvPicPr>
          <p:cNvPr id="6" name="Bản ghi Mới 5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96945" y="2633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6" name="chuyen trag ngăn.wav"/>
          </p:stSnd>
        </p:sndAc>
      </p:transition>
    </mc:Choice>
    <mc:Fallback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86007" y="5059823"/>
            <a:ext cx="609600" cy="609600"/>
          </a:xfrm>
          <a:prstGeom prst="rect">
            <a:avLst/>
          </a:prstGeom>
        </p:spPr>
      </p:pic>
      <p:pic>
        <p:nvPicPr>
          <p:cNvPr id="3" name="Bản ghi Mới 5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07436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1" name="chuyen trag ngăn.wav"/>
          </p:stSnd>
        </p:sndAc>
      </p:transition>
    </mc:Choice>
    <mc:Fallback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" y="5890550"/>
            <a:ext cx="6775513" cy="997268"/>
          </a:xfrm>
          <a:prstGeom prst="rect">
            <a:avLst/>
          </a:prstGeom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6718936" y="5900257"/>
            <a:ext cx="5552086" cy="943547"/>
          </a:xfrm>
          <a:prstGeom prst="rect">
            <a:avLst/>
          </a:prstGeom>
        </p:spPr>
      </p:pic>
      <p:pic>
        <p:nvPicPr>
          <p:cNvPr id="9" name="Picture 9"/>
          <p:cNvPicPr>
            <a:picLocks noGrp="1" noChangeAspect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" y="-41532"/>
            <a:ext cx="2127695" cy="189109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0167962" y="-29861"/>
            <a:ext cx="1991288" cy="2133600"/>
          </a:xfrm>
          <a:prstGeom prst="rect">
            <a:avLst/>
          </a:prstGeom>
        </p:spPr>
      </p:pic>
      <p:sp>
        <p:nvSpPr>
          <p:cNvPr id="8" name="Rectangles 7"/>
          <p:cNvSpPr/>
          <p:nvPr/>
        </p:nvSpPr>
        <p:spPr>
          <a:xfrm>
            <a:off x="2127696" y="2750534"/>
            <a:ext cx="7879904" cy="17257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</a:t>
            </a:r>
            <a:r>
              <a:rPr lang="vi-VN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867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DUNG: </a:t>
            </a:r>
            <a:r>
              <a:rPr lang="vi-VN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r>
              <a:rPr lang="en-US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867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LỚP: 4</a:t>
            </a:r>
            <a:endParaRPr lang="en-US" altLang="vi-VN" sz="3867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3"/>
          <p:cNvSpPr txBox="1"/>
          <p:nvPr/>
        </p:nvSpPr>
        <p:spPr>
          <a:xfrm>
            <a:off x="3041462" y="5019767"/>
            <a:ext cx="6260211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52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</a:t>
            </a:r>
            <a:r>
              <a:rPr lang="en-US" altLang="en-US" sz="252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altLang="en-US" sz="252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20" b="1" dirty="0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rgbClr val="00B05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endParaRPr lang="vi-VN" altLang="en-US" sz="2520" b="1" dirty="0">
              <a:solidFill>
                <a:srgbClr val="00B05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aorungho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606" y="698544"/>
            <a:ext cx="557213" cy="557213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21CA12AC-8FC5-0CC1-515B-3CB68FE91E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10553" y="3994934"/>
            <a:ext cx="1360491" cy="277651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xmlns="" id="{89FDE398-345C-7587-7CFF-3BD0AC45E898}"/>
              </a:ext>
            </a:extLst>
          </p:cNvPr>
          <p:cNvSpPr txBox="1"/>
          <p:nvPr/>
        </p:nvSpPr>
        <p:spPr>
          <a:xfrm>
            <a:off x="2099812" y="167698"/>
            <a:ext cx="806815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34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  <a:r>
              <a:rPr lang="en-US" altLang="en-US" sz="234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HUYỆN ĐỨC TRỌNG</a:t>
            </a:r>
            <a:endParaRPr lang="vi-VN" altLang="en-US" sz="2340" b="1" dirty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520" b="1" dirty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TH&amp;THCS TRẦN QUỐC TOẢN</a:t>
            </a:r>
          </a:p>
        </p:txBody>
      </p:sp>
      <p:sp>
        <p:nvSpPr>
          <p:cNvPr id="6" name="Rectangles 7">
            <a:extLst>
              <a:ext uri="{FF2B5EF4-FFF2-40B4-BE49-F238E27FC236}">
                <a16:creationId xmlns:a16="http://schemas.microsoft.com/office/drawing/2014/main" xmlns="" id="{16B9FD28-BBEE-F104-D8AF-722E91D88970}"/>
              </a:ext>
            </a:extLst>
          </p:cNvPr>
          <p:cNvSpPr/>
          <p:nvPr/>
        </p:nvSpPr>
        <p:spPr>
          <a:xfrm>
            <a:off x="1538607" y="1586676"/>
            <a:ext cx="9624999" cy="10341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4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THẦY CÔ VỀ DỰ GIỜ </a:t>
            </a:r>
            <a:r>
              <a:rPr lang="en-US" altLang="en-US" sz="324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  <a:endParaRPr lang="en-US" altLang="vi-VN" sz="324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2657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57" y="2008826"/>
            <a:ext cx="477952" cy="3379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01" y="2072461"/>
            <a:ext cx="651730" cy="30920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60" y="2012278"/>
            <a:ext cx="563838" cy="3863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959" y="2025272"/>
            <a:ext cx="798593" cy="3346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488" y="3297273"/>
            <a:ext cx="738409" cy="350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390" y="3202334"/>
            <a:ext cx="820163" cy="34507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63" y="2008826"/>
            <a:ext cx="817717" cy="4088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109" y="3202334"/>
            <a:ext cx="846113" cy="44526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655822" cy="3846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297273"/>
            <a:ext cx="700366" cy="4107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689" y="2116289"/>
            <a:ext cx="571875" cy="34383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3202334"/>
            <a:ext cx="764718" cy="3891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59" y="3292515"/>
            <a:ext cx="721133" cy="358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35" y="3292515"/>
            <a:ext cx="706117" cy="3229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43" y="2012279"/>
            <a:ext cx="536304" cy="44538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2515"/>
            <a:ext cx="476319" cy="37255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559" y="2040231"/>
            <a:ext cx="509116" cy="39659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674" y="3268854"/>
            <a:ext cx="593078" cy="454001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15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  <p:pic>
        <p:nvPicPr>
          <p:cNvPr id="9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46533" y="684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166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>
      <p:transition spd="slow">
        <p:fade/>
        <p:sndAc>
          <p:stSnd>
            <p:snd r:embed="rId4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70600"/>
            <a:ext cx="12192000" cy="1028561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600" y="4969436"/>
            <a:ext cx="2158283" cy="220232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EC513724-E91F-7149-8955-34C2799500E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600" y="-4482"/>
            <a:ext cx="2032000" cy="1401483"/>
          </a:xfrm>
          <a:prstGeom prst="rect">
            <a:avLst/>
          </a:prstGeom>
        </p:spPr>
      </p:pic>
      <p:sp>
        <p:nvSpPr>
          <p:cNvPr id="11" name="Rectangles 7">
            <a:extLst>
              <a:ext uri="{FF2B5EF4-FFF2-40B4-BE49-F238E27FC236}">
                <a16:creationId xmlns:a16="http://schemas.microsoft.com/office/drawing/2014/main" xmlns="" id="{97803148-9EF3-E580-4499-028DB624C793}"/>
              </a:ext>
            </a:extLst>
          </p:cNvPr>
          <p:cNvSpPr/>
          <p:nvPr/>
        </p:nvSpPr>
        <p:spPr>
          <a:xfrm>
            <a:off x="3098800" y="1905000"/>
            <a:ext cx="645756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96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TẤU VUI NHỘN</a:t>
            </a:r>
            <a:endParaRPr lang="en-US" altLang="vi-VN" sz="396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AF9EA20A-AF64-8894-34AD-AA6A177AEB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601" y="4081486"/>
            <a:ext cx="1360491" cy="27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0427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ỗ theo theo mẫu">
            <a:hlinkClick r:id="" action="ppaction://media"/>
            <a:extLst>
              <a:ext uri="{FF2B5EF4-FFF2-40B4-BE49-F238E27FC236}">
                <a16:creationId xmlns:a16="http://schemas.microsoft.com/office/drawing/2014/main" xmlns="" id="{5B8B29A8-B0F3-EFAD-3619-85C160D19A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47"/>
            <a:ext cx="12168093" cy="684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7177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xmlns="" id="{38447056-5602-5454-D552-AA127A8553E3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D441C33D-819B-BD4B-5FA5-97FBE6218898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68D213B-04F2-D094-AA69-A02E98292D96}"/>
              </a:ext>
            </a:extLst>
          </p:cNvPr>
          <p:cNvSpPr txBox="1"/>
          <p:nvPr/>
        </p:nvSpPr>
        <p:spPr>
          <a:xfrm>
            <a:off x="2871959" y="2387212"/>
            <a:ext cx="6260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44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altLang="en-US" sz="440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F28764AD-8574-D501-8FE7-FE16B2C0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604"/>
            <a:ext cx="12192000" cy="1401483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5C98EDA7-A632-A4B4-0F5F-3985DB1F2B01}"/>
              </a:ext>
            </a:extLst>
          </p:cNvPr>
          <p:cNvSpPr txBox="1"/>
          <p:nvPr/>
        </p:nvSpPr>
        <p:spPr>
          <a:xfrm>
            <a:off x="3771154" y="3007680"/>
            <a:ext cx="6580093" cy="1141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533"/>
              </a:spcAft>
            </a:pPr>
            <a:r>
              <a:rPr lang="en-US" sz="2667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533"/>
              </a:spcAft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EBD6984F-8878-0D54-E80A-BD09345EEA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149104" y="5038773"/>
            <a:ext cx="2944284" cy="211252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F9CE558C-35FE-C8C4-BD78-575A85C4F97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448" y="1556189"/>
            <a:ext cx="1733177" cy="1609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8D213B-04F2-D094-AA69-A02E98292D96}"/>
              </a:ext>
            </a:extLst>
          </p:cNvPr>
          <p:cNvSpPr txBox="1"/>
          <p:nvPr/>
        </p:nvSpPr>
        <p:spPr>
          <a:xfrm>
            <a:off x="2871959" y="1686712"/>
            <a:ext cx="6260211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933" b="1" dirty="0" err="1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933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933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33" b="1" dirty="0" err="1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933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2933" b="1" dirty="0" err="1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933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933" b="1" dirty="0" err="1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933" b="1" dirty="0"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vi-VN" altLang="en-US" sz="2933" b="1" dirty="0"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8933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058400" y="0"/>
            <a:ext cx="2686484" cy="2459625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57200" y="-19423"/>
            <a:ext cx="3298698" cy="6985288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049FAAB7-28E2-0749-7A23-C27937845DB1}"/>
              </a:ext>
            </a:extLst>
          </p:cNvPr>
          <p:cNvSpPr/>
          <p:nvPr/>
        </p:nvSpPr>
        <p:spPr>
          <a:xfrm>
            <a:off x="8534400" y="6172200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421F8CE7-10A6-A3E9-58F7-733B67F14AE2}"/>
              </a:ext>
            </a:extLst>
          </p:cNvPr>
          <p:cNvSpPr/>
          <p:nvPr/>
        </p:nvSpPr>
        <p:spPr>
          <a:xfrm>
            <a:off x="4318000" y="6216938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A017CA8E-6F40-DE7C-7ECA-0D4922549FA2}"/>
              </a:ext>
            </a:extLst>
          </p:cNvPr>
          <p:cNvSpPr/>
          <p:nvPr/>
        </p:nvSpPr>
        <p:spPr>
          <a:xfrm>
            <a:off x="508000" y="6149415"/>
            <a:ext cx="3556000" cy="6858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527800"/>
            <a:ext cx="6350000" cy="3302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197601" y="6527799"/>
            <a:ext cx="5994400" cy="3302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63749" y="3362"/>
            <a:ext cx="2032000" cy="1401483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xmlns="" id="{CD6738FD-AAD9-6CDA-FB27-C67E5B44D361}"/>
              </a:ext>
            </a:extLst>
          </p:cNvPr>
          <p:cNvSpPr/>
          <p:nvPr/>
        </p:nvSpPr>
        <p:spPr>
          <a:xfrm>
            <a:off x="3098800" y="1905000"/>
            <a:ext cx="6457569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1: </a:t>
            </a: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</a:t>
            </a: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396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LÍ THUYẾT ÂM NHẠC</a:t>
            </a:r>
            <a:endParaRPr lang="en-US" altLang="vi-VN" sz="396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149104" y="5038773"/>
            <a:ext cx="2944284" cy="181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84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DA00C80A-AAC2-EEAA-7A7B-E83BF6176CE0}"/>
              </a:ext>
            </a:extLst>
          </p:cNvPr>
          <p:cNvSpPr/>
          <p:nvPr/>
        </p:nvSpPr>
        <p:spPr>
          <a:xfrm>
            <a:off x="3010922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6DFDD44C-9E51-C4DE-1712-51C80D51DE87}"/>
              </a:ext>
            </a:extLst>
          </p:cNvPr>
          <p:cNvSpPr/>
          <p:nvPr/>
        </p:nvSpPr>
        <p:spPr>
          <a:xfrm>
            <a:off x="5717043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597950D-1B2A-A51F-E59C-B041A7628DD0}"/>
              </a:ext>
            </a:extLst>
          </p:cNvPr>
          <p:cNvSpPr/>
          <p:nvPr/>
        </p:nvSpPr>
        <p:spPr>
          <a:xfrm>
            <a:off x="8874449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AE0571D1-D490-0970-1658-3D153172CE13}"/>
              </a:ext>
            </a:extLst>
          </p:cNvPr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84D19DE8-0D87-DFC8-F444-C52B9692BCB0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7B27158C-B86C-1FE4-2D0A-5B1955F8905F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1200"/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645" y="1432311"/>
            <a:ext cx="7002007" cy="4030293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xmlns="" id="{3D8142D2-A276-7143-12E2-35884A16040E}"/>
              </a:ext>
            </a:extLst>
          </p:cNvPr>
          <p:cNvSpPr/>
          <p:nvPr/>
        </p:nvSpPr>
        <p:spPr>
          <a:xfrm>
            <a:off x="3691758" y="-466076"/>
            <a:ext cx="6457569" cy="10895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360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360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ình Bầu dục 18">
            <a:extLst>
              <a:ext uri="{FF2B5EF4-FFF2-40B4-BE49-F238E27FC236}">
                <a16:creationId xmlns:a16="http://schemas.microsoft.com/office/drawing/2014/main" xmlns="" id="{5332183E-F365-342E-B557-8AA17164913B}"/>
              </a:ext>
            </a:extLst>
          </p:cNvPr>
          <p:cNvSpPr/>
          <p:nvPr/>
        </p:nvSpPr>
        <p:spPr>
          <a:xfrm>
            <a:off x="2835286" y="1516099"/>
            <a:ext cx="1097231" cy="850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1</a:t>
            </a: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9ED592C-7981-8C0F-2322-D2051713D61C}"/>
              </a:ext>
            </a:extLst>
          </p:cNvPr>
          <p:cNvSpPr/>
          <p:nvPr/>
        </p:nvSpPr>
        <p:spPr>
          <a:xfrm>
            <a:off x="4724401" y="2152662"/>
            <a:ext cx="1060823" cy="850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B74E0518-E0D6-0A15-6C29-D535A9A4C19C}"/>
              </a:ext>
            </a:extLst>
          </p:cNvPr>
          <p:cNvSpPr/>
          <p:nvPr/>
        </p:nvSpPr>
        <p:spPr>
          <a:xfrm>
            <a:off x="4453882" y="3688758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A9BD9E94-1CD4-54DD-97A3-EB200321B60D}"/>
              </a:ext>
            </a:extLst>
          </p:cNvPr>
          <p:cNvSpPr/>
          <p:nvPr/>
        </p:nvSpPr>
        <p:spPr>
          <a:xfrm>
            <a:off x="2630935" y="3952292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58FC9BBC-C3BE-0C9C-7C20-E66ADFC07506}"/>
              </a:ext>
            </a:extLst>
          </p:cNvPr>
          <p:cNvSpPr/>
          <p:nvPr/>
        </p:nvSpPr>
        <p:spPr>
          <a:xfrm>
            <a:off x="1786925" y="2766777"/>
            <a:ext cx="1097231" cy="8195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174B895-0F4C-22C4-6688-8B7AD197A7AD}"/>
              </a:ext>
            </a:extLst>
          </p:cNvPr>
          <p:cNvSpPr/>
          <p:nvPr/>
        </p:nvSpPr>
        <p:spPr>
          <a:xfrm>
            <a:off x="3383901" y="2794035"/>
            <a:ext cx="1097231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200" dirty="0"/>
              <a:t>6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xmlns="" id="{3B3F3BEB-E047-985E-4CF8-C920F2430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2400" y="1014711"/>
            <a:ext cx="4251835" cy="1401483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2BE1A6A-D3FD-4B52-17D5-48357A27D40B}"/>
              </a:ext>
            </a:extLst>
          </p:cNvPr>
          <p:cNvSpPr txBox="1"/>
          <p:nvPr/>
        </p:nvSpPr>
        <p:spPr>
          <a:xfrm>
            <a:off x="7608171" y="2717613"/>
            <a:ext cx="4416064" cy="970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- 5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song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song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667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7DC06D6-2F1A-6619-3CA3-94088EEED044}"/>
              </a:ext>
            </a:extLst>
          </p:cNvPr>
          <p:cNvSpPr txBox="1"/>
          <p:nvPr/>
        </p:nvSpPr>
        <p:spPr>
          <a:xfrm>
            <a:off x="7995290" y="3989682"/>
            <a:ext cx="3958261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533"/>
              </a:spcAf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vi-VN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" y="-208344"/>
            <a:ext cx="3313524" cy="118219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984293" y="479545"/>
            <a:ext cx="3623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69887" y="915624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1410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DA00C80A-AAC2-EEAA-7A7B-E83BF6176CE0}"/>
              </a:ext>
            </a:extLst>
          </p:cNvPr>
          <p:cNvSpPr/>
          <p:nvPr/>
        </p:nvSpPr>
        <p:spPr>
          <a:xfrm>
            <a:off x="3010922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6DFDD44C-9E51-C4DE-1712-51C80D51DE87}"/>
              </a:ext>
            </a:extLst>
          </p:cNvPr>
          <p:cNvSpPr/>
          <p:nvPr/>
        </p:nvSpPr>
        <p:spPr>
          <a:xfrm>
            <a:off x="5717043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597950D-1B2A-A51F-E59C-B041A7628DD0}"/>
              </a:ext>
            </a:extLst>
          </p:cNvPr>
          <p:cNvSpPr/>
          <p:nvPr/>
        </p:nvSpPr>
        <p:spPr>
          <a:xfrm>
            <a:off x="8874449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AE0571D1-D490-0970-1658-3D153172CE13}"/>
              </a:ext>
            </a:extLst>
          </p:cNvPr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84D19DE8-0D87-DFC8-F444-C52B9692BCB0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7B27158C-B86C-1FE4-2D0A-5B1955F8905F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600" y="-4482"/>
            <a:ext cx="2032000" cy="140148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1337654"/>
            <a:ext cx="7002007" cy="4030293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xmlns="" id="{3D8142D2-A276-7143-12E2-35884A16040E}"/>
              </a:ext>
            </a:extLst>
          </p:cNvPr>
          <p:cNvSpPr/>
          <p:nvPr/>
        </p:nvSpPr>
        <p:spPr>
          <a:xfrm>
            <a:off x="3010922" y="-47350"/>
            <a:ext cx="6457569" cy="11449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396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396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ình Bầu dục 19">
            <a:extLst>
              <a:ext uri="{FF2B5EF4-FFF2-40B4-BE49-F238E27FC236}">
                <a16:creationId xmlns:a16="http://schemas.microsoft.com/office/drawing/2014/main" xmlns="" id="{A9ED592C-7981-8C0F-2322-D2051713D61C}"/>
              </a:ext>
            </a:extLst>
          </p:cNvPr>
          <p:cNvSpPr/>
          <p:nvPr/>
        </p:nvSpPr>
        <p:spPr>
          <a:xfrm>
            <a:off x="4724401" y="2036902"/>
            <a:ext cx="1060823" cy="8501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B74E0518-E0D6-0A15-6C29-D535A9A4C19C}"/>
              </a:ext>
            </a:extLst>
          </p:cNvPr>
          <p:cNvSpPr/>
          <p:nvPr/>
        </p:nvSpPr>
        <p:spPr>
          <a:xfrm>
            <a:off x="4397189" y="3611703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A9BD9E94-1CD4-54DD-97A3-EB200321B60D}"/>
              </a:ext>
            </a:extLst>
          </p:cNvPr>
          <p:cNvSpPr/>
          <p:nvPr/>
        </p:nvSpPr>
        <p:spPr>
          <a:xfrm>
            <a:off x="2583330" y="3840301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58FC9BBC-C3BE-0C9C-7C20-E66ADFC07506}"/>
              </a:ext>
            </a:extLst>
          </p:cNvPr>
          <p:cNvSpPr/>
          <p:nvPr/>
        </p:nvSpPr>
        <p:spPr>
          <a:xfrm>
            <a:off x="1778001" y="2626329"/>
            <a:ext cx="1097231" cy="8195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174B895-0F4C-22C4-6688-8B7AD197A7AD}"/>
              </a:ext>
            </a:extLst>
          </p:cNvPr>
          <p:cNvSpPr/>
          <p:nvPr/>
        </p:nvSpPr>
        <p:spPr>
          <a:xfrm>
            <a:off x="3339353" y="2692823"/>
            <a:ext cx="1097231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2BE1A6A-D3FD-4B52-17D5-48357A27D40B}"/>
              </a:ext>
            </a:extLst>
          </p:cNvPr>
          <p:cNvSpPr txBox="1"/>
          <p:nvPr/>
        </p:nvSpPr>
        <p:spPr>
          <a:xfrm>
            <a:off x="7423337" y="2461978"/>
            <a:ext cx="4897169" cy="140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đặt ở đầu khuông nhạc để xác định tên những nốt nhạc trên khuông gọi là gì</a:t>
            </a:r>
            <a:r>
              <a:rPr lang="en-US" sz="2667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667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7DC06D6-2F1A-6619-3CA3-94088EEED044}"/>
              </a:ext>
            </a:extLst>
          </p:cNvPr>
          <p:cNvSpPr txBox="1"/>
          <p:nvPr/>
        </p:nvSpPr>
        <p:spPr>
          <a:xfrm>
            <a:off x="8589339" y="4187112"/>
            <a:ext cx="3958261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C166FB2-1253-4F72-72CD-4DF3ACAF6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0008" y="967482"/>
            <a:ext cx="3818393" cy="131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8903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DA00C80A-AAC2-EEAA-7A7B-E83BF6176CE0}"/>
              </a:ext>
            </a:extLst>
          </p:cNvPr>
          <p:cNvSpPr/>
          <p:nvPr/>
        </p:nvSpPr>
        <p:spPr>
          <a:xfrm>
            <a:off x="3010922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6DFDD44C-9E51-C4DE-1712-51C80D51DE87}"/>
              </a:ext>
            </a:extLst>
          </p:cNvPr>
          <p:cNvSpPr/>
          <p:nvPr/>
        </p:nvSpPr>
        <p:spPr>
          <a:xfrm>
            <a:off x="5717043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xmlns="" id="{B597950D-1B2A-A51F-E59C-B041A7628DD0}"/>
              </a:ext>
            </a:extLst>
          </p:cNvPr>
          <p:cNvSpPr/>
          <p:nvPr/>
        </p:nvSpPr>
        <p:spPr>
          <a:xfrm>
            <a:off x="8874449" y="5461000"/>
            <a:ext cx="3079102" cy="1419412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xmlns="" id="{AE0571D1-D490-0970-1658-3D153172CE13}"/>
              </a:ext>
            </a:extLst>
          </p:cNvPr>
          <p:cNvSpPr/>
          <p:nvPr/>
        </p:nvSpPr>
        <p:spPr>
          <a:xfrm>
            <a:off x="-406400" y="5969000"/>
            <a:ext cx="50292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xmlns="" id="{84D19DE8-0D87-DFC8-F444-C52B9692BCB0}"/>
              </a:ext>
            </a:extLst>
          </p:cNvPr>
          <p:cNvSpPr/>
          <p:nvPr/>
        </p:nvSpPr>
        <p:spPr>
          <a:xfrm>
            <a:off x="3403600" y="5969000"/>
            <a:ext cx="48768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xmlns="" id="{7B27158C-B86C-1FE4-2D0A-5B1955F8905F}"/>
              </a:ext>
            </a:extLst>
          </p:cNvPr>
          <p:cNvSpPr/>
          <p:nvPr/>
        </p:nvSpPr>
        <p:spPr>
          <a:xfrm>
            <a:off x="7061200" y="5969000"/>
            <a:ext cx="5486400" cy="105978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6F5DB6D9-D3B5-D761-017B-BB604DEEFE8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600" y="-4482"/>
            <a:ext cx="2032000" cy="1401483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xmlns="" id="{5EBA3833-4F9C-830C-ECA4-AA11F5FEC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01" y="1337654"/>
            <a:ext cx="6146800" cy="3793146"/>
          </a:xfrm>
          <a:prstGeom prst="rect">
            <a:avLst/>
          </a:prstGeom>
        </p:spPr>
      </p:pic>
      <p:sp>
        <p:nvSpPr>
          <p:cNvPr id="18" name="Rectangles 7">
            <a:extLst>
              <a:ext uri="{FF2B5EF4-FFF2-40B4-BE49-F238E27FC236}">
                <a16:creationId xmlns:a16="http://schemas.microsoft.com/office/drawing/2014/main" xmlns="" id="{3D8142D2-A276-7143-12E2-35884A16040E}"/>
              </a:ext>
            </a:extLst>
          </p:cNvPr>
          <p:cNvSpPr/>
          <p:nvPr/>
        </p:nvSpPr>
        <p:spPr>
          <a:xfrm>
            <a:off x="3010922" y="-47350"/>
            <a:ext cx="6457569" cy="114492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88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300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96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vi-VN" altLang="en-US" sz="3960" b="1" dirty="0">
                <a:solidFill>
                  <a:srgbClr val="0000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 tròn kì diệu</a:t>
            </a:r>
            <a:endParaRPr lang="en-US" altLang="vi-VN" sz="3960" b="1" dirty="0">
              <a:solidFill>
                <a:srgbClr val="0000FF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ình Bầu dục 20">
            <a:extLst>
              <a:ext uri="{FF2B5EF4-FFF2-40B4-BE49-F238E27FC236}">
                <a16:creationId xmlns:a16="http://schemas.microsoft.com/office/drawing/2014/main" xmlns="" id="{B74E0518-E0D6-0A15-6C29-D535A9A4C19C}"/>
              </a:ext>
            </a:extLst>
          </p:cNvPr>
          <p:cNvSpPr/>
          <p:nvPr/>
        </p:nvSpPr>
        <p:spPr>
          <a:xfrm>
            <a:off x="3643665" y="3454073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2" name="Hình Bầu dục 21">
            <a:extLst>
              <a:ext uri="{FF2B5EF4-FFF2-40B4-BE49-F238E27FC236}">
                <a16:creationId xmlns:a16="http://schemas.microsoft.com/office/drawing/2014/main" xmlns="" id="{A9BD9E94-1CD4-54DD-97A3-EB200321B60D}"/>
              </a:ext>
            </a:extLst>
          </p:cNvPr>
          <p:cNvSpPr/>
          <p:nvPr/>
        </p:nvSpPr>
        <p:spPr>
          <a:xfrm>
            <a:off x="2183437" y="3693453"/>
            <a:ext cx="1060823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23" name="Hình Bầu dục 22">
            <a:extLst>
              <a:ext uri="{FF2B5EF4-FFF2-40B4-BE49-F238E27FC236}">
                <a16:creationId xmlns:a16="http://schemas.microsoft.com/office/drawing/2014/main" xmlns="" id="{58FC9BBC-C3BE-0C9C-7C20-E66ADFC07506}"/>
              </a:ext>
            </a:extLst>
          </p:cNvPr>
          <p:cNvSpPr/>
          <p:nvPr/>
        </p:nvSpPr>
        <p:spPr>
          <a:xfrm>
            <a:off x="1373758" y="2543729"/>
            <a:ext cx="1097231" cy="81952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xmlns="" id="{D174B895-0F4C-22C4-6688-8B7AD197A7AD}"/>
              </a:ext>
            </a:extLst>
          </p:cNvPr>
          <p:cNvSpPr/>
          <p:nvPr/>
        </p:nvSpPr>
        <p:spPr>
          <a:xfrm>
            <a:off x="2713849" y="2615873"/>
            <a:ext cx="1097231" cy="89422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r>
              <a:rPr lang="vi-VN" sz="120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82BE1A6A-D3FD-4B52-17D5-48357A27D40B}"/>
              </a:ext>
            </a:extLst>
          </p:cNvPr>
          <p:cNvSpPr txBox="1"/>
          <p:nvPr/>
        </p:nvSpPr>
        <p:spPr>
          <a:xfrm>
            <a:off x="6936377" y="1163452"/>
            <a:ext cx="4907768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 ghi lại độ cao thấp của âm thanh người ta dùng?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B7DC06D6-2F1A-6619-3CA3-94088EEED044}"/>
              </a:ext>
            </a:extLst>
          </p:cNvPr>
          <p:cNvSpPr txBox="1"/>
          <p:nvPr/>
        </p:nvSpPr>
        <p:spPr>
          <a:xfrm>
            <a:off x="6945745" y="2458031"/>
            <a:ext cx="3958261" cy="9376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07000"/>
              </a:lnSpc>
              <a:spcAft>
                <a:spcPts val="533"/>
              </a:spcAft>
              <a:defRPr/>
            </a:pP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Nốt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endParaRPr lang="vi-VN" sz="5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5589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</TotalTime>
  <Words>354</Words>
  <Application>Microsoft Office PowerPoint</Application>
  <PresentationFormat>Custom</PresentationFormat>
  <Paragraphs>85</Paragraphs>
  <Slides>23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Textured</vt:lpstr>
      <vt:lpstr>3_Office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Thanh Son</cp:lastModifiedBy>
  <cp:revision>220</cp:revision>
  <dcterms:created xsi:type="dcterms:W3CDTF">2022-07-19T08:03:09Z</dcterms:created>
  <dcterms:modified xsi:type="dcterms:W3CDTF">2024-05-16T22:50:56Z</dcterms:modified>
</cp:coreProperties>
</file>