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8"/>
  </p:notesMasterIdLst>
  <p:sldIdLst>
    <p:sldId id="259" r:id="rId4"/>
    <p:sldId id="300" r:id="rId5"/>
    <p:sldId id="301" r:id="rId6"/>
    <p:sldId id="302" r:id="rId7"/>
    <p:sldId id="303" r:id="rId8"/>
    <p:sldId id="309" r:id="rId9"/>
    <p:sldId id="257" r:id="rId10"/>
    <p:sldId id="288" r:id="rId11"/>
    <p:sldId id="260" r:id="rId12"/>
    <p:sldId id="289" r:id="rId13"/>
    <p:sldId id="290" r:id="rId14"/>
    <p:sldId id="299" r:id="rId15"/>
    <p:sldId id="291" r:id="rId16"/>
    <p:sldId id="30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4660"/>
  </p:normalViewPr>
  <p:slideViewPr>
    <p:cSldViewPr snapToGrid="0">
      <p:cViewPr varScale="1">
        <p:scale>
          <a:sx n="74" d="100"/>
          <a:sy n="74" d="100"/>
        </p:scale>
        <p:origin x="-72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2026/2/4</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xmlns=""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xmlns=""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xmlns=""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r>
                  <a:rPr lang="en-US" sz="2800" i="1" dirty="0">
                    <a:solidFill>
                      <a:srgbClr val="FF0000"/>
                    </a:solidFill>
                    <a:effectLst/>
                    <a:latin typeface="Cambria" panose="02040503050406030204" pitchFamily="18" charset="0"/>
                    <a:ea typeface="Cambria" panose="02040503050406030204" pitchFamily="18" charset="0"/>
                  </a:rPr>
                  <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xmlns=""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xmlns=""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xmlns=""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xmlns=""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xmlns=""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xmlns=""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xmlns=""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xmlns=""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xmlns=""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xmlns=""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xmlns=""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xmlns=""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xmlns="" id="{0489975D-1A34-632E-DEA9-D8C15D6BEF05}"/>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xmlns=""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xmlns=""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xmlns=""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xmlns=""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xmlns=""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xmlns=""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xmlns=""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xmlns=""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xmlns=""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xmlns=""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xmlns=""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xmlns=""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xmlns=""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xmlns=""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xmlns=""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xmlns=""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xmlns=""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xmlns=""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xmlns="" id="{575881CA-132B-ED8C-B330-06CD1A15C4C3}"/>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xmlns=""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xmlns=""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xmlns=""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xmlns=""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xmlns=""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xmlns=""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xmlns=""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xmlns=""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xmlns=""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xmlns=""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xmlns=""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xmlns=""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xmlns=""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xmlns=""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xmlns=""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xmlns=""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xmlns=""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xmlns=""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xmlns="" id="{8565E55F-B7FB-EB48-1697-71AAD7F37331}"/>
                </a:ext>
              </a:extLst>
            </p:cNvPr>
            <p:cNvSpPr/>
            <p:nvPr/>
          </p:nvSpPr>
          <p:spPr>
            <a:xfrm>
              <a:off x="226633" y="-47311"/>
              <a:ext cx="31555625" cy="2392709"/>
            </a:xfrm>
            <a:custGeom>
              <a:avLst/>
              <a:gdLst>
                <a:gd name="connsiteX0" fmla="*/ 0 w 31555625"/>
                <a:gd name="connsiteY0" fmla="*/ 0 h 2392709"/>
                <a:gd name="connsiteX1" fmla="*/ 31555625 w 31555625"/>
                <a:gd name="connsiteY1" fmla="*/ 0 h 2392709"/>
                <a:gd name="connsiteX2" fmla="*/ 31555625 w 31555625"/>
                <a:gd name="connsiteY2" fmla="*/ 2392709 h 2392709"/>
                <a:gd name="connsiteX3" fmla="*/ 0 w 31555625"/>
                <a:gd name="connsiteY3" fmla="*/ 2392709 h 2392709"/>
                <a:gd name="connsiteX4" fmla="*/ 0 w 31555625"/>
                <a:gd name="connsiteY4" fmla="*/ 0 h 2392709"/>
                <a:gd name="connsiteX0" fmla="*/ 0 w 31555625"/>
                <a:gd name="connsiteY0" fmla="*/ 0 h 2392709"/>
                <a:gd name="connsiteX1" fmla="*/ 31555625 w 31555625"/>
                <a:gd name="connsiteY1" fmla="*/ 0 h 2392709"/>
                <a:gd name="connsiteX2" fmla="*/ 31555625 w 31555625"/>
                <a:gd name="connsiteY2" fmla="*/ 2392709 h 2392709"/>
                <a:gd name="connsiteX3" fmla="*/ 0 w 31555625"/>
                <a:gd name="connsiteY3" fmla="*/ 2392709 h 2392709"/>
                <a:gd name="connsiteX4" fmla="*/ 0 w 31555625"/>
                <a:gd name="connsiteY4" fmla="*/ 0 h 2392709"/>
                <a:gd name="connsiteX0" fmla="*/ 0 w 31555625"/>
                <a:gd name="connsiteY0" fmla="*/ 0 h 2392709"/>
                <a:gd name="connsiteX1" fmla="*/ 31555625 w 31555625"/>
                <a:gd name="connsiteY1" fmla="*/ 0 h 2392709"/>
                <a:gd name="connsiteX2" fmla="*/ 31555625 w 31555625"/>
                <a:gd name="connsiteY2" fmla="*/ 2392709 h 2392709"/>
                <a:gd name="connsiteX3" fmla="*/ 0 w 31555625"/>
                <a:gd name="connsiteY3" fmla="*/ 2392709 h 2392709"/>
                <a:gd name="connsiteX4" fmla="*/ 0 w 31555625"/>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5625" h="2392709" fill="none" extrusionOk="0">
                  <a:moveTo>
                    <a:pt x="0" y="0"/>
                  </a:moveTo>
                  <a:cubicBezTo>
                    <a:pt x="11376530" y="170434"/>
                    <a:pt x="17454100" y="1034821"/>
                    <a:pt x="31555625" y="0"/>
                  </a:cubicBezTo>
                  <a:cubicBezTo>
                    <a:pt x="31059107" y="501752"/>
                    <a:pt x="30844831" y="1671566"/>
                    <a:pt x="31555625" y="2392709"/>
                  </a:cubicBezTo>
                  <a:cubicBezTo>
                    <a:pt x="16714277" y="2225787"/>
                    <a:pt x="6561020" y="987095"/>
                    <a:pt x="0" y="2392709"/>
                  </a:cubicBezTo>
                  <a:cubicBezTo>
                    <a:pt x="390563" y="1451151"/>
                    <a:pt x="315168" y="558169"/>
                    <a:pt x="0" y="0"/>
                  </a:cubicBezTo>
                  <a:close/>
                </a:path>
                <a:path w="31555625" h="2392709" stroke="0" extrusionOk="0">
                  <a:moveTo>
                    <a:pt x="0" y="0"/>
                  </a:moveTo>
                  <a:cubicBezTo>
                    <a:pt x="15230138" y="146231"/>
                    <a:pt x="26068501" y="-296335"/>
                    <a:pt x="31555625" y="0"/>
                  </a:cubicBezTo>
                  <a:cubicBezTo>
                    <a:pt x="31223941" y="308179"/>
                    <a:pt x="31889820" y="1466872"/>
                    <a:pt x="31555625" y="2392709"/>
                  </a:cubicBezTo>
                  <a:cubicBezTo>
                    <a:pt x="20360137" y="2269662"/>
                    <a:pt x="8811047" y="3336061"/>
                    <a:pt x="0" y="2392709"/>
                  </a:cubicBezTo>
                  <a:cubicBezTo>
                    <a:pt x="15814" y="1699585"/>
                    <a:pt x="274633" y="1328793"/>
                    <a:pt x="0" y="0"/>
                  </a:cubicBezTo>
                  <a:close/>
                </a:path>
                <a:path w="31555625" h="2392709" fill="none" stroke="0" extrusionOk="0">
                  <a:moveTo>
                    <a:pt x="0" y="0"/>
                  </a:moveTo>
                  <a:cubicBezTo>
                    <a:pt x="10622740" y="-274934"/>
                    <a:pt x="19619363" y="319558"/>
                    <a:pt x="31555625" y="0"/>
                  </a:cubicBezTo>
                  <a:cubicBezTo>
                    <a:pt x="30939700" y="446366"/>
                    <a:pt x="31548882" y="1679437"/>
                    <a:pt x="31555625" y="2392709"/>
                  </a:cubicBezTo>
                  <a:cubicBezTo>
                    <a:pt x="26946258" y="2398228"/>
                    <a:pt x="12952570" y="2370602"/>
                    <a:pt x="0" y="2392709"/>
                  </a:cubicBezTo>
                  <a:cubicBezTo>
                    <a:pt x="261020" y="1577916"/>
                    <a:pt x="-2301" y="422610"/>
                    <a:pt x="0" y="0"/>
                  </a:cubicBezTo>
                  <a:close/>
                </a:path>
                <a:path w="31555625" h="2392709" fill="none" stroke="0" extrusionOk="0">
                  <a:moveTo>
                    <a:pt x="0" y="0"/>
                  </a:moveTo>
                  <a:cubicBezTo>
                    <a:pt x="11500648" y="-98915"/>
                    <a:pt x="18627787" y="593308"/>
                    <a:pt x="31555625" y="0"/>
                  </a:cubicBezTo>
                  <a:cubicBezTo>
                    <a:pt x="30973437" y="424692"/>
                    <a:pt x="30894642" y="1864360"/>
                    <a:pt x="31555625" y="2392709"/>
                  </a:cubicBezTo>
                  <a:cubicBezTo>
                    <a:pt x="15992921" y="1446286"/>
                    <a:pt x="7438547" y="720747"/>
                    <a:pt x="0" y="2392709"/>
                  </a:cubicBezTo>
                  <a:cubicBezTo>
                    <a:pt x="362928" y="1537695"/>
                    <a:pt x="292822" y="516486"/>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xmlns=""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xmlns=""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xmlns=""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xmlns=""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xmlns=""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xmlns=""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xmlns=""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xmlns=""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xmlns=""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xmlns=""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xmlns=""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xmlns=""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xmlns=""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xmlns=""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xmlns=""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xmlns=""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xmlns=""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xmlns=""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xmlns=""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xmlns=""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xmlns=""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xmlns=""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xmlns=""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xmlns=""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xmlns=""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xmlns=""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653</Words>
  <Application>Microsoft Office PowerPoint</Application>
  <PresentationFormat>Custom</PresentationFormat>
  <Paragraphs>76</Paragraphs>
  <Slides>14</Slides>
  <Notes>9</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2026-02-04T02:00:33Z</dcterms:modified>
  <cp:version>MNT37</cp:version>
</cp:coreProperties>
</file>