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</p:sldMasterIdLst>
  <p:notesMasterIdLst>
    <p:notesMasterId r:id="rId23"/>
  </p:notesMasterIdLst>
  <p:sldIdLst>
    <p:sldId id="290" r:id="rId5"/>
    <p:sldId id="288" r:id="rId6"/>
    <p:sldId id="286" r:id="rId7"/>
    <p:sldId id="276" r:id="rId8"/>
    <p:sldId id="277" r:id="rId9"/>
    <p:sldId id="278" r:id="rId10"/>
    <p:sldId id="279" r:id="rId11"/>
    <p:sldId id="280" r:id="rId12"/>
    <p:sldId id="282" r:id="rId13"/>
    <p:sldId id="262" r:id="rId14"/>
    <p:sldId id="263" r:id="rId15"/>
    <p:sldId id="283" r:id="rId16"/>
    <p:sldId id="284" r:id="rId17"/>
    <p:sldId id="264" r:id="rId18"/>
    <p:sldId id="266" r:id="rId19"/>
    <p:sldId id="267" r:id="rId20"/>
    <p:sldId id="26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ED1CA-4BFE-4952-BC00-FD13730B48A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D454-068F-478C-BC40-5473024A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290DE-9CB0-475B-B805-53FD164EC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1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3719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4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42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5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4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9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4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4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4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8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8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22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06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52042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092696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44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86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01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5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838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65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720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57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080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26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1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03647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032384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7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00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448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665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51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88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86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833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1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00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1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73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1700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72269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9228-6705-4C4A-AD1E-E737ECD7F8B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6172-F111-4622-9C34-05355F33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9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B8D67-5AE2-4556-A8FC-9E34EFC7BF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C49A7-5A92-4A28-A489-6ECE658E53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40" y="702351"/>
            <a:ext cx="100845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HỘI</a:t>
            </a:r>
          </a:p>
          <a:p>
            <a:endParaRPr lang="en-US" sz="4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ANH LỚP 2</a:t>
            </a:r>
          </a:p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HOÀNG THỊ THÙY NHIÊN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24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07" y="2013611"/>
            <a:ext cx="9882158" cy="4245534"/>
          </a:xfrm>
          <a:prstGeom prst="rect">
            <a:avLst/>
          </a:prstGeom>
        </p:spPr>
      </p:pic>
      <p:pic>
        <p:nvPicPr>
          <p:cNvPr id="2" name="CD2-TRACK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18" y="1596137"/>
            <a:ext cx="3525198" cy="3446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75" y="1761564"/>
            <a:ext cx="3498465" cy="35304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24318" y="5540187"/>
            <a:ext cx="3751729" cy="87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….</a:t>
            </a:r>
            <a:r>
              <a:rPr lang="en-US" sz="6600" dirty="0" err="1" smtClean="0"/>
              <a:t>ebra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8" name="Rounded Rectangle 7"/>
          <p:cNvSpPr/>
          <p:nvPr/>
        </p:nvSpPr>
        <p:spPr>
          <a:xfrm>
            <a:off x="7664824" y="5570724"/>
            <a:ext cx="3751729" cy="87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….</a:t>
            </a:r>
            <a:r>
              <a:rPr lang="en-US" sz="6600" dirty="0" err="1" smtClean="0"/>
              <a:t>oo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618177" y="403225"/>
            <a:ext cx="5885645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Listen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repeat. Write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86EAD5-C526-49C1-A0AC-1D91B5174B3C}"/>
              </a:ext>
            </a:extLst>
          </p:cNvPr>
          <p:cNvSpPr/>
          <p:nvPr/>
        </p:nvSpPr>
        <p:spPr>
          <a:xfrm>
            <a:off x="7221070" y="4877013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xmlns="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68BDCAC-29BC-460A-A57C-68D97F4596BB}"/>
              </a:ext>
            </a:extLst>
          </p:cNvPr>
          <p:cNvSpPr/>
          <p:nvPr/>
        </p:nvSpPr>
        <p:spPr>
          <a:xfrm>
            <a:off x="55917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xmlns="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xmlns="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xmlns="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xmlns="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xmlns="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xmlns="" id="{F686EAD5-C526-49C1-A0AC-1D91B5174B3C}"/>
              </a:ext>
            </a:extLst>
          </p:cNvPr>
          <p:cNvSpPr/>
          <p:nvPr/>
        </p:nvSpPr>
        <p:spPr>
          <a:xfrm>
            <a:off x="8840366" y="4885054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666" y="178173"/>
            <a:ext cx="445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86EAD5-C526-49C1-A0AC-1D91B5174B3C}"/>
              </a:ext>
            </a:extLst>
          </p:cNvPr>
          <p:cNvSpPr/>
          <p:nvPr/>
        </p:nvSpPr>
        <p:spPr>
          <a:xfrm>
            <a:off x="5659887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xmlns="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xmlns="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xmlns="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xmlns="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xmlns="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xmlns="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657" y="569258"/>
            <a:ext cx="42576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56" y="1423922"/>
            <a:ext cx="10804085" cy="3624596"/>
          </a:xfrm>
          <a:prstGeom prst="rect">
            <a:avLst/>
          </a:prstGeom>
        </p:spPr>
      </p:pic>
      <p:pic>
        <p:nvPicPr>
          <p:cNvPr id="2" name="CD2-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428" y="2717447"/>
            <a:ext cx="2266682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</a:rPr>
              <a:t>C. Sing</a:t>
            </a:r>
            <a:endParaRPr lang="en-US" sz="4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573" y="1235499"/>
            <a:ext cx="7483108" cy="3169076"/>
          </a:xfrm>
          <a:prstGeom prst="rect">
            <a:avLst/>
          </a:prstGeom>
        </p:spPr>
      </p:pic>
      <p:pic>
        <p:nvPicPr>
          <p:cNvPr id="2" name="CD2-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CD2-TRACK 5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2110" y="40322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825" y="1158790"/>
            <a:ext cx="357399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 Listen and repeat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7308" y="1150207"/>
            <a:ext cx="321972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Listen and point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18" y="1562233"/>
            <a:ext cx="7064912" cy="4052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4849" y="1803053"/>
            <a:ext cx="341290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G. Put a (</a:t>
            </a:r>
            <a:r>
              <a:rPr lang="en-US" sz="28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 or a (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45" y="1191630"/>
            <a:ext cx="8550781" cy="56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713" y="1079113"/>
            <a:ext cx="5700711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</a:p>
        </p:txBody>
      </p:sp>
    </p:spTree>
    <p:extLst>
      <p:ext uri="{BB962C8B-B14F-4D97-AF65-F5344CB8AC3E}">
        <p14:creationId xmlns:p14="http://schemas.microsoft.com/office/powerpoint/2010/main" val="13130239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7238" y="702351"/>
            <a:ext cx="8115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9: Classroom</a:t>
            </a:r>
            <a:r>
              <a:rPr kumimoji="0" lang="en-US" sz="4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Activities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Lesson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Page 60, 61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016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7026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5DB8834-6DEB-6F48-9BB6-9D0295611A8D}"/>
              </a:ext>
            </a:extLst>
          </p:cNvPr>
          <p:cNvSpPr/>
          <p:nvPr/>
        </p:nvSpPr>
        <p:spPr>
          <a:xfrm>
            <a:off x="1524000" y="0"/>
            <a:ext cx="9144000" cy="5421086"/>
          </a:xfrm>
          <a:prstGeom prst="rect">
            <a:avLst/>
          </a:prstGeom>
          <a:solidFill>
            <a:srgbClr val="C55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Download Jerry – Tom And Jerry PNG Image for Free">
            <a:extLst>
              <a:ext uri="{FF2B5EF4-FFF2-40B4-BE49-F238E27FC236}">
                <a16:creationId xmlns:a16="http://schemas.microsoft.com/office/drawing/2014/main" xmlns="" id="{CF437C3D-DCD8-D34E-ACDF-3B06686E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364" y="1747706"/>
            <a:ext cx="4056659" cy="42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9460A9-5978-0A4E-90CD-01BAF5477C0B}"/>
              </a:ext>
            </a:extLst>
          </p:cNvPr>
          <p:cNvSpPr txBox="1"/>
          <p:nvPr/>
        </p:nvSpPr>
        <p:spPr>
          <a:xfrm>
            <a:off x="2386885" y="1068946"/>
            <a:ext cx="4262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ritannic Bold" panose="020B0903060703020204" pitchFamily="34" charset="0"/>
              </a:rPr>
              <a:t>JERRY’S </a:t>
            </a:r>
          </a:p>
          <a:p>
            <a:r>
              <a:rPr lang="en-US" sz="6600" dirty="0">
                <a:solidFill>
                  <a:schemeClr val="bg1"/>
                </a:solidFill>
                <a:latin typeface="Britannic Bold" panose="020B0903060703020204" pitchFamily="34" charset="0"/>
              </a:rPr>
              <a:t>DOOR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CF700E2-2442-F541-B1C1-6E7B1BC3C8F4}"/>
              </a:ext>
            </a:extLst>
          </p:cNvPr>
          <p:cNvSpPr/>
          <p:nvPr/>
        </p:nvSpPr>
        <p:spPr>
          <a:xfrm>
            <a:off x="2477038" y="4122264"/>
            <a:ext cx="2962141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START</a:t>
            </a:r>
            <a:endParaRPr lang="ru-RU" sz="3200" b="1" dirty="0">
              <a:solidFill>
                <a:srgbClr val="C55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43" y="2132903"/>
            <a:ext cx="4095750" cy="318135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7022861-95D2-7843-8367-89D09CD96F6B}"/>
              </a:ext>
            </a:extLst>
          </p:cNvPr>
          <p:cNvGrpSpPr/>
          <p:nvPr/>
        </p:nvGrpSpPr>
        <p:grpSpPr>
          <a:xfrm>
            <a:off x="5904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xmlns="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02" y="2276094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C1CA2D-6C69-8346-853A-40542C790B46}"/>
              </a:ext>
            </a:extLst>
          </p:cNvPr>
          <p:cNvSpPr txBox="1"/>
          <p:nvPr/>
        </p:nvSpPr>
        <p:spPr>
          <a:xfrm>
            <a:off x="2006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79199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55E8F6E1-3390-4643-B05D-51F2C6AE411B}"/>
              </a:ext>
            </a:extLst>
          </p:cNvPr>
          <p:cNvSpPr/>
          <p:nvPr/>
        </p:nvSpPr>
        <p:spPr>
          <a:xfrm>
            <a:off x="1817016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8222CB-816C-6D4A-932A-00A230B96504}"/>
              </a:ext>
            </a:extLst>
          </p:cNvPr>
          <p:cNvSpPr txBox="1"/>
          <p:nvPr/>
        </p:nvSpPr>
        <p:spPr>
          <a:xfrm>
            <a:off x="6130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anose="030F0902030302020204" pitchFamily="66" charset="0"/>
              </a:rPr>
              <a:t>It is a </a:t>
            </a:r>
            <a:r>
              <a:rPr lang="en-US" sz="2800" dirty="0" smtClean="0">
                <a:latin typeface="Comic Sans MS" panose="030F0902030302020204" pitchFamily="66" charset="0"/>
              </a:rPr>
              <a:t>crayon.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96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706" y="2276093"/>
            <a:ext cx="3552825" cy="35052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7022861-95D2-7843-8367-89D09CD96F6B}"/>
              </a:ext>
            </a:extLst>
          </p:cNvPr>
          <p:cNvGrpSpPr/>
          <p:nvPr/>
        </p:nvGrpSpPr>
        <p:grpSpPr>
          <a:xfrm>
            <a:off x="5904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xmlns="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02" y="2276094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C1CA2D-6C69-8346-853A-40542C790B46}"/>
              </a:ext>
            </a:extLst>
          </p:cNvPr>
          <p:cNvSpPr txBox="1"/>
          <p:nvPr/>
        </p:nvSpPr>
        <p:spPr>
          <a:xfrm>
            <a:off x="2006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79199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55E8F6E1-3390-4643-B05D-51F2C6AE411B}"/>
              </a:ext>
            </a:extLst>
          </p:cNvPr>
          <p:cNvSpPr/>
          <p:nvPr/>
        </p:nvSpPr>
        <p:spPr>
          <a:xfrm>
            <a:off x="1817016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8222CB-816C-6D4A-932A-00A230B96504}"/>
              </a:ext>
            </a:extLst>
          </p:cNvPr>
          <p:cNvSpPr txBox="1"/>
          <p:nvPr/>
        </p:nvSpPr>
        <p:spPr>
          <a:xfrm>
            <a:off x="6130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anose="030F0902030302020204" pitchFamily="66" charset="0"/>
              </a:rPr>
              <a:t>It is </a:t>
            </a:r>
            <a:r>
              <a:rPr lang="en-US" sz="2800" dirty="0" smtClean="0">
                <a:latin typeface="Comic Sans MS" panose="030F0902030302020204" pitchFamily="66" charset="0"/>
              </a:rPr>
              <a:t>an eraser.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1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02" y="2762512"/>
            <a:ext cx="3933825" cy="248602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7022861-95D2-7843-8367-89D09CD96F6B}"/>
              </a:ext>
            </a:extLst>
          </p:cNvPr>
          <p:cNvGrpSpPr/>
          <p:nvPr/>
        </p:nvGrpSpPr>
        <p:grpSpPr>
          <a:xfrm>
            <a:off x="5904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xmlns="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02" y="2276094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C1CA2D-6C69-8346-853A-40542C790B46}"/>
              </a:ext>
            </a:extLst>
          </p:cNvPr>
          <p:cNvSpPr txBox="1"/>
          <p:nvPr/>
        </p:nvSpPr>
        <p:spPr>
          <a:xfrm>
            <a:off x="2006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79199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55E8F6E1-3390-4643-B05D-51F2C6AE411B}"/>
              </a:ext>
            </a:extLst>
          </p:cNvPr>
          <p:cNvSpPr/>
          <p:nvPr/>
        </p:nvSpPr>
        <p:spPr>
          <a:xfrm>
            <a:off x="1817016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8222CB-816C-6D4A-932A-00A230B96504}"/>
              </a:ext>
            </a:extLst>
          </p:cNvPr>
          <p:cNvSpPr txBox="1"/>
          <p:nvPr/>
        </p:nvSpPr>
        <p:spPr>
          <a:xfrm>
            <a:off x="6130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anose="030F0902030302020204" pitchFamily="66" charset="0"/>
              </a:rPr>
              <a:t>It is a </a:t>
            </a:r>
            <a:r>
              <a:rPr lang="en-US" sz="2800" dirty="0" smtClean="0">
                <a:latin typeface="Comic Sans MS" panose="030F0902030302020204" pitchFamily="66" charset="0"/>
              </a:rPr>
              <a:t>pencil case.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80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706" y="1230086"/>
            <a:ext cx="4162425" cy="4191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7022861-95D2-7843-8367-89D09CD96F6B}"/>
              </a:ext>
            </a:extLst>
          </p:cNvPr>
          <p:cNvGrpSpPr/>
          <p:nvPr/>
        </p:nvGrpSpPr>
        <p:grpSpPr>
          <a:xfrm>
            <a:off x="5904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xmlns="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02" y="2276094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C1CA2D-6C69-8346-853A-40542C790B46}"/>
              </a:ext>
            </a:extLst>
          </p:cNvPr>
          <p:cNvSpPr txBox="1"/>
          <p:nvPr/>
        </p:nvSpPr>
        <p:spPr>
          <a:xfrm>
            <a:off x="2006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79199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55E8F6E1-3390-4643-B05D-51F2C6AE411B}"/>
              </a:ext>
            </a:extLst>
          </p:cNvPr>
          <p:cNvSpPr/>
          <p:nvPr/>
        </p:nvSpPr>
        <p:spPr>
          <a:xfrm>
            <a:off x="1817016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8222CB-816C-6D4A-932A-00A230B96504}"/>
              </a:ext>
            </a:extLst>
          </p:cNvPr>
          <p:cNvSpPr txBox="1"/>
          <p:nvPr/>
        </p:nvSpPr>
        <p:spPr>
          <a:xfrm>
            <a:off x="6130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anose="030F0902030302020204" pitchFamily="66" charset="0"/>
              </a:rPr>
              <a:t>It is a ruler.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59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A745D6-FFBF-8543-A14E-22D2E0ED6747}"/>
              </a:ext>
            </a:extLst>
          </p:cNvPr>
          <p:cNvSpPr/>
          <p:nvPr/>
        </p:nvSpPr>
        <p:spPr>
          <a:xfrm>
            <a:off x="1524000" y="0"/>
            <a:ext cx="9144000" cy="5421086"/>
          </a:xfrm>
          <a:prstGeom prst="rect">
            <a:avLst/>
          </a:prstGeom>
          <a:solidFill>
            <a:srgbClr val="C55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xmlns="" id="{E390C6DB-E7FF-CB46-8979-21C3F56C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68" y="2060620"/>
            <a:ext cx="5833266" cy="40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xmlns="" id="{4C9601D6-D9A8-1142-9EA3-4A0B6319FE31}"/>
              </a:ext>
            </a:extLst>
          </p:cNvPr>
          <p:cNvSpPr/>
          <p:nvPr/>
        </p:nvSpPr>
        <p:spPr>
          <a:xfrm>
            <a:off x="2489916" y="890253"/>
            <a:ext cx="3322749" cy="1662985"/>
          </a:xfrm>
          <a:prstGeom prst="wedgeRoundRectCallout">
            <a:avLst>
              <a:gd name="adj1" fmla="val 49710"/>
              <a:gd name="adj2" fmla="val 7979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3340E"/>
                </a:solidFill>
                <a:latin typeface="Comic Sans MS" panose="030F0902030302020204" pitchFamily="66" charset="0"/>
              </a:rPr>
              <a:t>Well done!</a:t>
            </a:r>
            <a:endParaRPr lang="ru-RU" sz="3600" dirty="0">
              <a:solidFill>
                <a:srgbClr val="733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4E18FE6-78A4-44FF-BF8C-F5119B1C72E5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137</Words>
  <Application>Microsoft Office PowerPoint</Application>
  <PresentationFormat>Custom</PresentationFormat>
  <Paragraphs>50</Paragraphs>
  <Slides>18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34</cp:revision>
  <dcterms:created xsi:type="dcterms:W3CDTF">2021-03-01T09:36:37Z</dcterms:created>
  <dcterms:modified xsi:type="dcterms:W3CDTF">2026-01-30T08:23:21Z</dcterms:modified>
</cp:coreProperties>
</file>