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7" r:id="rId2"/>
    <p:sldId id="407" r:id="rId3"/>
    <p:sldId id="413" r:id="rId4"/>
    <p:sldId id="425" r:id="rId5"/>
    <p:sldId id="340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0000FF"/>
    <a:srgbClr val="FF6600"/>
    <a:srgbClr val="FF7C8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>
        <p:scale>
          <a:sx n="61" d="100"/>
          <a:sy n="61" d="100"/>
        </p:scale>
        <p:origin x="-336" y="-1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5.wmf"/><Relationship Id="rId5" Type="http://schemas.openxmlformats.org/officeDocument/2006/relationships/image" Target="../media/image5.w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TÂN HỘI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83750"/>
            <a:ext cx="1695525" cy="22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666439" y="2751760"/>
            <a:ext cx="13015095" cy="303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TIẾNG VIỆT LỚP 1</a:t>
            </a:r>
          </a:p>
          <a:p>
            <a:pPr algn="ctr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CẢ NHÀ ĐI CHƠI NÚI (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  <a:endParaRPr lang="en-US" sz="5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218673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Nguyễn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Bích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Loan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1a1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5" y="59642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74761" y="369392"/>
            <a:ext cx="1812925" cy="23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12986" y="439008"/>
            <a:ext cx="1824462" cy="218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9493">
            <a:off x="12912363" y="1279824"/>
            <a:ext cx="1474263" cy="133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5829" y="6025794"/>
            <a:ext cx="1083039" cy="7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460848" y="1182690"/>
            <a:ext cx="69057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CHIẾC HỘP BÍ ẨN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493" y="2559910"/>
            <a:ext cx="2415367" cy="2374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719" y="2572321"/>
            <a:ext cx="2402742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5124"/>
          <a:stretch/>
        </p:blipFill>
        <p:spPr>
          <a:xfrm>
            <a:off x="10576719" y="5821578"/>
            <a:ext cx="2325234" cy="2051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769" y="5821578"/>
            <a:ext cx="2086950" cy="20517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03980" y="130788"/>
            <a:ext cx="6686446" cy="1065107"/>
            <a:chOff x="5359851" y="327745"/>
            <a:chExt cx="6573627" cy="1065107"/>
          </a:xfrm>
        </p:grpSpPr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7226283" y="850985"/>
              <a:ext cx="2299383" cy="541867"/>
              <a:chOff x="2636" y="324"/>
              <a:chExt cx="881" cy="256"/>
            </a:xfrm>
          </p:grpSpPr>
          <p:sp>
            <p:nvSpPr>
              <p:cNvPr id="12" name="Line 79"/>
              <p:cNvSpPr>
                <a:spLocks noChangeShapeType="1"/>
              </p:cNvSpPr>
              <p:nvPr/>
            </p:nvSpPr>
            <p:spPr bwMode="auto">
              <a:xfrm>
                <a:off x="2638" y="580"/>
                <a:ext cx="8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36" y="324"/>
                <a:ext cx="881" cy="22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b="1" kern="10">
                    <a:solidFill>
                      <a:srgbClr val="FF0000"/>
                    </a:solidFill>
                    <a:latin typeface="VNI-Avo" pitchFamily="2" charset="0"/>
                    <a:cs typeface="Times New Roman"/>
                  </a:rPr>
                  <a:t>TIEÁNG VIEÄT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359851" y="327745"/>
              <a:ext cx="65736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2026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99319" y="3039330"/>
            <a:ext cx="339852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thöùc khuya</a:t>
            </a:r>
            <a:endParaRPr lang="en-US" sz="4000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71319" y="3039330"/>
            <a:ext cx="317086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tuyùp thuoác</a:t>
            </a:r>
            <a:endParaRPr lang="en-US" sz="4000">
              <a:solidFill>
                <a:srgbClr val="0000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4121" y="5894458"/>
            <a:ext cx="3457998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huyønh huîch</a:t>
            </a:r>
            <a:endParaRPr lang="en-US" sz="4000">
              <a:solidFill>
                <a:srgbClr val="0000C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71318" y="5915528"/>
            <a:ext cx="349542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khuùc khuyûu</a:t>
            </a:r>
            <a:endParaRPr lang="en-US" sz="40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1" t="41034" r="30089" b="41317"/>
          <a:stretch/>
        </p:blipFill>
        <p:spPr bwMode="auto">
          <a:xfrm>
            <a:off x="1870583" y="5413147"/>
            <a:ext cx="12973336" cy="342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003980" y="215012"/>
            <a:ext cx="6686446" cy="1065107"/>
            <a:chOff x="5359851" y="327745"/>
            <a:chExt cx="6573626" cy="1065107"/>
          </a:xfrm>
        </p:grpSpPr>
        <p:grpSp>
          <p:nvGrpSpPr>
            <p:cNvPr id="3074" name="Group 48"/>
            <p:cNvGrpSpPr>
              <a:grpSpLocks/>
            </p:cNvGrpSpPr>
            <p:nvPr/>
          </p:nvGrpSpPr>
          <p:grpSpPr bwMode="auto">
            <a:xfrm>
              <a:off x="7226283" y="850985"/>
              <a:ext cx="2299383" cy="541867"/>
              <a:chOff x="2636" y="324"/>
              <a:chExt cx="881" cy="256"/>
            </a:xfrm>
          </p:grpSpPr>
          <p:sp>
            <p:nvSpPr>
              <p:cNvPr id="3100" name="Line 79"/>
              <p:cNvSpPr>
                <a:spLocks noChangeShapeType="1"/>
              </p:cNvSpPr>
              <p:nvPr/>
            </p:nvSpPr>
            <p:spPr bwMode="auto">
              <a:xfrm>
                <a:off x="2638" y="580"/>
                <a:ext cx="8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36" y="324"/>
                <a:ext cx="881" cy="22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b="1" kern="10">
                    <a:solidFill>
                      <a:srgbClr val="FF0000"/>
                    </a:solidFill>
                    <a:latin typeface="VNI-Avo" pitchFamily="2" charset="0"/>
                    <a:cs typeface="Times New Roman"/>
                  </a:rPr>
                  <a:t>TIEÁNG VIEÄT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59851" y="327745"/>
              <a:ext cx="65736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2026  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72648" y="2209800"/>
            <a:ext cx="11471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1. Choïn töø ngöõ ñeå hoaøn thieän caâu vaø vieát caâu vaøo vôû: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32919" y="2961620"/>
            <a:ext cx="2164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thaáp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42719" y="2961620"/>
            <a:ext cx="2731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khuùc khuyûu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7664" y="3886200"/>
            <a:ext cx="9378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Ñöôøng leân nuùi quanh co, …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………….…</a:t>
            </a:r>
            <a:endParaRPr lang="en-US" sz="3200" b="1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3885" y="2961620"/>
            <a:ext cx="232523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haøo höùng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24684" y="1411070"/>
            <a:ext cx="685476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 3: CAÛ NHAØ ÑI CHÔI NUÙI (T3)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82103" y="4775775"/>
            <a:ext cx="4572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2. Vieát vaøo vôû caâu sau: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0623" y="7198349"/>
            <a:ext cx="10050773" cy="831290"/>
          </a:xfrm>
          <a:prstGeom prst="rect">
            <a:avLst/>
          </a:prstGeom>
          <a:noFill/>
        </p:spPr>
        <p:txBody>
          <a:bodyPr wrap="none" lIns="122210" tIns="61105" rIns="122210" bIns="61105" rtlCol="0">
            <a:spAutoFit/>
          </a:bodyPr>
          <a:lstStyle/>
          <a:p>
            <a:r>
              <a:rPr lang="en-US" sz="4600" b="1">
                <a:solidFill>
                  <a:srgbClr val="0000FF"/>
                </a:solidFill>
                <a:latin typeface="HP001 4 hàng" pitchFamily="34" charset="0"/>
              </a:rPr>
              <a:t>Đường lên núi quanh co, khúc khuỷu.</a:t>
            </a:r>
          </a:p>
        </p:txBody>
      </p:sp>
    </p:spTree>
    <p:extLst>
      <p:ext uri="{BB962C8B-B14F-4D97-AF65-F5344CB8AC3E}">
        <p14:creationId xmlns:p14="http://schemas.microsoft.com/office/powerpoint/2010/main" val="37077958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6365E-6 -0.00555 L 0.08931 0.096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5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3" grpId="0"/>
      <p:bldP spid="12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3980" y="215012"/>
            <a:ext cx="6688049" cy="1065107"/>
            <a:chOff x="5359851" y="327745"/>
            <a:chExt cx="6575202" cy="1065107"/>
          </a:xfrm>
        </p:grpSpPr>
        <p:grpSp>
          <p:nvGrpSpPr>
            <p:cNvPr id="3074" name="Group 48"/>
            <p:cNvGrpSpPr>
              <a:grpSpLocks/>
            </p:cNvGrpSpPr>
            <p:nvPr/>
          </p:nvGrpSpPr>
          <p:grpSpPr bwMode="auto">
            <a:xfrm>
              <a:off x="7226283" y="850985"/>
              <a:ext cx="2299383" cy="541867"/>
              <a:chOff x="2636" y="324"/>
              <a:chExt cx="881" cy="256"/>
            </a:xfrm>
          </p:grpSpPr>
          <p:sp>
            <p:nvSpPr>
              <p:cNvPr id="3100" name="Line 79"/>
              <p:cNvSpPr>
                <a:spLocks noChangeShapeType="1"/>
              </p:cNvSpPr>
              <p:nvPr/>
            </p:nvSpPr>
            <p:spPr bwMode="auto">
              <a:xfrm>
                <a:off x="2638" y="580"/>
                <a:ext cx="8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36" y="324"/>
                <a:ext cx="881" cy="22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600" b="1" kern="10">
                    <a:solidFill>
                      <a:srgbClr val="FF0000"/>
                    </a:solidFill>
                    <a:latin typeface="VNI-Avo" pitchFamily="2" charset="0"/>
                    <a:cs typeface="Times New Roman"/>
                  </a:rPr>
                  <a:t>TIEÁNG VIEÄT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59851" y="327745"/>
              <a:ext cx="65752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2026 </a:t>
              </a:r>
              <a:r>
                <a:rPr lang="en-US" sz="2800" b="1" dirty="0" smtClean="0">
                  <a:solidFill>
                    <a:srgbClr val="0000FF"/>
                  </a:solidFill>
                  <a:latin typeface="VNI-Avo" pitchFamily="2" charset="0"/>
                </a:rPr>
                <a:t> </a:t>
              </a:r>
              <a:endParaRPr lang="en-US" sz="2800" b="1" dirty="0">
                <a:solidFill>
                  <a:srgbClr val="0000FF"/>
                </a:solidFill>
                <a:latin typeface="VNI-Avo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80319" y="2209800"/>
            <a:ext cx="140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VNI-Avo" pitchFamily="2" charset="0"/>
              </a:rPr>
              <a:t>2. Quan saùt tranh vaø duøng töø ngöõ trong khung ñeå noùi theo tranh.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47119" y="7824021"/>
            <a:ext cx="1226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VNI-Avo" pitchFamily="2" charset="0"/>
              </a:rPr>
              <a:t>Caû nhaø ñi chôi nuùi, caûnh vaät nôi ñaây raát thô moäng vaø thuù vò.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24083" r="62161" b="70370"/>
          <a:stretch/>
        </p:blipFill>
        <p:spPr bwMode="auto">
          <a:xfrm>
            <a:off x="3936999" y="2794575"/>
            <a:ext cx="7249320" cy="101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t="35555" r="55807" b="19259"/>
          <a:stretch/>
        </p:blipFill>
        <p:spPr bwMode="auto">
          <a:xfrm>
            <a:off x="4551556" y="3809303"/>
            <a:ext cx="5644163" cy="405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724684" y="1411070"/>
            <a:ext cx="685476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itchFamily="18" charset="0"/>
              </a:rPr>
              <a:t>Baøi 3: CAÛ NHAØ ÑI CHÔI NUÙI (T3)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110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0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5177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124" y="6604000"/>
            <a:ext cx="3560514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10701</TotalTime>
  <Words>188</Words>
  <Application>Microsoft Office PowerPoint</Application>
  <PresentationFormat>Custom</PresentationFormat>
  <Paragraphs>30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ismail - [2010]</cp:lastModifiedBy>
  <cp:revision>859</cp:revision>
  <dcterms:created xsi:type="dcterms:W3CDTF">2008-09-09T22:52:10Z</dcterms:created>
  <dcterms:modified xsi:type="dcterms:W3CDTF">2026-01-30T08:01:32Z</dcterms:modified>
</cp:coreProperties>
</file>