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media/media4.wav" ContentType="audio/wav"/>
  <Override PartName="/ppt/media/media5.wav" ContentType="audio/wav"/>
  <Override PartName="/ppt/media/media6.wav" ContentType="audio/wav"/>
  <Override PartName="/ppt/notesSlides/notesSlide2.xml" ContentType="application/vnd.openxmlformats-officedocument.presentationml.notesSlide+xml"/>
  <Override PartName="/ppt/media/media7.wav" ContentType="audio/wav"/>
  <Override PartName="/ppt/notesSlides/notesSlide3.xml" ContentType="application/vnd.openxmlformats-officedocument.presentationml.notesSlide+xml"/>
  <Override PartName="/ppt/media/media8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84" r:id="rId20"/>
    <p:sldId id="292" r:id="rId21"/>
    <p:sldId id="29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 varScale="1">
        <p:scale>
          <a:sx n="76" d="100"/>
          <a:sy n="76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48.png"/><Relationship Id="rId3" Type="http://schemas.microsoft.com/office/2007/relationships/media" Target="../media/media5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microsoft.com/office/2007/relationships/hdphoto" Target="../media/hdphoto5.wdp"/><Relationship Id="rId5" Type="http://schemas.microsoft.com/office/2007/relationships/media" Target="../media/media6.wav"/><Relationship Id="rId10" Type="http://schemas.openxmlformats.org/officeDocument/2006/relationships/image" Target="../media/image46.png"/><Relationship Id="rId4" Type="http://schemas.openxmlformats.org/officeDocument/2006/relationships/audio" Target="../media/media5.wav"/><Relationship Id="rId9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0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6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34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32" Type="http://schemas.openxmlformats.org/officeDocument/2006/relationships/image" Target="../media/image26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24.png"/><Relationship Id="rId28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image" Target="../media/image22.png"/><Relationship Id="rId31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xmlns="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xmlns="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xmlns="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tải xuống (2).wav">
            <a:hlinkClick r:id="" action="ppaction://media"/>
            <a:extLst>
              <a:ext uri="{FF2B5EF4-FFF2-40B4-BE49-F238E27FC236}">
                <a16:creationId xmlns:a16="http://schemas.microsoft.com/office/drawing/2014/main" xmlns="" id="{40E0BE53-8FA9-CEBF-E649-DA487E862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00257" y="1993666"/>
            <a:ext cx="530460" cy="530460"/>
          </a:xfrm>
          <a:prstGeom prst="rect">
            <a:avLst/>
          </a:prstGeom>
        </p:spPr>
      </p:pic>
      <p:pic>
        <p:nvPicPr>
          <p:cNvPr id="6" name="tải xuống (1).wav">
            <a:hlinkClick r:id="" action="ppaction://media"/>
            <a:extLst>
              <a:ext uri="{FF2B5EF4-FFF2-40B4-BE49-F238E27FC236}">
                <a16:creationId xmlns:a16="http://schemas.microsoft.com/office/drawing/2014/main" xmlns="" id="{464613B1-4DE7-AC23-2934-6FE699A1FD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22750" y="2491531"/>
            <a:ext cx="520700" cy="520700"/>
          </a:xfrm>
          <a:prstGeom prst="rect">
            <a:avLst/>
          </a:prstGeom>
        </p:spPr>
      </p:pic>
      <p:pic>
        <p:nvPicPr>
          <p:cNvPr id="8" name="tải xuống (3).wav">
            <a:hlinkClick r:id="" action="ppaction://media"/>
            <a:extLst>
              <a:ext uri="{FF2B5EF4-FFF2-40B4-BE49-F238E27FC236}">
                <a16:creationId xmlns:a16="http://schemas.microsoft.com/office/drawing/2014/main" xmlns="" id="{FC0B8ACD-2A6C-D144-A1F0-9F6D8B46C8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04322" y="3200400"/>
            <a:ext cx="614361" cy="61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pic>
        <p:nvPicPr>
          <p:cNvPr id="9" name="tải xuống (5).wav">
            <a:hlinkClick r:id="" action="ppaction://media"/>
            <a:extLst>
              <a:ext uri="{FF2B5EF4-FFF2-40B4-BE49-F238E27FC236}">
                <a16:creationId xmlns:a16="http://schemas.microsoft.com/office/drawing/2014/main" xmlns="" id="{A9CB1399-36F0-C853-B2BD-AB7A12AF4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00325" y="2886076"/>
            <a:ext cx="542925" cy="4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5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tải xuống (6).wav">
            <a:hlinkClick r:id="" action="ppaction://media"/>
            <a:extLst>
              <a:ext uri="{FF2B5EF4-FFF2-40B4-BE49-F238E27FC236}">
                <a16:creationId xmlns:a16="http://schemas.microsoft.com/office/drawing/2014/main" xmlns="" id="{35E466D7-31B0-E223-2BC5-799D9DF5E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40911" y="2886076"/>
            <a:ext cx="657224" cy="65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xmlns="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xmlns="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xmlns="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xmlns="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xmlns="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xmlns="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xmlns="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xmlns="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xmlns="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xmlns="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xmlns="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xmlns="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xmlns="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xmlns="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xmlns="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xmlns="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xmlns="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xmlns="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xmlns="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xmlns="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5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5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5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5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xmlns="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xmlns="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xmlns="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xmlns="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xmlns="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xmlns="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xmlns="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xmlns="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xmlns="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xmlns="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xmlns="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xmlns="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xmlns="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xmlns="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xmlns="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xmlns="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xmlns="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xmlns="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xmlns="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xmlns="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xmlns="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xmlns="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xmlns="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5" action="ppaction://hlinksldjump"/>
            <a:extLst>
              <a:ext uri="{FF2B5EF4-FFF2-40B4-BE49-F238E27FC236}">
                <a16:creationId xmlns:a16="http://schemas.microsoft.com/office/drawing/2014/main" xmlns="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xmlns="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xmlns="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xmlns="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xmlns="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578</Words>
  <Application>Microsoft Office PowerPoint</Application>
  <PresentationFormat>Custom</PresentationFormat>
  <Paragraphs>107</Paragraphs>
  <Slides>21</Slides>
  <Notes>11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47</cp:revision>
  <dcterms:created xsi:type="dcterms:W3CDTF">2024-07-19T05:20:07Z</dcterms:created>
  <dcterms:modified xsi:type="dcterms:W3CDTF">2025-10-27T01:46:00Z</dcterms:modified>
</cp:coreProperties>
</file>