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x-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audio3.wav" ContentType="audio/x-wav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323" r:id="rId2"/>
    <p:sldId id="268" r:id="rId3"/>
    <p:sldId id="306" r:id="rId4"/>
    <p:sldId id="275" r:id="rId5"/>
    <p:sldId id="276" r:id="rId6"/>
    <p:sldId id="304" r:id="rId7"/>
    <p:sldId id="302" r:id="rId8"/>
    <p:sldId id="305" r:id="rId9"/>
    <p:sldId id="324" r:id="rId10"/>
    <p:sldId id="281" r:id="rId11"/>
    <p:sldId id="319" r:id="rId12"/>
    <p:sldId id="325" r:id="rId13"/>
    <p:sldId id="320" r:id="rId14"/>
    <p:sldId id="326" r:id="rId15"/>
    <p:sldId id="321" r:id="rId16"/>
    <p:sldId id="327" r:id="rId17"/>
    <p:sldId id="318" r:id="rId18"/>
    <p:sldId id="328" r:id="rId19"/>
    <p:sldId id="297" r:id="rId20"/>
    <p:sldId id="298" r:id="rId21"/>
    <p:sldId id="283" r:id="rId22"/>
    <p:sldId id="329" r:id="rId23"/>
    <p:sldId id="29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-846" y="-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653D99-A8BA-43F0-8024-915F51773FE2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1F194F-B662-4BDB-BDA1-CA4EC09E9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55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FEAB4D-21A8-4597-8A91-C242832E2179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7335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F194F-B662-4BDB-BDA1-CA4EC09E998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6247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F194F-B662-4BDB-BDA1-CA4EC09E998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17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a073618e60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a073618e60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F194F-B662-4BDB-BDA1-CA4EC09E998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20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F194F-B662-4BDB-BDA1-CA4EC09E998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349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F194F-B662-4BDB-BDA1-CA4EC09E998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34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F194F-B662-4BDB-BDA1-CA4EC09E99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140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F194F-B662-4BDB-BDA1-CA4EC09E998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5346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F194F-B662-4BDB-BDA1-CA4EC09E998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5127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F194F-B662-4BDB-BDA1-CA4EC09E998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2708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tài</a:t>
            </a:r>
            <a:r>
              <a:rPr lang="en-US" dirty="0"/>
              <a:t> </a:t>
            </a:r>
            <a:r>
              <a:rPr lang="en-US" dirty="0" err="1"/>
              <a:t>khoản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F194F-B662-4BDB-BDA1-CA4EC09E998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612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5538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5C42D34A-7823-C475-2C7A-1C0F91AA1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3591" y="395177"/>
            <a:ext cx="1725576" cy="172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92010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A25F935-B0A9-4772-8292-44EB3A12A2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3BC704F1-2E71-48FC-A197-E7DB10D206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692B1D-9BF1-48B6-86C4-ECBDD78E1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9AD88-BAFA-4514-9052-49598D0DBE27}" type="datetimeFigureOut">
              <a:rPr lang="en-US" smtClean="0"/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22D1B30-FAE3-4EEC-BD7E-9BC82D885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25E88F5-7E36-4CAC-AA6C-6C1EF010A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CFB88E-4C8A-463D-982E-43ABF42C71D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76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4AD33BE-41D1-4B4A-A616-E0B0F76129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  <a:cs typeface="Arial" charset="0"/>
              </a:defRPr>
            </a:lvl1pPr>
          </a:lstStyle>
          <a:p>
            <a:pPr>
              <a:defRPr/>
            </a:pPr>
            <a:fld id="{FEC797A8-E7D1-4DF5-97C5-01EEE5A17B66}" type="datetimeFigureOut">
              <a:rPr lang="en-US"/>
              <a:pPr>
                <a:defRPr/>
              </a:pPr>
              <a:t>10/27/2025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2E7FDF-2677-4CE6-983D-26AA77BD6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Verdana" pitchFamily="34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92AADE-1078-471F-A9ED-8EBB29687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Verdana" panose="020B0604030504040204" pitchFamily="34" charset="0"/>
              </a:defRPr>
            </a:lvl1pPr>
          </a:lstStyle>
          <a:p>
            <a:fld id="{EB4A052C-FD93-4391-B5C0-009DC32C11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9587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5830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5" r:id="rId2"/>
    <p:sldLayoutId id="2147483679" r:id="rId3"/>
    <p:sldLayoutId id="2147483680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notesSlide" Target="../notesSlides/notesSlide1.xml"/><Relationship Id="rId7" Type="http://schemas.openxmlformats.org/officeDocument/2006/relationships/hyperlink" Target="http://www.glitter-graphics.com/" TargetMode="Externa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slide" Target="slide10.xml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slide" Target="slide10.xml"/><Relationship Id="rId5" Type="http://schemas.openxmlformats.org/officeDocument/2006/relationships/image" Target="../media/image20.gif"/><Relationship Id="rId4" Type="http://schemas.openxmlformats.org/officeDocument/2006/relationships/image" Target="../media/image1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slide" Target="slide10.xml"/><Relationship Id="rId5" Type="http://schemas.openxmlformats.org/officeDocument/2006/relationships/image" Target="../media/image20.gif"/><Relationship Id="rId4" Type="http://schemas.openxmlformats.org/officeDocument/2006/relationships/image" Target="../media/image17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4.xml"/><Relationship Id="rId6" Type="http://schemas.openxmlformats.org/officeDocument/2006/relationships/slide" Target="slide10.xml"/><Relationship Id="rId5" Type="http://schemas.openxmlformats.org/officeDocument/2006/relationships/image" Target="../media/image20.gif"/><Relationship Id="rId4" Type="http://schemas.openxmlformats.org/officeDocument/2006/relationships/image" Target="../media/image1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gif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4.xml"/><Relationship Id="rId9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5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3" Type="http://schemas.openxmlformats.org/officeDocument/2006/relationships/image" Target="../media/image16.gif"/><Relationship Id="rId7" Type="http://schemas.openxmlformats.org/officeDocument/2006/relationships/slide" Target="slide22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openxmlformats.org/officeDocument/2006/relationships/slide" Target="slide11.xml"/><Relationship Id="rId5" Type="http://schemas.openxmlformats.org/officeDocument/2006/relationships/slide" Target="slide13.xml"/><Relationship Id="rId4" Type="http://schemas.openxmlformats.org/officeDocument/2006/relationships/image" Target="../media/image17.gif"/><Relationship Id="rId9" Type="http://schemas.openxmlformats.org/officeDocument/2006/relationships/slide" Target="slide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54" y="135083"/>
            <a:ext cx="10619509" cy="63462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 Box 25"/>
          <p:cNvSpPr txBox="1">
            <a:spLocks noChangeArrowheads="1"/>
          </p:cNvSpPr>
          <p:nvPr/>
        </p:nvSpPr>
        <p:spPr bwMode="auto">
          <a:xfrm>
            <a:off x="984863" y="618853"/>
            <a:ext cx="10203539" cy="498598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bg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TRƯỜNG TIỂU HỌC TÂN HỘI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CHÀO MỪNG QUÝ THẦY CÔ VỀ DỰ GIỜ THĂM LỚP</a:t>
            </a:r>
          </a:p>
          <a:p>
            <a:pPr algn="ctr"/>
            <a:endParaRPr lang="en-US" sz="1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MÔN TOÁN LỚP 4</a:t>
            </a:r>
          </a:p>
          <a:p>
            <a:pPr algn="ctr"/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/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BÀI 15: LÀM QUEN VỚI DÃY SỐ TỰ NHIÊN</a:t>
            </a:r>
          </a:p>
          <a:p>
            <a:pPr algn="ctr"/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GV: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Nguyễn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Thị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anose="02020603050405020304" pitchFamily="18" charset="0"/>
              </a:rPr>
              <a:t>Ngân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/>
            <a:endParaRPr lang="en-US" sz="1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  <a:p>
            <a:pPr algn="ctr"/>
            <a:endParaRPr lang="en-US" sz="1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14" name="Picture 12" descr="Ảnh động đẹp (253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30280">
            <a:off x="4194640" y="4813477"/>
            <a:ext cx="704850" cy="2460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2" descr="Ảnh động đẹp (253)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25783" flipV="1">
            <a:off x="6317006" y="4851129"/>
            <a:ext cx="704850" cy="2596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2" descr="PURPLEIVYFLOWERGLITTERLINE.gif PURPLE IVY FLOWER GLITTER LINE image by aneelahafeez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01" y="174327"/>
            <a:ext cx="4678436" cy="40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PURPLEIVYFLOWERGLITTERLINE.gif PURPLE IVY FLOWER GLITTER LINE image by aneelahafeez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792" y="169043"/>
            <a:ext cx="4678436" cy="402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1228823feg8tq6pvi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46" y="0"/>
            <a:ext cx="762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1228823feg8tq6pvi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863" y="1823177"/>
            <a:ext cx="762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1228823feg8tq6pvi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246" y="4427832"/>
            <a:ext cx="762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1228823feg8tq6pvi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110" y="-1"/>
            <a:ext cx="762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 descr="1228823feg8tq6pvi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020" y="1999396"/>
            <a:ext cx="762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1228823feg8tq6pvi">
            <a:hlinkClick r:id="rId7"/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020" y="4306173"/>
            <a:ext cx="762000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203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7464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2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Google Shape;77;p4"/>
          <p:cNvSpPr/>
          <p:nvPr/>
        </p:nvSpPr>
        <p:spPr>
          <a:xfrm rot="9167139">
            <a:off x="-1581753" y="-2913081"/>
            <a:ext cx="15355503" cy="14188112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15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0" name="Picture 4" descr="Không có mô tả.">
            <a:extLst>
              <a:ext uri="{FF2B5EF4-FFF2-40B4-BE49-F238E27FC236}">
                <a16:creationId xmlns:a16="http://schemas.microsoft.com/office/drawing/2014/main" xmlns="" id="{0B5E7805-7B0B-46AA-B18B-64E860DF8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883060" y="-349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xmlns="" id="{6A1B0209-6EA7-45EE-9ED7-ADBA7DEFFE52}"/>
              </a:ext>
            </a:extLst>
          </p:cNvPr>
          <p:cNvSpPr/>
          <p:nvPr/>
        </p:nvSpPr>
        <p:spPr>
          <a:xfrm>
            <a:off x="1253376" y="1039423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0B3CE889-7A24-41AD-B9F2-80D6ADEFE7FC}"/>
              </a:ext>
            </a:extLst>
          </p:cNvPr>
          <p:cNvGrpSpPr/>
          <p:nvPr/>
        </p:nvGrpSpPr>
        <p:grpSpPr>
          <a:xfrm>
            <a:off x="1871183" y="1059387"/>
            <a:ext cx="1531236" cy="472050"/>
            <a:chOff x="1870518" y="1440653"/>
            <a:chExt cx="1116312" cy="461665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xmlns="" id="{A6BC0D11-70C1-4A12-A460-F6DBB0A41667}"/>
                </a:ext>
              </a:extLst>
            </p:cNvPr>
            <p:cNvGrpSpPr/>
            <p:nvPr/>
          </p:nvGrpSpPr>
          <p:grpSpPr>
            <a:xfrm>
              <a:off x="1870518" y="1440654"/>
              <a:ext cx="881092" cy="451508"/>
              <a:chOff x="1870518" y="1440654"/>
              <a:chExt cx="881092" cy="451508"/>
            </a:xfrm>
          </p:grpSpPr>
          <p:sp>
            <p:nvSpPr>
              <p:cNvPr id="85" name="Rectangle: Rounded Corners 7">
                <a:extLst>
                  <a:ext uri="{FF2B5EF4-FFF2-40B4-BE49-F238E27FC236}">
                    <a16:creationId xmlns:a16="http://schemas.microsoft.com/office/drawing/2014/main" xmlns="" id="{7BD57A89-B3DB-4236-846F-74471A2F8B82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vi-V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9BC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xmlns="" id="{9AA4441F-A418-4D28-BC8A-5450C1D331E5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782587" cy="451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sz="24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Đ, S</a:t>
                </a:r>
                <a:endPara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4F516629-24C8-484C-BF4F-AF2266D7E4AC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E69B857F-AFD7-A4D0-657D-B2F003EF486F}"/>
              </a:ext>
            </a:extLst>
          </p:cNvPr>
          <p:cNvGrpSpPr/>
          <p:nvPr/>
        </p:nvGrpSpPr>
        <p:grpSpPr>
          <a:xfrm>
            <a:off x="368616" y="1765005"/>
            <a:ext cx="11157077" cy="4916143"/>
            <a:chOff x="368616" y="1765005"/>
            <a:chExt cx="11157077" cy="4916143"/>
          </a:xfrm>
        </p:grpSpPr>
        <p:grpSp>
          <p:nvGrpSpPr>
            <p:cNvPr id="23" name="Google Shape;97;p4"/>
            <p:cNvGrpSpPr/>
            <p:nvPr/>
          </p:nvGrpSpPr>
          <p:grpSpPr>
            <a:xfrm rot="-1341854">
              <a:off x="368616" y="2300468"/>
              <a:ext cx="957510" cy="4380680"/>
              <a:chOff x="8286350" y="2240498"/>
              <a:chExt cx="957493" cy="4380603"/>
            </a:xfrm>
          </p:grpSpPr>
          <p:sp>
            <p:nvSpPr>
              <p:cNvPr id="24" name="Google Shape;98;p4"/>
              <p:cNvSpPr/>
              <p:nvPr/>
            </p:nvSpPr>
            <p:spPr>
              <a:xfrm>
                <a:off x="8286350" y="2240499"/>
                <a:ext cx="956671" cy="4377685"/>
              </a:xfrm>
              <a:custGeom>
                <a:avLst/>
                <a:gdLst/>
                <a:ahLst/>
                <a:cxnLst/>
                <a:rect l="l" t="t" r="r" b="b"/>
                <a:pathLst>
                  <a:path w="420053" h="1922145" extrusionOk="0">
                    <a:moveTo>
                      <a:pt x="209550" y="0"/>
                    </a:moveTo>
                    <a:lnTo>
                      <a:pt x="210027" y="133"/>
                    </a:lnTo>
                    <a:lnTo>
                      <a:pt x="210503" y="0"/>
                    </a:lnTo>
                    <a:cubicBezTo>
                      <a:pt x="239078" y="0"/>
                      <a:pt x="262891" y="15240"/>
                      <a:pt x="274320" y="40005"/>
                    </a:cubicBezTo>
                    <a:lnTo>
                      <a:pt x="298133" y="91440"/>
                    </a:lnTo>
                    <a:lnTo>
                      <a:pt x="385763" y="279083"/>
                    </a:lnTo>
                    <a:lnTo>
                      <a:pt x="384810" y="279083"/>
                    </a:lnTo>
                    <a:lnTo>
                      <a:pt x="384810" y="1527513"/>
                    </a:lnTo>
                    <a:lnTo>
                      <a:pt x="405170" y="1536025"/>
                    </a:lnTo>
                    <a:cubicBezTo>
                      <a:pt x="414338" y="1545193"/>
                      <a:pt x="420053" y="1557814"/>
                      <a:pt x="420053" y="1571625"/>
                    </a:cubicBezTo>
                    <a:cubicBezTo>
                      <a:pt x="420053" y="1585436"/>
                      <a:pt x="414338" y="1598057"/>
                      <a:pt x="405170" y="1607224"/>
                    </a:cubicBezTo>
                    <a:lnTo>
                      <a:pt x="385763" y="1615338"/>
                    </a:lnTo>
                    <a:lnTo>
                      <a:pt x="385763" y="1746885"/>
                    </a:lnTo>
                    <a:cubicBezTo>
                      <a:pt x="385763" y="1843088"/>
                      <a:pt x="306705" y="1922145"/>
                      <a:pt x="210503" y="1922145"/>
                    </a:cubicBezTo>
                    <a:cubicBezTo>
                      <a:pt x="114300" y="1922145"/>
                      <a:pt x="35243" y="1843088"/>
                      <a:pt x="35243" y="1746885"/>
                    </a:cubicBezTo>
                    <a:lnTo>
                      <a:pt x="35243" y="1615736"/>
                    </a:lnTo>
                    <a:lnTo>
                      <a:pt x="14883" y="1607224"/>
                    </a:lnTo>
                    <a:cubicBezTo>
                      <a:pt x="5715" y="1598057"/>
                      <a:pt x="0" y="1585436"/>
                      <a:pt x="0" y="1571625"/>
                    </a:cubicBezTo>
                    <a:cubicBezTo>
                      <a:pt x="0" y="1557814"/>
                      <a:pt x="5715" y="1545193"/>
                      <a:pt x="14883" y="1536025"/>
                    </a:cubicBezTo>
                    <a:lnTo>
                      <a:pt x="34290" y="1527912"/>
                    </a:lnTo>
                    <a:lnTo>
                      <a:pt x="34290" y="279083"/>
                    </a:lnTo>
                    <a:lnTo>
                      <a:pt x="35243" y="279083"/>
                    </a:lnTo>
                    <a:lnTo>
                      <a:pt x="117535" y="102870"/>
                    </a:lnTo>
                    <a:lnTo>
                      <a:pt x="117158" y="102870"/>
                    </a:lnTo>
                    <a:lnTo>
                      <a:pt x="122873" y="91440"/>
                    </a:lnTo>
                    <a:lnTo>
                      <a:pt x="146686" y="40005"/>
                    </a:lnTo>
                    <a:cubicBezTo>
                      <a:pt x="158116" y="15240"/>
                      <a:pt x="181928" y="0"/>
                      <a:pt x="209550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99;p4"/>
              <p:cNvSpPr/>
              <p:nvPr/>
            </p:nvSpPr>
            <p:spPr>
              <a:xfrm>
                <a:off x="8365310" y="2876473"/>
                <a:ext cx="798309" cy="2946996"/>
              </a:xfrm>
              <a:custGeom>
                <a:avLst/>
                <a:gdLst/>
                <a:ahLst/>
                <a:cxnLst/>
                <a:rect l="l" t="t" r="r" b="b"/>
                <a:pathLst>
                  <a:path w="350520" h="1292542" extrusionOk="0">
                    <a:moveTo>
                      <a:pt x="0" y="0"/>
                    </a:moveTo>
                    <a:lnTo>
                      <a:pt x="350520" y="0"/>
                    </a:lnTo>
                    <a:lnTo>
                      <a:pt x="350520" y="1292543"/>
                    </a:lnTo>
                    <a:lnTo>
                      <a:pt x="0" y="129254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00;p4"/>
              <p:cNvSpPr/>
              <p:nvPr/>
            </p:nvSpPr>
            <p:spPr>
              <a:xfrm>
                <a:off x="8953948" y="2876475"/>
                <a:ext cx="210111" cy="2946996"/>
              </a:xfrm>
              <a:custGeom>
                <a:avLst/>
                <a:gdLst/>
                <a:ahLst/>
                <a:cxnLst/>
                <a:rect l="l" t="t" r="r" b="b"/>
                <a:pathLst>
                  <a:path w="162877" h="1292542" extrusionOk="0">
                    <a:moveTo>
                      <a:pt x="0" y="0"/>
                    </a:moveTo>
                    <a:lnTo>
                      <a:pt x="162878" y="0"/>
                    </a:lnTo>
                    <a:lnTo>
                      <a:pt x="162878" y="1292543"/>
                    </a:lnTo>
                    <a:lnTo>
                      <a:pt x="0" y="1292543"/>
                    </a:lnTo>
                    <a:close/>
                  </a:path>
                </a:pathLst>
              </a:custGeom>
              <a:solidFill>
                <a:srgbClr val="FFFFFF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01;p4"/>
              <p:cNvSpPr/>
              <p:nvPr/>
            </p:nvSpPr>
            <p:spPr>
              <a:xfrm>
                <a:off x="8365299" y="2876475"/>
                <a:ext cx="210111" cy="2946996"/>
              </a:xfrm>
              <a:custGeom>
                <a:avLst/>
                <a:gdLst/>
                <a:ahLst/>
                <a:cxnLst/>
                <a:rect l="l" t="t" r="r" b="b"/>
                <a:pathLst>
                  <a:path w="162877" h="1292542" extrusionOk="0">
                    <a:moveTo>
                      <a:pt x="0" y="0"/>
                    </a:moveTo>
                    <a:lnTo>
                      <a:pt x="162878" y="0"/>
                    </a:lnTo>
                    <a:lnTo>
                      <a:pt x="162878" y="1292543"/>
                    </a:lnTo>
                    <a:lnTo>
                      <a:pt x="0" y="1292543"/>
                    </a:lnTo>
                    <a:close/>
                  </a:path>
                </a:pathLst>
              </a:custGeom>
              <a:solidFill>
                <a:srgbClr val="FFFFFF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02;p4"/>
              <p:cNvSpPr/>
              <p:nvPr/>
            </p:nvSpPr>
            <p:spPr>
              <a:xfrm>
                <a:off x="8367482" y="5821918"/>
                <a:ext cx="798307" cy="799183"/>
              </a:xfrm>
              <a:custGeom>
                <a:avLst/>
                <a:gdLst/>
                <a:ahLst/>
                <a:cxnLst/>
                <a:rect l="l" t="t" r="r" b="b"/>
                <a:pathLst>
                  <a:path w="350519" h="350519" extrusionOk="0">
                    <a:moveTo>
                      <a:pt x="350520" y="0"/>
                    </a:moveTo>
                    <a:lnTo>
                      <a:pt x="0" y="0"/>
                    </a:lnTo>
                    <a:lnTo>
                      <a:pt x="0" y="175260"/>
                    </a:lnTo>
                    <a:cubicBezTo>
                      <a:pt x="0" y="271463"/>
                      <a:pt x="79057" y="350520"/>
                      <a:pt x="175260" y="350520"/>
                    </a:cubicBezTo>
                    <a:lnTo>
                      <a:pt x="175260" y="350520"/>
                    </a:lnTo>
                    <a:cubicBezTo>
                      <a:pt x="271462" y="350520"/>
                      <a:pt x="350520" y="271463"/>
                      <a:pt x="350520" y="175260"/>
                    </a:cubicBezTo>
                    <a:lnTo>
                      <a:pt x="350520" y="0"/>
                    </a:lnTo>
                    <a:close/>
                  </a:path>
                </a:pathLst>
              </a:custGeom>
              <a:solidFill>
                <a:srgbClr val="CD2C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03;p4"/>
              <p:cNvSpPr/>
              <p:nvPr/>
            </p:nvSpPr>
            <p:spPr>
              <a:xfrm>
                <a:off x="8287174" y="5706877"/>
                <a:ext cx="956668" cy="230198"/>
              </a:xfrm>
              <a:custGeom>
                <a:avLst/>
                <a:gdLst/>
                <a:ahLst/>
                <a:cxnLst/>
                <a:rect l="l" t="t" r="r" b="b"/>
                <a:pathLst>
                  <a:path w="420052" h="100964" extrusionOk="0">
                    <a:moveTo>
                      <a:pt x="369570" y="0"/>
                    </a:moveTo>
                    <a:lnTo>
                      <a:pt x="50483" y="0"/>
                    </a:lnTo>
                    <a:cubicBezTo>
                      <a:pt x="22860" y="0"/>
                      <a:pt x="0" y="22860"/>
                      <a:pt x="0" y="50483"/>
                    </a:cubicBezTo>
                    <a:lnTo>
                      <a:pt x="0" y="50483"/>
                    </a:lnTo>
                    <a:cubicBezTo>
                      <a:pt x="0" y="78105"/>
                      <a:pt x="22860" y="100965"/>
                      <a:pt x="50483" y="100965"/>
                    </a:cubicBezTo>
                    <a:lnTo>
                      <a:pt x="369570" y="100965"/>
                    </a:lnTo>
                    <a:cubicBezTo>
                      <a:pt x="397192" y="100965"/>
                      <a:pt x="420053" y="78105"/>
                      <a:pt x="420053" y="50483"/>
                    </a:cubicBezTo>
                    <a:lnTo>
                      <a:pt x="420053" y="50483"/>
                    </a:lnTo>
                    <a:cubicBezTo>
                      <a:pt x="420053" y="22860"/>
                      <a:pt x="397192" y="0"/>
                      <a:pt x="369570" y="0"/>
                    </a:cubicBezTo>
                    <a:close/>
                  </a:path>
                </a:pathLst>
              </a:custGeom>
              <a:solidFill>
                <a:srgbClr val="DED3D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04;p4"/>
              <p:cNvSpPr/>
              <p:nvPr/>
            </p:nvSpPr>
            <p:spPr>
              <a:xfrm>
                <a:off x="8367482" y="2240498"/>
                <a:ext cx="798307" cy="636307"/>
              </a:xfrm>
              <a:custGeom>
                <a:avLst/>
                <a:gdLst/>
                <a:ahLst/>
                <a:cxnLst/>
                <a:rect l="l" t="t" r="r" b="b"/>
                <a:pathLst>
                  <a:path w="350519" h="279082" extrusionOk="0">
                    <a:moveTo>
                      <a:pt x="111443" y="40005"/>
                    </a:moveTo>
                    <a:lnTo>
                      <a:pt x="87630" y="91440"/>
                    </a:lnTo>
                    <a:lnTo>
                      <a:pt x="0" y="279083"/>
                    </a:lnTo>
                    <a:lnTo>
                      <a:pt x="175260" y="279083"/>
                    </a:lnTo>
                    <a:lnTo>
                      <a:pt x="350520" y="279083"/>
                    </a:lnTo>
                    <a:lnTo>
                      <a:pt x="262890" y="91440"/>
                    </a:lnTo>
                    <a:lnTo>
                      <a:pt x="239077" y="40005"/>
                    </a:lnTo>
                    <a:cubicBezTo>
                      <a:pt x="227648" y="15240"/>
                      <a:pt x="203835" y="0"/>
                      <a:pt x="175260" y="0"/>
                    </a:cubicBezTo>
                    <a:cubicBezTo>
                      <a:pt x="146685" y="0"/>
                      <a:pt x="122873" y="15240"/>
                      <a:pt x="111443" y="40005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05;p4"/>
              <p:cNvSpPr/>
              <p:nvPr/>
            </p:nvSpPr>
            <p:spPr>
              <a:xfrm>
                <a:off x="8554141" y="2240498"/>
                <a:ext cx="423016" cy="234544"/>
              </a:xfrm>
              <a:custGeom>
                <a:avLst/>
                <a:gdLst/>
                <a:ahLst/>
                <a:cxnLst/>
                <a:rect l="l" t="t" r="r" b="b"/>
                <a:pathLst>
                  <a:path w="185737" h="102870" extrusionOk="0">
                    <a:moveTo>
                      <a:pt x="29528" y="40005"/>
                    </a:moveTo>
                    <a:lnTo>
                      <a:pt x="5715" y="91440"/>
                    </a:lnTo>
                    <a:lnTo>
                      <a:pt x="0" y="102870"/>
                    </a:lnTo>
                    <a:lnTo>
                      <a:pt x="185738" y="102870"/>
                    </a:lnTo>
                    <a:lnTo>
                      <a:pt x="180022" y="91440"/>
                    </a:lnTo>
                    <a:lnTo>
                      <a:pt x="156210" y="40005"/>
                    </a:lnTo>
                    <a:cubicBezTo>
                      <a:pt x="144780" y="15240"/>
                      <a:pt x="120967" y="0"/>
                      <a:pt x="92392" y="0"/>
                    </a:cubicBezTo>
                    <a:cubicBezTo>
                      <a:pt x="64770" y="0"/>
                      <a:pt x="40958" y="15240"/>
                      <a:pt x="29528" y="400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739DAFAA-8A2A-D096-2221-B2A06C226422}"/>
                </a:ext>
              </a:extLst>
            </p:cNvPr>
            <p:cNvSpPr txBox="1"/>
            <p:nvPr/>
          </p:nvSpPr>
          <p:spPr>
            <a:xfrm>
              <a:off x="1722475" y="1765005"/>
              <a:ext cx="9803218" cy="4161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Số 1 000 000 là số tự nhiên lớn nhất. </a:t>
              </a:r>
            </a:p>
            <a:p>
              <a:pPr algn="just">
                <a:lnSpc>
                  <a:spcPct val="150000"/>
                </a:lnSpc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Dãy số 1, 2, 3, 4, 5… là dãy số tự nhiê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n.</a:t>
              </a:r>
              <a:endPara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c) Số đầu tiên của dãy số tự nhiên là số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0.</a:t>
              </a:r>
              <a:endPara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d) Số liền trước của một số bé hơn số liền sau của một số 2 đơn vị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E883AD55-DFFC-1085-04BD-2E8DE66EEF22}"/>
                </a:ext>
              </a:extLst>
            </p:cNvPr>
            <p:cNvSpPr/>
            <p:nvPr/>
          </p:nvSpPr>
          <p:spPr>
            <a:xfrm>
              <a:off x="9154632" y="1860698"/>
              <a:ext cx="616688" cy="627321"/>
            </a:xfrm>
            <a:prstGeom prst="roundRect">
              <a:avLst/>
            </a:prstGeom>
            <a:solidFill>
              <a:srgbClr val="FFFFFF"/>
            </a:solidFill>
            <a:ln w="5715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S</a:t>
              </a: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DAA6EEEA-1FE5-391F-D641-67A95B113D6F}"/>
                </a:ext>
              </a:extLst>
            </p:cNvPr>
            <p:cNvSpPr/>
            <p:nvPr/>
          </p:nvSpPr>
          <p:spPr>
            <a:xfrm>
              <a:off x="9516139" y="2721936"/>
              <a:ext cx="616688" cy="627321"/>
            </a:xfrm>
            <a:prstGeom prst="roundRect">
              <a:avLst/>
            </a:prstGeom>
            <a:solidFill>
              <a:srgbClr val="FFFFFF"/>
            </a:solidFill>
            <a:ln w="5715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S</a:t>
              </a:r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8CEB3E0A-AFAA-AAD6-D7B9-06F22E7FD6D0}"/>
                </a:ext>
              </a:extLst>
            </p:cNvPr>
            <p:cNvSpPr/>
            <p:nvPr/>
          </p:nvSpPr>
          <p:spPr>
            <a:xfrm>
              <a:off x="9505506" y="3625704"/>
              <a:ext cx="616688" cy="627321"/>
            </a:xfrm>
            <a:prstGeom prst="roundRect">
              <a:avLst/>
            </a:prstGeom>
            <a:solidFill>
              <a:srgbClr val="FFFFFF"/>
            </a:solidFill>
            <a:ln w="5715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Đ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87EFCC1A-ECCD-C60A-2E84-0DDCC431F59F}"/>
                </a:ext>
              </a:extLst>
            </p:cNvPr>
            <p:cNvSpPr/>
            <p:nvPr/>
          </p:nvSpPr>
          <p:spPr>
            <a:xfrm>
              <a:off x="4837813" y="5241853"/>
              <a:ext cx="616688" cy="627321"/>
            </a:xfrm>
            <a:prstGeom prst="roundRect">
              <a:avLst/>
            </a:prstGeom>
            <a:solidFill>
              <a:srgbClr val="FFFFFF"/>
            </a:solidFill>
            <a:ln w="5715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Đ</a:t>
              </a:r>
            </a:p>
          </p:txBody>
        </p:sp>
      </p:grpSp>
      <p:pic>
        <p:nvPicPr>
          <p:cNvPr id="36" name="Picture 4" descr="C:\Users\HP\Desktop\peach-5309315_1280-removebg-preview.png">
            <a:extLst>
              <a:ext uri="{FF2B5EF4-FFF2-40B4-BE49-F238E27FC236}">
                <a16:creationId xmlns:a16="http://schemas.microsoft.com/office/drawing/2014/main" xmlns="" id="{6CE1DF7F-08E3-3B6B-55B5-72048E490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58940" y="1590910"/>
            <a:ext cx="1158948" cy="130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 descr="C:\Users\HP\Desktop\peach-5309315_1280-removebg-preview.png">
            <a:extLst>
              <a:ext uri="{FF2B5EF4-FFF2-40B4-BE49-F238E27FC236}">
                <a16:creationId xmlns:a16="http://schemas.microsoft.com/office/drawing/2014/main" xmlns="" id="{9496CDCF-45CA-6DD5-A6E0-D4D8CC69B3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420447" y="2505310"/>
            <a:ext cx="1158948" cy="130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C:\Users\HP\Desktop\peach-5309315_1280-removebg-preview.png">
            <a:extLst>
              <a:ext uri="{FF2B5EF4-FFF2-40B4-BE49-F238E27FC236}">
                <a16:creationId xmlns:a16="http://schemas.microsoft.com/office/drawing/2014/main" xmlns="" id="{C4A5901B-BE63-04F6-379E-3EAEFA566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67284" y="3419710"/>
            <a:ext cx="1158948" cy="130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C:\Users\HP\Desktop\peach-5309315_1280-removebg-preview.png">
            <a:extLst>
              <a:ext uri="{FF2B5EF4-FFF2-40B4-BE49-F238E27FC236}">
                <a16:creationId xmlns:a16="http://schemas.microsoft.com/office/drawing/2014/main" xmlns="" id="{CFE8FA89-C0A3-99FD-500F-C469CFFD9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78326" y="5014594"/>
            <a:ext cx="1158948" cy="130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538840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2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Google Shape;77;p4"/>
          <p:cNvSpPr/>
          <p:nvPr/>
        </p:nvSpPr>
        <p:spPr>
          <a:xfrm rot="9167139">
            <a:off x="-1581753" y="-2913081"/>
            <a:ext cx="15355503" cy="14188112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15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0" name="Picture 4" descr="Không có mô tả.">
            <a:extLst>
              <a:ext uri="{FF2B5EF4-FFF2-40B4-BE49-F238E27FC236}">
                <a16:creationId xmlns:a16="http://schemas.microsoft.com/office/drawing/2014/main" xmlns="" id="{0B5E7805-7B0B-46AA-B18B-64E860DF8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883060" y="-349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xmlns="" id="{6A1B0209-6EA7-45EE-9ED7-ADBA7DEFFE52}"/>
              </a:ext>
            </a:extLst>
          </p:cNvPr>
          <p:cNvSpPr/>
          <p:nvPr/>
        </p:nvSpPr>
        <p:spPr>
          <a:xfrm>
            <a:off x="1253376" y="1039423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0B3CE889-7A24-41AD-B9F2-80D6ADEFE7FC}"/>
              </a:ext>
            </a:extLst>
          </p:cNvPr>
          <p:cNvGrpSpPr/>
          <p:nvPr/>
        </p:nvGrpSpPr>
        <p:grpSpPr>
          <a:xfrm>
            <a:off x="1871183" y="1059387"/>
            <a:ext cx="1531236" cy="472050"/>
            <a:chOff x="1870518" y="1440653"/>
            <a:chExt cx="1116312" cy="461665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xmlns="" id="{A6BC0D11-70C1-4A12-A460-F6DBB0A41667}"/>
                </a:ext>
              </a:extLst>
            </p:cNvPr>
            <p:cNvGrpSpPr/>
            <p:nvPr/>
          </p:nvGrpSpPr>
          <p:grpSpPr>
            <a:xfrm>
              <a:off x="1870518" y="1440654"/>
              <a:ext cx="881092" cy="451508"/>
              <a:chOff x="1870518" y="1440654"/>
              <a:chExt cx="881092" cy="451508"/>
            </a:xfrm>
          </p:grpSpPr>
          <p:sp>
            <p:nvSpPr>
              <p:cNvPr id="85" name="Rectangle: Rounded Corners 7">
                <a:extLst>
                  <a:ext uri="{FF2B5EF4-FFF2-40B4-BE49-F238E27FC236}">
                    <a16:creationId xmlns:a16="http://schemas.microsoft.com/office/drawing/2014/main" xmlns="" id="{7BD57A89-B3DB-4236-846F-74471A2F8B82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vi-V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9BC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xmlns="" id="{9AA4441F-A418-4D28-BC8A-5450C1D331E5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782587" cy="451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sz="24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Đ, S</a:t>
                </a:r>
                <a:endPara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4F516629-24C8-484C-BF4F-AF2266D7E4AC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E69B857F-AFD7-A4D0-657D-B2F003EF486F}"/>
              </a:ext>
            </a:extLst>
          </p:cNvPr>
          <p:cNvGrpSpPr/>
          <p:nvPr/>
        </p:nvGrpSpPr>
        <p:grpSpPr>
          <a:xfrm>
            <a:off x="368616" y="2300468"/>
            <a:ext cx="11420417" cy="4380680"/>
            <a:chOff x="368616" y="2300468"/>
            <a:chExt cx="11420417" cy="4380680"/>
          </a:xfrm>
        </p:grpSpPr>
        <p:grpSp>
          <p:nvGrpSpPr>
            <p:cNvPr id="23" name="Google Shape;97;p4"/>
            <p:cNvGrpSpPr/>
            <p:nvPr/>
          </p:nvGrpSpPr>
          <p:grpSpPr>
            <a:xfrm rot="-1341854">
              <a:off x="368616" y="2300468"/>
              <a:ext cx="957510" cy="4380680"/>
              <a:chOff x="8286350" y="2240498"/>
              <a:chExt cx="957493" cy="4380603"/>
            </a:xfrm>
          </p:grpSpPr>
          <p:sp>
            <p:nvSpPr>
              <p:cNvPr id="24" name="Google Shape;98;p4"/>
              <p:cNvSpPr/>
              <p:nvPr/>
            </p:nvSpPr>
            <p:spPr>
              <a:xfrm>
                <a:off x="8286350" y="2240499"/>
                <a:ext cx="956671" cy="4377685"/>
              </a:xfrm>
              <a:custGeom>
                <a:avLst/>
                <a:gdLst/>
                <a:ahLst/>
                <a:cxnLst/>
                <a:rect l="l" t="t" r="r" b="b"/>
                <a:pathLst>
                  <a:path w="420053" h="1922145" extrusionOk="0">
                    <a:moveTo>
                      <a:pt x="209550" y="0"/>
                    </a:moveTo>
                    <a:lnTo>
                      <a:pt x="210027" y="133"/>
                    </a:lnTo>
                    <a:lnTo>
                      <a:pt x="210503" y="0"/>
                    </a:lnTo>
                    <a:cubicBezTo>
                      <a:pt x="239078" y="0"/>
                      <a:pt x="262891" y="15240"/>
                      <a:pt x="274320" y="40005"/>
                    </a:cubicBezTo>
                    <a:lnTo>
                      <a:pt x="298133" y="91440"/>
                    </a:lnTo>
                    <a:lnTo>
                      <a:pt x="385763" y="279083"/>
                    </a:lnTo>
                    <a:lnTo>
                      <a:pt x="384810" y="279083"/>
                    </a:lnTo>
                    <a:lnTo>
                      <a:pt x="384810" y="1527513"/>
                    </a:lnTo>
                    <a:lnTo>
                      <a:pt x="405170" y="1536025"/>
                    </a:lnTo>
                    <a:cubicBezTo>
                      <a:pt x="414338" y="1545193"/>
                      <a:pt x="420053" y="1557814"/>
                      <a:pt x="420053" y="1571625"/>
                    </a:cubicBezTo>
                    <a:cubicBezTo>
                      <a:pt x="420053" y="1585436"/>
                      <a:pt x="414338" y="1598057"/>
                      <a:pt x="405170" y="1607224"/>
                    </a:cubicBezTo>
                    <a:lnTo>
                      <a:pt x="385763" y="1615338"/>
                    </a:lnTo>
                    <a:lnTo>
                      <a:pt x="385763" y="1746885"/>
                    </a:lnTo>
                    <a:cubicBezTo>
                      <a:pt x="385763" y="1843088"/>
                      <a:pt x="306705" y="1922145"/>
                      <a:pt x="210503" y="1922145"/>
                    </a:cubicBezTo>
                    <a:cubicBezTo>
                      <a:pt x="114300" y="1922145"/>
                      <a:pt x="35243" y="1843088"/>
                      <a:pt x="35243" y="1746885"/>
                    </a:cubicBezTo>
                    <a:lnTo>
                      <a:pt x="35243" y="1615736"/>
                    </a:lnTo>
                    <a:lnTo>
                      <a:pt x="14883" y="1607224"/>
                    </a:lnTo>
                    <a:cubicBezTo>
                      <a:pt x="5715" y="1598057"/>
                      <a:pt x="0" y="1585436"/>
                      <a:pt x="0" y="1571625"/>
                    </a:cubicBezTo>
                    <a:cubicBezTo>
                      <a:pt x="0" y="1557814"/>
                      <a:pt x="5715" y="1545193"/>
                      <a:pt x="14883" y="1536025"/>
                    </a:cubicBezTo>
                    <a:lnTo>
                      <a:pt x="34290" y="1527912"/>
                    </a:lnTo>
                    <a:lnTo>
                      <a:pt x="34290" y="279083"/>
                    </a:lnTo>
                    <a:lnTo>
                      <a:pt x="35243" y="279083"/>
                    </a:lnTo>
                    <a:lnTo>
                      <a:pt x="117535" y="102870"/>
                    </a:lnTo>
                    <a:lnTo>
                      <a:pt x="117158" y="102870"/>
                    </a:lnTo>
                    <a:lnTo>
                      <a:pt x="122873" y="91440"/>
                    </a:lnTo>
                    <a:lnTo>
                      <a:pt x="146686" y="40005"/>
                    </a:lnTo>
                    <a:cubicBezTo>
                      <a:pt x="158116" y="15240"/>
                      <a:pt x="181928" y="0"/>
                      <a:pt x="209550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99;p4"/>
              <p:cNvSpPr/>
              <p:nvPr/>
            </p:nvSpPr>
            <p:spPr>
              <a:xfrm>
                <a:off x="8365310" y="2876473"/>
                <a:ext cx="798309" cy="2946996"/>
              </a:xfrm>
              <a:custGeom>
                <a:avLst/>
                <a:gdLst/>
                <a:ahLst/>
                <a:cxnLst/>
                <a:rect l="l" t="t" r="r" b="b"/>
                <a:pathLst>
                  <a:path w="350520" h="1292542" extrusionOk="0">
                    <a:moveTo>
                      <a:pt x="0" y="0"/>
                    </a:moveTo>
                    <a:lnTo>
                      <a:pt x="350520" y="0"/>
                    </a:lnTo>
                    <a:lnTo>
                      <a:pt x="350520" y="1292543"/>
                    </a:lnTo>
                    <a:lnTo>
                      <a:pt x="0" y="129254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00;p4"/>
              <p:cNvSpPr/>
              <p:nvPr/>
            </p:nvSpPr>
            <p:spPr>
              <a:xfrm>
                <a:off x="8953948" y="2876475"/>
                <a:ext cx="210111" cy="2946996"/>
              </a:xfrm>
              <a:custGeom>
                <a:avLst/>
                <a:gdLst/>
                <a:ahLst/>
                <a:cxnLst/>
                <a:rect l="l" t="t" r="r" b="b"/>
                <a:pathLst>
                  <a:path w="162877" h="1292542" extrusionOk="0">
                    <a:moveTo>
                      <a:pt x="0" y="0"/>
                    </a:moveTo>
                    <a:lnTo>
                      <a:pt x="162878" y="0"/>
                    </a:lnTo>
                    <a:lnTo>
                      <a:pt x="162878" y="1292543"/>
                    </a:lnTo>
                    <a:lnTo>
                      <a:pt x="0" y="1292543"/>
                    </a:lnTo>
                    <a:close/>
                  </a:path>
                </a:pathLst>
              </a:custGeom>
              <a:solidFill>
                <a:srgbClr val="FFFFFF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01;p4"/>
              <p:cNvSpPr/>
              <p:nvPr/>
            </p:nvSpPr>
            <p:spPr>
              <a:xfrm>
                <a:off x="8365299" y="2876475"/>
                <a:ext cx="210111" cy="2946996"/>
              </a:xfrm>
              <a:custGeom>
                <a:avLst/>
                <a:gdLst/>
                <a:ahLst/>
                <a:cxnLst/>
                <a:rect l="l" t="t" r="r" b="b"/>
                <a:pathLst>
                  <a:path w="162877" h="1292542" extrusionOk="0">
                    <a:moveTo>
                      <a:pt x="0" y="0"/>
                    </a:moveTo>
                    <a:lnTo>
                      <a:pt x="162878" y="0"/>
                    </a:lnTo>
                    <a:lnTo>
                      <a:pt x="162878" y="1292543"/>
                    </a:lnTo>
                    <a:lnTo>
                      <a:pt x="0" y="1292543"/>
                    </a:lnTo>
                    <a:close/>
                  </a:path>
                </a:pathLst>
              </a:custGeom>
              <a:solidFill>
                <a:srgbClr val="FFFFFF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02;p4"/>
              <p:cNvSpPr/>
              <p:nvPr/>
            </p:nvSpPr>
            <p:spPr>
              <a:xfrm>
                <a:off x="8367482" y="5821918"/>
                <a:ext cx="798307" cy="799183"/>
              </a:xfrm>
              <a:custGeom>
                <a:avLst/>
                <a:gdLst/>
                <a:ahLst/>
                <a:cxnLst/>
                <a:rect l="l" t="t" r="r" b="b"/>
                <a:pathLst>
                  <a:path w="350519" h="350519" extrusionOk="0">
                    <a:moveTo>
                      <a:pt x="350520" y="0"/>
                    </a:moveTo>
                    <a:lnTo>
                      <a:pt x="0" y="0"/>
                    </a:lnTo>
                    <a:lnTo>
                      <a:pt x="0" y="175260"/>
                    </a:lnTo>
                    <a:cubicBezTo>
                      <a:pt x="0" y="271463"/>
                      <a:pt x="79057" y="350520"/>
                      <a:pt x="175260" y="350520"/>
                    </a:cubicBezTo>
                    <a:lnTo>
                      <a:pt x="175260" y="350520"/>
                    </a:lnTo>
                    <a:cubicBezTo>
                      <a:pt x="271462" y="350520"/>
                      <a:pt x="350520" y="271463"/>
                      <a:pt x="350520" y="175260"/>
                    </a:cubicBezTo>
                    <a:lnTo>
                      <a:pt x="350520" y="0"/>
                    </a:lnTo>
                    <a:close/>
                  </a:path>
                </a:pathLst>
              </a:custGeom>
              <a:solidFill>
                <a:srgbClr val="CD2C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03;p4"/>
              <p:cNvSpPr/>
              <p:nvPr/>
            </p:nvSpPr>
            <p:spPr>
              <a:xfrm>
                <a:off x="8287174" y="5706877"/>
                <a:ext cx="956668" cy="230198"/>
              </a:xfrm>
              <a:custGeom>
                <a:avLst/>
                <a:gdLst/>
                <a:ahLst/>
                <a:cxnLst/>
                <a:rect l="l" t="t" r="r" b="b"/>
                <a:pathLst>
                  <a:path w="420052" h="100964" extrusionOk="0">
                    <a:moveTo>
                      <a:pt x="369570" y="0"/>
                    </a:moveTo>
                    <a:lnTo>
                      <a:pt x="50483" y="0"/>
                    </a:lnTo>
                    <a:cubicBezTo>
                      <a:pt x="22860" y="0"/>
                      <a:pt x="0" y="22860"/>
                      <a:pt x="0" y="50483"/>
                    </a:cubicBezTo>
                    <a:lnTo>
                      <a:pt x="0" y="50483"/>
                    </a:lnTo>
                    <a:cubicBezTo>
                      <a:pt x="0" y="78105"/>
                      <a:pt x="22860" y="100965"/>
                      <a:pt x="50483" y="100965"/>
                    </a:cubicBezTo>
                    <a:lnTo>
                      <a:pt x="369570" y="100965"/>
                    </a:lnTo>
                    <a:cubicBezTo>
                      <a:pt x="397192" y="100965"/>
                      <a:pt x="420053" y="78105"/>
                      <a:pt x="420053" y="50483"/>
                    </a:cubicBezTo>
                    <a:lnTo>
                      <a:pt x="420053" y="50483"/>
                    </a:lnTo>
                    <a:cubicBezTo>
                      <a:pt x="420053" y="22860"/>
                      <a:pt x="397192" y="0"/>
                      <a:pt x="369570" y="0"/>
                    </a:cubicBezTo>
                    <a:close/>
                  </a:path>
                </a:pathLst>
              </a:custGeom>
              <a:solidFill>
                <a:srgbClr val="DED3D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04;p4"/>
              <p:cNvSpPr/>
              <p:nvPr/>
            </p:nvSpPr>
            <p:spPr>
              <a:xfrm>
                <a:off x="8367482" y="2240498"/>
                <a:ext cx="798307" cy="636307"/>
              </a:xfrm>
              <a:custGeom>
                <a:avLst/>
                <a:gdLst/>
                <a:ahLst/>
                <a:cxnLst/>
                <a:rect l="l" t="t" r="r" b="b"/>
                <a:pathLst>
                  <a:path w="350519" h="279082" extrusionOk="0">
                    <a:moveTo>
                      <a:pt x="111443" y="40005"/>
                    </a:moveTo>
                    <a:lnTo>
                      <a:pt x="87630" y="91440"/>
                    </a:lnTo>
                    <a:lnTo>
                      <a:pt x="0" y="279083"/>
                    </a:lnTo>
                    <a:lnTo>
                      <a:pt x="175260" y="279083"/>
                    </a:lnTo>
                    <a:lnTo>
                      <a:pt x="350520" y="279083"/>
                    </a:lnTo>
                    <a:lnTo>
                      <a:pt x="262890" y="91440"/>
                    </a:lnTo>
                    <a:lnTo>
                      <a:pt x="239077" y="40005"/>
                    </a:lnTo>
                    <a:cubicBezTo>
                      <a:pt x="227648" y="15240"/>
                      <a:pt x="203835" y="0"/>
                      <a:pt x="175260" y="0"/>
                    </a:cubicBezTo>
                    <a:cubicBezTo>
                      <a:pt x="146685" y="0"/>
                      <a:pt x="122873" y="15240"/>
                      <a:pt x="111443" y="40005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05;p4"/>
              <p:cNvSpPr/>
              <p:nvPr/>
            </p:nvSpPr>
            <p:spPr>
              <a:xfrm>
                <a:off x="8554141" y="2240498"/>
                <a:ext cx="423016" cy="234544"/>
              </a:xfrm>
              <a:custGeom>
                <a:avLst/>
                <a:gdLst/>
                <a:ahLst/>
                <a:cxnLst/>
                <a:rect l="l" t="t" r="r" b="b"/>
                <a:pathLst>
                  <a:path w="185737" h="102870" extrusionOk="0">
                    <a:moveTo>
                      <a:pt x="29528" y="40005"/>
                    </a:moveTo>
                    <a:lnTo>
                      <a:pt x="5715" y="91440"/>
                    </a:lnTo>
                    <a:lnTo>
                      <a:pt x="0" y="102870"/>
                    </a:lnTo>
                    <a:lnTo>
                      <a:pt x="185738" y="102870"/>
                    </a:lnTo>
                    <a:lnTo>
                      <a:pt x="180022" y="91440"/>
                    </a:lnTo>
                    <a:lnTo>
                      <a:pt x="156210" y="40005"/>
                    </a:lnTo>
                    <a:cubicBezTo>
                      <a:pt x="144780" y="15240"/>
                      <a:pt x="120967" y="0"/>
                      <a:pt x="92392" y="0"/>
                    </a:cubicBezTo>
                    <a:cubicBezTo>
                      <a:pt x="64770" y="0"/>
                      <a:pt x="40958" y="15240"/>
                      <a:pt x="29528" y="400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739DAFAA-8A2A-D096-2221-B2A06C226422}"/>
                </a:ext>
              </a:extLst>
            </p:cNvPr>
            <p:cNvSpPr txBox="1"/>
            <p:nvPr/>
          </p:nvSpPr>
          <p:spPr>
            <a:xfrm>
              <a:off x="1985815" y="2916404"/>
              <a:ext cx="9803218" cy="1668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Số 1 000 000 là số tự nhiên lớn nhất. </a:t>
              </a:r>
            </a:p>
            <a:p>
              <a:pPr algn="just">
                <a:lnSpc>
                  <a:spcPct val="150000"/>
                </a:lnSpc>
              </a:pPr>
              <a:endPara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E883AD55-DFFC-1085-04BD-2E8DE66EEF22}"/>
                </a:ext>
              </a:extLst>
            </p:cNvPr>
            <p:cNvSpPr/>
            <p:nvPr/>
          </p:nvSpPr>
          <p:spPr>
            <a:xfrm>
              <a:off x="9162111" y="2980559"/>
              <a:ext cx="616688" cy="627321"/>
            </a:xfrm>
            <a:prstGeom prst="roundRect">
              <a:avLst/>
            </a:prstGeom>
            <a:solidFill>
              <a:srgbClr val="FFFFFF"/>
            </a:solidFill>
            <a:ln w="5715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S</a:t>
              </a:r>
            </a:p>
          </p:txBody>
        </p:sp>
      </p:grpSp>
      <p:pic>
        <p:nvPicPr>
          <p:cNvPr id="36" name="Picture 4" descr="C:\Users\HP\Desktop\peach-5309315_1280-removebg-preview.png">
            <a:extLst>
              <a:ext uri="{FF2B5EF4-FFF2-40B4-BE49-F238E27FC236}">
                <a16:creationId xmlns:a16="http://schemas.microsoft.com/office/drawing/2014/main" xmlns="" id="{6CE1DF7F-08E3-3B6B-55B5-72048E490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027272" y="2778081"/>
            <a:ext cx="1158948" cy="130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so_1_trieu_la_so_tu_nhien_lon_nhat_dung_hay_sai_2ba78bcb-c781-45b6-9eac-a4a8984576ef">
            <a:hlinkClick r:id="" action="ppaction://media"/>
            <a:extLst>
              <a:ext uri="{FF2B5EF4-FFF2-40B4-BE49-F238E27FC236}">
                <a16:creationId xmlns:a16="http://schemas.microsoft.com/office/drawing/2014/main" xmlns="" id="{7866CE43-7683-4AF6-91C4-454819530F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96265" y="60359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5132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68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3077" grpId="0"/>
      <p:bldP spid="5" grpId="0" animBg="1"/>
      <p:bldP spid="8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4">
            <a:extLst>
              <a:ext uri="{FF2B5EF4-FFF2-40B4-BE49-F238E27FC236}">
                <a16:creationId xmlns:a16="http://schemas.microsoft.com/office/drawing/2014/main" xmlns="" id="{90550DE1-D627-449B-B836-BDAE1340FE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2427" y="970183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6">
            <a:extLst>
              <a:ext uri="{FF2B5EF4-FFF2-40B4-BE49-F238E27FC236}">
                <a16:creationId xmlns:a16="http://schemas.microsoft.com/office/drawing/2014/main" xmlns="" id="{1BFFAFC5-2F1A-45DC-BEDB-AEB0642B79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888" y="-709308"/>
            <a:ext cx="21431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16">
            <a:extLst>
              <a:ext uri="{FF2B5EF4-FFF2-40B4-BE49-F238E27FC236}">
                <a16:creationId xmlns:a16="http://schemas.microsoft.com/office/drawing/2014/main" xmlns="" id="{C22651D7-FD3E-4262-9C41-660FCCB692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7" y="2053431"/>
            <a:ext cx="12001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Picture 19">
            <a:extLst>
              <a:ext uri="{FF2B5EF4-FFF2-40B4-BE49-F238E27FC236}">
                <a16:creationId xmlns:a16="http://schemas.microsoft.com/office/drawing/2014/main" xmlns="" id="{878FDBD0-F715-4F3C-BF06-85573ED72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506" y="11112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21">
            <a:extLst>
              <a:ext uri="{FF2B5EF4-FFF2-40B4-BE49-F238E27FC236}">
                <a16:creationId xmlns:a16="http://schemas.microsoft.com/office/drawing/2014/main" xmlns="" id="{6D8363DA-B250-4A3C-BEE7-5FB62ED874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853" y="11112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9" name="Picture 23">
            <a:extLst>
              <a:ext uri="{FF2B5EF4-FFF2-40B4-BE49-F238E27FC236}">
                <a16:creationId xmlns:a16="http://schemas.microsoft.com/office/drawing/2014/main" xmlns="" id="{78890A55-0042-469D-A1A7-0F68B1EEE1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75" y="114300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ction Button: Home 1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3B29446E-D2E1-4D71-9A1D-BD75891AC297}"/>
              </a:ext>
            </a:extLst>
          </p:cNvPr>
          <p:cNvSpPr/>
          <p:nvPr/>
        </p:nvSpPr>
        <p:spPr>
          <a:xfrm>
            <a:off x="1676401" y="228600"/>
            <a:ext cx="1039813" cy="914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17448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2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Google Shape;77;p4"/>
          <p:cNvSpPr/>
          <p:nvPr/>
        </p:nvSpPr>
        <p:spPr>
          <a:xfrm rot="9167139">
            <a:off x="-1581753" y="-2913081"/>
            <a:ext cx="15355503" cy="14188112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15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0" name="Picture 4" descr="Không có mô tả.">
            <a:extLst>
              <a:ext uri="{FF2B5EF4-FFF2-40B4-BE49-F238E27FC236}">
                <a16:creationId xmlns:a16="http://schemas.microsoft.com/office/drawing/2014/main" xmlns="" id="{0B5E7805-7B0B-46AA-B18B-64E860DF8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883060" y="-349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xmlns="" id="{6A1B0209-6EA7-45EE-9ED7-ADBA7DEFFE52}"/>
              </a:ext>
            </a:extLst>
          </p:cNvPr>
          <p:cNvSpPr/>
          <p:nvPr/>
        </p:nvSpPr>
        <p:spPr>
          <a:xfrm>
            <a:off x="1253376" y="1039423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0B3CE889-7A24-41AD-B9F2-80D6ADEFE7FC}"/>
              </a:ext>
            </a:extLst>
          </p:cNvPr>
          <p:cNvGrpSpPr/>
          <p:nvPr/>
        </p:nvGrpSpPr>
        <p:grpSpPr>
          <a:xfrm>
            <a:off x="1871183" y="1059387"/>
            <a:ext cx="1531236" cy="472050"/>
            <a:chOff x="1870518" y="1440653"/>
            <a:chExt cx="1116312" cy="461665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xmlns="" id="{A6BC0D11-70C1-4A12-A460-F6DBB0A41667}"/>
                </a:ext>
              </a:extLst>
            </p:cNvPr>
            <p:cNvGrpSpPr/>
            <p:nvPr/>
          </p:nvGrpSpPr>
          <p:grpSpPr>
            <a:xfrm>
              <a:off x="1870518" y="1440654"/>
              <a:ext cx="881092" cy="451508"/>
              <a:chOff x="1870518" y="1440654"/>
              <a:chExt cx="881092" cy="451508"/>
            </a:xfrm>
          </p:grpSpPr>
          <p:sp>
            <p:nvSpPr>
              <p:cNvPr id="85" name="Rectangle: Rounded Corners 7">
                <a:extLst>
                  <a:ext uri="{FF2B5EF4-FFF2-40B4-BE49-F238E27FC236}">
                    <a16:creationId xmlns:a16="http://schemas.microsoft.com/office/drawing/2014/main" xmlns="" id="{7BD57A89-B3DB-4236-846F-74471A2F8B82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vi-V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9BC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xmlns="" id="{9AA4441F-A418-4D28-BC8A-5450C1D331E5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782587" cy="451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sz="24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Đ, S</a:t>
                </a:r>
                <a:endPara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4F516629-24C8-484C-BF4F-AF2266D7E4AC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E69B857F-AFD7-A4D0-657D-B2F003EF486F}"/>
              </a:ext>
            </a:extLst>
          </p:cNvPr>
          <p:cNvGrpSpPr/>
          <p:nvPr/>
        </p:nvGrpSpPr>
        <p:grpSpPr>
          <a:xfrm>
            <a:off x="541244" y="2008641"/>
            <a:ext cx="11157077" cy="4916143"/>
            <a:chOff x="368616" y="1765005"/>
            <a:chExt cx="11157077" cy="4916143"/>
          </a:xfrm>
        </p:grpSpPr>
        <p:grpSp>
          <p:nvGrpSpPr>
            <p:cNvPr id="23" name="Google Shape;97;p4"/>
            <p:cNvGrpSpPr/>
            <p:nvPr/>
          </p:nvGrpSpPr>
          <p:grpSpPr>
            <a:xfrm rot="-1341854">
              <a:off x="368616" y="2300468"/>
              <a:ext cx="957510" cy="4380680"/>
              <a:chOff x="8286350" y="2240498"/>
              <a:chExt cx="957493" cy="4380603"/>
            </a:xfrm>
          </p:grpSpPr>
          <p:sp>
            <p:nvSpPr>
              <p:cNvPr id="24" name="Google Shape;98;p4"/>
              <p:cNvSpPr/>
              <p:nvPr/>
            </p:nvSpPr>
            <p:spPr>
              <a:xfrm>
                <a:off x="8286350" y="2240499"/>
                <a:ext cx="956671" cy="4377685"/>
              </a:xfrm>
              <a:custGeom>
                <a:avLst/>
                <a:gdLst/>
                <a:ahLst/>
                <a:cxnLst/>
                <a:rect l="l" t="t" r="r" b="b"/>
                <a:pathLst>
                  <a:path w="420053" h="1922145" extrusionOk="0">
                    <a:moveTo>
                      <a:pt x="209550" y="0"/>
                    </a:moveTo>
                    <a:lnTo>
                      <a:pt x="210027" y="133"/>
                    </a:lnTo>
                    <a:lnTo>
                      <a:pt x="210503" y="0"/>
                    </a:lnTo>
                    <a:cubicBezTo>
                      <a:pt x="239078" y="0"/>
                      <a:pt x="262891" y="15240"/>
                      <a:pt x="274320" y="40005"/>
                    </a:cubicBezTo>
                    <a:lnTo>
                      <a:pt x="298133" y="91440"/>
                    </a:lnTo>
                    <a:lnTo>
                      <a:pt x="385763" y="279083"/>
                    </a:lnTo>
                    <a:lnTo>
                      <a:pt x="384810" y="279083"/>
                    </a:lnTo>
                    <a:lnTo>
                      <a:pt x="384810" y="1527513"/>
                    </a:lnTo>
                    <a:lnTo>
                      <a:pt x="405170" y="1536025"/>
                    </a:lnTo>
                    <a:cubicBezTo>
                      <a:pt x="414338" y="1545193"/>
                      <a:pt x="420053" y="1557814"/>
                      <a:pt x="420053" y="1571625"/>
                    </a:cubicBezTo>
                    <a:cubicBezTo>
                      <a:pt x="420053" y="1585436"/>
                      <a:pt x="414338" y="1598057"/>
                      <a:pt x="405170" y="1607224"/>
                    </a:cubicBezTo>
                    <a:lnTo>
                      <a:pt x="385763" y="1615338"/>
                    </a:lnTo>
                    <a:lnTo>
                      <a:pt x="385763" y="1746885"/>
                    </a:lnTo>
                    <a:cubicBezTo>
                      <a:pt x="385763" y="1843088"/>
                      <a:pt x="306705" y="1922145"/>
                      <a:pt x="210503" y="1922145"/>
                    </a:cubicBezTo>
                    <a:cubicBezTo>
                      <a:pt x="114300" y="1922145"/>
                      <a:pt x="35243" y="1843088"/>
                      <a:pt x="35243" y="1746885"/>
                    </a:cubicBezTo>
                    <a:lnTo>
                      <a:pt x="35243" y="1615736"/>
                    </a:lnTo>
                    <a:lnTo>
                      <a:pt x="14883" y="1607224"/>
                    </a:lnTo>
                    <a:cubicBezTo>
                      <a:pt x="5715" y="1598057"/>
                      <a:pt x="0" y="1585436"/>
                      <a:pt x="0" y="1571625"/>
                    </a:cubicBezTo>
                    <a:cubicBezTo>
                      <a:pt x="0" y="1557814"/>
                      <a:pt x="5715" y="1545193"/>
                      <a:pt x="14883" y="1536025"/>
                    </a:cubicBezTo>
                    <a:lnTo>
                      <a:pt x="34290" y="1527912"/>
                    </a:lnTo>
                    <a:lnTo>
                      <a:pt x="34290" y="279083"/>
                    </a:lnTo>
                    <a:lnTo>
                      <a:pt x="35243" y="279083"/>
                    </a:lnTo>
                    <a:lnTo>
                      <a:pt x="117535" y="102870"/>
                    </a:lnTo>
                    <a:lnTo>
                      <a:pt x="117158" y="102870"/>
                    </a:lnTo>
                    <a:lnTo>
                      <a:pt x="122873" y="91440"/>
                    </a:lnTo>
                    <a:lnTo>
                      <a:pt x="146686" y="40005"/>
                    </a:lnTo>
                    <a:cubicBezTo>
                      <a:pt x="158116" y="15240"/>
                      <a:pt x="181928" y="0"/>
                      <a:pt x="209550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99;p4"/>
              <p:cNvSpPr/>
              <p:nvPr/>
            </p:nvSpPr>
            <p:spPr>
              <a:xfrm>
                <a:off x="8365310" y="2876473"/>
                <a:ext cx="798309" cy="2946996"/>
              </a:xfrm>
              <a:custGeom>
                <a:avLst/>
                <a:gdLst/>
                <a:ahLst/>
                <a:cxnLst/>
                <a:rect l="l" t="t" r="r" b="b"/>
                <a:pathLst>
                  <a:path w="350520" h="1292542" extrusionOk="0">
                    <a:moveTo>
                      <a:pt x="0" y="0"/>
                    </a:moveTo>
                    <a:lnTo>
                      <a:pt x="350520" y="0"/>
                    </a:lnTo>
                    <a:lnTo>
                      <a:pt x="350520" y="1292543"/>
                    </a:lnTo>
                    <a:lnTo>
                      <a:pt x="0" y="129254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00;p4"/>
              <p:cNvSpPr/>
              <p:nvPr/>
            </p:nvSpPr>
            <p:spPr>
              <a:xfrm>
                <a:off x="8953948" y="2876475"/>
                <a:ext cx="210111" cy="2946996"/>
              </a:xfrm>
              <a:custGeom>
                <a:avLst/>
                <a:gdLst/>
                <a:ahLst/>
                <a:cxnLst/>
                <a:rect l="l" t="t" r="r" b="b"/>
                <a:pathLst>
                  <a:path w="162877" h="1292542" extrusionOk="0">
                    <a:moveTo>
                      <a:pt x="0" y="0"/>
                    </a:moveTo>
                    <a:lnTo>
                      <a:pt x="162878" y="0"/>
                    </a:lnTo>
                    <a:lnTo>
                      <a:pt x="162878" y="1292543"/>
                    </a:lnTo>
                    <a:lnTo>
                      <a:pt x="0" y="1292543"/>
                    </a:lnTo>
                    <a:close/>
                  </a:path>
                </a:pathLst>
              </a:custGeom>
              <a:solidFill>
                <a:srgbClr val="FFFFFF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01;p4"/>
              <p:cNvSpPr/>
              <p:nvPr/>
            </p:nvSpPr>
            <p:spPr>
              <a:xfrm>
                <a:off x="8365299" y="2876475"/>
                <a:ext cx="210111" cy="2946996"/>
              </a:xfrm>
              <a:custGeom>
                <a:avLst/>
                <a:gdLst/>
                <a:ahLst/>
                <a:cxnLst/>
                <a:rect l="l" t="t" r="r" b="b"/>
                <a:pathLst>
                  <a:path w="162877" h="1292542" extrusionOk="0">
                    <a:moveTo>
                      <a:pt x="0" y="0"/>
                    </a:moveTo>
                    <a:lnTo>
                      <a:pt x="162878" y="0"/>
                    </a:lnTo>
                    <a:lnTo>
                      <a:pt x="162878" y="1292543"/>
                    </a:lnTo>
                    <a:lnTo>
                      <a:pt x="0" y="1292543"/>
                    </a:lnTo>
                    <a:close/>
                  </a:path>
                </a:pathLst>
              </a:custGeom>
              <a:solidFill>
                <a:srgbClr val="FFFFFF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02;p4"/>
              <p:cNvSpPr/>
              <p:nvPr/>
            </p:nvSpPr>
            <p:spPr>
              <a:xfrm>
                <a:off x="8367482" y="5821918"/>
                <a:ext cx="798307" cy="799183"/>
              </a:xfrm>
              <a:custGeom>
                <a:avLst/>
                <a:gdLst/>
                <a:ahLst/>
                <a:cxnLst/>
                <a:rect l="l" t="t" r="r" b="b"/>
                <a:pathLst>
                  <a:path w="350519" h="350519" extrusionOk="0">
                    <a:moveTo>
                      <a:pt x="350520" y="0"/>
                    </a:moveTo>
                    <a:lnTo>
                      <a:pt x="0" y="0"/>
                    </a:lnTo>
                    <a:lnTo>
                      <a:pt x="0" y="175260"/>
                    </a:lnTo>
                    <a:cubicBezTo>
                      <a:pt x="0" y="271463"/>
                      <a:pt x="79057" y="350520"/>
                      <a:pt x="175260" y="350520"/>
                    </a:cubicBezTo>
                    <a:lnTo>
                      <a:pt x="175260" y="350520"/>
                    </a:lnTo>
                    <a:cubicBezTo>
                      <a:pt x="271462" y="350520"/>
                      <a:pt x="350520" y="271463"/>
                      <a:pt x="350520" y="175260"/>
                    </a:cubicBezTo>
                    <a:lnTo>
                      <a:pt x="350520" y="0"/>
                    </a:lnTo>
                    <a:close/>
                  </a:path>
                </a:pathLst>
              </a:custGeom>
              <a:solidFill>
                <a:srgbClr val="CD2C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03;p4"/>
              <p:cNvSpPr/>
              <p:nvPr/>
            </p:nvSpPr>
            <p:spPr>
              <a:xfrm>
                <a:off x="8287174" y="5706877"/>
                <a:ext cx="956668" cy="230198"/>
              </a:xfrm>
              <a:custGeom>
                <a:avLst/>
                <a:gdLst/>
                <a:ahLst/>
                <a:cxnLst/>
                <a:rect l="l" t="t" r="r" b="b"/>
                <a:pathLst>
                  <a:path w="420052" h="100964" extrusionOk="0">
                    <a:moveTo>
                      <a:pt x="369570" y="0"/>
                    </a:moveTo>
                    <a:lnTo>
                      <a:pt x="50483" y="0"/>
                    </a:lnTo>
                    <a:cubicBezTo>
                      <a:pt x="22860" y="0"/>
                      <a:pt x="0" y="22860"/>
                      <a:pt x="0" y="50483"/>
                    </a:cubicBezTo>
                    <a:lnTo>
                      <a:pt x="0" y="50483"/>
                    </a:lnTo>
                    <a:cubicBezTo>
                      <a:pt x="0" y="78105"/>
                      <a:pt x="22860" y="100965"/>
                      <a:pt x="50483" y="100965"/>
                    </a:cubicBezTo>
                    <a:lnTo>
                      <a:pt x="369570" y="100965"/>
                    </a:lnTo>
                    <a:cubicBezTo>
                      <a:pt x="397192" y="100965"/>
                      <a:pt x="420053" y="78105"/>
                      <a:pt x="420053" y="50483"/>
                    </a:cubicBezTo>
                    <a:lnTo>
                      <a:pt x="420053" y="50483"/>
                    </a:lnTo>
                    <a:cubicBezTo>
                      <a:pt x="420053" y="22860"/>
                      <a:pt x="397192" y="0"/>
                      <a:pt x="369570" y="0"/>
                    </a:cubicBezTo>
                    <a:close/>
                  </a:path>
                </a:pathLst>
              </a:custGeom>
              <a:solidFill>
                <a:srgbClr val="DED3D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04;p4"/>
              <p:cNvSpPr/>
              <p:nvPr/>
            </p:nvSpPr>
            <p:spPr>
              <a:xfrm>
                <a:off x="8367482" y="2240498"/>
                <a:ext cx="798307" cy="636307"/>
              </a:xfrm>
              <a:custGeom>
                <a:avLst/>
                <a:gdLst/>
                <a:ahLst/>
                <a:cxnLst/>
                <a:rect l="l" t="t" r="r" b="b"/>
                <a:pathLst>
                  <a:path w="350519" h="279082" extrusionOk="0">
                    <a:moveTo>
                      <a:pt x="111443" y="40005"/>
                    </a:moveTo>
                    <a:lnTo>
                      <a:pt x="87630" y="91440"/>
                    </a:lnTo>
                    <a:lnTo>
                      <a:pt x="0" y="279083"/>
                    </a:lnTo>
                    <a:lnTo>
                      <a:pt x="175260" y="279083"/>
                    </a:lnTo>
                    <a:lnTo>
                      <a:pt x="350520" y="279083"/>
                    </a:lnTo>
                    <a:lnTo>
                      <a:pt x="262890" y="91440"/>
                    </a:lnTo>
                    <a:lnTo>
                      <a:pt x="239077" y="40005"/>
                    </a:lnTo>
                    <a:cubicBezTo>
                      <a:pt x="227648" y="15240"/>
                      <a:pt x="203835" y="0"/>
                      <a:pt x="175260" y="0"/>
                    </a:cubicBezTo>
                    <a:cubicBezTo>
                      <a:pt x="146685" y="0"/>
                      <a:pt x="122873" y="15240"/>
                      <a:pt x="111443" y="40005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05;p4"/>
              <p:cNvSpPr/>
              <p:nvPr/>
            </p:nvSpPr>
            <p:spPr>
              <a:xfrm>
                <a:off x="8554141" y="2240498"/>
                <a:ext cx="423016" cy="234544"/>
              </a:xfrm>
              <a:custGeom>
                <a:avLst/>
                <a:gdLst/>
                <a:ahLst/>
                <a:cxnLst/>
                <a:rect l="l" t="t" r="r" b="b"/>
                <a:pathLst>
                  <a:path w="185737" h="102870" extrusionOk="0">
                    <a:moveTo>
                      <a:pt x="29528" y="40005"/>
                    </a:moveTo>
                    <a:lnTo>
                      <a:pt x="5715" y="91440"/>
                    </a:lnTo>
                    <a:lnTo>
                      <a:pt x="0" y="102870"/>
                    </a:lnTo>
                    <a:lnTo>
                      <a:pt x="185738" y="102870"/>
                    </a:lnTo>
                    <a:lnTo>
                      <a:pt x="180022" y="91440"/>
                    </a:lnTo>
                    <a:lnTo>
                      <a:pt x="156210" y="40005"/>
                    </a:lnTo>
                    <a:cubicBezTo>
                      <a:pt x="144780" y="15240"/>
                      <a:pt x="120967" y="0"/>
                      <a:pt x="92392" y="0"/>
                    </a:cubicBezTo>
                    <a:cubicBezTo>
                      <a:pt x="64770" y="0"/>
                      <a:pt x="40958" y="15240"/>
                      <a:pt x="29528" y="400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739DAFAA-8A2A-D096-2221-B2A06C226422}"/>
                </a:ext>
              </a:extLst>
            </p:cNvPr>
            <p:cNvSpPr txBox="1"/>
            <p:nvPr/>
          </p:nvSpPr>
          <p:spPr>
            <a:xfrm>
              <a:off x="1722475" y="1765005"/>
              <a:ext cx="9803218" cy="2499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Dãy số 1, 2, 3, 4, 5… là dãy số tự nhiê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n.</a:t>
              </a:r>
              <a:endPara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lnSpc>
                  <a:spcPct val="150000"/>
                </a:lnSpc>
              </a:pPr>
              <a:endPara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E883AD55-DFFC-1085-04BD-2E8DE66EEF22}"/>
                </a:ext>
              </a:extLst>
            </p:cNvPr>
            <p:cNvSpPr/>
            <p:nvPr/>
          </p:nvSpPr>
          <p:spPr>
            <a:xfrm>
              <a:off x="9194618" y="2648973"/>
              <a:ext cx="616688" cy="627321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5715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S</a:t>
              </a:r>
            </a:p>
          </p:txBody>
        </p:sp>
      </p:grpSp>
      <p:pic>
        <p:nvPicPr>
          <p:cNvPr id="36" name="Picture 4" descr="C:\Users\HP\Desktop\peach-5309315_1280-removebg-preview.png">
            <a:extLst>
              <a:ext uri="{FF2B5EF4-FFF2-40B4-BE49-F238E27FC236}">
                <a16:creationId xmlns:a16="http://schemas.microsoft.com/office/drawing/2014/main" xmlns="" id="{6CE1DF7F-08E3-3B6B-55B5-72048E490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26901" y="2628164"/>
            <a:ext cx="1158948" cy="130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day_so_mot_hai_ba_bon_nam_la_day_so_tu_5e09eb32-f55a-475d-a350-ae8387c78588">
            <a:hlinkClick r:id="" action="ppaction://media"/>
            <a:extLst>
              <a:ext uri="{FF2B5EF4-FFF2-40B4-BE49-F238E27FC236}">
                <a16:creationId xmlns:a16="http://schemas.microsoft.com/office/drawing/2014/main" xmlns="" id="{41CC6C0F-EADE-4738-9ACB-F50891E7A5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55246" y="66617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576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59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3077" grpId="0"/>
      <p:bldP spid="5" grpId="0" animBg="1"/>
      <p:bldP spid="8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6">
            <a:extLst>
              <a:ext uri="{FF2B5EF4-FFF2-40B4-BE49-F238E27FC236}">
                <a16:creationId xmlns:a16="http://schemas.microsoft.com/office/drawing/2014/main" xmlns="" id="{1BFFAFC5-2F1A-45DC-BEDB-AEB0642B7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888" y="-709308"/>
            <a:ext cx="21431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16">
            <a:extLst>
              <a:ext uri="{FF2B5EF4-FFF2-40B4-BE49-F238E27FC236}">
                <a16:creationId xmlns:a16="http://schemas.microsoft.com/office/drawing/2014/main" xmlns="" id="{C22651D7-FD3E-4262-9C41-660FCCB692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7" y="2053431"/>
            <a:ext cx="12001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5" name="Picture 19">
            <a:extLst>
              <a:ext uri="{FF2B5EF4-FFF2-40B4-BE49-F238E27FC236}">
                <a16:creationId xmlns:a16="http://schemas.microsoft.com/office/drawing/2014/main" xmlns="" id="{878FDBD0-F715-4F3C-BF06-85573ED725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506" y="11112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21">
            <a:extLst>
              <a:ext uri="{FF2B5EF4-FFF2-40B4-BE49-F238E27FC236}">
                <a16:creationId xmlns:a16="http://schemas.microsoft.com/office/drawing/2014/main" xmlns="" id="{6D8363DA-B250-4A3C-BEE7-5FB62ED874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853" y="11112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9" name="Picture 23">
            <a:extLst>
              <a:ext uri="{FF2B5EF4-FFF2-40B4-BE49-F238E27FC236}">
                <a16:creationId xmlns:a16="http://schemas.microsoft.com/office/drawing/2014/main" xmlns="" id="{78890A55-0042-469D-A1A7-0F68B1EEE1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75" y="114300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ction Button: Home 1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3B29446E-D2E1-4D71-9A1D-BD75891AC297}"/>
              </a:ext>
            </a:extLst>
          </p:cNvPr>
          <p:cNvSpPr/>
          <p:nvPr/>
        </p:nvSpPr>
        <p:spPr>
          <a:xfrm>
            <a:off x="1676401" y="228600"/>
            <a:ext cx="1039813" cy="914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95220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37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2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Google Shape;77;p4"/>
          <p:cNvSpPr/>
          <p:nvPr/>
        </p:nvSpPr>
        <p:spPr>
          <a:xfrm rot="9167139">
            <a:off x="-1581753" y="-2913081"/>
            <a:ext cx="15355503" cy="14188112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15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0" name="Picture 4" descr="Không có mô tả.">
            <a:extLst>
              <a:ext uri="{FF2B5EF4-FFF2-40B4-BE49-F238E27FC236}">
                <a16:creationId xmlns:a16="http://schemas.microsoft.com/office/drawing/2014/main" xmlns="" id="{0B5E7805-7B0B-46AA-B18B-64E860DF8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883060" y="-349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xmlns="" id="{6A1B0209-6EA7-45EE-9ED7-ADBA7DEFFE52}"/>
              </a:ext>
            </a:extLst>
          </p:cNvPr>
          <p:cNvSpPr/>
          <p:nvPr/>
        </p:nvSpPr>
        <p:spPr>
          <a:xfrm>
            <a:off x="1253376" y="1039423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0B3CE889-7A24-41AD-B9F2-80D6ADEFE7FC}"/>
              </a:ext>
            </a:extLst>
          </p:cNvPr>
          <p:cNvGrpSpPr/>
          <p:nvPr/>
        </p:nvGrpSpPr>
        <p:grpSpPr>
          <a:xfrm>
            <a:off x="1871183" y="1059387"/>
            <a:ext cx="1531236" cy="472050"/>
            <a:chOff x="1870518" y="1440653"/>
            <a:chExt cx="1116312" cy="461665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xmlns="" id="{A6BC0D11-70C1-4A12-A460-F6DBB0A41667}"/>
                </a:ext>
              </a:extLst>
            </p:cNvPr>
            <p:cNvGrpSpPr/>
            <p:nvPr/>
          </p:nvGrpSpPr>
          <p:grpSpPr>
            <a:xfrm>
              <a:off x="1870518" y="1440654"/>
              <a:ext cx="881092" cy="451508"/>
              <a:chOff x="1870518" y="1440654"/>
              <a:chExt cx="881092" cy="451508"/>
            </a:xfrm>
          </p:grpSpPr>
          <p:sp>
            <p:nvSpPr>
              <p:cNvPr id="85" name="Rectangle: Rounded Corners 7">
                <a:extLst>
                  <a:ext uri="{FF2B5EF4-FFF2-40B4-BE49-F238E27FC236}">
                    <a16:creationId xmlns:a16="http://schemas.microsoft.com/office/drawing/2014/main" xmlns="" id="{7BD57A89-B3DB-4236-846F-74471A2F8B82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vi-V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9BC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xmlns="" id="{9AA4441F-A418-4D28-BC8A-5450C1D331E5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782587" cy="451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sz="24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Đ, S</a:t>
                </a:r>
                <a:endPara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4F516629-24C8-484C-BF4F-AF2266D7E4AC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E69B857F-AFD7-A4D0-657D-B2F003EF486F}"/>
              </a:ext>
            </a:extLst>
          </p:cNvPr>
          <p:cNvGrpSpPr/>
          <p:nvPr/>
        </p:nvGrpSpPr>
        <p:grpSpPr>
          <a:xfrm>
            <a:off x="796592" y="1535083"/>
            <a:ext cx="11157077" cy="4916143"/>
            <a:chOff x="368616" y="1765005"/>
            <a:chExt cx="11157077" cy="4916143"/>
          </a:xfrm>
        </p:grpSpPr>
        <p:grpSp>
          <p:nvGrpSpPr>
            <p:cNvPr id="23" name="Google Shape;97;p4"/>
            <p:cNvGrpSpPr/>
            <p:nvPr/>
          </p:nvGrpSpPr>
          <p:grpSpPr>
            <a:xfrm rot="-1341854">
              <a:off x="368616" y="2300468"/>
              <a:ext cx="957510" cy="4380680"/>
              <a:chOff x="8286350" y="2240498"/>
              <a:chExt cx="957493" cy="4380603"/>
            </a:xfrm>
          </p:grpSpPr>
          <p:sp>
            <p:nvSpPr>
              <p:cNvPr id="24" name="Google Shape;98;p4"/>
              <p:cNvSpPr/>
              <p:nvPr/>
            </p:nvSpPr>
            <p:spPr>
              <a:xfrm>
                <a:off x="8286350" y="2240499"/>
                <a:ext cx="956671" cy="4377685"/>
              </a:xfrm>
              <a:custGeom>
                <a:avLst/>
                <a:gdLst/>
                <a:ahLst/>
                <a:cxnLst/>
                <a:rect l="l" t="t" r="r" b="b"/>
                <a:pathLst>
                  <a:path w="420053" h="1922145" extrusionOk="0">
                    <a:moveTo>
                      <a:pt x="209550" y="0"/>
                    </a:moveTo>
                    <a:lnTo>
                      <a:pt x="210027" y="133"/>
                    </a:lnTo>
                    <a:lnTo>
                      <a:pt x="210503" y="0"/>
                    </a:lnTo>
                    <a:cubicBezTo>
                      <a:pt x="239078" y="0"/>
                      <a:pt x="262891" y="15240"/>
                      <a:pt x="274320" y="40005"/>
                    </a:cubicBezTo>
                    <a:lnTo>
                      <a:pt x="298133" y="91440"/>
                    </a:lnTo>
                    <a:lnTo>
                      <a:pt x="385763" y="279083"/>
                    </a:lnTo>
                    <a:lnTo>
                      <a:pt x="384810" y="279083"/>
                    </a:lnTo>
                    <a:lnTo>
                      <a:pt x="384810" y="1527513"/>
                    </a:lnTo>
                    <a:lnTo>
                      <a:pt x="405170" y="1536025"/>
                    </a:lnTo>
                    <a:cubicBezTo>
                      <a:pt x="414338" y="1545193"/>
                      <a:pt x="420053" y="1557814"/>
                      <a:pt x="420053" y="1571625"/>
                    </a:cubicBezTo>
                    <a:cubicBezTo>
                      <a:pt x="420053" y="1585436"/>
                      <a:pt x="414338" y="1598057"/>
                      <a:pt x="405170" y="1607224"/>
                    </a:cubicBezTo>
                    <a:lnTo>
                      <a:pt x="385763" y="1615338"/>
                    </a:lnTo>
                    <a:lnTo>
                      <a:pt x="385763" y="1746885"/>
                    </a:lnTo>
                    <a:cubicBezTo>
                      <a:pt x="385763" y="1843088"/>
                      <a:pt x="306705" y="1922145"/>
                      <a:pt x="210503" y="1922145"/>
                    </a:cubicBezTo>
                    <a:cubicBezTo>
                      <a:pt x="114300" y="1922145"/>
                      <a:pt x="35243" y="1843088"/>
                      <a:pt x="35243" y="1746885"/>
                    </a:cubicBezTo>
                    <a:lnTo>
                      <a:pt x="35243" y="1615736"/>
                    </a:lnTo>
                    <a:lnTo>
                      <a:pt x="14883" y="1607224"/>
                    </a:lnTo>
                    <a:cubicBezTo>
                      <a:pt x="5715" y="1598057"/>
                      <a:pt x="0" y="1585436"/>
                      <a:pt x="0" y="1571625"/>
                    </a:cubicBezTo>
                    <a:cubicBezTo>
                      <a:pt x="0" y="1557814"/>
                      <a:pt x="5715" y="1545193"/>
                      <a:pt x="14883" y="1536025"/>
                    </a:cubicBezTo>
                    <a:lnTo>
                      <a:pt x="34290" y="1527912"/>
                    </a:lnTo>
                    <a:lnTo>
                      <a:pt x="34290" y="279083"/>
                    </a:lnTo>
                    <a:lnTo>
                      <a:pt x="35243" y="279083"/>
                    </a:lnTo>
                    <a:lnTo>
                      <a:pt x="117535" y="102870"/>
                    </a:lnTo>
                    <a:lnTo>
                      <a:pt x="117158" y="102870"/>
                    </a:lnTo>
                    <a:lnTo>
                      <a:pt x="122873" y="91440"/>
                    </a:lnTo>
                    <a:lnTo>
                      <a:pt x="146686" y="40005"/>
                    </a:lnTo>
                    <a:cubicBezTo>
                      <a:pt x="158116" y="15240"/>
                      <a:pt x="181928" y="0"/>
                      <a:pt x="209550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99;p4"/>
              <p:cNvSpPr/>
              <p:nvPr/>
            </p:nvSpPr>
            <p:spPr>
              <a:xfrm>
                <a:off x="8365310" y="2876473"/>
                <a:ext cx="798309" cy="2946996"/>
              </a:xfrm>
              <a:custGeom>
                <a:avLst/>
                <a:gdLst/>
                <a:ahLst/>
                <a:cxnLst/>
                <a:rect l="l" t="t" r="r" b="b"/>
                <a:pathLst>
                  <a:path w="350520" h="1292542" extrusionOk="0">
                    <a:moveTo>
                      <a:pt x="0" y="0"/>
                    </a:moveTo>
                    <a:lnTo>
                      <a:pt x="350520" y="0"/>
                    </a:lnTo>
                    <a:lnTo>
                      <a:pt x="350520" y="1292543"/>
                    </a:lnTo>
                    <a:lnTo>
                      <a:pt x="0" y="129254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00;p4"/>
              <p:cNvSpPr/>
              <p:nvPr/>
            </p:nvSpPr>
            <p:spPr>
              <a:xfrm>
                <a:off x="8953948" y="2876475"/>
                <a:ext cx="210111" cy="2946996"/>
              </a:xfrm>
              <a:custGeom>
                <a:avLst/>
                <a:gdLst/>
                <a:ahLst/>
                <a:cxnLst/>
                <a:rect l="l" t="t" r="r" b="b"/>
                <a:pathLst>
                  <a:path w="162877" h="1292542" extrusionOk="0">
                    <a:moveTo>
                      <a:pt x="0" y="0"/>
                    </a:moveTo>
                    <a:lnTo>
                      <a:pt x="162878" y="0"/>
                    </a:lnTo>
                    <a:lnTo>
                      <a:pt x="162878" y="1292543"/>
                    </a:lnTo>
                    <a:lnTo>
                      <a:pt x="0" y="1292543"/>
                    </a:lnTo>
                    <a:close/>
                  </a:path>
                </a:pathLst>
              </a:custGeom>
              <a:solidFill>
                <a:srgbClr val="FFFFFF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01;p4"/>
              <p:cNvSpPr/>
              <p:nvPr/>
            </p:nvSpPr>
            <p:spPr>
              <a:xfrm>
                <a:off x="8365299" y="2876475"/>
                <a:ext cx="210111" cy="2946996"/>
              </a:xfrm>
              <a:custGeom>
                <a:avLst/>
                <a:gdLst/>
                <a:ahLst/>
                <a:cxnLst/>
                <a:rect l="l" t="t" r="r" b="b"/>
                <a:pathLst>
                  <a:path w="162877" h="1292542" extrusionOk="0">
                    <a:moveTo>
                      <a:pt x="0" y="0"/>
                    </a:moveTo>
                    <a:lnTo>
                      <a:pt x="162878" y="0"/>
                    </a:lnTo>
                    <a:lnTo>
                      <a:pt x="162878" y="1292543"/>
                    </a:lnTo>
                    <a:lnTo>
                      <a:pt x="0" y="1292543"/>
                    </a:lnTo>
                    <a:close/>
                  </a:path>
                </a:pathLst>
              </a:custGeom>
              <a:solidFill>
                <a:srgbClr val="FFFFFF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02;p4"/>
              <p:cNvSpPr/>
              <p:nvPr/>
            </p:nvSpPr>
            <p:spPr>
              <a:xfrm>
                <a:off x="8367482" y="5821918"/>
                <a:ext cx="798307" cy="799183"/>
              </a:xfrm>
              <a:custGeom>
                <a:avLst/>
                <a:gdLst/>
                <a:ahLst/>
                <a:cxnLst/>
                <a:rect l="l" t="t" r="r" b="b"/>
                <a:pathLst>
                  <a:path w="350519" h="350519" extrusionOk="0">
                    <a:moveTo>
                      <a:pt x="350520" y="0"/>
                    </a:moveTo>
                    <a:lnTo>
                      <a:pt x="0" y="0"/>
                    </a:lnTo>
                    <a:lnTo>
                      <a:pt x="0" y="175260"/>
                    </a:lnTo>
                    <a:cubicBezTo>
                      <a:pt x="0" y="271463"/>
                      <a:pt x="79057" y="350520"/>
                      <a:pt x="175260" y="350520"/>
                    </a:cubicBezTo>
                    <a:lnTo>
                      <a:pt x="175260" y="350520"/>
                    </a:lnTo>
                    <a:cubicBezTo>
                      <a:pt x="271462" y="350520"/>
                      <a:pt x="350520" y="271463"/>
                      <a:pt x="350520" y="175260"/>
                    </a:cubicBezTo>
                    <a:lnTo>
                      <a:pt x="350520" y="0"/>
                    </a:lnTo>
                    <a:close/>
                  </a:path>
                </a:pathLst>
              </a:custGeom>
              <a:solidFill>
                <a:srgbClr val="CD2C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03;p4"/>
              <p:cNvSpPr/>
              <p:nvPr/>
            </p:nvSpPr>
            <p:spPr>
              <a:xfrm>
                <a:off x="8287174" y="5706877"/>
                <a:ext cx="956668" cy="230198"/>
              </a:xfrm>
              <a:custGeom>
                <a:avLst/>
                <a:gdLst/>
                <a:ahLst/>
                <a:cxnLst/>
                <a:rect l="l" t="t" r="r" b="b"/>
                <a:pathLst>
                  <a:path w="420052" h="100964" extrusionOk="0">
                    <a:moveTo>
                      <a:pt x="369570" y="0"/>
                    </a:moveTo>
                    <a:lnTo>
                      <a:pt x="50483" y="0"/>
                    </a:lnTo>
                    <a:cubicBezTo>
                      <a:pt x="22860" y="0"/>
                      <a:pt x="0" y="22860"/>
                      <a:pt x="0" y="50483"/>
                    </a:cubicBezTo>
                    <a:lnTo>
                      <a:pt x="0" y="50483"/>
                    </a:lnTo>
                    <a:cubicBezTo>
                      <a:pt x="0" y="78105"/>
                      <a:pt x="22860" y="100965"/>
                      <a:pt x="50483" y="100965"/>
                    </a:cubicBezTo>
                    <a:lnTo>
                      <a:pt x="369570" y="100965"/>
                    </a:lnTo>
                    <a:cubicBezTo>
                      <a:pt x="397192" y="100965"/>
                      <a:pt x="420053" y="78105"/>
                      <a:pt x="420053" y="50483"/>
                    </a:cubicBezTo>
                    <a:lnTo>
                      <a:pt x="420053" y="50483"/>
                    </a:lnTo>
                    <a:cubicBezTo>
                      <a:pt x="420053" y="22860"/>
                      <a:pt x="397192" y="0"/>
                      <a:pt x="369570" y="0"/>
                    </a:cubicBezTo>
                    <a:close/>
                  </a:path>
                </a:pathLst>
              </a:custGeom>
              <a:solidFill>
                <a:srgbClr val="DED3D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04;p4"/>
              <p:cNvSpPr/>
              <p:nvPr/>
            </p:nvSpPr>
            <p:spPr>
              <a:xfrm>
                <a:off x="8367482" y="2240498"/>
                <a:ext cx="798307" cy="636307"/>
              </a:xfrm>
              <a:custGeom>
                <a:avLst/>
                <a:gdLst/>
                <a:ahLst/>
                <a:cxnLst/>
                <a:rect l="l" t="t" r="r" b="b"/>
                <a:pathLst>
                  <a:path w="350519" h="279082" extrusionOk="0">
                    <a:moveTo>
                      <a:pt x="111443" y="40005"/>
                    </a:moveTo>
                    <a:lnTo>
                      <a:pt x="87630" y="91440"/>
                    </a:lnTo>
                    <a:lnTo>
                      <a:pt x="0" y="279083"/>
                    </a:lnTo>
                    <a:lnTo>
                      <a:pt x="175260" y="279083"/>
                    </a:lnTo>
                    <a:lnTo>
                      <a:pt x="350520" y="279083"/>
                    </a:lnTo>
                    <a:lnTo>
                      <a:pt x="262890" y="91440"/>
                    </a:lnTo>
                    <a:lnTo>
                      <a:pt x="239077" y="40005"/>
                    </a:lnTo>
                    <a:cubicBezTo>
                      <a:pt x="227648" y="15240"/>
                      <a:pt x="203835" y="0"/>
                      <a:pt x="175260" y="0"/>
                    </a:cubicBezTo>
                    <a:cubicBezTo>
                      <a:pt x="146685" y="0"/>
                      <a:pt x="122873" y="15240"/>
                      <a:pt x="111443" y="40005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05;p4"/>
              <p:cNvSpPr/>
              <p:nvPr/>
            </p:nvSpPr>
            <p:spPr>
              <a:xfrm>
                <a:off x="8554141" y="2240498"/>
                <a:ext cx="423016" cy="234544"/>
              </a:xfrm>
              <a:custGeom>
                <a:avLst/>
                <a:gdLst/>
                <a:ahLst/>
                <a:cxnLst/>
                <a:rect l="l" t="t" r="r" b="b"/>
                <a:pathLst>
                  <a:path w="185737" h="102870" extrusionOk="0">
                    <a:moveTo>
                      <a:pt x="29528" y="40005"/>
                    </a:moveTo>
                    <a:lnTo>
                      <a:pt x="5715" y="91440"/>
                    </a:lnTo>
                    <a:lnTo>
                      <a:pt x="0" y="102870"/>
                    </a:lnTo>
                    <a:lnTo>
                      <a:pt x="185738" y="102870"/>
                    </a:lnTo>
                    <a:lnTo>
                      <a:pt x="180022" y="91440"/>
                    </a:lnTo>
                    <a:lnTo>
                      <a:pt x="156210" y="40005"/>
                    </a:lnTo>
                    <a:cubicBezTo>
                      <a:pt x="144780" y="15240"/>
                      <a:pt x="120967" y="0"/>
                      <a:pt x="92392" y="0"/>
                    </a:cubicBezTo>
                    <a:cubicBezTo>
                      <a:pt x="64770" y="0"/>
                      <a:pt x="40958" y="15240"/>
                      <a:pt x="29528" y="400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739DAFAA-8A2A-D096-2221-B2A06C226422}"/>
                </a:ext>
              </a:extLst>
            </p:cNvPr>
            <p:cNvSpPr txBox="1"/>
            <p:nvPr/>
          </p:nvSpPr>
          <p:spPr>
            <a:xfrm>
              <a:off x="1722475" y="1765005"/>
              <a:ext cx="9803218" cy="1668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Số đầu tiên của dãy số tự nhiên là số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0.</a:t>
              </a:r>
              <a:endPara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xmlns="" id="{E883AD55-DFFC-1085-04BD-2E8DE66EEF22}"/>
                </a:ext>
              </a:extLst>
            </p:cNvPr>
            <p:cNvSpPr/>
            <p:nvPr/>
          </p:nvSpPr>
          <p:spPr>
            <a:xfrm>
              <a:off x="9378583" y="2633495"/>
              <a:ext cx="616688" cy="62732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5715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Đ</a:t>
              </a:r>
            </a:p>
          </p:txBody>
        </p:sp>
      </p:grpSp>
      <p:pic>
        <p:nvPicPr>
          <p:cNvPr id="36" name="Picture 4" descr="C:\Users\HP\Desktop\peach-5309315_1280-removebg-preview.png">
            <a:extLst>
              <a:ext uri="{FF2B5EF4-FFF2-40B4-BE49-F238E27FC236}">
                <a16:creationId xmlns:a16="http://schemas.microsoft.com/office/drawing/2014/main" xmlns="" id="{6CE1DF7F-08E3-3B6B-55B5-72048E4905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58099" y="2172817"/>
            <a:ext cx="1158948" cy="130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so_dau_tien_cua_day_so_tu_nhien_la_so_0_dung_hay_42b92353-6db1-431f-9260-f16e7f991b7b">
            <a:hlinkClick r:id="" action="ppaction://media"/>
            <a:extLst>
              <a:ext uri="{FF2B5EF4-FFF2-40B4-BE49-F238E27FC236}">
                <a16:creationId xmlns:a16="http://schemas.microsoft.com/office/drawing/2014/main" xmlns="" id="{8D12496C-804B-4165-8FE4-24939599B4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55047" y="56911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319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61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3077" grpId="0"/>
      <p:bldP spid="5" grpId="0" animBg="1"/>
      <p:bldP spid="8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6">
            <a:extLst>
              <a:ext uri="{FF2B5EF4-FFF2-40B4-BE49-F238E27FC236}">
                <a16:creationId xmlns:a16="http://schemas.microsoft.com/office/drawing/2014/main" xmlns="" id="{1BFFAFC5-2F1A-45DC-BEDB-AEB0642B7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888" y="-709308"/>
            <a:ext cx="21431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16">
            <a:extLst>
              <a:ext uri="{FF2B5EF4-FFF2-40B4-BE49-F238E27FC236}">
                <a16:creationId xmlns:a16="http://schemas.microsoft.com/office/drawing/2014/main" xmlns="" id="{C22651D7-FD3E-4262-9C41-660FCCB692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7" y="2053431"/>
            <a:ext cx="12001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7" name="Picture 21">
            <a:extLst>
              <a:ext uri="{FF2B5EF4-FFF2-40B4-BE49-F238E27FC236}">
                <a16:creationId xmlns:a16="http://schemas.microsoft.com/office/drawing/2014/main" xmlns="" id="{6D8363DA-B250-4A3C-BEE7-5FB62ED874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853" y="111125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9" name="Picture 23">
            <a:extLst>
              <a:ext uri="{FF2B5EF4-FFF2-40B4-BE49-F238E27FC236}">
                <a16:creationId xmlns:a16="http://schemas.microsoft.com/office/drawing/2014/main" xmlns="" id="{78890A55-0042-469D-A1A7-0F68B1EEE1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75" y="114300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ction Button: Home 1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3B29446E-D2E1-4D71-9A1D-BD75891AC297}"/>
              </a:ext>
            </a:extLst>
          </p:cNvPr>
          <p:cNvSpPr/>
          <p:nvPr/>
        </p:nvSpPr>
        <p:spPr>
          <a:xfrm>
            <a:off x="1676401" y="228600"/>
            <a:ext cx="1039813" cy="914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37435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37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2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Google Shape;77;p4"/>
          <p:cNvSpPr/>
          <p:nvPr/>
        </p:nvSpPr>
        <p:spPr>
          <a:xfrm rot="9167139">
            <a:off x="-1581753" y="-2913081"/>
            <a:ext cx="15355503" cy="14188112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15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0" name="Picture 4" descr="Không có mô tả.">
            <a:extLst>
              <a:ext uri="{FF2B5EF4-FFF2-40B4-BE49-F238E27FC236}">
                <a16:creationId xmlns:a16="http://schemas.microsoft.com/office/drawing/2014/main" xmlns="" id="{0B5E7805-7B0B-46AA-B18B-64E860DF8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883060" y="-349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xmlns="" id="{6A1B0209-6EA7-45EE-9ED7-ADBA7DEFFE52}"/>
              </a:ext>
            </a:extLst>
          </p:cNvPr>
          <p:cNvSpPr/>
          <p:nvPr/>
        </p:nvSpPr>
        <p:spPr>
          <a:xfrm>
            <a:off x="1253376" y="1039423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xmlns="" id="{0B3CE889-7A24-41AD-B9F2-80D6ADEFE7FC}"/>
              </a:ext>
            </a:extLst>
          </p:cNvPr>
          <p:cNvGrpSpPr/>
          <p:nvPr/>
        </p:nvGrpSpPr>
        <p:grpSpPr>
          <a:xfrm>
            <a:off x="1871183" y="1059387"/>
            <a:ext cx="1531236" cy="472050"/>
            <a:chOff x="1870518" y="1440653"/>
            <a:chExt cx="1116312" cy="461665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xmlns="" id="{A6BC0D11-70C1-4A12-A460-F6DBB0A41667}"/>
                </a:ext>
              </a:extLst>
            </p:cNvPr>
            <p:cNvGrpSpPr/>
            <p:nvPr/>
          </p:nvGrpSpPr>
          <p:grpSpPr>
            <a:xfrm>
              <a:off x="1870518" y="1440654"/>
              <a:ext cx="881092" cy="451508"/>
              <a:chOff x="1870518" y="1440654"/>
              <a:chExt cx="881092" cy="451508"/>
            </a:xfrm>
          </p:grpSpPr>
          <p:sp>
            <p:nvSpPr>
              <p:cNvPr id="85" name="Rectangle: Rounded Corners 7">
                <a:extLst>
                  <a:ext uri="{FF2B5EF4-FFF2-40B4-BE49-F238E27FC236}">
                    <a16:creationId xmlns:a16="http://schemas.microsoft.com/office/drawing/2014/main" xmlns="" id="{7BD57A89-B3DB-4236-846F-74471A2F8B82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vi-V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9BC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xmlns="" id="{9AA4441F-A418-4D28-BC8A-5450C1D331E5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782587" cy="451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sz="24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Đ, S</a:t>
                </a:r>
                <a:endPara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xmlns="" id="{4F516629-24C8-484C-BF4F-AF2266D7E4AC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E69B857F-AFD7-A4D0-657D-B2F003EF486F}"/>
              </a:ext>
            </a:extLst>
          </p:cNvPr>
          <p:cNvGrpSpPr/>
          <p:nvPr/>
        </p:nvGrpSpPr>
        <p:grpSpPr>
          <a:xfrm>
            <a:off x="705259" y="1618773"/>
            <a:ext cx="11008426" cy="4915822"/>
            <a:chOff x="368616" y="1765326"/>
            <a:chExt cx="11008426" cy="4915822"/>
          </a:xfrm>
        </p:grpSpPr>
        <p:grpSp>
          <p:nvGrpSpPr>
            <p:cNvPr id="23" name="Google Shape;97;p4"/>
            <p:cNvGrpSpPr/>
            <p:nvPr/>
          </p:nvGrpSpPr>
          <p:grpSpPr>
            <a:xfrm rot="-1341854">
              <a:off x="368616" y="2300468"/>
              <a:ext cx="957510" cy="4380680"/>
              <a:chOff x="8286350" y="2240498"/>
              <a:chExt cx="957493" cy="4380603"/>
            </a:xfrm>
          </p:grpSpPr>
          <p:sp>
            <p:nvSpPr>
              <p:cNvPr id="24" name="Google Shape;98;p4"/>
              <p:cNvSpPr/>
              <p:nvPr/>
            </p:nvSpPr>
            <p:spPr>
              <a:xfrm>
                <a:off x="8286350" y="2240499"/>
                <a:ext cx="956671" cy="4377685"/>
              </a:xfrm>
              <a:custGeom>
                <a:avLst/>
                <a:gdLst/>
                <a:ahLst/>
                <a:cxnLst/>
                <a:rect l="l" t="t" r="r" b="b"/>
                <a:pathLst>
                  <a:path w="420053" h="1922145" extrusionOk="0">
                    <a:moveTo>
                      <a:pt x="209550" y="0"/>
                    </a:moveTo>
                    <a:lnTo>
                      <a:pt x="210027" y="133"/>
                    </a:lnTo>
                    <a:lnTo>
                      <a:pt x="210503" y="0"/>
                    </a:lnTo>
                    <a:cubicBezTo>
                      <a:pt x="239078" y="0"/>
                      <a:pt x="262891" y="15240"/>
                      <a:pt x="274320" y="40005"/>
                    </a:cubicBezTo>
                    <a:lnTo>
                      <a:pt x="298133" y="91440"/>
                    </a:lnTo>
                    <a:lnTo>
                      <a:pt x="385763" y="279083"/>
                    </a:lnTo>
                    <a:lnTo>
                      <a:pt x="384810" y="279083"/>
                    </a:lnTo>
                    <a:lnTo>
                      <a:pt x="384810" y="1527513"/>
                    </a:lnTo>
                    <a:lnTo>
                      <a:pt x="405170" y="1536025"/>
                    </a:lnTo>
                    <a:cubicBezTo>
                      <a:pt x="414338" y="1545193"/>
                      <a:pt x="420053" y="1557814"/>
                      <a:pt x="420053" y="1571625"/>
                    </a:cubicBezTo>
                    <a:cubicBezTo>
                      <a:pt x="420053" y="1585436"/>
                      <a:pt x="414338" y="1598057"/>
                      <a:pt x="405170" y="1607224"/>
                    </a:cubicBezTo>
                    <a:lnTo>
                      <a:pt x="385763" y="1615338"/>
                    </a:lnTo>
                    <a:lnTo>
                      <a:pt x="385763" y="1746885"/>
                    </a:lnTo>
                    <a:cubicBezTo>
                      <a:pt x="385763" y="1843088"/>
                      <a:pt x="306705" y="1922145"/>
                      <a:pt x="210503" y="1922145"/>
                    </a:cubicBezTo>
                    <a:cubicBezTo>
                      <a:pt x="114300" y="1922145"/>
                      <a:pt x="35243" y="1843088"/>
                      <a:pt x="35243" y="1746885"/>
                    </a:cubicBezTo>
                    <a:lnTo>
                      <a:pt x="35243" y="1615736"/>
                    </a:lnTo>
                    <a:lnTo>
                      <a:pt x="14883" y="1607224"/>
                    </a:lnTo>
                    <a:cubicBezTo>
                      <a:pt x="5715" y="1598057"/>
                      <a:pt x="0" y="1585436"/>
                      <a:pt x="0" y="1571625"/>
                    </a:cubicBezTo>
                    <a:cubicBezTo>
                      <a:pt x="0" y="1557814"/>
                      <a:pt x="5715" y="1545193"/>
                      <a:pt x="14883" y="1536025"/>
                    </a:cubicBezTo>
                    <a:lnTo>
                      <a:pt x="34290" y="1527912"/>
                    </a:lnTo>
                    <a:lnTo>
                      <a:pt x="34290" y="279083"/>
                    </a:lnTo>
                    <a:lnTo>
                      <a:pt x="35243" y="279083"/>
                    </a:lnTo>
                    <a:lnTo>
                      <a:pt x="117535" y="102870"/>
                    </a:lnTo>
                    <a:lnTo>
                      <a:pt x="117158" y="102870"/>
                    </a:lnTo>
                    <a:lnTo>
                      <a:pt x="122873" y="91440"/>
                    </a:lnTo>
                    <a:lnTo>
                      <a:pt x="146686" y="40005"/>
                    </a:lnTo>
                    <a:cubicBezTo>
                      <a:pt x="158116" y="15240"/>
                      <a:pt x="181928" y="0"/>
                      <a:pt x="209550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99;p4"/>
              <p:cNvSpPr/>
              <p:nvPr/>
            </p:nvSpPr>
            <p:spPr>
              <a:xfrm>
                <a:off x="8365310" y="2876473"/>
                <a:ext cx="798309" cy="2946996"/>
              </a:xfrm>
              <a:custGeom>
                <a:avLst/>
                <a:gdLst/>
                <a:ahLst/>
                <a:cxnLst/>
                <a:rect l="l" t="t" r="r" b="b"/>
                <a:pathLst>
                  <a:path w="350520" h="1292542" extrusionOk="0">
                    <a:moveTo>
                      <a:pt x="0" y="0"/>
                    </a:moveTo>
                    <a:lnTo>
                      <a:pt x="350520" y="0"/>
                    </a:lnTo>
                    <a:lnTo>
                      <a:pt x="350520" y="1292543"/>
                    </a:lnTo>
                    <a:lnTo>
                      <a:pt x="0" y="129254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00;p4"/>
              <p:cNvSpPr/>
              <p:nvPr/>
            </p:nvSpPr>
            <p:spPr>
              <a:xfrm>
                <a:off x="8953948" y="2876475"/>
                <a:ext cx="210111" cy="2946996"/>
              </a:xfrm>
              <a:custGeom>
                <a:avLst/>
                <a:gdLst/>
                <a:ahLst/>
                <a:cxnLst/>
                <a:rect l="l" t="t" r="r" b="b"/>
                <a:pathLst>
                  <a:path w="162877" h="1292542" extrusionOk="0">
                    <a:moveTo>
                      <a:pt x="0" y="0"/>
                    </a:moveTo>
                    <a:lnTo>
                      <a:pt x="162878" y="0"/>
                    </a:lnTo>
                    <a:lnTo>
                      <a:pt x="162878" y="1292543"/>
                    </a:lnTo>
                    <a:lnTo>
                      <a:pt x="0" y="1292543"/>
                    </a:lnTo>
                    <a:close/>
                  </a:path>
                </a:pathLst>
              </a:custGeom>
              <a:solidFill>
                <a:srgbClr val="FFFFFF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01;p4"/>
              <p:cNvSpPr/>
              <p:nvPr/>
            </p:nvSpPr>
            <p:spPr>
              <a:xfrm>
                <a:off x="8365299" y="2876475"/>
                <a:ext cx="210111" cy="2946996"/>
              </a:xfrm>
              <a:custGeom>
                <a:avLst/>
                <a:gdLst/>
                <a:ahLst/>
                <a:cxnLst/>
                <a:rect l="l" t="t" r="r" b="b"/>
                <a:pathLst>
                  <a:path w="162877" h="1292542" extrusionOk="0">
                    <a:moveTo>
                      <a:pt x="0" y="0"/>
                    </a:moveTo>
                    <a:lnTo>
                      <a:pt x="162878" y="0"/>
                    </a:lnTo>
                    <a:lnTo>
                      <a:pt x="162878" y="1292543"/>
                    </a:lnTo>
                    <a:lnTo>
                      <a:pt x="0" y="1292543"/>
                    </a:lnTo>
                    <a:close/>
                  </a:path>
                </a:pathLst>
              </a:custGeom>
              <a:solidFill>
                <a:srgbClr val="FFFFFF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02;p4"/>
              <p:cNvSpPr/>
              <p:nvPr/>
            </p:nvSpPr>
            <p:spPr>
              <a:xfrm>
                <a:off x="8367482" y="5821918"/>
                <a:ext cx="798307" cy="799183"/>
              </a:xfrm>
              <a:custGeom>
                <a:avLst/>
                <a:gdLst/>
                <a:ahLst/>
                <a:cxnLst/>
                <a:rect l="l" t="t" r="r" b="b"/>
                <a:pathLst>
                  <a:path w="350519" h="350519" extrusionOk="0">
                    <a:moveTo>
                      <a:pt x="350520" y="0"/>
                    </a:moveTo>
                    <a:lnTo>
                      <a:pt x="0" y="0"/>
                    </a:lnTo>
                    <a:lnTo>
                      <a:pt x="0" y="175260"/>
                    </a:lnTo>
                    <a:cubicBezTo>
                      <a:pt x="0" y="271463"/>
                      <a:pt x="79057" y="350520"/>
                      <a:pt x="175260" y="350520"/>
                    </a:cubicBezTo>
                    <a:lnTo>
                      <a:pt x="175260" y="350520"/>
                    </a:lnTo>
                    <a:cubicBezTo>
                      <a:pt x="271462" y="350520"/>
                      <a:pt x="350520" y="271463"/>
                      <a:pt x="350520" y="175260"/>
                    </a:cubicBezTo>
                    <a:lnTo>
                      <a:pt x="350520" y="0"/>
                    </a:lnTo>
                    <a:close/>
                  </a:path>
                </a:pathLst>
              </a:custGeom>
              <a:solidFill>
                <a:srgbClr val="CD2C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03;p4"/>
              <p:cNvSpPr/>
              <p:nvPr/>
            </p:nvSpPr>
            <p:spPr>
              <a:xfrm>
                <a:off x="8287174" y="5706877"/>
                <a:ext cx="956668" cy="230198"/>
              </a:xfrm>
              <a:custGeom>
                <a:avLst/>
                <a:gdLst/>
                <a:ahLst/>
                <a:cxnLst/>
                <a:rect l="l" t="t" r="r" b="b"/>
                <a:pathLst>
                  <a:path w="420052" h="100964" extrusionOk="0">
                    <a:moveTo>
                      <a:pt x="369570" y="0"/>
                    </a:moveTo>
                    <a:lnTo>
                      <a:pt x="50483" y="0"/>
                    </a:lnTo>
                    <a:cubicBezTo>
                      <a:pt x="22860" y="0"/>
                      <a:pt x="0" y="22860"/>
                      <a:pt x="0" y="50483"/>
                    </a:cubicBezTo>
                    <a:lnTo>
                      <a:pt x="0" y="50483"/>
                    </a:lnTo>
                    <a:cubicBezTo>
                      <a:pt x="0" y="78105"/>
                      <a:pt x="22860" y="100965"/>
                      <a:pt x="50483" y="100965"/>
                    </a:cubicBezTo>
                    <a:lnTo>
                      <a:pt x="369570" y="100965"/>
                    </a:lnTo>
                    <a:cubicBezTo>
                      <a:pt x="397192" y="100965"/>
                      <a:pt x="420053" y="78105"/>
                      <a:pt x="420053" y="50483"/>
                    </a:cubicBezTo>
                    <a:lnTo>
                      <a:pt x="420053" y="50483"/>
                    </a:lnTo>
                    <a:cubicBezTo>
                      <a:pt x="420053" y="22860"/>
                      <a:pt x="397192" y="0"/>
                      <a:pt x="369570" y="0"/>
                    </a:cubicBezTo>
                    <a:close/>
                  </a:path>
                </a:pathLst>
              </a:custGeom>
              <a:solidFill>
                <a:srgbClr val="DED3D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04;p4"/>
              <p:cNvSpPr/>
              <p:nvPr/>
            </p:nvSpPr>
            <p:spPr>
              <a:xfrm>
                <a:off x="8367482" y="2240498"/>
                <a:ext cx="798307" cy="636307"/>
              </a:xfrm>
              <a:custGeom>
                <a:avLst/>
                <a:gdLst/>
                <a:ahLst/>
                <a:cxnLst/>
                <a:rect l="l" t="t" r="r" b="b"/>
                <a:pathLst>
                  <a:path w="350519" h="279082" extrusionOk="0">
                    <a:moveTo>
                      <a:pt x="111443" y="40005"/>
                    </a:moveTo>
                    <a:lnTo>
                      <a:pt x="87630" y="91440"/>
                    </a:lnTo>
                    <a:lnTo>
                      <a:pt x="0" y="279083"/>
                    </a:lnTo>
                    <a:lnTo>
                      <a:pt x="175260" y="279083"/>
                    </a:lnTo>
                    <a:lnTo>
                      <a:pt x="350520" y="279083"/>
                    </a:lnTo>
                    <a:lnTo>
                      <a:pt x="262890" y="91440"/>
                    </a:lnTo>
                    <a:lnTo>
                      <a:pt x="239077" y="40005"/>
                    </a:lnTo>
                    <a:cubicBezTo>
                      <a:pt x="227648" y="15240"/>
                      <a:pt x="203835" y="0"/>
                      <a:pt x="175260" y="0"/>
                    </a:cubicBezTo>
                    <a:cubicBezTo>
                      <a:pt x="146685" y="0"/>
                      <a:pt x="122873" y="15240"/>
                      <a:pt x="111443" y="40005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05;p4"/>
              <p:cNvSpPr/>
              <p:nvPr/>
            </p:nvSpPr>
            <p:spPr>
              <a:xfrm>
                <a:off x="8554141" y="2240498"/>
                <a:ext cx="423016" cy="234544"/>
              </a:xfrm>
              <a:custGeom>
                <a:avLst/>
                <a:gdLst/>
                <a:ahLst/>
                <a:cxnLst/>
                <a:rect l="l" t="t" r="r" b="b"/>
                <a:pathLst>
                  <a:path w="185737" h="102870" extrusionOk="0">
                    <a:moveTo>
                      <a:pt x="29528" y="40005"/>
                    </a:moveTo>
                    <a:lnTo>
                      <a:pt x="5715" y="91440"/>
                    </a:lnTo>
                    <a:lnTo>
                      <a:pt x="0" y="102870"/>
                    </a:lnTo>
                    <a:lnTo>
                      <a:pt x="185738" y="102870"/>
                    </a:lnTo>
                    <a:lnTo>
                      <a:pt x="180022" y="91440"/>
                    </a:lnTo>
                    <a:lnTo>
                      <a:pt x="156210" y="40005"/>
                    </a:lnTo>
                    <a:cubicBezTo>
                      <a:pt x="144780" y="15240"/>
                      <a:pt x="120967" y="0"/>
                      <a:pt x="92392" y="0"/>
                    </a:cubicBezTo>
                    <a:cubicBezTo>
                      <a:pt x="64770" y="0"/>
                      <a:pt x="40958" y="15240"/>
                      <a:pt x="29528" y="400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xmlns="" id="{739DAFAA-8A2A-D096-2221-B2A06C226422}"/>
                </a:ext>
              </a:extLst>
            </p:cNvPr>
            <p:cNvSpPr txBox="1"/>
            <p:nvPr/>
          </p:nvSpPr>
          <p:spPr>
            <a:xfrm>
              <a:off x="1573824" y="1765326"/>
              <a:ext cx="9803218" cy="2499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endPara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en-US" sz="3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</a:t>
              </a: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Số liền trước của một số bé hơn số liền sau </a:t>
              </a:r>
              <a:endPara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của một số 2 đơn vị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87EFCC1A-ECCD-C60A-2E84-0DDCC431F59F}"/>
                </a:ext>
              </a:extLst>
            </p:cNvPr>
            <p:cNvSpPr/>
            <p:nvPr/>
          </p:nvSpPr>
          <p:spPr>
            <a:xfrm>
              <a:off x="5807992" y="3495506"/>
              <a:ext cx="616688" cy="62732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57150"/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rgbClr val="002060"/>
                  </a:solidFill>
                </a:rPr>
                <a:t>Đ</a:t>
              </a:r>
            </a:p>
          </p:txBody>
        </p:sp>
      </p:grpSp>
      <p:pic>
        <p:nvPicPr>
          <p:cNvPr id="40" name="Picture 4" descr="C:\Users\HP\Desktop\peach-5309315_1280-removebg-preview.png">
            <a:extLst>
              <a:ext uri="{FF2B5EF4-FFF2-40B4-BE49-F238E27FC236}">
                <a16:creationId xmlns:a16="http://schemas.microsoft.com/office/drawing/2014/main" xmlns="" id="{CFE8FA89-C0A3-99FD-500F-C469CFFD9A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40777" y="3079818"/>
            <a:ext cx="1158948" cy="1301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so_lien_truoc_cua_mot_so_be_hon_so_lien_sau_cua_75daf652-cac7-4abc-8e4a-5edc67375d7e">
            <a:hlinkClick r:id="" action="ppaction://media"/>
            <a:extLst>
              <a:ext uri="{FF2B5EF4-FFF2-40B4-BE49-F238E27FC236}">
                <a16:creationId xmlns:a16="http://schemas.microsoft.com/office/drawing/2014/main" xmlns="" id="{08FE8CBC-286C-4433-8A4B-845E76D44C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978118" y="5535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574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884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3077" grpId="0"/>
      <p:bldP spid="5" grpId="0" animBg="1"/>
      <p:bldP spid="8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1" name="Picture 6">
            <a:extLst>
              <a:ext uri="{FF2B5EF4-FFF2-40B4-BE49-F238E27FC236}">
                <a16:creationId xmlns:a16="http://schemas.microsoft.com/office/drawing/2014/main" xmlns="" id="{1BFFAFC5-2F1A-45DC-BEDB-AEB0642B79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1888" y="-709308"/>
            <a:ext cx="21431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16">
            <a:extLst>
              <a:ext uri="{FF2B5EF4-FFF2-40B4-BE49-F238E27FC236}">
                <a16:creationId xmlns:a16="http://schemas.microsoft.com/office/drawing/2014/main" xmlns="" id="{C22651D7-FD3E-4262-9C41-660FCCB692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7" y="2053431"/>
            <a:ext cx="120015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9" name="Picture 23">
            <a:extLst>
              <a:ext uri="{FF2B5EF4-FFF2-40B4-BE49-F238E27FC236}">
                <a16:creationId xmlns:a16="http://schemas.microsoft.com/office/drawing/2014/main" xmlns="" id="{78890A55-0042-469D-A1A7-0F68B1EEE1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175" y="1143000"/>
            <a:ext cx="2200275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Action Button: Home 13">
            <a:hlinkClick r:id="rId6" action="ppaction://hlinksldjump" highlightClick="1"/>
            <a:extLst>
              <a:ext uri="{FF2B5EF4-FFF2-40B4-BE49-F238E27FC236}">
                <a16:creationId xmlns:a16="http://schemas.microsoft.com/office/drawing/2014/main" xmlns="" id="{3B29446E-D2E1-4D71-9A1D-BD75891AC297}"/>
              </a:ext>
            </a:extLst>
          </p:cNvPr>
          <p:cNvSpPr/>
          <p:nvPr/>
        </p:nvSpPr>
        <p:spPr>
          <a:xfrm>
            <a:off x="1676401" y="228600"/>
            <a:ext cx="1039813" cy="914400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750398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37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8;p5"/>
          <p:cNvSpPr/>
          <p:nvPr/>
        </p:nvSpPr>
        <p:spPr>
          <a:xfrm>
            <a:off x="614736" y="140899"/>
            <a:ext cx="10934584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xmlns="" id="{2FA1930A-663F-4B4B-AE7A-3A387ABACF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598094" y="274238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FCE261F2-A13F-4B1E-B5E2-611DD201FB19}"/>
              </a:ext>
            </a:extLst>
          </p:cNvPr>
          <p:cNvSpPr/>
          <p:nvPr/>
        </p:nvSpPr>
        <p:spPr>
          <a:xfrm>
            <a:off x="3164147" y="478856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2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7107DEB-3E87-4450-BF0D-C39AB3AE1BD2}"/>
              </a:ext>
            </a:extLst>
          </p:cNvPr>
          <p:cNvSpPr txBox="1"/>
          <p:nvPr/>
        </p:nvSpPr>
        <p:spPr>
          <a:xfrm>
            <a:off x="3601469" y="478856"/>
            <a:ext cx="70523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Tìm số liền trước của các số sau.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3B33B1CA-5179-6A80-5C48-14EE3BF2D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953" y="1926265"/>
            <a:ext cx="10242974" cy="2592572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56AB1A8E-6B55-F98B-112E-8C57F445A13A}"/>
              </a:ext>
            </a:extLst>
          </p:cNvPr>
          <p:cNvSpPr/>
          <p:nvPr/>
        </p:nvSpPr>
        <p:spPr>
          <a:xfrm>
            <a:off x="2636874" y="2211572"/>
            <a:ext cx="1041991" cy="4253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F5381F6A-40A2-C731-EFF4-89EA90A50B36}"/>
              </a:ext>
            </a:extLst>
          </p:cNvPr>
          <p:cNvSpPr/>
          <p:nvPr/>
        </p:nvSpPr>
        <p:spPr>
          <a:xfrm rot="20282364">
            <a:off x="7230139" y="2445488"/>
            <a:ext cx="1041991" cy="4253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1 900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DACE8916-A1C4-105E-DD0F-CC379E691308}"/>
              </a:ext>
            </a:extLst>
          </p:cNvPr>
          <p:cNvSpPr/>
          <p:nvPr/>
        </p:nvSpPr>
        <p:spPr>
          <a:xfrm rot="20282364">
            <a:off x="2456120" y="3710764"/>
            <a:ext cx="1041991" cy="4253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2 044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1DE68C3B-C4B6-3B50-4C23-CF0C3A3581A3}"/>
              </a:ext>
            </a:extLst>
          </p:cNvPr>
          <p:cNvSpPr/>
          <p:nvPr/>
        </p:nvSpPr>
        <p:spPr>
          <a:xfrm rot="20076347">
            <a:off x="6815470" y="3785192"/>
            <a:ext cx="1041991" cy="42530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9 999</a:t>
            </a:r>
          </a:p>
        </p:txBody>
      </p:sp>
      <p:pic>
        <p:nvPicPr>
          <p:cNvPr id="18" name="Picture 17" descr="C:\Users\HP\Desktop\1frl.gif">
            <a:extLst>
              <a:ext uri="{FF2B5EF4-FFF2-40B4-BE49-F238E27FC236}">
                <a16:creationId xmlns:a16="http://schemas.microsoft.com/office/drawing/2014/main" xmlns="" id="{798DED9A-9648-6376-D51C-F98BBE3C2B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1657" y="1566623"/>
            <a:ext cx="1527451" cy="152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:\Users\HP\Desktop\1frl.gif">
            <a:extLst>
              <a:ext uri="{FF2B5EF4-FFF2-40B4-BE49-F238E27FC236}">
                <a16:creationId xmlns:a16="http://schemas.microsoft.com/office/drawing/2014/main" xmlns="" id="{CAA90F49-3B82-0278-9799-DD446C9F4FE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759" y="1704846"/>
            <a:ext cx="1644408" cy="152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:\Users\HP\Desktop\1frl.gif">
            <a:extLst>
              <a:ext uri="{FF2B5EF4-FFF2-40B4-BE49-F238E27FC236}">
                <a16:creationId xmlns:a16="http://schemas.microsoft.com/office/drawing/2014/main" xmlns="" id="{25147A82-4EDA-86C2-B9DC-323C471A2B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451" y="2959488"/>
            <a:ext cx="1935125" cy="152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C:\Users\HP\Desktop\1frl.gif">
            <a:extLst>
              <a:ext uri="{FF2B5EF4-FFF2-40B4-BE49-F238E27FC236}">
                <a16:creationId xmlns:a16="http://schemas.microsoft.com/office/drawing/2014/main" xmlns="" id="{04C0CC15-F95A-8872-579B-BC3D89ABC3C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698" y="2991385"/>
            <a:ext cx="1935125" cy="1527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664961"/>
      </p:ext>
    </p:extLst>
  </p:cSld>
  <p:clrMapOvr>
    <a:masterClrMapping/>
  </p:clrMapOvr>
  <p:transition spd="med">
    <p:newsflash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/>
      <p:bldP spid="14" grpId="0" animBg="1"/>
      <p:bldP spid="15" grpId="0" animBg="1"/>
      <p:bldP spid="16" grpId="0" animBg="1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239;p8"/>
          <p:cNvGrpSpPr/>
          <p:nvPr/>
        </p:nvGrpSpPr>
        <p:grpSpPr>
          <a:xfrm rot="9066581">
            <a:off x="-353521" y="-1155151"/>
            <a:ext cx="957529" cy="4380768"/>
            <a:chOff x="8286350" y="2240498"/>
            <a:chExt cx="957493" cy="4380603"/>
          </a:xfrm>
        </p:grpSpPr>
        <p:sp>
          <p:nvSpPr>
            <p:cNvPr id="7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16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67;p8"/>
          <p:cNvGrpSpPr/>
          <p:nvPr/>
        </p:nvGrpSpPr>
        <p:grpSpPr>
          <a:xfrm rot="-8252710">
            <a:off x="11052188" y="-1820622"/>
            <a:ext cx="957480" cy="4380546"/>
            <a:chOff x="8286350" y="2240498"/>
            <a:chExt cx="957493" cy="4380603"/>
          </a:xfrm>
        </p:grpSpPr>
        <p:sp>
          <p:nvSpPr>
            <p:cNvPr id="34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371" y="3706790"/>
            <a:ext cx="2952207" cy="303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63E98AD-219D-D785-DBC0-8535F9C8C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211" y="2075165"/>
            <a:ext cx="10364098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051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8;p5"/>
          <p:cNvSpPr/>
          <p:nvPr/>
        </p:nvSpPr>
        <p:spPr>
          <a:xfrm>
            <a:off x="265815" y="140899"/>
            <a:ext cx="11717078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xmlns="" id="{2FA1930A-663F-4B4B-AE7A-3A387ABACF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89750" y="17854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FCE261F2-A13F-4B1E-B5E2-611DD201FB19}"/>
              </a:ext>
            </a:extLst>
          </p:cNvPr>
          <p:cNvSpPr/>
          <p:nvPr/>
        </p:nvSpPr>
        <p:spPr>
          <a:xfrm>
            <a:off x="2802640" y="54265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7107DEB-3E87-4450-BF0D-C39AB3AE1BD2}"/>
              </a:ext>
            </a:extLst>
          </p:cNvPr>
          <p:cNvSpPr txBox="1"/>
          <p:nvPr/>
        </p:nvSpPr>
        <p:spPr>
          <a:xfrm>
            <a:off x="3232298" y="478856"/>
            <a:ext cx="8612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Sắp xếp các số dưới đây theo thứ tự từ bé đến lớn.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670BBC6-D56D-C842-8295-2652B2A7B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819" y="1967022"/>
            <a:ext cx="2807287" cy="10686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0D645F7-C3D5-3B0C-18B9-8AAB6895D7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8643" y="1920175"/>
            <a:ext cx="2542788" cy="10569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BD909CA-A12E-1254-599B-2F12504F28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3073" y="2023951"/>
            <a:ext cx="2317012" cy="10205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1CC2C9F9-0F1A-79A1-C435-E633045C1D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2215" y="1890394"/>
            <a:ext cx="2100706" cy="108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320566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-0.47097 0.2476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55" y="1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-0.47018 0.2502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16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44444E-6 L 0.13034 0.2523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33333E-6 L 0.55859 0.2229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30" y="1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239;p8"/>
          <p:cNvGrpSpPr/>
          <p:nvPr/>
        </p:nvGrpSpPr>
        <p:grpSpPr>
          <a:xfrm rot="9066581">
            <a:off x="-353521" y="-1155151"/>
            <a:ext cx="957529" cy="4380768"/>
            <a:chOff x="8286350" y="2240498"/>
            <a:chExt cx="957493" cy="4380603"/>
          </a:xfrm>
        </p:grpSpPr>
        <p:sp>
          <p:nvSpPr>
            <p:cNvPr id="7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16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67;p8"/>
          <p:cNvGrpSpPr/>
          <p:nvPr/>
        </p:nvGrpSpPr>
        <p:grpSpPr>
          <a:xfrm rot="-8252710">
            <a:off x="11052188" y="-1820622"/>
            <a:ext cx="957480" cy="4380546"/>
            <a:chOff x="8286350" y="2240498"/>
            <a:chExt cx="957493" cy="4380603"/>
          </a:xfrm>
        </p:grpSpPr>
        <p:sp>
          <p:nvSpPr>
            <p:cNvPr id="34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371" y="3706790"/>
            <a:ext cx="2952207" cy="303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ED6B99A-E550-9C87-6691-C04BC0223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281" y="2038918"/>
            <a:ext cx="10364098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738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2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876F9FF8-BCB6-290F-29F7-4E30140F36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660430" y="29368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5A0B85F-AB61-980F-D6E6-CA9FA1326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16" y="3062177"/>
            <a:ext cx="1922258" cy="1973616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xmlns="" id="{FAB24F64-23ED-3050-57C8-25A0DC2C5388}"/>
              </a:ext>
            </a:extLst>
          </p:cNvPr>
          <p:cNvSpPr/>
          <p:nvPr/>
        </p:nvSpPr>
        <p:spPr>
          <a:xfrm>
            <a:off x="499729" y="1913861"/>
            <a:ext cx="2626243" cy="1010093"/>
          </a:xfrm>
          <a:prstGeom prst="wedgeRoundRectCallout">
            <a:avLst>
              <a:gd name="adj1" fmla="val 994"/>
              <a:gd name="adj2" fmla="val 73424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0, 1, 2, 3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xmlns="" id="{7A95D066-9E03-B0D2-23B0-8103A1FBECE8}"/>
              </a:ext>
            </a:extLst>
          </p:cNvPr>
          <p:cNvGrpSpPr/>
          <p:nvPr/>
        </p:nvGrpSpPr>
        <p:grpSpPr>
          <a:xfrm>
            <a:off x="3432587" y="1288574"/>
            <a:ext cx="8190855" cy="363070"/>
            <a:chOff x="932331" y="2944906"/>
            <a:chExt cx="8830234" cy="363070"/>
          </a:xfrm>
        </p:grpSpPr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xmlns="" id="{054273F9-57F2-7170-BA67-279CF79B4E24}"/>
                </a:ext>
              </a:extLst>
            </p:cNvPr>
            <p:cNvCxnSpPr>
              <a:cxnSpLocks/>
            </p:cNvCxnSpPr>
            <p:nvPr/>
          </p:nvCxnSpPr>
          <p:spPr>
            <a:xfrm>
              <a:off x="932331" y="3119718"/>
              <a:ext cx="8830234" cy="67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xmlns="" id="{AD277A3A-96C0-6E31-76B9-6A1396DC3F6C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xmlns="" id="{E9EAF165-6373-A76D-0D4F-66C85AF2EDDA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xmlns="" id="{CD3249B5-8880-4C4C-97C3-CCD96AB45C34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xmlns="" id="{74F60BEA-C96C-ADCD-212F-F212D026AAE8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xmlns="" id="{276BEA71-3E32-ECB2-43A1-53B079733D88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xmlns="" id="{44B560AF-0D28-DB8C-B86D-C4EFB7ECD9B1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xmlns="" id="{81E8B741-4C0B-F467-4045-F30088870F44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xmlns="" id="{D178824D-4479-3BED-0FCA-6DA52B3CFE84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xmlns="" id="{D38E488D-1915-65C5-D9DD-73D82919C8BE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xmlns="" id="{F78541D4-248B-557D-6DA2-0D507B7148BD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xmlns="" id="{9C608D3A-1A38-68EE-F618-C888CD89B053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9" name="TextBox 138">
            <a:extLst>
              <a:ext uri="{FF2B5EF4-FFF2-40B4-BE49-F238E27FC236}">
                <a16:creationId xmlns:a16="http://schemas.microsoft.com/office/drawing/2014/main" xmlns="" id="{C9E1A420-081D-313B-C743-1EA27ED11D00}"/>
              </a:ext>
            </a:extLst>
          </p:cNvPr>
          <p:cNvSpPr txBox="1"/>
          <p:nvPr/>
        </p:nvSpPr>
        <p:spPr>
          <a:xfrm>
            <a:off x="3235362" y="1698792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9150099B-8630-5A49-3825-807A936BC43F}"/>
              </a:ext>
            </a:extLst>
          </p:cNvPr>
          <p:cNvSpPr txBox="1"/>
          <p:nvPr/>
        </p:nvSpPr>
        <p:spPr>
          <a:xfrm>
            <a:off x="3943101" y="1695557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xmlns="" id="{74937344-DE64-5C88-6A65-DA84656E3CFC}"/>
              </a:ext>
            </a:extLst>
          </p:cNvPr>
          <p:cNvSpPr txBox="1"/>
          <p:nvPr/>
        </p:nvSpPr>
        <p:spPr>
          <a:xfrm>
            <a:off x="4687644" y="1698792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xmlns="" id="{275E0E32-F5D8-E846-49D9-E29184A7B4A1}"/>
              </a:ext>
            </a:extLst>
          </p:cNvPr>
          <p:cNvSpPr txBox="1"/>
          <p:nvPr/>
        </p:nvSpPr>
        <p:spPr>
          <a:xfrm>
            <a:off x="5449171" y="1695557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xmlns="" id="{66008B7A-4A6B-9A26-EDDD-2B7024F9ED2F}"/>
              </a:ext>
            </a:extLst>
          </p:cNvPr>
          <p:cNvSpPr txBox="1"/>
          <p:nvPr/>
        </p:nvSpPr>
        <p:spPr>
          <a:xfrm>
            <a:off x="6207162" y="1698792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45B2DEC9-7618-6547-90A3-4119BDCDBD72}"/>
              </a:ext>
            </a:extLst>
          </p:cNvPr>
          <p:cNvSpPr txBox="1"/>
          <p:nvPr/>
        </p:nvSpPr>
        <p:spPr>
          <a:xfrm>
            <a:off x="6968689" y="1695557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xmlns="" id="{D3BBE0C7-FEC8-3D30-27B2-1E31746D63EE}"/>
              </a:ext>
            </a:extLst>
          </p:cNvPr>
          <p:cNvSpPr txBox="1"/>
          <p:nvPr/>
        </p:nvSpPr>
        <p:spPr>
          <a:xfrm>
            <a:off x="7713232" y="1698792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xmlns="" id="{7D59E12D-901A-F0AE-9B75-4F7EFDFC08E2}"/>
              </a:ext>
            </a:extLst>
          </p:cNvPr>
          <p:cNvSpPr txBox="1"/>
          <p:nvPr/>
        </p:nvSpPr>
        <p:spPr>
          <a:xfrm>
            <a:off x="8474759" y="1695557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xmlns="" id="{644D7428-CC05-5C24-1D40-DD99C1D4C643}"/>
              </a:ext>
            </a:extLst>
          </p:cNvPr>
          <p:cNvSpPr txBox="1"/>
          <p:nvPr/>
        </p:nvSpPr>
        <p:spPr>
          <a:xfrm>
            <a:off x="9268136" y="1695557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3CA780F4-55EA-21E0-7360-E39ED3D6E94D}"/>
              </a:ext>
            </a:extLst>
          </p:cNvPr>
          <p:cNvSpPr txBox="1"/>
          <p:nvPr/>
        </p:nvSpPr>
        <p:spPr>
          <a:xfrm>
            <a:off x="10012679" y="1698792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xmlns="" id="{36F1FD84-AFBF-0A33-FCEB-30AF4999ABB4}"/>
              </a:ext>
            </a:extLst>
          </p:cNvPr>
          <p:cNvSpPr txBox="1"/>
          <p:nvPr/>
        </p:nvSpPr>
        <p:spPr>
          <a:xfrm>
            <a:off x="10599394" y="1695557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50" name="Rounded Rectangle 24">
            <a:extLst>
              <a:ext uri="{FF2B5EF4-FFF2-40B4-BE49-F238E27FC236}">
                <a16:creationId xmlns:a16="http://schemas.microsoft.com/office/drawing/2014/main" xmlns="" id="{7C2E04BE-C423-62E9-AA92-1FDDAAAC07E0}"/>
              </a:ext>
            </a:extLst>
          </p:cNvPr>
          <p:cNvSpPr/>
          <p:nvPr/>
        </p:nvSpPr>
        <p:spPr>
          <a:xfrm>
            <a:off x="2979556" y="2842644"/>
            <a:ext cx="8656529" cy="2888303"/>
          </a:xfrm>
          <a:prstGeom prst="roundRect">
            <a:avLst/>
          </a:prstGeom>
          <a:solidFill>
            <a:srgbClr val="BAE276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xmlns="" id="{61BEFDF5-9052-261D-B08C-A72DE755D16B}"/>
              </a:ext>
            </a:extLst>
          </p:cNvPr>
          <p:cNvSpPr txBox="1"/>
          <p:nvPr/>
        </p:nvSpPr>
        <p:spPr>
          <a:xfrm>
            <a:off x="3296093" y="2955852"/>
            <a:ext cx="8102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xmlns="" id="{48D57787-44AF-4B42-E287-0B58B6FD48C6}"/>
              </a:ext>
            </a:extLst>
          </p:cNvPr>
          <p:cNvSpPr txBox="1"/>
          <p:nvPr/>
        </p:nvSpPr>
        <p:spPr>
          <a:xfrm>
            <a:off x="3338623" y="3870252"/>
            <a:ext cx="8102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>
                <a:latin typeface="Calibri" panose="020F0502020204030204" pitchFamily="34" charset="0"/>
                <a:cs typeface="Calibri" panose="020F0502020204030204" pitchFamily="34" charset="0"/>
              </a:rPr>
              <a:t>Số tự nhiên bé nhất là 0. Không có số tự nhiên lớn nhất.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xmlns="" id="{70939019-9927-BC96-796E-5D8E8954BE4B}"/>
              </a:ext>
            </a:extLst>
          </p:cNvPr>
          <p:cNvSpPr txBox="1"/>
          <p:nvPr/>
        </p:nvSpPr>
        <p:spPr>
          <a:xfrm>
            <a:off x="3317358" y="4827182"/>
            <a:ext cx="8102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>
                <a:latin typeface="Calibri" panose="020F0502020204030204" pitchFamily="34" charset="0"/>
                <a:cs typeface="Calibri" panose="020F0502020204030204" pitchFamily="34" charset="0"/>
              </a:rPr>
              <a:t>Trong dãy số tự nhiên, hai số tự nhiên liên tiếp hơn kém nhau 1 đơn vị.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4" name="Left Brace 153">
            <a:extLst>
              <a:ext uri="{FF2B5EF4-FFF2-40B4-BE49-F238E27FC236}">
                <a16:creationId xmlns:a16="http://schemas.microsoft.com/office/drawing/2014/main" xmlns="" id="{379742AB-FAF4-90C1-F825-52A0EC626CDB}"/>
              </a:ext>
            </a:extLst>
          </p:cNvPr>
          <p:cNvSpPr/>
          <p:nvPr/>
        </p:nvSpPr>
        <p:spPr>
          <a:xfrm rot="5400000">
            <a:off x="3599120" y="685801"/>
            <a:ext cx="425305" cy="776177"/>
          </a:xfrm>
          <a:prstGeom prst="leftBrace">
            <a:avLst>
              <a:gd name="adj1" fmla="val 40182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xmlns="" id="{CB639907-8089-2421-8C10-6C6601FFAAFD}"/>
              </a:ext>
            </a:extLst>
          </p:cNvPr>
          <p:cNvSpPr txBox="1"/>
          <p:nvPr/>
        </p:nvSpPr>
        <p:spPr>
          <a:xfrm>
            <a:off x="3444949" y="372140"/>
            <a:ext cx="988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+ 1</a:t>
            </a:r>
          </a:p>
        </p:txBody>
      </p:sp>
    </p:spTree>
    <p:extLst>
      <p:ext uri="{BB962C8B-B14F-4D97-AF65-F5344CB8AC3E}">
        <p14:creationId xmlns:p14="http://schemas.microsoft.com/office/powerpoint/2010/main" val="46707823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HP\Desktop\1frl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647" y="0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4137588"/>
            <a:ext cx="2294854" cy="235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HP\Desktop\21572900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056" l="6693" r="93176">
                        <a14:foregroundMark x1="47638" y1="76111" x2="46063" y2="93056"/>
                        <a14:foregroundMark x1="49606" y1="70556" x2="66929" y2="70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41" y="3772544"/>
            <a:ext cx="2176960" cy="308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B93FB98-3C67-864E-ACE3-4603D7850C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55764" y="2123245"/>
            <a:ext cx="10479932" cy="503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73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-760272" y="15990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2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Google Shape;107;p5"/>
          <p:cNvSpPr/>
          <p:nvPr/>
        </p:nvSpPr>
        <p:spPr>
          <a:xfrm>
            <a:off x="770962" y="303639"/>
            <a:ext cx="10603380" cy="5817991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000000">
              <a:alpha val="10610"/>
            </a:srgbClr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" name="Google Shape;108;p5"/>
          <p:cNvSpPr/>
          <p:nvPr/>
        </p:nvSpPr>
        <p:spPr>
          <a:xfrm>
            <a:off x="543091" y="270832"/>
            <a:ext cx="11521090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050" name="Picture 2" descr="C:\Users\HP\Desktop\cartoon-orange-cartoon-clipart-orange-clipart-png-image-10325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7" b="100000" l="2262" r="98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535" y="7890510"/>
            <a:ext cx="3258289" cy="300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C:\Users\HP\Desktop\set-fresh-whole-half-cut-slice-leaves-orange-fruit-isolated-white-background-tangerine-organic-cartoon-style-vector-172279153-removebg-preview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67" b="47989"/>
          <a:stretch/>
        </p:blipFill>
        <p:spPr bwMode="auto">
          <a:xfrm>
            <a:off x="1634316" y="8267481"/>
            <a:ext cx="2020569" cy="198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Không có mô tả.">
            <a:extLst>
              <a:ext uri="{FF2B5EF4-FFF2-40B4-BE49-F238E27FC236}">
                <a16:creationId xmlns:a16="http://schemas.microsoft.com/office/drawing/2014/main" xmlns="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660430" y="29368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artoon of a child pointing at a blackboard&#10;&#10;Description automatically generated">
            <a:extLst>
              <a:ext uri="{FF2B5EF4-FFF2-40B4-BE49-F238E27FC236}">
                <a16:creationId xmlns:a16="http://schemas.microsoft.com/office/drawing/2014/main" xmlns="" id="{B4C2B093-8CD6-4780-D946-53FA444772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585" y="1870112"/>
            <a:ext cx="9439275" cy="3819525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xmlns="" id="{17EE9FDE-547B-A3B8-18F4-93628097ADED}"/>
              </a:ext>
            </a:extLst>
          </p:cNvPr>
          <p:cNvSpPr/>
          <p:nvPr/>
        </p:nvSpPr>
        <p:spPr>
          <a:xfrm>
            <a:off x="1988288" y="1648047"/>
            <a:ext cx="2339163" cy="1010093"/>
          </a:xfrm>
          <a:prstGeom prst="wedgeRoundRectCallout">
            <a:avLst>
              <a:gd name="adj1" fmla="val 994"/>
              <a:gd name="adj2" fmla="val 73424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xmlns="" id="{3C68FDD7-CB26-378C-0BBF-E6BD69446304}"/>
              </a:ext>
            </a:extLst>
          </p:cNvPr>
          <p:cNvSpPr/>
          <p:nvPr/>
        </p:nvSpPr>
        <p:spPr>
          <a:xfrm>
            <a:off x="7081284" y="978195"/>
            <a:ext cx="2094614" cy="1275907"/>
          </a:xfrm>
          <a:prstGeom prst="wedgeRoundRectCallout">
            <a:avLst>
              <a:gd name="adj1" fmla="val -2052"/>
              <a:gd name="adj2" fmla="val 115091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xmlns="" id="{C45DB17E-EE67-3382-3628-7172C6EE0CAD}"/>
              </a:ext>
            </a:extLst>
          </p:cNvPr>
          <p:cNvSpPr/>
          <p:nvPr/>
        </p:nvSpPr>
        <p:spPr>
          <a:xfrm>
            <a:off x="9526772" y="1988288"/>
            <a:ext cx="2094614" cy="1275907"/>
          </a:xfrm>
          <a:prstGeom prst="wedgeRoundRectCallout">
            <a:avLst>
              <a:gd name="adj1" fmla="val -47737"/>
              <a:gd name="adj2" fmla="val 93424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thẻ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224454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-760272" y="15990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2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Google Shape;107;p5"/>
          <p:cNvSpPr/>
          <p:nvPr/>
        </p:nvSpPr>
        <p:spPr>
          <a:xfrm>
            <a:off x="770962" y="303639"/>
            <a:ext cx="10603380" cy="5817991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000000">
              <a:alpha val="10610"/>
            </a:srgbClr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" name="Google Shape;108;p5"/>
          <p:cNvSpPr/>
          <p:nvPr/>
        </p:nvSpPr>
        <p:spPr>
          <a:xfrm>
            <a:off x="543091" y="270832"/>
            <a:ext cx="11521090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050" name="Picture 2" descr="C:\Users\HP\Desktop\cartoon-orange-cartoon-clipart-orange-clipart-png-image-10325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67" b="100000" l="2262" r="98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535" y="7890510"/>
            <a:ext cx="3258289" cy="300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C:\Users\HP\Desktop\set-fresh-whole-half-cut-slice-leaves-orange-fruit-isolated-white-background-tangerine-organic-cartoon-style-vector-172279153-removebg-preview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67" b="47989"/>
          <a:stretch/>
        </p:blipFill>
        <p:spPr bwMode="auto">
          <a:xfrm>
            <a:off x="1634316" y="8267481"/>
            <a:ext cx="2020569" cy="198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Không có mô tả.">
            <a:extLst>
              <a:ext uri="{FF2B5EF4-FFF2-40B4-BE49-F238E27FC236}">
                <a16:creationId xmlns:a16="http://schemas.microsoft.com/office/drawing/2014/main" xmlns="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660430" y="29368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8578023244238973965">
            <a:hlinkClick r:id="" action="ppaction://media"/>
            <a:extLst>
              <a:ext uri="{FF2B5EF4-FFF2-40B4-BE49-F238E27FC236}">
                <a16:creationId xmlns:a16="http://schemas.microsoft.com/office/drawing/2014/main" xmlns="" id="{889B1181-0F33-40E9-8D63-35643BF21B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3091" y="1129099"/>
            <a:ext cx="1152109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013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2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Google Shape;108;p5"/>
          <p:cNvSpPr/>
          <p:nvPr/>
        </p:nvSpPr>
        <p:spPr>
          <a:xfrm>
            <a:off x="212652" y="140899"/>
            <a:ext cx="11866277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876F9FF8-BCB6-290F-29F7-4E30140F36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660430" y="29368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5A0B85F-AB61-980F-D6E6-CA9FA13267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1316" y="3062177"/>
            <a:ext cx="1922258" cy="1973616"/>
          </a:xfrm>
          <a:prstGeom prst="rect">
            <a:avLst/>
          </a:prstGeom>
        </p:spPr>
      </p:pic>
      <p:grpSp>
        <p:nvGrpSpPr>
          <p:cNvPr id="114" name="Group 113">
            <a:extLst>
              <a:ext uri="{FF2B5EF4-FFF2-40B4-BE49-F238E27FC236}">
                <a16:creationId xmlns:a16="http://schemas.microsoft.com/office/drawing/2014/main" xmlns="" id="{7A95D066-9E03-B0D2-23B0-8103A1FBECE8}"/>
              </a:ext>
            </a:extLst>
          </p:cNvPr>
          <p:cNvGrpSpPr/>
          <p:nvPr/>
        </p:nvGrpSpPr>
        <p:grpSpPr>
          <a:xfrm>
            <a:off x="3432587" y="1288574"/>
            <a:ext cx="8190855" cy="363070"/>
            <a:chOff x="932331" y="2944906"/>
            <a:chExt cx="8830234" cy="363070"/>
          </a:xfrm>
        </p:grpSpPr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xmlns="" id="{054273F9-57F2-7170-BA67-279CF79B4E24}"/>
                </a:ext>
              </a:extLst>
            </p:cNvPr>
            <p:cNvCxnSpPr>
              <a:cxnSpLocks/>
            </p:cNvCxnSpPr>
            <p:nvPr/>
          </p:nvCxnSpPr>
          <p:spPr>
            <a:xfrm>
              <a:off x="932331" y="3119718"/>
              <a:ext cx="8830234" cy="67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xmlns="" id="{AD277A3A-96C0-6E31-76B9-6A1396DC3F6C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xmlns="" id="{E9EAF165-6373-A76D-0D4F-66C85AF2EDDA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xmlns="" id="{CD3249B5-8880-4C4C-97C3-CCD96AB45C34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xmlns="" id="{74F60BEA-C96C-ADCD-212F-F212D026AAE8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xmlns="" id="{276BEA71-3E32-ECB2-43A1-53B079733D88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xmlns="" id="{44B560AF-0D28-DB8C-B86D-C4EFB7ECD9B1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xmlns="" id="{81E8B741-4C0B-F467-4045-F30088870F44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xmlns="" id="{D178824D-4479-3BED-0FCA-6DA52B3CFE84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xmlns="" id="{D38E488D-1915-65C5-D9DD-73D82919C8BE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xmlns="" id="{F78541D4-248B-557D-6DA2-0D507B7148BD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xmlns="" id="{9C608D3A-1A38-68EE-F618-C888CD89B053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9" name="TextBox 138">
            <a:extLst>
              <a:ext uri="{FF2B5EF4-FFF2-40B4-BE49-F238E27FC236}">
                <a16:creationId xmlns:a16="http://schemas.microsoft.com/office/drawing/2014/main" xmlns="" id="{C9E1A420-081D-313B-C743-1EA27ED11D00}"/>
              </a:ext>
            </a:extLst>
          </p:cNvPr>
          <p:cNvSpPr txBox="1"/>
          <p:nvPr/>
        </p:nvSpPr>
        <p:spPr>
          <a:xfrm>
            <a:off x="3235362" y="1698792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xmlns="" id="{9150099B-8630-5A49-3825-807A936BC43F}"/>
              </a:ext>
            </a:extLst>
          </p:cNvPr>
          <p:cNvSpPr txBox="1"/>
          <p:nvPr/>
        </p:nvSpPr>
        <p:spPr>
          <a:xfrm>
            <a:off x="3943101" y="1695557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xmlns="" id="{74937344-DE64-5C88-6A65-DA84656E3CFC}"/>
              </a:ext>
            </a:extLst>
          </p:cNvPr>
          <p:cNvSpPr txBox="1"/>
          <p:nvPr/>
        </p:nvSpPr>
        <p:spPr>
          <a:xfrm>
            <a:off x="4687644" y="1698792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xmlns="" id="{275E0E32-F5D8-E846-49D9-E29184A7B4A1}"/>
              </a:ext>
            </a:extLst>
          </p:cNvPr>
          <p:cNvSpPr txBox="1"/>
          <p:nvPr/>
        </p:nvSpPr>
        <p:spPr>
          <a:xfrm>
            <a:off x="5449171" y="1695557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xmlns="" id="{66008B7A-4A6B-9A26-EDDD-2B7024F9ED2F}"/>
              </a:ext>
            </a:extLst>
          </p:cNvPr>
          <p:cNvSpPr txBox="1"/>
          <p:nvPr/>
        </p:nvSpPr>
        <p:spPr>
          <a:xfrm>
            <a:off x="6207162" y="1698792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xmlns="" id="{45B2DEC9-7618-6547-90A3-4119BDCDBD72}"/>
              </a:ext>
            </a:extLst>
          </p:cNvPr>
          <p:cNvSpPr txBox="1"/>
          <p:nvPr/>
        </p:nvSpPr>
        <p:spPr>
          <a:xfrm>
            <a:off x="6968689" y="1695557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xmlns="" id="{D3BBE0C7-FEC8-3D30-27B2-1E31746D63EE}"/>
              </a:ext>
            </a:extLst>
          </p:cNvPr>
          <p:cNvSpPr txBox="1"/>
          <p:nvPr/>
        </p:nvSpPr>
        <p:spPr>
          <a:xfrm>
            <a:off x="7713232" y="1698792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xmlns="" id="{7D59E12D-901A-F0AE-9B75-4F7EFDFC08E2}"/>
              </a:ext>
            </a:extLst>
          </p:cNvPr>
          <p:cNvSpPr txBox="1"/>
          <p:nvPr/>
        </p:nvSpPr>
        <p:spPr>
          <a:xfrm>
            <a:off x="8474759" y="1695557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xmlns="" id="{644D7428-CC05-5C24-1D40-DD99C1D4C643}"/>
              </a:ext>
            </a:extLst>
          </p:cNvPr>
          <p:cNvSpPr txBox="1"/>
          <p:nvPr/>
        </p:nvSpPr>
        <p:spPr>
          <a:xfrm>
            <a:off x="9268136" y="1695557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xmlns="" id="{3CA780F4-55EA-21E0-7360-E39ED3D6E94D}"/>
              </a:ext>
            </a:extLst>
          </p:cNvPr>
          <p:cNvSpPr txBox="1"/>
          <p:nvPr/>
        </p:nvSpPr>
        <p:spPr>
          <a:xfrm>
            <a:off x="10012679" y="1698792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xmlns="" id="{36F1FD84-AFBF-0A33-FCEB-30AF4999ABB4}"/>
              </a:ext>
            </a:extLst>
          </p:cNvPr>
          <p:cNvSpPr txBox="1"/>
          <p:nvPr/>
        </p:nvSpPr>
        <p:spPr>
          <a:xfrm>
            <a:off x="10599394" y="1695557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50" name="Rounded Rectangle 24">
            <a:extLst>
              <a:ext uri="{FF2B5EF4-FFF2-40B4-BE49-F238E27FC236}">
                <a16:creationId xmlns:a16="http://schemas.microsoft.com/office/drawing/2014/main" xmlns="" id="{7C2E04BE-C423-62E9-AA92-1FDDAAAC07E0}"/>
              </a:ext>
            </a:extLst>
          </p:cNvPr>
          <p:cNvSpPr/>
          <p:nvPr/>
        </p:nvSpPr>
        <p:spPr>
          <a:xfrm>
            <a:off x="1905108" y="2505781"/>
            <a:ext cx="9965576" cy="3791780"/>
          </a:xfrm>
          <a:prstGeom prst="roundRect">
            <a:avLst/>
          </a:prstGeom>
          <a:solidFill>
            <a:srgbClr val="BAE276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xmlns="" id="{61BEFDF5-9052-261D-B08C-A72DE755D16B}"/>
              </a:ext>
            </a:extLst>
          </p:cNvPr>
          <p:cNvSpPr txBox="1"/>
          <p:nvPr/>
        </p:nvSpPr>
        <p:spPr>
          <a:xfrm>
            <a:off x="2243574" y="2692051"/>
            <a:ext cx="92631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……………….</a:t>
            </a:r>
          </a:p>
          <a:p>
            <a:pPr algn="just"/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   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xmlns="" id="{48D57787-44AF-4B42-E287-0B58B6FD48C6}"/>
              </a:ext>
            </a:extLst>
          </p:cNvPr>
          <p:cNvSpPr txBox="1"/>
          <p:nvPr/>
        </p:nvSpPr>
        <p:spPr>
          <a:xfrm>
            <a:off x="2221250" y="3800007"/>
            <a:ext cx="91545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......... 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xmlns="" id="{70939019-9927-BC96-796E-5D8E8954BE4B}"/>
              </a:ext>
            </a:extLst>
          </p:cNvPr>
          <p:cNvSpPr txBox="1"/>
          <p:nvPr/>
        </p:nvSpPr>
        <p:spPr>
          <a:xfrm>
            <a:off x="2243574" y="4458630"/>
            <a:ext cx="908973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Trong dãy số tự nhiên, hai số tự nhiên liên tiếp hơn kém nhau 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………. </a:t>
            </a:r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đơn vị.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072DCF11-8165-4449-B8BC-CACD972918BB}"/>
              </a:ext>
            </a:extLst>
          </p:cNvPr>
          <p:cNvSpPr/>
          <p:nvPr/>
        </p:nvSpPr>
        <p:spPr>
          <a:xfrm>
            <a:off x="9001396" y="2747930"/>
            <a:ext cx="2570992" cy="502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3200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endParaRPr lang="en-US" sz="3200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8107772B-65EF-442B-A9B0-A5879F652791}"/>
              </a:ext>
            </a:extLst>
          </p:cNvPr>
          <p:cNvSpPr/>
          <p:nvPr/>
        </p:nvSpPr>
        <p:spPr>
          <a:xfrm>
            <a:off x="6543940" y="3802394"/>
            <a:ext cx="984074" cy="502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DFCB7B1B-2751-4E12-9824-75EA913B2BF0}"/>
              </a:ext>
            </a:extLst>
          </p:cNvPr>
          <p:cNvSpPr/>
          <p:nvPr/>
        </p:nvSpPr>
        <p:spPr>
          <a:xfrm>
            <a:off x="5333565" y="4941274"/>
            <a:ext cx="984074" cy="5023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394851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750"/>
                            </p:stCondLst>
                            <p:childTnLst>
                              <p:par>
                                <p:cTn id="5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7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250"/>
                            </p:stCondLst>
                            <p:childTnLst>
                              <p:par>
                                <p:cTn id="6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000"/>
                            </p:stCondLst>
                            <p:childTnLst>
                              <p:par>
                                <p:cTn id="6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6750"/>
                            </p:stCondLst>
                            <p:childTnLst>
                              <p:par>
                                <p:cTn id="7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7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0"/>
                            </p:stCondLst>
                            <p:childTnLst>
                              <p:par>
                                <p:cTn id="8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20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2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  <p:bldP spid="149" grpId="0"/>
      <p:bldP spid="150" grpId="0" animBg="1"/>
      <p:bldP spid="151" grpId="0"/>
      <p:bldP spid="152" grpId="0"/>
      <p:bldP spid="153" grpId="0"/>
      <p:bldP spid="4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8;p5"/>
          <p:cNvSpPr/>
          <p:nvPr/>
        </p:nvSpPr>
        <p:spPr>
          <a:xfrm>
            <a:off x="212652" y="140899"/>
            <a:ext cx="11770241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" name="Group 33">
            <a:extLst>
              <a:ext uri="{FF2B5EF4-FFF2-40B4-BE49-F238E27FC236}">
                <a16:creationId xmlns:a16="http://schemas.microsoft.com/office/drawing/2014/main" xmlns="" id="{0E406B2F-E637-0B39-DD74-8F32E8643F09}"/>
              </a:ext>
            </a:extLst>
          </p:cNvPr>
          <p:cNvGrpSpPr>
            <a:grpSpLocks/>
          </p:cNvGrpSpPr>
          <p:nvPr/>
        </p:nvGrpSpPr>
        <p:grpSpPr bwMode="auto">
          <a:xfrm>
            <a:off x="2826295" y="1619068"/>
            <a:ext cx="6718300" cy="904875"/>
            <a:chOff x="760" y="1392"/>
            <a:chExt cx="4232" cy="570"/>
          </a:xfrm>
        </p:grpSpPr>
        <p:sp>
          <p:nvSpPr>
            <p:cNvPr id="4" name="Text Box 18">
              <a:extLst>
                <a:ext uri="{FF2B5EF4-FFF2-40B4-BE49-F238E27FC236}">
                  <a16:creationId xmlns:a16="http://schemas.microsoft.com/office/drawing/2014/main" xmlns="" id="{C7CE8923-733A-1A21-7288-0C986040105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6" name="Text Box 19">
              <a:extLst>
                <a:ext uri="{FF2B5EF4-FFF2-40B4-BE49-F238E27FC236}">
                  <a16:creationId xmlns:a16="http://schemas.microsoft.com/office/drawing/2014/main" xmlns="" id="{66E3A62A-08FD-92D5-2E2B-03096C6AD9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0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7" name="Text Box 20">
              <a:extLst>
                <a:ext uri="{FF2B5EF4-FFF2-40B4-BE49-F238E27FC236}">
                  <a16:creationId xmlns:a16="http://schemas.microsoft.com/office/drawing/2014/main" xmlns="" id="{2BE66A1C-5F5A-3A28-9E29-29AF73DA6BA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39" name="Text Box 21">
              <a:extLst>
                <a:ext uri="{FF2B5EF4-FFF2-40B4-BE49-F238E27FC236}">
                  <a16:creationId xmlns:a16="http://schemas.microsoft.com/office/drawing/2014/main" xmlns="" id="{5471C594-03AA-D2FE-BDA3-EB989D5A9A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8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40" name="Text Box 22">
              <a:extLst>
                <a:ext uri="{FF2B5EF4-FFF2-40B4-BE49-F238E27FC236}">
                  <a16:creationId xmlns:a16="http://schemas.microsoft.com/office/drawing/2014/main" xmlns="" id="{2C2C6319-6B73-90BC-401C-1392DA5650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41" name="Text Box 23">
              <a:extLst>
                <a:ext uri="{FF2B5EF4-FFF2-40B4-BE49-F238E27FC236}">
                  <a16:creationId xmlns:a16="http://schemas.microsoft.com/office/drawing/2014/main" xmlns="" id="{4A6A35B9-A014-D946-9CF5-6C3FB119DD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2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42" name="Text Box 24">
              <a:extLst>
                <a:ext uri="{FF2B5EF4-FFF2-40B4-BE49-F238E27FC236}">
                  <a16:creationId xmlns:a16="http://schemas.microsoft.com/office/drawing/2014/main" xmlns="" id="{40138F9F-A931-0E63-24FD-B8101206FC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43" name="Text Box 25">
              <a:extLst>
                <a:ext uri="{FF2B5EF4-FFF2-40B4-BE49-F238E27FC236}">
                  <a16:creationId xmlns:a16="http://schemas.microsoft.com/office/drawing/2014/main" xmlns="" id="{44B1578F-D310-8597-8E86-1C08F3016CF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0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44" name="Text Box 26">
              <a:extLst>
                <a:ext uri="{FF2B5EF4-FFF2-40B4-BE49-F238E27FC236}">
                  <a16:creationId xmlns:a16="http://schemas.microsoft.com/office/drawing/2014/main" xmlns="" id="{AC3F2B76-5F1A-8844-E49F-B211309C86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45" name="Text Box 27">
              <a:extLst>
                <a:ext uri="{FF2B5EF4-FFF2-40B4-BE49-F238E27FC236}">
                  <a16:creationId xmlns:a16="http://schemas.microsoft.com/office/drawing/2014/main" xmlns="" id="{45A17C81-FADF-A2F4-9605-A0AC792B5D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grpSp>
          <p:nvGrpSpPr>
            <p:cNvPr id="46" name="Group 29">
              <a:extLst>
                <a:ext uri="{FF2B5EF4-FFF2-40B4-BE49-F238E27FC236}">
                  <a16:creationId xmlns:a16="http://schemas.microsoft.com/office/drawing/2014/main" xmlns="" id="{62126516-C9AC-BD51-FA2A-0035873BD4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392"/>
              <a:ext cx="4128" cy="192"/>
              <a:chOff x="864" y="1392"/>
              <a:chExt cx="4128" cy="192"/>
            </a:xfrm>
          </p:grpSpPr>
          <p:sp>
            <p:nvSpPr>
              <p:cNvPr id="48" name="Line 6">
                <a:extLst>
                  <a:ext uri="{FF2B5EF4-FFF2-40B4-BE49-F238E27FC236}">
                    <a16:creationId xmlns:a16="http://schemas.microsoft.com/office/drawing/2014/main" xmlns="" id="{EE7B65C5-B073-D83C-1D69-CB26E735B26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4" y="1488"/>
                <a:ext cx="4128" cy="0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49" name="Line 7">
                <a:extLst>
                  <a:ext uri="{FF2B5EF4-FFF2-40B4-BE49-F238E27FC236}">
                    <a16:creationId xmlns:a16="http://schemas.microsoft.com/office/drawing/2014/main" xmlns="" id="{B8ECA7FD-F5C2-18BD-2B7A-5580D4C416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0" name="Line 8">
                <a:extLst>
                  <a:ext uri="{FF2B5EF4-FFF2-40B4-BE49-F238E27FC236}">
                    <a16:creationId xmlns:a16="http://schemas.microsoft.com/office/drawing/2014/main" xmlns="" id="{235F91ED-FD18-BEE9-2264-30AE8C2F474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1" name="Line 9">
                <a:extLst>
                  <a:ext uri="{FF2B5EF4-FFF2-40B4-BE49-F238E27FC236}">
                    <a16:creationId xmlns:a16="http://schemas.microsoft.com/office/drawing/2014/main" xmlns="" id="{435DC67D-7CF3-2515-ACCF-4A7BEA9E615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2" name="Line 10">
                <a:extLst>
                  <a:ext uri="{FF2B5EF4-FFF2-40B4-BE49-F238E27FC236}">
                    <a16:creationId xmlns:a16="http://schemas.microsoft.com/office/drawing/2014/main" xmlns="" id="{DA128619-F9C5-7692-E93A-24920E455B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3" name="Line 11">
                <a:extLst>
                  <a:ext uri="{FF2B5EF4-FFF2-40B4-BE49-F238E27FC236}">
                    <a16:creationId xmlns:a16="http://schemas.microsoft.com/office/drawing/2014/main" xmlns="" id="{F81BB45F-9F43-EEEF-FB72-A71AD1E6B6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4" name="Line 12">
                <a:extLst>
                  <a:ext uri="{FF2B5EF4-FFF2-40B4-BE49-F238E27FC236}">
                    <a16:creationId xmlns:a16="http://schemas.microsoft.com/office/drawing/2014/main" xmlns="" id="{9D8A27B5-AD98-3990-F5A3-6B98D70C4A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8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5" name="Line 13">
                <a:extLst>
                  <a:ext uri="{FF2B5EF4-FFF2-40B4-BE49-F238E27FC236}">
                    <a16:creationId xmlns:a16="http://schemas.microsoft.com/office/drawing/2014/main" xmlns="" id="{CCBC9328-A09C-B023-3368-8DC9B9157E7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6" name="Line 14">
                <a:extLst>
                  <a:ext uri="{FF2B5EF4-FFF2-40B4-BE49-F238E27FC236}">
                    <a16:creationId xmlns:a16="http://schemas.microsoft.com/office/drawing/2014/main" xmlns="" id="{9047F066-2055-7F32-5CA1-6B70D9ACAC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5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7" name="Line 15">
                <a:extLst>
                  <a:ext uri="{FF2B5EF4-FFF2-40B4-BE49-F238E27FC236}">
                    <a16:creationId xmlns:a16="http://schemas.microsoft.com/office/drawing/2014/main" xmlns="" id="{DA5FC7F9-3961-489F-7368-EB116FD2EA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3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8" name="Line 16">
                <a:extLst>
                  <a:ext uri="{FF2B5EF4-FFF2-40B4-BE49-F238E27FC236}">
                    <a16:creationId xmlns:a16="http://schemas.microsoft.com/office/drawing/2014/main" xmlns="" id="{1B2BD633-AA7A-B05B-B2FD-D8FCF326740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59" name="Line 28">
                <a:extLst>
                  <a:ext uri="{FF2B5EF4-FFF2-40B4-BE49-F238E27FC236}">
                    <a16:creationId xmlns:a16="http://schemas.microsoft.com/office/drawing/2014/main" xmlns="" id="{BAEB6381-5F8B-427B-E5E8-6B1F498FC5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0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47" name="Text Box 30">
              <a:extLst>
                <a:ext uri="{FF2B5EF4-FFF2-40B4-BE49-F238E27FC236}">
                  <a16:creationId xmlns:a16="http://schemas.microsoft.com/office/drawing/2014/main" xmlns="" id="{DCCB773B-D6A9-B176-D356-BD9674A274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1632"/>
              <a:ext cx="36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60" name="Oval 32">
            <a:extLst>
              <a:ext uri="{FF2B5EF4-FFF2-40B4-BE49-F238E27FC236}">
                <a16:creationId xmlns:a16="http://schemas.microsoft.com/office/drawing/2014/main" xmlns="" id="{A17BB92E-89CD-9981-EAD1-FEB36BC792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24695" y="1484791"/>
            <a:ext cx="533400" cy="533400"/>
          </a:xfrm>
          <a:prstGeom prst="ellipse">
            <a:avLst/>
          </a:prstGeom>
          <a:noFill/>
          <a:ln w="38100">
            <a:solidFill>
              <a:srgbClr val="FF4C2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1" name="Group 36">
            <a:extLst>
              <a:ext uri="{FF2B5EF4-FFF2-40B4-BE49-F238E27FC236}">
                <a16:creationId xmlns:a16="http://schemas.microsoft.com/office/drawing/2014/main" xmlns="" id="{68599B2D-A216-2B95-206A-34CF88434991}"/>
              </a:ext>
            </a:extLst>
          </p:cNvPr>
          <p:cNvGrpSpPr>
            <a:grpSpLocks/>
          </p:cNvGrpSpPr>
          <p:nvPr/>
        </p:nvGrpSpPr>
        <p:grpSpPr bwMode="auto">
          <a:xfrm>
            <a:off x="209107" y="2057083"/>
            <a:ext cx="1908690" cy="1143000"/>
            <a:chOff x="816" y="2016"/>
            <a:chExt cx="1200" cy="720"/>
          </a:xfrm>
        </p:grpSpPr>
        <p:sp>
          <p:nvSpPr>
            <p:cNvPr id="62" name="AutoShape 34">
              <a:extLst>
                <a:ext uri="{FF2B5EF4-FFF2-40B4-BE49-F238E27FC236}">
                  <a16:creationId xmlns:a16="http://schemas.microsoft.com/office/drawing/2014/main" xmlns="" id="{0E51C011-6ADA-A3F7-5CC7-0FA1A033598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2016"/>
              <a:ext cx="1200" cy="720"/>
            </a:xfrm>
            <a:prstGeom prst="wedgeEllipseCallout">
              <a:avLst>
                <a:gd name="adj1" fmla="val 96843"/>
                <a:gd name="adj2" fmla="val -79714"/>
              </a:avLst>
            </a:prstGeom>
            <a:solidFill>
              <a:srgbClr val="F7B5C7"/>
            </a:solidFill>
            <a:ln w="9525">
              <a:noFill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/>
              <a:endParaRPr lang="en-US" altLang="en-US"/>
            </a:p>
          </p:txBody>
        </p:sp>
        <p:sp>
          <p:nvSpPr>
            <p:cNvPr id="63" name="Text Box 35">
              <a:extLst>
                <a:ext uri="{FF2B5EF4-FFF2-40B4-BE49-F238E27FC236}">
                  <a16:creationId xmlns:a16="http://schemas.microsoft.com/office/drawing/2014/main" xmlns="" id="{3FC6C24D-BDA8-5AF8-F54A-A169698078C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" y="2106"/>
              <a:ext cx="1033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Điểm</a:t>
              </a:r>
              <a:r>
                <a:rPr lang="en-US" sz="2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gốc</a:t>
              </a:r>
              <a:r>
                <a:rPr lang="en-US" sz="2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2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tia</a:t>
              </a:r>
              <a:r>
                <a:rPr lang="en-US" sz="2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endPara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6" name="Right Arrow Callout 70">
            <a:extLst>
              <a:ext uri="{FF2B5EF4-FFF2-40B4-BE49-F238E27FC236}">
                <a16:creationId xmlns:a16="http://schemas.microsoft.com/office/drawing/2014/main" xmlns="" id="{34BA1C0A-DC30-4068-3EBF-F5089AC6FB99}"/>
              </a:ext>
            </a:extLst>
          </p:cNvPr>
          <p:cNvSpPr/>
          <p:nvPr/>
        </p:nvSpPr>
        <p:spPr>
          <a:xfrm>
            <a:off x="1430594" y="3231918"/>
            <a:ext cx="6670963" cy="2683156"/>
          </a:xfrm>
          <a:prstGeom prst="rightArrowCallout">
            <a:avLst>
              <a:gd name="adj1" fmla="val 25000"/>
              <a:gd name="adj2" fmla="val 26364"/>
              <a:gd name="adj3" fmla="val 42273"/>
              <a:gd name="adj4" fmla="val 64977"/>
            </a:avLst>
          </a:prstGeom>
          <a:solidFill>
            <a:srgbClr val="92D05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Bớt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kì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0)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xmlns="" id="{CA88BA01-52B1-525C-E1F5-BE54BE740ACD}"/>
              </a:ext>
            </a:extLst>
          </p:cNvPr>
          <p:cNvSpPr/>
          <p:nvPr/>
        </p:nvSpPr>
        <p:spPr>
          <a:xfrm>
            <a:off x="8104693" y="3212421"/>
            <a:ext cx="2753663" cy="2683156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0</a:t>
            </a:r>
          </a:p>
        </p:txBody>
      </p:sp>
    </p:spTree>
    <p:extLst>
      <p:ext uri="{BB962C8B-B14F-4D97-AF65-F5344CB8AC3E}">
        <p14:creationId xmlns:p14="http://schemas.microsoft.com/office/powerpoint/2010/main" val="1779602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6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8;p5"/>
          <p:cNvSpPr/>
          <p:nvPr/>
        </p:nvSpPr>
        <p:spPr>
          <a:xfrm>
            <a:off x="212652" y="140899"/>
            <a:ext cx="11770241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4426DCE9-6BC8-147F-885C-962C2C9F70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030" y="666749"/>
            <a:ext cx="10736120" cy="5981701"/>
          </a:xfrm>
          <a:prstGeom prst="rect">
            <a:avLst/>
          </a:prstGeom>
        </p:spPr>
      </p:pic>
      <p:grpSp>
        <p:nvGrpSpPr>
          <p:cNvPr id="8" name="Group 33">
            <a:extLst>
              <a:ext uri="{FF2B5EF4-FFF2-40B4-BE49-F238E27FC236}">
                <a16:creationId xmlns:a16="http://schemas.microsoft.com/office/drawing/2014/main" xmlns="" id="{3ED28B65-4625-8C35-B9E5-8E29E1A63F69}"/>
              </a:ext>
            </a:extLst>
          </p:cNvPr>
          <p:cNvGrpSpPr>
            <a:grpSpLocks/>
          </p:cNvGrpSpPr>
          <p:nvPr/>
        </p:nvGrpSpPr>
        <p:grpSpPr bwMode="auto">
          <a:xfrm>
            <a:off x="2826295" y="1619068"/>
            <a:ext cx="6718300" cy="904875"/>
            <a:chOff x="760" y="1392"/>
            <a:chExt cx="4232" cy="570"/>
          </a:xfrm>
        </p:grpSpPr>
        <p:sp>
          <p:nvSpPr>
            <p:cNvPr id="9" name="Text Box 18">
              <a:extLst>
                <a:ext uri="{FF2B5EF4-FFF2-40B4-BE49-F238E27FC236}">
                  <a16:creationId xmlns:a16="http://schemas.microsoft.com/office/drawing/2014/main" xmlns="" id="{E4F09E22-BB1C-F231-04D0-ECB0E6D5594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</a:p>
          </p:txBody>
        </p:sp>
        <p:sp>
          <p:nvSpPr>
            <p:cNvPr id="10" name="Text Box 19">
              <a:extLst>
                <a:ext uri="{FF2B5EF4-FFF2-40B4-BE49-F238E27FC236}">
                  <a16:creationId xmlns:a16="http://schemas.microsoft.com/office/drawing/2014/main" xmlns="" id="{8EF2B74C-5391-5B30-6305-591623DABA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40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11" name="Text Box 20">
              <a:extLst>
                <a:ext uri="{FF2B5EF4-FFF2-40B4-BE49-F238E27FC236}">
                  <a16:creationId xmlns:a16="http://schemas.microsoft.com/office/drawing/2014/main" xmlns="" id="{286166A4-AB54-5E20-6D59-F8F5FFC040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20" y="1600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12" name="Text Box 21">
              <a:extLst>
                <a:ext uri="{FF2B5EF4-FFF2-40B4-BE49-F238E27FC236}">
                  <a16:creationId xmlns:a16="http://schemas.microsoft.com/office/drawing/2014/main" xmlns="" id="{BEEDA141-F102-3674-AB7F-707ABC6734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08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3" name="Text Box 22">
              <a:extLst>
                <a:ext uri="{FF2B5EF4-FFF2-40B4-BE49-F238E27FC236}">
                  <a16:creationId xmlns:a16="http://schemas.microsoft.com/office/drawing/2014/main" xmlns="" id="{095A7327-CB5F-7B54-87DA-108A3565663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9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</a:p>
          </p:txBody>
        </p:sp>
        <p:sp>
          <p:nvSpPr>
            <p:cNvPr id="14" name="Text Box 23">
              <a:extLst>
                <a:ext uri="{FF2B5EF4-FFF2-40B4-BE49-F238E27FC236}">
                  <a16:creationId xmlns:a16="http://schemas.microsoft.com/office/drawing/2014/main" xmlns="" id="{E8124C8D-72A5-04CC-CEDF-9C76DD8E544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672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  <p:sp>
          <p:nvSpPr>
            <p:cNvPr id="15" name="Text Box 24">
              <a:extLst>
                <a:ext uri="{FF2B5EF4-FFF2-40B4-BE49-F238E27FC236}">
                  <a16:creationId xmlns:a16="http://schemas.microsoft.com/office/drawing/2014/main" xmlns="" id="{F1E939C6-D1A3-371D-BCB0-E91338D954A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52" y="1608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</a:p>
          </p:txBody>
        </p:sp>
        <p:sp>
          <p:nvSpPr>
            <p:cNvPr id="16" name="Text Box 25">
              <a:extLst>
                <a:ext uri="{FF2B5EF4-FFF2-40B4-BE49-F238E27FC236}">
                  <a16:creationId xmlns:a16="http://schemas.microsoft.com/office/drawing/2014/main" xmlns="" id="{FFFB23D5-98A3-9F71-00B7-28124AFC54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40" y="1616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  <p:sp>
          <p:nvSpPr>
            <p:cNvPr id="17" name="Text Box 26">
              <a:extLst>
                <a:ext uri="{FF2B5EF4-FFF2-40B4-BE49-F238E27FC236}">
                  <a16:creationId xmlns:a16="http://schemas.microsoft.com/office/drawing/2014/main" xmlns="" id="{F4008E6A-D2CD-DD0E-08D9-9C9ED9F953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40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</p:txBody>
        </p:sp>
        <p:sp>
          <p:nvSpPr>
            <p:cNvPr id="18" name="Text Box 27">
              <a:extLst>
                <a:ext uri="{FF2B5EF4-FFF2-40B4-BE49-F238E27FC236}">
                  <a16:creationId xmlns:a16="http://schemas.microsoft.com/office/drawing/2014/main" xmlns="" id="{996742DE-B560-9A3B-CBC9-E13452C224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" y="1632"/>
              <a:ext cx="243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</a:t>
              </a:r>
            </a:p>
          </p:txBody>
        </p:sp>
        <p:grpSp>
          <p:nvGrpSpPr>
            <p:cNvPr id="19" name="Group 29">
              <a:extLst>
                <a:ext uri="{FF2B5EF4-FFF2-40B4-BE49-F238E27FC236}">
                  <a16:creationId xmlns:a16="http://schemas.microsoft.com/office/drawing/2014/main" xmlns="" id="{3AB02F57-4D4B-9092-F61E-E14B152C825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64" y="1392"/>
              <a:ext cx="4128" cy="192"/>
              <a:chOff x="864" y="1392"/>
              <a:chExt cx="4128" cy="192"/>
            </a:xfrm>
          </p:grpSpPr>
          <p:sp>
            <p:nvSpPr>
              <p:cNvPr id="21" name="Line 6">
                <a:extLst>
                  <a:ext uri="{FF2B5EF4-FFF2-40B4-BE49-F238E27FC236}">
                    <a16:creationId xmlns:a16="http://schemas.microsoft.com/office/drawing/2014/main" xmlns="" id="{8ADFD9A0-AF24-1155-74E9-30E0F886FA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4" y="1488"/>
                <a:ext cx="4128" cy="0"/>
              </a:xfrm>
              <a:prstGeom prst="line">
                <a:avLst/>
              </a:prstGeom>
              <a:noFill/>
              <a:ln w="38100">
                <a:solidFill>
                  <a:srgbClr val="00206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2" name="Line 7">
                <a:extLst>
                  <a:ext uri="{FF2B5EF4-FFF2-40B4-BE49-F238E27FC236}">
                    <a16:creationId xmlns:a16="http://schemas.microsoft.com/office/drawing/2014/main" xmlns="" id="{71F68123-EB7F-ADF3-5F43-1945B5FF5DD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86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3" name="Line 8">
                <a:extLst>
                  <a:ext uri="{FF2B5EF4-FFF2-40B4-BE49-F238E27FC236}">
                    <a16:creationId xmlns:a16="http://schemas.microsoft.com/office/drawing/2014/main" xmlns="" id="{B66A8A97-2C79-5042-E334-6D0E01F8616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4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4" name="Line 9">
                <a:extLst>
                  <a:ext uri="{FF2B5EF4-FFF2-40B4-BE49-F238E27FC236}">
                    <a16:creationId xmlns:a16="http://schemas.microsoft.com/office/drawing/2014/main" xmlns="" id="{960B71D0-1B9B-45F6-6D61-61B97DD257F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3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5" name="Line 10">
                <a:extLst>
                  <a:ext uri="{FF2B5EF4-FFF2-40B4-BE49-F238E27FC236}">
                    <a16:creationId xmlns:a16="http://schemas.microsoft.com/office/drawing/2014/main" xmlns="" id="{F81C906D-AB34-B148-8F4B-D332A0F8C9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1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6" name="Line 11">
                <a:extLst>
                  <a:ext uri="{FF2B5EF4-FFF2-40B4-BE49-F238E27FC236}">
                    <a16:creationId xmlns:a16="http://schemas.microsoft.com/office/drawing/2014/main" xmlns="" id="{D631C0C7-4BEB-FEF5-696D-A1934A4CE89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0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7" name="Line 12">
                <a:extLst>
                  <a:ext uri="{FF2B5EF4-FFF2-40B4-BE49-F238E27FC236}">
                    <a16:creationId xmlns:a16="http://schemas.microsoft.com/office/drawing/2014/main" xmlns="" id="{FBFB117C-60AB-B6D9-CF4C-4DA1FE5967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78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8" name="Line 13">
                <a:extLst>
                  <a:ext uri="{FF2B5EF4-FFF2-40B4-BE49-F238E27FC236}">
                    <a16:creationId xmlns:a16="http://schemas.microsoft.com/office/drawing/2014/main" xmlns="" id="{FEAFE9FE-AEFD-4228-B9D3-322B909AB0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168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29" name="Line 14">
                <a:extLst>
                  <a:ext uri="{FF2B5EF4-FFF2-40B4-BE49-F238E27FC236}">
                    <a16:creationId xmlns:a16="http://schemas.microsoft.com/office/drawing/2014/main" xmlns="" id="{9BDCEF1F-5B26-F969-6112-053C14BE18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52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0" name="Line 15">
                <a:extLst>
                  <a:ext uri="{FF2B5EF4-FFF2-40B4-BE49-F238E27FC236}">
                    <a16:creationId xmlns:a16="http://schemas.microsoft.com/office/drawing/2014/main" xmlns="" id="{5D9CBFE6-EE28-B8AC-F411-2D3C9E8B70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36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1" name="Line 16">
                <a:extLst>
                  <a:ext uri="{FF2B5EF4-FFF2-40B4-BE49-F238E27FC236}">
                    <a16:creationId xmlns:a16="http://schemas.microsoft.com/office/drawing/2014/main" xmlns="" id="{B875C4BD-5BEA-16D5-F9A7-0038C8506BE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320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  <p:sp>
            <p:nvSpPr>
              <p:cNvPr id="32" name="Line 28">
                <a:extLst>
                  <a:ext uri="{FF2B5EF4-FFF2-40B4-BE49-F238E27FC236}">
                    <a16:creationId xmlns:a16="http://schemas.microsoft.com/office/drawing/2014/main" xmlns="" id="{B3C73728-4C45-9CC8-9FA3-5830B765613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704" y="1392"/>
                <a:ext cx="0" cy="192"/>
              </a:xfrm>
              <a:prstGeom prst="line">
                <a:avLst/>
              </a:prstGeom>
              <a:noFill/>
              <a:ln w="19050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sp>
          <p:nvSpPr>
            <p:cNvPr id="20" name="Text Box 30">
              <a:extLst>
                <a:ext uri="{FF2B5EF4-FFF2-40B4-BE49-F238E27FC236}">
                  <a16:creationId xmlns:a16="http://schemas.microsoft.com/office/drawing/2014/main" xmlns="" id="{780E48B1-900A-C1D0-74D2-B73A87E2E6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1632"/>
              <a:ext cx="36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sz="2800" b="1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sp>
        <p:nvSpPr>
          <p:cNvPr id="33" name="Oval 37">
            <a:extLst>
              <a:ext uri="{FF2B5EF4-FFF2-40B4-BE49-F238E27FC236}">
                <a16:creationId xmlns:a16="http://schemas.microsoft.com/office/drawing/2014/main" xmlns="" id="{1F7652F9-4EC2-C8CD-8258-062AB2A50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1695" y="1503841"/>
            <a:ext cx="533400" cy="533400"/>
          </a:xfrm>
          <a:prstGeom prst="ellipse">
            <a:avLst/>
          </a:prstGeom>
          <a:noFill/>
          <a:ln w="38100">
            <a:solidFill>
              <a:srgbClr val="FF4C2E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xmlns="" id="{F2C1C805-8A4B-6CC1-EEFF-1F22D79C8547}"/>
              </a:ext>
            </a:extLst>
          </p:cNvPr>
          <p:cNvGrpSpPr/>
          <p:nvPr/>
        </p:nvGrpSpPr>
        <p:grpSpPr>
          <a:xfrm>
            <a:off x="9735095" y="2585221"/>
            <a:ext cx="2191295" cy="1143000"/>
            <a:chOff x="7048499" y="3540694"/>
            <a:chExt cx="2191295" cy="1143000"/>
          </a:xfrm>
        </p:grpSpPr>
        <p:sp>
          <p:nvSpPr>
            <p:cNvPr id="35" name="AutoShape 39">
              <a:extLst>
                <a:ext uri="{FF2B5EF4-FFF2-40B4-BE49-F238E27FC236}">
                  <a16:creationId xmlns:a16="http://schemas.microsoft.com/office/drawing/2014/main" xmlns="" id="{F154DFAC-52EA-2538-020C-3AFE94F0C6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48499" y="3540694"/>
              <a:ext cx="2191295" cy="1143000"/>
            </a:xfrm>
            <a:prstGeom prst="wedgeEllipseCallout">
              <a:avLst>
                <a:gd name="adj1" fmla="val -64072"/>
                <a:gd name="adj2" fmla="val -116506"/>
              </a:avLst>
            </a:prstGeom>
            <a:solidFill>
              <a:srgbClr val="92D05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algn="ctr"/>
              <a:endParaRPr lang="en-US" altLang="en-US" dirty="0"/>
            </a:p>
          </p:txBody>
        </p:sp>
        <p:sp>
          <p:nvSpPr>
            <p:cNvPr id="36" name="Text Box 40">
              <a:extLst>
                <a:ext uri="{FF2B5EF4-FFF2-40B4-BE49-F238E27FC236}">
                  <a16:creationId xmlns:a16="http://schemas.microsoft.com/office/drawing/2014/main" xmlns="" id="{BC2019E8-F39E-3C21-DE85-657229E7E5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86600" y="3657600"/>
              <a:ext cx="2115094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Tia </a:t>
              </a:r>
              <a:r>
                <a:rPr lang="en-US" sz="24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còn</a:t>
              </a:r>
              <a:r>
                <a:rPr lang="en-US" sz="2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kéo</a:t>
              </a:r>
              <a:r>
                <a:rPr lang="en-US" sz="2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dài</a:t>
              </a:r>
              <a:r>
                <a:rPr lang="en-US" sz="2400" b="1" dirty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mãi</a:t>
              </a:r>
              <a:endParaRPr lang="en-US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7" name="Right Arrow Callout 2">
            <a:extLst>
              <a:ext uri="{FF2B5EF4-FFF2-40B4-BE49-F238E27FC236}">
                <a16:creationId xmlns:a16="http://schemas.microsoft.com/office/drawing/2014/main" xmlns="" id="{02F09F67-746E-8F33-ADCC-95820D06CB16}"/>
              </a:ext>
            </a:extLst>
          </p:cNvPr>
          <p:cNvSpPr/>
          <p:nvPr/>
        </p:nvSpPr>
        <p:spPr>
          <a:xfrm>
            <a:off x="575187" y="2876188"/>
            <a:ext cx="6024752" cy="2395820"/>
          </a:xfrm>
          <a:prstGeom prst="rightArrowCallout">
            <a:avLst>
              <a:gd name="adj1" fmla="val 25000"/>
              <a:gd name="adj2" fmla="val 26364"/>
              <a:gd name="adj3" fmla="val 42273"/>
              <a:gd name="adj4" fmla="val 64977"/>
            </a:avLst>
          </a:prstGeom>
          <a:solidFill>
            <a:srgbClr val="FFC000"/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bất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2CE84C83-C8DC-4177-C797-D38032782F3C}"/>
              </a:ext>
            </a:extLst>
          </p:cNvPr>
          <p:cNvSpPr/>
          <p:nvPr/>
        </p:nvSpPr>
        <p:spPr>
          <a:xfrm>
            <a:off x="6638039" y="2874333"/>
            <a:ext cx="2753663" cy="24252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26075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2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Google Shape;108;p5"/>
          <p:cNvSpPr/>
          <p:nvPr/>
        </p:nvSpPr>
        <p:spPr>
          <a:xfrm>
            <a:off x="212652" y="140899"/>
            <a:ext cx="11770241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xmlns="" id="{876F9FF8-BCB6-290F-29F7-4E30140F36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660430" y="29368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490996088197705546">
            <a:hlinkClick r:id="" action="ppaction://media"/>
            <a:extLst>
              <a:ext uri="{FF2B5EF4-FFF2-40B4-BE49-F238E27FC236}">
                <a16:creationId xmlns:a16="http://schemas.microsoft.com/office/drawing/2014/main" xmlns="" id="{939479D5-9A2E-4D03-8DFA-BDFAFB72BA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4234" y="1221900"/>
            <a:ext cx="11515113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2640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60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4">
            <a:extLst>
              <a:ext uri="{FF2B5EF4-FFF2-40B4-BE49-F238E27FC236}">
                <a16:creationId xmlns:a16="http://schemas.microsoft.com/office/drawing/2014/main" xmlns="" id="{2B0B2CF4-3E59-4280-9B67-2551C3F1F4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-381000"/>
            <a:ext cx="2143125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xmlns="" id="{60CCD332-0504-4C80-A410-DA39A768016B}"/>
              </a:ext>
            </a:extLst>
          </p:cNvPr>
          <p:cNvSpPr/>
          <p:nvPr/>
        </p:nvSpPr>
        <p:spPr>
          <a:xfrm>
            <a:off x="1647095" y="1379224"/>
            <a:ext cx="2584098" cy="1897377"/>
          </a:xfrm>
          <a:prstGeom prst="hexagon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itchFamily="34" charset="0"/>
                <a:cs typeface="Arial" pitchFamily="34" charset="0"/>
              </a:rPr>
              <a:t>Bông</a:t>
            </a:r>
            <a:r>
              <a:rPr lang="en-US" sz="5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en-US" sz="5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xmlns="" id="{6FF09FA3-65EE-4420-B173-9ACC1876E49A}"/>
              </a:ext>
            </a:extLst>
          </p:cNvPr>
          <p:cNvSpPr/>
          <p:nvPr/>
        </p:nvSpPr>
        <p:spPr>
          <a:xfrm>
            <a:off x="3765600" y="381001"/>
            <a:ext cx="2744431" cy="1931669"/>
          </a:xfrm>
          <a:prstGeom prst="hexagon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itchFamily="34" charset="0"/>
                <a:cs typeface="Arial" pitchFamily="34" charset="0"/>
              </a:rPr>
              <a:t>hoa</a:t>
            </a:r>
            <a:endParaRPr lang="en-US" sz="5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xmlns="" id="{F77A4A0B-4A9D-49AE-856E-218AB63B8E93}"/>
              </a:ext>
            </a:extLst>
          </p:cNvPr>
          <p:cNvSpPr/>
          <p:nvPr/>
        </p:nvSpPr>
        <p:spPr>
          <a:xfrm>
            <a:off x="8229600" y="2327912"/>
            <a:ext cx="2438400" cy="1747963"/>
          </a:xfrm>
          <a:prstGeom prst="hexagon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itchFamily="34" charset="0"/>
                <a:cs typeface="Arial" pitchFamily="34" charset="0"/>
              </a:rPr>
              <a:t>tốt</a:t>
            </a:r>
            <a:endParaRPr lang="en-US" sz="5000" b="1" dirty="0">
              <a:ln w="6600">
                <a:solidFill>
                  <a:srgbClr val="ED7D31"/>
                </a:solidFill>
                <a:prstDash val="solid"/>
              </a:ln>
              <a:solidFill>
                <a:prstClr val="black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xmlns="" id="{9F99E222-5383-491A-BD80-C1129C61A525}"/>
              </a:ext>
            </a:extLst>
          </p:cNvPr>
          <p:cNvSpPr/>
          <p:nvPr/>
        </p:nvSpPr>
        <p:spPr>
          <a:xfrm>
            <a:off x="6015480" y="1346835"/>
            <a:ext cx="2735798" cy="1884047"/>
          </a:xfrm>
          <a:prstGeom prst="hexagon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162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0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itchFamily="34" charset="0"/>
                <a:cs typeface="Arial" pitchFamily="34" charset="0"/>
              </a:rPr>
              <a:t>điểm</a:t>
            </a:r>
            <a:r>
              <a:rPr lang="en-US" sz="5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prstClr val="black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en-US" sz="5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997E84D-7A3B-418D-9380-BEAE38A140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5538" y="2057400"/>
            <a:ext cx="1987550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hlinkClick r:id="rId5" action="ppaction://hlinksldjump"/>
            <a:extLst>
              <a:ext uri="{FF2B5EF4-FFF2-40B4-BE49-F238E27FC236}">
                <a16:creationId xmlns:a16="http://schemas.microsoft.com/office/drawing/2014/main" xmlns="" id="{D2D253E1-2674-4467-93E2-00B052F5EE02}"/>
              </a:ext>
            </a:extLst>
          </p:cNvPr>
          <p:cNvSpPr/>
          <p:nvPr/>
        </p:nvSpPr>
        <p:spPr>
          <a:xfrm>
            <a:off x="4368801" y="5634038"/>
            <a:ext cx="581025" cy="762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1" name="Oval 10">
            <a:hlinkClick r:id="rId6" action="ppaction://hlinksldjump"/>
            <a:hlinkHover r:id="rId7" action="ppaction://hlinksldjump"/>
            <a:extLst>
              <a:ext uri="{FF2B5EF4-FFF2-40B4-BE49-F238E27FC236}">
                <a16:creationId xmlns:a16="http://schemas.microsoft.com/office/drawing/2014/main" xmlns="" id="{2A16D52B-1831-4B03-B537-B6A8FAA403EC}"/>
              </a:ext>
            </a:extLst>
          </p:cNvPr>
          <p:cNvSpPr/>
          <p:nvPr/>
        </p:nvSpPr>
        <p:spPr>
          <a:xfrm>
            <a:off x="2957514" y="5178425"/>
            <a:ext cx="579437" cy="762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12" name="Oval 11">
            <a:hlinkClick r:id="rId8" action="ppaction://hlinksldjump"/>
            <a:extLst>
              <a:ext uri="{FF2B5EF4-FFF2-40B4-BE49-F238E27FC236}">
                <a16:creationId xmlns:a16="http://schemas.microsoft.com/office/drawing/2014/main" xmlns="" id="{9FBDAA08-5A08-4CE3-AA09-6A99F502CF58}"/>
              </a:ext>
            </a:extLst>
          </p:cNvPr>
          <p:cNvSpPr/>
          <p:nvPr/>
        </p:nvSpPr>
        <p:spPr>
          <a:xfrm>
            <a:off x="7245350" y="5559425"/>
            <a:ext cx="579438" cy="762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14" name="Oval 13">
            <a:hlinkClick r:id="rId5" action="ppaction://hlinksldjump"/>
            <a:extLst>
              <a:ext uri="{FF2B5EF4-FFF2-40B4-BE49-F238E27FC236}">
                <a16:creationId xmlns:a16="http://schemas.microsoft.com/office/drawing/2014/main" xmlns="" id="{A92A6D29-035E-4B76-B26D-BF386ED86860}"/>
              </a:ext>
            </a:extLst>
          </p:cNvPr>
          <p:cNvSpPr/>
          <p:nvPr/>
        </p:nvSpPr>
        <p:spPr>
          <a:xfrm>
            <a:off x="5832475" y="5105400"/>
            <a:ext cx="579438" cy="762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6" name="Oval 15">
            <a:hlinkClick r:id="rId9" action="ppaction://hlinksldjump"/>
            <a:extLst>
              <a:ext uri="{FF2B5EF4-FFF2-40B4-BE49-F238E27FC236}">
                <a16:creationId xmlns:a16="http://schemas.microsoft.com/office/drawing/2014/main" xmlns="" id="{8EFEA4A2-06C6-412F-8E15-DD9121309716}"/>
              </a:ext>
            </a:extLst>
          </p:cNvPr>
          <p:cNvSpPr/>
          <p:nvPr/>
        </p:nvSpPr>
        <p:spPr>
          <a:xfrm>
            <a:off x="8461375" y="5175250"/>
            <a:ext cx="579438" cy="762000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2284066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3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3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4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1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8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9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60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2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3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 nodeType="clickPar">
                      <p:stCondLst>
                        <p:cond delay="0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 nodeType="clickPar">
                      <p:stCondLst>
                        <p:cond delay="0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 nodeType="clickPar">
                      <p:stCondLst>
                        <p:cond delay="0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9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9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 nodeType="clickPar">
                      <p:stCondLst>
                        <p:cond delay="0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0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" grpId="0" animBg="1"/>
      <p:bldP spid="11" grpId="1" animBg="1"/>
      <p:bldP spid="12" grpId="0" animBg="1"/>
      <p:bldP spid="12" grpId="1" animBg="1"/>
      <p:bldP spid="14" grpId="0" animBg="1"/>
      <p:bldP spid="14" grpId="1" animBg="1"/>
      <p:bldP spid="16" grpId="0" animBg="1"/>
      <p:bldP spid="1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PRESENTER_ID" val="{CF4628DA-F0E9-47DB-BAF4-F4BFDF3DCA3E}"/>
  <p:tag name="ISPRING_CUSTOM_TIMING_USED" val="0"/>
</p:tagLst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729</TotalTime>
  <Words>680</Words>
  <Application>Microsoft Office PowerPoint</Application>
  <PresentationFormat>Custom</PresentationFormat>
  <Paragraphs>144</Paragraphs>
  <Slides>23</Slides>
  <Notes>12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ismail - [2010]</cp:lastModifiedBy>
  <cp:revision>60</cp:revision>
  <dcterms:created xsi:type="dcterms:W3CDTF">2023-08-09T23:21:32Z</dcterms:created>
  <dcterms:modified xsi:type="dcterms:W3CDTF">2025-10-27T01:39:35Z</dcterms:modified>
</cp:coreProperties>
</file>