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media2.wav" ContentType="audio/wav"/>
  <Override PartName="/ppt/media/media3.wav" ContentType="audio/wav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587" r:id="rId2"/>
    <p:sldId id="399" r:id="rId3"/>
    <p:sldId id="588" r:id="rId4"/>
    <p:sldId id="257" r:id="rId5"/>
    <p:sldId id="264" r:id="rId6"/>
    <p:sldId id="326" r:id="rId7"/>
    <p:sldId id="324" r:id="rId8"/>
    <p:sldId id="323" r:id="rId9"/>
    <p:sldId id="268" r:id="rId10"/>
    <p:sldId id="260" r:id="rId11"/>
    <p:sldId id="322" r:id="rId12"/>
    <p:sldId id="317" r:id="rId13"/>
    <p:sldId id="303" r:id="rId14"/>
    <p:sldId id="351" r:id="rId15"/>
    <p:sldId id="376" r:id="rId16"/>
    <p:sldId id="389" r:id="rId17"/>
    <p:sldId id="390" r:id="rId18"/>
    <p:sldId id="391" r:id="rId19"/>
    <p:sldId id="392" r:id="rId20"/>
    <p:sldId id="393" r:id="rId21"/>
    <p:sldId id="375" r:id="rId22"/>
    <p:sldId id="359" r:id="rId23"/>
    <p:sldId id="374" r:id="rId24"/>
    <p:sldId id="345" r:id="rId25"/>
    <p:sldId id="394" r:id="rId26"/>
    <p:sldId id="307" r:id="rId27"/>
    <p:sldId id="308" r:id="rId28"/>
    <p:sldId id="395" r:id="rId29"/>
    <p:sldId id="396" r:id="rId30"/>
    <p:sldId id="348" r:id="rId31"/>
    <p:sldId id="349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xmlns="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93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55" autoAdjust="0"/>
    <p:restoredTop sz="95345" autoAdjust="0"/>
  </p:normalViewPr>
  <p:slideViewPr>
    <p:cSldViewPr snapToGrid="0">
      <p:cViewPr varScale="1">
        <p:scale>
          <a:sx n="73" d="100"/>
          <a:sy n="73" d="100"/>
        </p:scale>
        <p:origin x="-60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dirty="0">
                <a:highlight>
                  <a:srgbClr val="FFFF00"/>
                </a:highlight>
              </a:rPr>
              <a:t>Thanh Yen Tran 0967 255 149 /081 811 4340 </a:t>
            </a:r>
            <a:r>
              <a:rPr lang="en-US" sz="1100" dirty="0" err="1">
                <a:highlight>
                  <a:srgbClr val="FFFF00"/>
                </a:highlight>
              </a:rPr>
              <a:t>zalo</a:t>
            </a:r>
            <a:r>
              <a:rPr lang="en-US" sz="1100" dirty="0">
                <a:highlight>
                  <a:srgbClr val="FFFF00"/>
                </a:highlight>
              </a:rPr>
              <a:t> / FB https://www.facebook.com/thanhyentrananhngutaymy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6937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208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79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390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6165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717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6115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3394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0996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9AF104-5EF4-4FE2-AC59-EA278F9262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675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dirty="0">
                <a:highlight>
                  <a:srgbClr val="FFFF00"/>
                </a:highlight>
              </a:rPr>
              <a:t>Thanh Yen Tran 0967 255 149 /081 811 4340 </a:t>
            </a:r>
            <a:r>
              <a:rPr lang="en-US" sz="1100" dirty="0" err="1">
                <a:highlight>
                  <a:srgbClr val="FFFF00"/>
                </a:highlight>
              </a:rPr>
              <a:t>zalo</a:t>
            </a:r>
            <a:r>
              <a:rPr lang="en-US" sz="1100" dirty="0">
                <a:highlight>
                  <a:srgbClr val="FFFF00"/>
                </a:highlight>
              </a:rPr>
              <a:t> / FB https://www.facebook.com/thanhyentrananhngutaymy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9005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9AF104-5EF4-4FE2-AC59-EA278F9262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69683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9AF104-5EF4-4FE2-AC59-EA278F9262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7890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9AF104-5EF4-4FE2-AC59-EA278F9262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9577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9AF104-5EF4-4FE2-AC59-EA278F9262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0947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dirty="0">
                <a:highlight>
                  <a:srgbClr val="FFFF00"/>
                </a:highlight>
              </a:rPr>
              <a:t>Thanh Yen Tran 0967 255 149 /081 811 4340 </a:t>
            </a:r>
            <a:r>
              <a:rPr lang="en-US" sz="1100" dirty="0" err="1">
                <a:highlight>
                  <a:srgbClr val="FFFF00"/>
                </a:highlight>
              </a:rPr>
              <a:t>zalo</a:t>
            </a:r>
            <a:r>
              <a:rPr lang="en-US" sz="1100" dirty="0">
                <a:highlight>
                  <a:srgbClr val="FFFF00"/>
                </a:highlight>
              </a:rPr>
              <a:t> / FB https://www.facebook.com/thanhyentrananhngutaymy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918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dirty="0">
                <a:highlight>
                  <a:srgbClr val="FFFF00"/>
                </a:highlight>
              </a:rPr>
              <a:t>Thanh Yen Tran 0967 255 149 /081 811 4340 </a:t>
            </a:r>
            <a:r>
              <a:rPr lang="en-US" sz="1100" dirty="0" err="1">
                <a:highlight>
                  <a:srgbClr val="FFFF00"/>
                </a:highlight>
              </a:rPr>
              <a:t>zalo</a:t>
            </a:r>
            <a:r>
              <a:rPr lang="en-US" sz="1100" dirty="0">
                <a:highlight>
                  <a:srgbClr val="FFFF00"/>
                </a:highlight>
              </a:rPr>
              <a:t> / FB https://www.facebook.com/thanhyentrananhngutaymy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531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dirty="0">
                <a:highlight>
                  <a:srgbClr val="FFFF00"/>
                </a:highlight>
              </a:rPr>
              <a:t>Thanh Yen Tran 0967 255 149 /081 811 4340 </a:t>
            </a:r>
            <a:r>
              <a:rPr lang="en-US" sz="1100" dirty="0" err="1">
                <a:highlight>
                  <a:srgbClr val="FFFF00"/>
                </a:highlight>
              </a:rPr>
              <a:t>zalo</a:t>
            </a:r>
            <a:r>
              <a:rPr lang="en-US" sz="1100" dirty="0">
                <a:highlight>
                  <a:srgbClr val="FFFF00"/>
                </a:highlight>
              </a:rPr>
              <a:t> / FB https://www.facebook.com/thanhyentrananhngutaymy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128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dirty="0">
                <a:highlight>
                  <a:srgbClr val="FFFF00"/>
                </a:highlight>
              </a:rPr>
              <a:t>Thanh Yen Tran 0967 255 149 /081 811 4340 </a:t>
            </a:r>
            <a:r>
              <a:rPr lang="en-US" sz="1100" dirty="0" err="1">
                <a:highlight>
                  <a:srgbClr val="FFFF00"/>
                </a:highlight>
              </a:rPr>
              <a:t>zalo</a:t>
            </a:r>
            <a:r>
              <a:rPr lang="en-US" sz="1100" dirty="0">
                <a:highlight>
                  <a:srgbClr val="FFFF00"/>
                </a:highlight>
              </a:rPr>
              <a:t> / FB https://www.facebook.com/thanhyentrananhngutaymy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687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dirty="0">
                <a:highlight>
                  <a:srgbClr val="FFFF00"/>
                </a:highlight>
              </a:rPr>
              <a:t>Thanh Yen Tran 0967 255 149 /081 811 4340 </a:t>
            </a:r>
            <a:r>
              <a:rPr lang="en-US" sz="1100" dirty="0" err="1">
                <a:highlight>
                  <a:srgbClr val="FFFF00"/>
                </a:highlight>
              </a:rPr>
              <a:t>zalo</a:t>
            </a:r>
            <a:r>
              <a:rPr lang="en-US" sz="1100" dirty="0">
                <a:highlight>
                  <a:srgbClr val="FFFF00"/>
                </a:highlight>
              </a:rPr>
              <a:t> / FB https://www.facebook.com/thanhyentrananhngutaymy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4702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sz="1100" dirty="0">
                <a:highlight>
                  <a:srgbClr val="FFFF00"/>
                </a:highlight>
              </a:rPr>
              <a:t>Thanh Yen Tran 0967 255 149 /081 811 4340 </a:t>
            </a:r>
            <a:r>
              <a:rPr lang="en-US" sz="1100" dirty="0" err="1">
                <a:highlight>
                  <a:srgbClr val="FFFF00"/>
                </a:highlight>
              </a:rPr>
              <a:t>zalo</a:t>
            </a:r>
            <a:r>
              <a:rPr lang="en-US" sz="1100" dirty="0">
                <a:highlight>
                  <a:srgbClr val="FFFF00"/>
                </a:highlight>
              </a:rPr>
              <a:t> / FB https://www.facebook.com/thanhyentrananhngutaymy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114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660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5586066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443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10/24/2025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2:</a:t>
            </a:r>
            <a:r>
              <a:rPr lang="en-US" baseline="0" dirty="0">
                <a:solidFill>
                  <a:schemeClr val="bg1"/>
                </a:solidFill>
              </a:rPr>
              <a:t> Holidays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2.3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slide" Target="slide4.xml"/><Relationship Id="rId5" Type="http://schemas.openxmlformats.org/officeDocument/2006/relationships/image" Target="../media/image8.png"/><Relationship Id="rId10" Type="http://schemas.openxmlformats.org/officeDocument/2006/relationships/image" Target="../media/image32.gif"/><Relationship Id="rId4" Type="http://schemas.openxmlformats.org/officeDocument/2006/relationships/audio" Target="../media/audio4.wav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slide" Target="slide4.xml"/><Relationship Id="rId5" Type="http://schemas.openxmlformats.org/officeDocument/2006/relationships/image" Target="../media/image8.png"/><Relationship Id="rId10" Type="http://schemas.openxmlformats.org/officeDocument/2006/relationships/image" Target="../media/image32.gif"/><Relationship Id="rId4" Type="http://schemas.openxmlformats.org/officeDocument/2006/relationships/audio" Target="../media/audio4.wav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microsoft.com/office/2007/relationships/media" Target="../media/media3.wav"/><Relationship Id="rId7" Type="http://schemas.openxmlformats.org/officeDocument/2006/relationships/image" Target="../media/image4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47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46.png"/><Relationship Id="rId4" Type="http://schemas.openxmlformats.org/officeDocument/2006/relationships/audio" Target="../media/media3.wav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49.pn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49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49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49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.png"/><Relationship Id="rId5" Type="http://schemas.openxmlformats.org/officeDocument/2006/relationships/image" Target="../media/image49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9.png"/><Relationship Id="rId7" Type="http://schemas.openxmlformats.org/officeDocument/2006/relationships/image" Target="../media/image5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63.png"/><Relationship Id="rId7" Type="http://schemas.openxmlformats.org/officeDocument/2006/relationships/image" Target="../media/image57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5.jpeg"/><Relationship Id="rId5" Type="http://schemas.openxmlformats.org/officeDocument/2006/relationships/image" Target="../media/image55.png"/><Relationship Id="rId10" Type="http://schemas.openxmlformats.org/officeDocument/2006/relationships/image" Target="../media/image66.png"/><Relationship Id="rId4" Type="http://schemas.openxmlformats.org/officeDocument/2006/relationships/image" Target="../media/image64.png"/><Relationship Id="rId9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13" Type="http://schemas.openxmlformats.org/officeDocument/2006/relationships/image" Target="../media/image73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8.wav"/><Relationship Id="rId12" Type="http://schemas.openxmlformats.org/officeDocument/2006/relationships/image" Target="../media/image72.png"/><Relationship Id="rId2" Type="http://schemas.openxmlformats.org/officeDocument/2006/relationships/audio" Target="../media/media4.mp3"/><Relationship Id="rId16" Type="http://schemas.openxmlformats.org/officeDocument/2006/relationships/image" Target="../media/image47.png"/><Relationship Id="rId1" Type="http://schemas.microsoft.com/office/2007/relationships/media" Target="../media/media4.mp3"/><Relationship Id="rId6" Type="http://schemas.openxmlformats.org/officeDocument/2006/relationships/audio" Target="../media/audio7.wav"/><Relationship Id="rId11" Type="http://schemas.openxmlformats.org/officeDocument/2006/relationships/image" Target="../media/image71.png"/><Relationship Id="rId5" Type="http://schemas.openxmlformats.org/officeDocument/2006/relationships/audio" Target="../media/audio6.wav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audio" Target="../media/audio6.wav"/><Relationship Id="rId7" Type="http://schemas.openxmlformats.org/officeDocument/2006/relationships/image" Target="../media/image76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8.jpg"/><Relationship Id="rId11" Type="http://schemas.openxmlformats.org/officeDocument/2006/relationships/image" Target="../media/image73.png"/><Relationship Id="rId5" Type="http://schemas.openxmlformats.org/officeDocument/2006/relationships/audio" Target="../media/audio7.wav"/><Relationship Id="rId10" Type="http://schemas.openxmlformats.org/officeDocument/2006/relationships/image" Target="../media/image72.png"/><Relationship Id="rId4" Type="http://schemas.openxmlformats.org/officeDocument/2006/relationships/audio" Target="../media/audio8.wav"/><Relationship Id="rId9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audio" Target="../media/audio6.wav"/><Relationship Id="rId7" Type="http://schemas.openxmlformats.org/officeDocument/2006/relationships/image" Target="../media/image77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8.jpg"/><Relationship Id="rId11" Type="http://schemas.openxmlformats.org/officeDocument/2006/relationships/image" Target="../media/image73.png"/><Relationship Id="rId5" Type="http://schemas.openxmlformats.org/officeDocument/2006/relationships/audio" Target="../media/audio7.wav"/><Relationship Id="rId10" Type="http://schemas.openxmlformats.org/officeDocument/2006/relationships/image" Target="../media/image72.png"/><Relationship Id="rId4" Type="http://schemas.openxmlformats.org/officeDocument/2006/relationships/audio" Target="../media/audio8.wav"/><Relationship Id="rId9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13" Type="http://schemas.openxmlformats.org/officeDocument/2006/relationships/image" Target="../media/image73.png"/><Relationship Id="rId3" Type="http://schemas.openxmlformats.org/officeDocument/2006/relationships/slideLayout" Target="../slideLayouts/slideLayout8.xml"/><Relationship Id="rId7" Type="http://schemas.openxmlformats.org/officeDocument/2006/relationships/audio" Target="../media/audio8.wav"/><Relationship Id="rId12" Type="http://schemas.openxmlformats.org/officeDocument/2006/relationships/image" Target="../media/image72.png"/><Relationship Id="rId2" Type="http://schemas.openxmlformats.org/officeDocument/2006/relationships/audio" Target="../media/media4.mp3"/><Relationship Id="rId16" Type="http://schemas.openxmlformats.org/officeDocument/2006/relationships/image" Target="../media/image47.png"/><Relationship Id="rId1" Type="http://schemas.microsoft.com/office/2007/relationships/media" Target="../media/media4.mp3"/><Relationship Id="rId6" Type="http://schemas.openxmlformats.org/officeDocument/2006/relationships/audio" Target="../media/audio7.wav"/><Relationship Id="rId11" Type="http://schemas.openxmlformats.org/officeDocument/2006/relationships/image" Target="../media/image71.png"/><Relationship Id="rId5" Type="http://schemas.openxmlformats.org/officeDocument/2006/relationships/audio" Target="../media/audio6.wav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78.png"/><Relationship Id="rId1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audio" Target="../media/audio6.wav"/><Relationship Id="rId7" Type="http://schemas.openxmlformats.org/officeDocument/2006/relationships/image" Target="../media/image79.png"/><Relationship Id="rId12" Type="http://schemas.openxmlformats.org/officeDocument/2006/relationships/image" Target="../media/image7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8.jpg"/><Relationship Id="rId11" Type="http://schemas.openxmlformats.org/officeDocument/2006/relationships/image" Target="../media/image73.png"/><Relationship Id="rId5" Type="http://schemas.openxmlformats.org/officeDocument/2006/relationships/audio" Target="../media/audio7.wav"/><Relationship Id="rId10" Type="http://schemas.openxmlformats.org/officeDocument/2006/relationships/image" Target="../media/image72.png"/><Relationship Id="rId4" Type="http://schemas.openxmlformats.org/officeDocument/2006/relationships/audio" Target="../media/audio8.wav"/><Relationship Id="rId9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emf"/><Relationship Id="rId18" Type="http://schemas.openxmlformats.org/officeDocument/2006/relationships/image" Target="../media/image21.png"/><Relationship Id="rId26" Type="http://schemas.openxmlformats.org/officeDocument/2006/relationships/slide" Target="slide8.xml"/><Relationship Id="rId3" Type="http://schemas.openxmlformats.org/officeDocument/2006/relationships/audio" Target="../media/audio1.wav"/><Relationship Id="rId21" Type="http://schemas.openxmlformats.org/officeDocument/2006/relationships/image" Target="../media/image24.gif"/><Relationship Id="rId7" Type="http://schemas.openxmlformats.org/officeDocument/2006/relationships/image" Target="../media/image10.emf"/><Relationship Id="rId12" Type="http://schemas.openxmlformats.org/officeDocument/2006/relationships/image" Target="../media/image15.emf"/><Relationship Id="rId17" Type="http://schemas.openxmlformats.org/officeDocument/2006/relationships/image" Target="../media/image20.emf"/><Relationship Id="rId25" Type="http://schemas.openxmlformats.org/officeDocument/2006/relationships/slide" Target="slide9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emf"/><Relationship Id="rId20" Type="http://schemas.openxmlformats.org/officeDocument/2006/relationships/image" Target="../media/image23.gif"/><Relationship Id="rId29" Type="http://schemas.openxmlformats.org/officeDocument/2006/relationships/slide" Target="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24" Type="http://schemas.openxmlformats.org/officeDocument/2006/relationships/slide" Target="slide10.xml"/><Relationship Id="rId32" Type="http://schemas.openxmlformats.org/officeDocument/2006/relationships/slide" Target="slide15.xml"/><Relationship Id="rId5" Type="http://schemas.openxmlformats.org/officeDocument/2006/relationships/image" Target="../media/image8.png"/><Relationship Id="rId15" Type="http://schemas.openxmlformats.org/officeDocument/2006/relationships/image" Target="../media/image18.emf"/><Relationship Id="rId23" Type="http://schemas.openxmlformats.org/officeDocument/2006/relationships/slide" Target="slide11.xml"/><Relationship Id="rId28" Type="http://schemas.openxmlformats.org/officeDocument/2006/relationships/slide" Target="slide6.xml"/><Relationship Id="rId10" Type="http://schemas.openxmlformats.org/officeDocument/2006/relationships/image" Target="../media/image13.emf"/><Relationship Id="rId19" Type="http://schemas.openxmlformats.org/officeDocument/2006/relationships/image" Target="../media/image22.png"/><Relationship Id="rId31" Type="http://schemas.openxmlformats.org/officeDocument/2006/relationships/image" Target="../media/image27.gif"/><Relationship Id="rId4" Type="http://schemas.openxmlformats.org/officeDocument/2006/relationships/audio" Target="../media/audio2.wav"/><Relationship Id="rId9" Type="http://schemas.openxmlformats.org/officeDocument/2006/relationships/image" Target="../media/image12.emf"/><Relationship Id="rId14" Type="http://schemas.openxmlformats.org/officeDocument/2006/relationships/image" Target="../media/image17.emf"/><Relationship Id="rId22" Type="http://schemas.openxmlformats.org/officeDocument/2006/relationships/image" Target="../media/image25.emf"/><Relationship Id="rId27" Type="http://schemas.openxmlformats.org/officeDocument/2006/relationships/slide" Target="slide7.xml"/><Relationship Id="rId30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slide" Target="slide4.xml"/><Relationship Id="rId11" Type="http://schemas.openxmlformats.org/officeDocument/2006/relationships/image" Target="../media/image32.gif"/><Relationship Id="rId5" Type="http://schemas.openxmlformats.org/officeDocument/2006/relationships/image" Target="../media/image8.png"/><Relationship Id="rId10" Type="http://schemas.openxmlformats.org/officeDocument/2006/relationships/image" Target="../media/image31.png"/><Relationship Id="rId4" Type="http://schemas.openxmlformats.org/officeDocument/2006/relationships/audio" Target="../media/audio4.wav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2.gif"/><Relationship Id="rId3" Type="http://schemas.openxmlformats.org/officeDocument/2006/relationships/audio" Target="../media/audio3.wav"/><Relationship Id="rId7" Type="http://schemas.openxmlformats.org/officeDocument/2006/relationships/image" Target="../media/image34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11" Type="http://schemas.openxmlformats.org/officeDocument/2006/relationships/image" Target="../media/image29.png"/><Relationship Id="rId5" Type="http://schemas.openxmlformats.org/officeDocument/2006/relationships/image" Target="../media/image8.png"/><Relationship Id="rId10" Type="http://schemas.openxmlformats.org/officeDocument/2006/relationships/image" Target="../media/image28.png"/><Relationship Id="rId4" Type="http://schemas.openxmlformats.org/officeDocument/2006/relationships/audio" Target="../media/audio4.wav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slide" Target="slide4.xml"/><Relationship Id="rId11" Type="http://schemas.openxmlformats.org/officeDocument/2006/relationships/image" Target="../media/image32.gif"/><Relationship Id="rId5" Type="http://schemas.openxmlformats.org/officeDocument/2006/relationships/image" Target="../media/image8.png"/><Relationship Id="rId10" Type="http://schemas.openxmlformats.org/officeDocument/2006/relationships/image" Target="../media/image36.jpeg"/><Relationship Id="rId4" Type="http://schemas.openxmlformats.org/officeDocument/2006/relationships/audio" Target="../media/audio4.wav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slide" Target="slide4.xml"/><Relationship Id="rId11" Type="http://schemas.openxmlformats.org/officeDocument/2006/relationships/image" Target="../media/image37.jpeg"/><Relationship Id="rId5" Type="http://schemas.openxmlformats.org/officeDocument/2006/relationships/image" Target="../media/image8.png"/><Relationship Id="rId10" Type="http://schemas.openxmlformats.org/officeDocument/2006/relationships/image" Target="../media/image32.gif"/><Relationship Id="rId4" Type="http://schemas.openxmlformats.org/officeDocument/2006/relationships/audio" Target="../media/audio4.wav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30.png"/><Relationship Id="rId3" Type="http://schemas.openxmlformats.org/officeDocument/2006/relationships/audio" Target="../media/audio3.wav"/><Relationship Id="rId7" Type="http://schemas.openxmlformats.org/officeDocument/2006/relationships/image" Target="../media/image39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11" Type="http://schemas.openxmlformats.org/officeDocument/2006/relationships/image" Target="../media/image28.png"/><Relationship Id="rId5" Type="http://schemas.openxmlformats.org/officeDocument/2006/relationships/image" Target="../media/image8.png"/><Relationship Id="rId10" Type="http://schemas.openxmlformats.org/officeDocument/2006/relationships/slide" Target="slide4.xml"/><Relationship Id="rId4" Type="http://schemas.openxmlformats.org/officeDocument/2006/relationships/audio" Target="../media/audio4.wav"/><Relationship Id="rId9" Type="http://schemas.openxmlformats.org/officeDocument/2006/relationships/image" Target="../media/image41.png"/><Relationship Id="rId14" Type="http://schemas.openxmlformats.org/officeDocument/2006/relationships/image" Target="../media/image3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413" y="-76200"/>
            <a:ext cx="9145587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9" name="Rectangle 3"/>
          <p:cNvSpPr/>
          <p:nvPr/>
        </p:nvSpPr>
        <p:spPr>
          <a:xfrm>
            <a:off x="1524000" y="2143125"/>
            <a:ext cx="9157335" cy="75565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lang="en-US" altLang="en-US" sz="5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Welcome teachers to our class!</a:t>
            </a:r>
          </a:p>
        </p:txBody>
      </p:sp>
      <p:pic>
        <p:nvPicPr>
          <p:cNvPr id="4100" name="Picture 4" descr="49429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288" y="152400"/>
            <a:ext cx="1981200" cy="1981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01" name="Picture 5" descr="140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2600" y="3733800"/>
            <a:ext cx="927100" cy="1130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02" name="WordArt 6"/>
          <p:cNvSpPr>
            <a:spLocks noTextEdit="1"/>
          </p:cNvSpPr>
          <p:nvPr/>
        </p:nvSpPr>
        <p:spPr>
          <a:xfrm>
            <a:off x="4572000" y="3013075"/>
            <a:ext cx="2590800" cy="12858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  <a:normAutofit/>
          </a:bodyPr>
          <a:lstStyle/>
          <a:p>
            <a:pPr algn="ctr" eaLnBrk="0" hangingPunct="0"/>
            <a:r>
              <a:rPr lang="en-US" sz="3600" dirty="0">
                <a:ln w="9525" cap="flat" cmpd="sng">
                  <a:solidFill>
                    <a:srgbClr val="CC99FF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  <a:tileRect/>
                </a:gradFill>
                <a:effectLst>
                  <a:outerShdw dist="53882" dir="2699999" algn="ctr" rotWithShape="0">
                    <a:srgbClr val="9999FF">
                      <a:alpha val="79999"/>
                    </a:srgbClr>
                  </a:outerShdw>
                </a:effectLst>
                <a:latin typeface="Arial Black" panose="020B0A04020102020204" pitchFamily="34" charset="0"/>
                <a:ea typeface="Arial Black" panose="020B0A04020102020204" pitchFamily="34" charset="0"/>
              </a:rPr>
              <a:t>Class 5A4</a:t>
            </a:r>
          </a:p>
        </p:txBody>
      </p:sp>
      <p:pic>
        <p:nvPicPr>
          <p:cNvPr id="4103" name="Picture 4" descr="firew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2413" y="-798512"/>
            <a:ext cx="5791200" cy="30654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61A45DC-CC32-46A3-8819-47748F6FFF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5" r="605"/>
          <a:stretch/>
        </p:blipFill>
        <p:spPr>
          <a:xfrm>
            <a:off x="103447" y="111535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4B48C52B-A086-4332-BEEC-174C78C8EBA3}"/>
              </a:ext>
            </a:extLst>
          </p:cNvPr>
          <p:cNvSpPr/>
          <p:nvPr/>
        </p:nvSpPr>
        <p:spPr>
          <a:xfrm>
            <a:off x="1123181" y="530175"/>
            <a:ext cx="10500851" cy="222150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5333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Sunday is the ….. day of the week.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xmlns="" id="{1AE69194-DE09-4DEF-8164-AA8ADA005E5B}"/>
              </a:ext>
            </a:extLst>
          </p:cNvPr>
          <p:cNvSpPr/>
          <p:nvPr/>
        </p:nvSpPr>
        <p:spPr>
          <a:xfrm>
            <a:off x="1011727" y="3030722"/>
            <a:ext cx="4826432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4377"/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seventh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xmlns="" id="{7488E8D0-72CB-427C-B665-36126B8B0937}"/>
              </a:ext>
            </a:extLst>
          </p:cNvPr>
          <p:cNvSpPr/>
          <p:nvPr/>
        </p:nvSpPr>
        <p:spPr>
          <a:xfrm>
            <a:off x="6454908" y="4514901"/>
            <a:ext cx="4826432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4377"/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third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xmlns="" id="{FF360543-11B9-41ED-BD10-41541ECF2D8C}"/>
              </a:ext>
            </a:extLst>
          </p:cNvPr>
          <p:cNvSpPr/>
          <p:nvPr/>
        </p:nvSpPr>
        <p:spPr>
          <a:xfrm>
            <a:off x="1090263" y="4514901"/>
            <a:ext cx="4826432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4377"/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sixth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BF79CD11-7D0D-4725-B286-EA08C49BD081}"/>
              </a:ext>
            </a:extLst>
          </p:cNvPr>
          <p:cNvSpPr/>
          <p:nvPr/>
        </p:nvSpPr>
        <p:spPr>
          <a:xfrm>
            <a:off x="6454908" y="3125551"/>
            <a:ext cx="4826432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4377"/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first</a:t>
            </a:r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xmlns="" id="{5B6A0C90-63AE-4AE0-908F-A931C39EE1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4" y="5745482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9F71BD6B-E6C1-42F7-9E6C-067651475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695" y="35547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3A097A54-2DBD-478C-9E96-F98E826D4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599" y="492050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D761AAE8-4B2B-41B5-9277-71277E7E0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2575" y="354053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EFAC8B3A-8AF8-4ADD-8B26-B301C764C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xmlns="" id="{1504A2E3-0914-451A-A54C-19BA317F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24943" y="1658597"/>
            <a:ext cx="4219908" cy="415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28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13C2678-24D6-4C96-B64B-9810E71ADA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5" r="6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6ACF99B3-3C95-40D5-A3B6-0930F96113E3}"/>
              </a:ext>
            </a:extLst>
          </p:cNvPr>
          <p:cNvSpPr/>
          <p:nvPr/>
        </p:nvSpPr>
        <p:spPr>
          <a:xfrm>
            <a:off x="1099411" y="121598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xmlns="" id="{C6CE1DBA-105B-42F1-B1F2-6E53DB87DBC2}"/>
              </a:ext>
            </a:extLst>
          </p:cNvPr>
          <p:cNvSpPr txBox="1"/>
          <p:nvPr/>
        </p:nvSpPr>
        <p:spPr>
          <a:xfrm>
            <a:off x="1107463" y="307427"/>
            <a:ext cx="10176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…. is Teachers’ Day?</a:t>
            </a:r>
          </a:p>
          <a:p>
            <a:pPr algn="ctr" defTabSz="914377"/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It’s ….. November twentieth.</a:t>
            </a:r>
            <a:endParaRPr lang="en-US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xmlns="" id="{CA0C4119-6B11-4701-AB6A-44EF83E7B245}"/>
              </a:ext>
            </a:extLst>
          </p:cNvPr>
          <p:cNvSpPr/>
          <p:nvPr/>
        </p:nvSpPr>
        <p:spPr>
          <a:xfrm>
            <a:off x="6696644" y="3144017"/>
            <a:ext cx="4826432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4377"/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When/ on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xmlns="" id="{B1DF906B-83DD-4954-B305-24B99C556531}"/>
              </a:ext>
            </a:extLst>
          </p:cNvPr>
          <p:cNvSpPr/>
          <p:nvPr/>
        </p:nvSpPr>
        <p:spPr>
          <a:xfrm>
            <a:off x="1107463" y="4514901"/>
            <a:ext cx="4826432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4377"/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What/ on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xmlns="" id="{7E6FFC08-64BB-4DFF-8242-AA865AA2A832}"/>
              </a:ext>
            </a:extLst>
          </p:cNvPr>
          <p:cNvSpPr/>
          <p:nvPr/>
        </p:nvSpPr>
        <p:spPr>
          <a:xfrm>
            <a:off x="6687497" y="4545249"/>
            <a:ext cx="4826432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4377"/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What/ in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52196C08-A3D9-48D9-97EF-D57E11071285}"/>
              </a:ext>
            </a:extLst>
          </p:cNvPr>
          <p:cNvSpPr/>
          <p:nvPr/>
        </p:nvSpPr>
        <p:spPr>
          <a:xfrm>
            <a:off x="1107463" y="3125551"/>
            <a:ext cx="4826432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4377"/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When/ in</a:t>
            </a:r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xmlns="" id="{BBADA2E1-D84E-44C5-B2AC-A5CBC3E567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4" y="5745482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99024BAC-BD56-4E17-89EB-01A1A3F30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929" y="35850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BBF0E5FE-E887-447F-81EF-59D7A39EF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152" y="492050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7E6BB327-7D0C-4021-A38C-BF6116923A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128" y="354053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BB28987E-6B38-4FD6-A21C-3FB3D9FF5B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961" y="493533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xmlns="" id="{738C45FB-52BD-44A7-8A19-609F337C8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44127" y="2072185"/>
            <a:ext cx="4219908" cy="415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38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xmlns="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57365268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86D14A8-B85F-AEB8-223B-FB02B672C119}"/>
              </a:ext>
            </a:extLst>
          </p:cNvPr>
          <p:cNvSpPr txBox="1"/>
          <p:nvPr/>
        </p:nvSpPr>
        <p:spPr>
          <a:xfrm>
            <a:off x="3710995" y="1470117"/>
            <a:ext cx="35496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FF0000"/>
                </a:solidFill>
              </a:rPr>
              <a:t>Unit </a:t>
            </a:r>
            <a:r>
              <a:rPr lang="en-US" sz="4000" b="1" dirty="0">
                <a:solidFill>
                  <a:srgbClr val="FF0000"/>
                </a:solidFill>
              </a:rPr>
              <a:t>2</a:t>
            </a:r>
            <a:r>
              <a:rPr lang="x-none" sz="4000" b="1" dirty="0">
                <a:solidFill>
                  <a:srgbClr val="FF0000"/>
                </a:solidFill>
              </a:rPr>
              <a:t>: </a:t>
            </a:r>
            <a:r>
              <a:rPr lang="en-US" sz="4000" b="1" dirty="0">
                <a:solidFill>
                  <a:srgbClr val="FF0000"/>
                </a:solidFill>
              </a:rPr>
              <a:t>Holidays</a:t>
            </a:r>
            <a:endParaRPr lang="x-none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FB77E83-4AEF-7A26-2100-2566192AE7BC}"/>
              </a:ext>
            </a:extLst>
          </p:cNvPr>
          <p:cNvSpPr txBox="1"/>
          <p:nvPr/>
        </p:nvSpPr>
        <p:spPr>
          <a:xfrm>
            <a:off x="3710995" y="2178003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 dirty="0">
                <a:solidFill>
                  <a:srgbClr val="00B050"/>
                </a:solidFill>
              </a:rPr>
              <a:t>Lesson </a:t>
            </a:r>
            <a:r>
              <a:rPr lang="en-US" sz="4000" b="1" dirty="0">
                <a:solidFill>
                  <a:srgbClr val="00B050"/>
                </a:solidFill>
              </a:rPr>
              <a:t>2</a:t>
            </a:r>
            <a:r>
              <a:rPr lang="x-none" sz="4000" b="1" dirty="0">
                <a:solidFill>
                  <a:srgbClr val="00B050"/>
                </a:solidFill>
              </a:rPr>
              <a:t>.</a:t>
            </a:r>
            <a:r>
              <a:rPr lang="en-US" sz="4000" b="1" dirty="0">
                <a:solidFill>
                  <a:srgbClr val="00B050"/>
                </a:solidFill>
              </a:rPr>
              <a:t>3</a:t>
            </a:r>
            <a:endParaRPr lang="x-none" sz="40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4E7E4D6-283F-76EC-D1D8-E1E8510B24AC}"/>
              </a:ext>
            </a:extLst>
          </p:cNvPr>
          <p:cNvSpPr txBox="1"/>
          <p:nvPr/>
        </p:nvSpPr>
        <p:spPr>
          <a:xfrm>
            <a:off x="6344889" y="2178003"/>
            <a:ext cx="21520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(P</a:t>
            </a:r>
            <a:r>
              <a:rPr lang="x-none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25)</a:t>
            </a:r>
            <a:endParaRPr lang="x-none" sz="4000" b="1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3495686-47F5-4697-9249-1983D116F1DC}"/>
              </a:ext>
            </a:extLst>
          </p:cNvPr>
          <p:cNvSpPr txBox="1"/>
          <p:nvPr/>
        </p:nvSpPr>
        <p:spPr>
          <a:xfrm>
            <a:off x="2822386" y="860705"/>
            <a:ext cx="60810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Tuesday, October 14</a:t>
            </a:r>
            <a:r>
              <a:rPr lang="en-US" sz="4000" b="1" baseline="30000" dirty="0">
                <a:solidFill>
                  <a:srgbClr val="00B050"/>
                </a:solidFill>
              </a:rPr>
              <a:t>th</a:t>
            </a:r>
            <a:r>
              <a:rPr lang="en-US" sz="4000" b="1" dirty="0">
                <a:solidFill>
                  <a:srgbClr val="00B050"/>
                </a:solidFill>
              </a:rPr>
              <a:t>, 2025</a:t>
            </a:r>
            <a:endParaRPr lang="x-none" sz="4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001944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57460EC-B9E1-D368-D438-EC1D483C80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579" y="1551369"/>
            <a:ext cx="6998356" cy="48733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A4CE40B-1140-BAC3-23B8-892B2DC93D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362"/>
            <a:ext cx="5321573" cy="6096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370E426-3683-4EE2-64BE-9674BE6A84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067" y="468988"/>
            <a:ext cx="3277476" cy="6771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045D517-A3C9-0A1B-B831-86DC9E7393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2626" y="941738"/>
            <a:ext cx="2755884" cy="770841"/>
          </a:xfrm>
          <a:prstGeom prst="rect">
            <a:avLst/>
          </a:prstGeom>
        </p:spPr>
      </p:pic>
      <p:pic>
        <p:nvPicPr>
          <p:cNvPr id="12" name="TL MẪU CÂU">
            <a:hlinkClick r:id="" action="ppaction://media"/>
            <a:extLst>
              <a:ext uri="{FF2B5EF4-FFF2-40B4-BE49-F238E27FC236}">
                <a16:creationId xmlns:a16="http://schemas.microsoft.com/office/drawing/2014/main" xmlns="" id="{40E93949-18F3-442E-F531-ACCDBDC35A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187357" y="1275128"/>
            <a:ext cx="406400" cy="406400"/>
          </a:xfrm>
          <a:prstGeom prst="rect">
            <a:avLst/>
          </a:prstGeom>
        </p:spPr>
      </p:pic>
      <p:pic>
        <p:nvPicPr>
          <p:cNvPr id="13" name="MẪU CÂU">
            <a:hlinkClick r:id="" action="ppaction://media"/>
            <a:extLst>
              <a:ext uri="{FF2B5EF4-FFF2-40B4-BE49-F238E27FC236}">
                <a16:creationId xmlns:a16="http://schemas.microsoft.com/office/drawing/2014/main" xmlns="" id="{327E4B19-7325-233F-C6BD-FA85B984641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20347" y="40636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054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8CBE6D8-4303-43E2-A28D-DD4B5CA73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0538" y="2098677"/>
            <a:ext cx="3921756" cy="437915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D206A5B-7651-D051-D726-D25E33041FF2}"/>
              </a:ext>
            </a:extLst>
          </p:cNvPr>
          <p:cNvGrpSpPr/>
          <p:nvPr/>
        </p:nvGrpSpPr>
        <p:grpSpPr>
          <a:xfrm>
            <a:off x="1265324" y="1068261"/>
            <a:ext cx="4398745" cy="587511"/>
            <a:chOff x="6487427" y="1549038"/>
            <a:chExt cx="4398745" cy="587511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xmlns="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2143"/>
                <a:gd name="adj2" fmla="val 126394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A00E85FA-C099-724D-C794-1EBA4BAD4DB9}"/>
                </a:ext>
              </a:extLst>
            </p:cNvPr>
            <p:cNvSpPr txBox="1"/>
            <p:nvPr/>
          </p:nvSpPr>
          <p:spPr>
            <a:xfrm>
              <a:off x="6699183" y="1549038"/>
              <a:ext cx="397523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When's Christmas Day?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987667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461161" y="2155799"/>
            <a:ext cx="2395162" cy="4743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3EF79C-7811-F417-DD45-CFBADFF0D2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362"/>
            <a:ext cx="5321573" cy="60963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F423BC4-D11C-7A7E-5E08-26C8EA9FA5FF}"/>
              </a:ext>
            </a:extLst>
          </p:cNvPr>
          <p:cNvGrpSpPr/>
          <p:nvPr/>
        </p:nvGrpSpPr>
        <p:grpSpPr>
          <a:xfrm>
            <a:off x="7198093" y="1152797"/>
            <a:ext cx="4533499" cy="587511"/>
            <a:chOff x="6487427" y="1549038"/>
            <a:chExt cx="4533499" cy="587511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xmlns="" id="{717B30EE-B3CD-6413-5B9C-00B33F3E1CED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A14CDF5E-7541-927C-DB11-CB7D3B21D24B}"/>
                </a:ext>
              </a:extLst>
            </p:cNvPr>
            <p:cNvSpPr txBox="1"/>
            <p:nvPr/>
          </p:nvSpPr>
          <p:spPr>
            <a:xfrm>
              <a:off x="6487427" y="1559465"/>
              <a:ext cx="453349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It's on December twenty-fifth. 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395326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8CBE6D8-4303-43E2-A28D-DD4B5CA73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1266" y="2098677"/>
            <a:ext cx="3800300" cy="437915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D206A5B-7651-D051-D726-D25E33041FF2}"/>
              </a:ext>
            </a:extLst>
          </p:cNvPr>
          <p:cNvGrpSpPr/>
          <p:nvPr/>
        </p:nvGrpSpPr>
        <p:grpSpPr>
          <a:xfrm>
            <a:off x="1265324" y="1068261"/>
            <a:ext cx="4398745" cy="587511"/>
            <a:chOff x="6487427" y="1549038"/>
            <a:chExt cx="4398745" cy="587511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xmlns="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2143"/>
                <a:gd name="adj2" fmla="val 126394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A00E85FA-C099-724D-C794-1EBA4BAD4DB9}"/>
                </a:ext>
              </a:extLst>
            </p:cNvPr>
            <p:cNvSpPr txBox="1"/>
            <p:nvPr/>
          </p:nvSpPr>
          <p:spPr>
            <a:xfrm>
              <a:off x="6699183" y="1549038"/>
              <a:ext cx="397523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When's Halloween?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987667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461161" y="2155799"/>
            <a:ext cx="2395162" cy="4743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3EF79C-7811-F417-DD45-CFBADFF0D2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362"/>
            <a:ext cx="5321573" cy="60963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F423BC4-D11C-7A7E-5E08-26C8EA9FA5FF}"/>
              </a:ext>
            </a:extLst>
          </p:cNvPr>
          <p:cNvGrpSpPr/>
          <p:nvPr/>
        </p:nvGrpSpPr>
        <p:grpSpPr>
          <a:xfrm>
            <a:off x="7198093" y="1152797"/>
            <a:ext cx="4533499" cy="587511"/>
            <a:chOff x="6487427" y="1549038"/>
            <a:chExt cx="4533499" cy="587511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xmlns="" id="{717B30EE-B3CD-6413-5B9C-00B33F3E1CED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A14CDF5E-7541-927C-DB11-CB7D3B21D24B}"/>
                </a:ext>
              </a:extLst>
            </p:cNvPr>
            <p:cNvSpPr txBox="1"/>
            <p:nvPr/>
          </p:nvSpPr>
          <p:spPr>
            <a:xfrm>
              <a:off x="6487427" y="1559465"/>
              <a:ext cx="453349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It's on October thirty-first. 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1395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8CBE6D8-4303-43E2-A28D-DD4B5CA73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4290" y="2098677"/>
            <a:ext cx="3774251" cy="437915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D206A5B-7651-D051-D726-D25E33041FF2}"/>
              </a:ext>
            </a:extLst>
          </p:cNvPr>
          <p:cNvGrpSpPr/>
          <p:nvPr/>
        </p:nvGrpSpPr>
        <p:grpSpPr>
          <a:xfrm>
            <a:off x="1265324" y="1068261"/>
            <a:ext cx="4398745" cy="587511"/>
            <a:chOff x="6487427" y="1549038"/>
            <a:chExt cx="4398745" cy="587511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xmlns="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2143"/>
                <a:gd name="adj2" fmla="val 126394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A00E85FA-C099-724D-C794-1EBA4BAD4DB9}"/>
                </a:ext>
              </a:extLst>
            </p:cNvPr>
            <p:cNvSpPr txBox="1"/>
            <p:nvPr/>
          </p:nvSpPr>
          <p:spPr>
            <a:xfrm>
              <a:off x="6699183" y="1549038"/>
              <a:ext cx="397523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When's Teachers' Day?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987667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461161" y="2155799"/>
            <a:ext cx="2395162" cy="4743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3EF79C-7811-F417-DD45-CFBADFF0D2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362"/>
            <a:ext cx="5321573" cy="60963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F423BC4-D11C-7A7E-5E08-26C8EA9FA5FF}"/>
              </a:ext>
            </a:extLst>
          </p:cNvPr>
          <p:cNvGrpSpPr/>
          <p:nvPr/>
        </p:nvGrpSpPr>
        <p:grpSpPr>
          <a:xfrm>
            <a:off x="7198093" y="1152797"/>
            <a:ext cx="4533499" cy="587511"/>
            <a:chOff x="6487427" y="1549038"/>
            <a:chExt cx="4533499" cy="587511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xmlns="" id="{717B30EE-B3CD-6413-5B9C-00B33F3E1CED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A14CDF5E-7541-927C-DB11-CB7D3B21D24B}"/>
                </a:ext>
              </a:extLst>
            </p:cNvPr>
            <p:cNvSpPr txBox="1"/>
            <p:nvPr/>
          </p:nvSpPr>
          <p:spPr>
            <a:xfrm>
              <a:off x="6487427" y="1559465"/>
              <a:ext cx="453349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It's on November twentieth. 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46826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8CBE6D8-4303-43E2-A28D-DD4B5CA73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4290" y="2130367"/>
            <a:ext cx="3774251" cy="431577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D206A5B-7651-D051-D726-D25E33041FF2}"/>
              </a:ext>
            </a:extLst>
          </p:cNvPr>
          <p:cNvGrpSpPr/>
          <p:nvPr/>
        </p:nvGrpSpPr>
        <p:grpSpPr>
          <a:xfrm>
            <a:off x="1265324" y="1068261"/>
            <a:ext cx="4398745" cy="587511"/>
            <a:chOff x="6487427" y="1549038"/>
            <a:chExt cx="4398745" cy="587511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xmlns="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2143"/>
                <a:gd name="adj2" fmla="val 126394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A00E85FA-C099-724D-C794-1EBA4BAD4DB9}"/>
                </a:ext>
              </a:extLst>
            </p:cNvPr>
            <p:cNvSpPr txBox="1"/>
            <p:nvPr/>
          </p:nvSpPr>
          <p:spPr>
            <a:xfrm>
              <a:off x="6699183" y="1549038"/>
              <a:ext cx="397523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When's Children's Day?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987667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461161" y="2155799"/>
            <a:ext cx="2395162" cy="4743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3EF79C-7811-F417-DD45-CFBADFF0D2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362"/>
            <a:ext cx="5321573" cy="60963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F423BC4-D11C-7A7E-5E08-26C8EA9FA5FF}"/>
              </a:ext>
            </a:extLst>
          </p:cNvPr>
          <p:cNvGrpSpPr/>
          <p:nvPr/>
        </p:nvGrpSpPr>
        <p:grpSpPr>
          <a:xfrm>
            <a:off x="7198093" y="1152797"/>
            <a:ext cx="4533499" cy="587511"/>
            <a:chOff x="6487427" y="1549038"/>
            <a:chExt cx="4533499" cy="587511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xmlns="" id="{717B30EE-B3CD-6413-5B9C-00B33F3E1CED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A14CDF5E-7541-927C-DB11-CB7D3B21D24B}"/>
                </a:ext>
              </a:extLst>
            </p:cNvPr>
            <p:cNvSpPr txBox="1"/>
            <p:nvPr/>
          </p:nvSpPr>
          <p:spPr>
            <a:xfrm>
              <a:off x="6487427" y="1559465"/>
              <a:ext cx="453349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It's on June first. 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10538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8CBE6D8-4303-43E2-A28D-DD4B5CA73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67109" y="2130367"/>
            <a:ext cx="3708612" cy="431577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D206A5B-7651-D051-D726-D25E33041FF2}"/>
              </a:ext>
            </a:extLst>
          </p:cNvPr>
          <p:cNvGrpSpPr/>
          <p:nvPr/>
        </p:nvGrpSpPr>
        <p:grpSpPr>
          <a:xfrm>
            <a:off x="1265324" y="1068261"/>
            <a:ext cx="4398745" cy="587511"/>
            <a:chOff x="6487427" y="1549038"/>
            <a:chExt cx="4398745" cy="587511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xmlns="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2143"/>
                <a:gd name="adj2" fmla="val 126394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A00E85FA-C099-724D-C794-1EBA4BAD4DB9}"/>
                </a:ext>
              </a:extLst>
            </p:cNvPr>
            <p:cNvSpPr txBox="1"/>
            <p:nvPr/>
          </p:nvSpPr>
          <p:spPr>
            <a:xfrm>
              <a:off x="6699183" y="1549038"/>
              <a:ext cx="397523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When's </a:t>
              </a:r>
              <a:r>
                <a:rPr lang="en-US" sz="2800" i="1" dirty="0">
                  <a:solidFill>
                    <a:prstClr val="black"/>
                  </a:solidFill>
                  <a:latin typeface="Calibri" panose="020F0502020204030204"/>
                </a:rPr>
                <a:t>New Year's Eve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987667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461161" y="2155799"/>
            <a:ext cx="2395162" cy="4743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3EF79C-7811-F417-DD45-CFBADFF0D2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362"/>
            <a:ext cx="5321573" cy="60963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F423BC4-D11C-7A7E-5E08-26C8EA9FA5FF}"/>
              </a:ext>
            </a:extLst>
          </p:cNvPr>
          <p:cNvGrpSpPr/>
          <p:nvPr/>
        </p:nvGrpSpPr>
        <p:grpSpPr>
          <a:xfrm>
            <a:off x="7198093" y="1152797"/>
            <a:ext cx="4533499" cy="587511"/>
            <a:chOff x="6487427" y="1549038"/>
            <a:chExt cx="4533499" cy="587511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xmlns="" id="{717B30EE-B3CD-6413-5B9C-00B33F3E1CED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A14CDF5E-7541-927C-DB11-CB7D3B21D24B}"/>
                </a:ext>
              </a:extLst>
            </p:cNvPr>
            <p:cNvSpPr txBox="1"/>
            <p:nvPr/>
          </p:nvSpPr>
          <p:spPr>
            <a:xfrm>
              <a:off x="6487427" y="1559465"/>
              <a:ext cx="453349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It's on </a:t>
              </a:r>
              <a:r>
                <a:rPr lang="en-US" sz="2800" i="1">
                  <a:solidFill>
                    <a:prstClr val="black"/>
                  </a:solidFill>
                  <a:latin typeface="Calibri" panose="020F0502020204030204"/>
                </a:rPr>
                <a:t>December thirty-</a:t>
              </a: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first. 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62811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 Ram Sam Sam Song  Dance Songs for Children  Kids Songs  The Learning Station">
            <a:hlinkClick r:id="" action="ppaction://media"/>
            <a:extLst>
              <a:ext uri="{FF2B5EF4-FFF2-40B4-BE49-F238E27FC236}">
                <a16:creationId xmlns:a16="http://schemas.microsoft.com/office/drawing/2014/main" xmlns="" id="{041EDC32-264E-4346-A15E-7A559F2B76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67751"/>
            <a:ext cx="10072468" cy="566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613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4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8CBE6D8-4303-43E2-A28D-DD4B5CA73B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5984" y="2130367"/>
            <a:ext cx="3630861" cy="431577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1D206A5B-7651-D051-D726-D25E33041FF2}"/>
              </a:ext>
            </a:extLst>
          </p:cNvPr>
          <p:cNvGrpSpPr/>
          <p:nvPr/>
        </p:nvGrpSpPr>
        <p:grpSpPr>
          <a:xfrm>
            <a:off x="1265324" y="1068261"/>
            <a:ext cx="4398745" cy="587511"/>
            <a:chOff x="6487427" y="1549038"/>
            <a:chExt cx="4398745" cy="587511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xmlns="" id="{53BADB8F-D465-5539-7158-91E312536B08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2143"/>
                <a:gd name="adj2" fmla="val 126394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A00E85FA-C099-724D-C794-1EBA4BAD4DB9}"/>
                </a:ext>
              </a:extLst>
            </p:cNvPr>
            <p:cNvSpPr txBox="1"/>
            <p:nvPr/>
          </p:nvSpPr>
          <p:spPr>
            <a:xfrm>
              <a:off x="6699183" y="1549038"/>
              <a:ext cx="397523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When's Lunar New Year?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2E6AF51-3ADD-652C-D406-457F7FD4D7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43"/>
          <a:stretch/>
        </p:blipFill>
        <p:spPr>
          <a:xfrm>
            <a:off x="987667" y="2199230"/>
            <a:ext cx="2302853" cy="47434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D7B7CE5A-E4BD-7D6E-4DB3-BFAEF0DB67C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8" t="-2120" r="-2410" b="2120"/>
          <a:stretch/>
        </p:blipFill>
        <p:spPr>
          <a:xfrm>
            <a:off x="8461161" y="2155799"/>
            <a:ext cx="2395162" cy="47434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B3EF79C-7811-F417-DD45-CFBADFF0D2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362"/>
            <a:ext cx="5321573" cy="60963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F423BC4-D11C-7A7E-5E08-26C8EA9FA5FF}"/>
              </a:ext>
            </a:extLst>
          </p:cNvPr>
          <p:cNvGrpSpPr/>
          <p:nvPr/>
        </p:nvGrpSpPr>
        <p:grpSpPr>
          <a:xfrm>
            <a:off x="7093819" y="1152797"/>
            <a:ext cx="4637773" cy="587511"/>
            <a:chOff x="6383153" y="1549038"/>
            <a:chExt cx="4637773" cy="587511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xmlns="" id="{717B30EE-B3CD-6413-5B9C-00B33F3E1CED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A14CDF5E-7541-927C-DB11-CB7D3B21D24B}"/>
                </a:ext>
              </a:extLst>
            </p:cNvPr>
            <p:cNvSpPr txBox="1"/>
            <p:nvPr/>
          </p:nvSpPr>
          <p:spPr>
            <a:xfrm>
              <a:off x="6383153" y="1559465"/>
              <a:ext cx="463777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It's on </a:t>
              </a:r>
              <a:r>
                <a:rPr lang="en-US" sz="2800" i="1">
                  <a:solidFill>
                    <a:prstClr val="black"/>
                  </a:solidFill>
                  <a:latin typeface="Calibri" panose="020F0502020204030204"/>
                </a:rPr>
                <a:t>January twenty-second</a:t>
              </a: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95012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FC568C4-4E1E-2C4B-E6A8-5534162925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429" y="2667664"/>
            <a:ext cx="4241523" cy="4216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92AFFC7-FE75-7381-647D-404E10A08A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922" y="4429724"/>
            <a:ext cx="1857060" cy="20482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5A6C5A6-CDB6-F8AD-FD31-7C246B2B24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57" y="3001075"/>
            <a:ext cx="2338757" cy="1654316"/>
          </a:xfrm>
          <a:prstGeom prst="star32">
            <a:avLst>
              <a:gd name="adj" fmla="val 38664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C1E4912-28AC-AA3F-EE71-D2ED004EE7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182" y="3011090"/>
            <a:ext cx="2000967" cy="1502067"/>
          </a:xfrm>
          <a:prstGeom prst="star32">
            <a:avLst>
              <a:gd name="adj" fmla="val 41986"/>
            </a:avLst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4014167-F364-952E-D660-03DD380F62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36" y="4424717"/>
            <a:ext cx="1880468" cy="202091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41E4775-101B-271C-7DE9-0E312DA68F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59" y="1137687"/>
            <a:ext cx="2260352" cy="1654316"/>
          </a:xfrm>
          <a:prstGeom prst="star32">
            <a:avLst>
              <a:gd name="adj" fmla="val 43318"/>
            </a:avLst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C939F465-7666-D23A-5F70-3197EC6853A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379" y="926209"/>
            <a:ext cx="2496034" cy="1655850"/>
          </a:xfrm>
          <a:prstGeom prst="star32">
            <a:avLst>
              <a:gd name="adj" fmla="val 49278"/>
            </a:avLst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A6843DA-FF1D-5C9A-F120-FF2BA8D7837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9" y="465041"/>
            <a:ext cx="7410831" cy="46357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90861E0-25F3-A52A-812D-63F48BAB79B3}"/>
              </a:ext>
            </a:extLst>
          </p:cNvPr>
          <p:cNvGrpSpPr/>
          <p:nvPr/>
        </p:nvGrpSpPr>
        <p:grpSpPr>
          <a:xfrm>
            <a:off x="3062364" y="1282112"/>
            <a:ext cx="2711117" cy="587511"/>
            <a:chOff x="6487427" y="1549038"/>
            <a:chExt cx="4398745" cy="587511"/>
          </a:xfrm>
        </p:grpSpPr>
        <p:sp>
          <p:nvSpPr>
            <p:cNvPr id="6" name="Speech Bubble: Rectangle with Corners Rounded 5">
              <a:extLst>
                <a:ext uri="{FF2B5EF4-FFF2-40B4-BE49-F238E27FC236}">
                  <a16:creationId xmlns:a16="http://schemas.microsoft.com/office/drawing/2014/main" xmlns="" id="{412DF30B-2255-EC90-424B-5C3A1F123B9F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2143"/>
                <a:gd name="adj2" fmla="val 126394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4F7385D3-6CCB-A9E1-AEEF-0694992BFE54}"/>
                </a:ext>
              </a:extLst>
            </p:cNvPr>
            <p:cNvSpPr txBox="1"/>
            <p:nvPr/>
          </p:nvSpPr>
          <p:spPr>
            <a:xfrm>
              <a:off x="6699183" y="1549038"/>
              <a:ext cx="397523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When's ........?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381E73A-CE6B-7ED2-94C7-AA3044724B13}"/>
              </a:ext>
            </a:extLst>
          </p:cNvPr>
          <p:cNvGrpSpPr/>
          <p:nvPr/>
        </p:nvGrpSpPr>
        <p:grpSpPr>
          <a:xfrm>
            <a:off x="5912190" y="1816489"/>
            <a:ext cx="2424561" cy="587511"/>
            <a:chOff x="6487427" y="1549038"/>
            <a:chExt cx="4398746" cy="587511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FB7E92C8-9C38-EA5F-444F-B7455E2F837F}"/>
                </a:ext>
              </a:extLst>
            </p:cNvPr>
            <p:cNvSpPr/>
            <p:nvPr/>
          </p:nvSpPr>
          <p:spPr>
            <a:xfrm>
              <a:off x="6487427" y="1549038"/>
              <a:ext cx="4398745" cy="587511"/>
            </a:xfrm>
            <a:prstGeom prst="wedgeRoundRectCallout">
              <a:avLst>
                <a:gd name="adj1" fmla="val -11861"/>
                <a:gd name="adj2" fmla="val 80521"/>
                <a:gd name="adj3" fmla="val 16667"/>
              </a:avLst>
            </a:prstGeom>
            <a:solidFill>
              <a:srgbClr val="F9C164"/>
            </a:solidFill>
            <a:ln>
              <a:solidFill>
                <a:srgbClr val="FCBF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079A694C-78B7-5887-D546-577EF2153545}"/>
                </a:ext>
              </a:extLst>
            </p:cNvPr>
            <p:cNvSpPr txBox="1"/>
            <p:nvPr/>
          </p:nvSpPr>
          <p:spPr>
            <a:xfrm>
              <a:off x="6622181" y="1559465"/>
              <a:ext cx="426399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It's on .....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91005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BC95EC0-A141-15E2-6196-20E55F63B4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5" y="383978"/>
            <a:ext cx="8585735" cy="60900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1E050C7-5F9C-9D84-1AC0-43C6D0DF261A}"/>
              </a:ext>
            </a:extLst>
          </p:cNvPr>
          <p:cNvSpPr txBox="1"/>
          <p:nvPr/>
        </p:nvSpPr>
        <p:spPr>
          <a:xfrm>
            <a:off x="2253786" y="2602199"/>
            <a:ext cx="3330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209583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DD42249-510C-9396-636C-A9C926595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934" y="1494158"/>
            <a:ext cx="8480324" cy="48804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8341CA-FE32-8A93-7B44-8A49234EA3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387"/>
            <a:ext cx="8617393" cy="5588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C7A3E2C-7FE9-92FD-42FB-AEEA19593C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5922" y="4429724"/>
            <a:ext cx="1857060" cy="20482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DCFEB83-49C3-3E53-3191-16D985C394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210" y="3636848"/>
            <a:ext cx="1733786" cy="1226391"/>
          </a:xfrm>
          <a:prstGeom prst="star32">
            <a:avLst>
              <a:gd name="adj" fmla="val 46512"/>
            </a:avLst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CD2E7A5-7C6F-CD4D-6AA7-ECA5A4CEDE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151" y="2528511"/>
            <a:ext cx="2000967" cy="1502067"/>
          </a:xfrm>
          <a:prstGeom prst="star32">
            <a:avLst>
              <a:gd name="adj" fmla="val 41986"/>
            </a:avLst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6E06E24-2BB4-C1C8-A417-6E85A6954A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124" y="4353383"/>
            <a:ext cx="1880468" cy="20209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EAAD0BC-58A2-E103-8E80-5AAFAF6606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59" y="1137687"/>
            <a:ext cx="2260352" cy="1654316"/>
          </a:xfrm>
          <a:prstGeom prst="star32">
            <a:avLst>
              <a:gd name="adj" fmla="val 43318"/>
            </a:avLst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447DCE1-1F26-C8C7-0804-C5642625D44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117" y="762801"/>
            <a:ext cx="2035032" cy="1350025"/>
          </a:xfrm>
          <a:prstGeom prst="star32">
            <a:avLst>
              <a:gd name="adj" fmla="val 49278"/>
            </a:avLst>
          </a:prstGeom>
        </p:spPr>
      </p:pic>
    </p:spTree>
    <p:extLst>
      <p:ext uri="{BB962C8B-B14F-4D97-AF65-F5344CB8AC3E}">
        <p14:creationId xmlns:p14="http://schemas.microsoft.com/office/powerpoint/2010/main" val="11107286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4294" y="599393"/>
            <a:ext cx="3150981" cy="231324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1412097" y="4436516"/>
            <a:ext cx="3242831" cy="996761"/>
            <a:chOff x="983132" y="3904928"/>
            <a:chExt cx="4654870" cy="13608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3084962" y="4153157"/>
              <a:ext cx="1139458" cy="693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fifth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504472" y="4498386"/>
            <a:ext cx="3042360" cy="946911"/>
            <a:chOff x="5966055" y="3960181"/>
            <a:chExt cx="4450175" cy="1369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812745" y="4168790"/>
              <a:ext cx="1594258" cy="7345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fourth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425177" y="4511223"/>
            <a:ext cx="2962865" cy="943215"/>
            <a:chOff x="952680" y="5271997"/>
            <a:chExt cx="4685322" cy="13697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3314933" y="5491377"/>
              <a:ext cx="1128540" cy="737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five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7" name="10 Imagen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751052" y="4511903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11 Imagen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851799" y="4562231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11323" y="1010682"/>
            <a:ext cx="785813" cy="745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11 Imagen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729517" y="4533400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[Boom Online] Crazy Arcade Music (크아 BGM) - Doanh Trại (Camp) Map Theme_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279785" y="-137828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6013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 numSld="5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5905" y="727538"/>
            <a:ext cx="2981008" cy="2167079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1412097" y="4436516"/>
            <a:ext cx="3242831" cy="996761"/>
            <a:chOff x="983132" y="3904928"/>
            <a:chExt cx="4654870" cy="13608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2961031" y="4153157"/>
              <a:ext cx="1387323" cy="693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fouth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504472" y="4498386"/>
            <a:ext cx="3042360" cy="946911"/>
            <a:chOff x="5966055" y="3960181"/>
            <a:chExt cx="4450175" cy="1369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812748" y="4168790"/>
              <a:ext cx="1594258" cy="7345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fourth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425177" y="4511223"/>
            <a:ext cx="2962865" cy="943215"/>
            <a:chOff x="952680" y="5271997"/>
            <a:chExt cx="4685322" cy="13697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3074726" y="5491377"/>
              <a:ext cx="1608956" cy="737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fiveth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7" name="10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825585" y="4542620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11 Image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779052" y="4512160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11323" y="1010682"/>
            <a:ext cx="785813" cy="745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11 Image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729517" y="4533400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52049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5719" y="670717"/>
            <a:ext cx="2841028" cy="2073706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1412097" y="4436516"/>
            <a:ext cx="3242831" cy="996761"/>
            <a:chOff x="983132" y="3904928"/>
            <a:chExt cx="4654870" cy="13608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2795082" y="4153157"/>
              <a:ext cx="1719219" cy="693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second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504472" y="4498386"/>
            <a:ext cx="3042360" cy="946911"/>
            <a:chOff x="5966055" y="3960181"/>
            <a:chExt cx="4450175" cy="1369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962480" y="4168790"/>
              <a:ext cx="1294785" cy="7345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third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425177" y="4511223"/>
            <a:ext cx="2962865" cy="943215"/>
            <a:chOff x="952680" y="5271997"/>
            <a:chExt cx="4685322" cy="13697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3284617" y="5491377"/>
              <a:ext cx="1189177" cy="737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first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7" name="10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735495" y="4547821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11 Image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51799" y="4562231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11323" y="1010682"/>
            <a:ext cx="785813" cy="745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11 Image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752400" y="4484803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41500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4294" y="610691"/>
            <a:ext cx="3150981" cy="2290644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1412097" y="4436516"/>
            <a:ext cx="3242831" cy="996761"/>
            <a:chOff x="983132" y="3904928"/>
            <a:chExt cx="4654870" cy="13608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2793885" y="4153157"/>
              <a:ext cx="1721612" cy="693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second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504472" y="4498386"/>
            <a:ext cx="3042360" cy="946911"/>
            <a:chOff x="5966055" y="3960181"/>
            <a:chExt cx="4450175" cy="1369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812745" y="4168790"/>
              <a:ext cx="1594258" cy="7345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fourth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425177" y="4511223"/>
            <a:ext cx="2962865" cy="943215"/>
            <a:chOff x="952680" y="5271997"/>
            <a:chExt cx="4685322" cy="13697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3251562" y="5491377"/>
              <a:ext cx="1255285" cy="737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fifth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7" name="10 Imagen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751052" y="4511903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11 Imagen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851799" y="4562231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11323" y="1010682"/>
            <a:ext cx="785813" cy="745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11 Imagen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729517" y="4533400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[Boom Online] Crazy Arcade Music (크아 BGM) - Doanh Trại (Camp) Map Theme_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279785" y="-137828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7262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 numSld="5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35905" y="742462"/>
            <a:ext cx="2981008" cy="2137231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1412097" y="4436516"/>
            <a:ext cx="3242831" cy="996761"/>
            <a:chOff x="983132" y="3904928"/>
            <a:chExt cx="4654870" cy="136083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132" y="3904928"/>
              <a:ext cx="4654870" cy="136083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3084965" y="4153157"/>
              <a:ext cx="1139458" cy="6933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fifth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504472" y="4498386"/>
            <a:ext cx="3042360" cy="946911"/>
            <a:chOff x="5966055" y="3960181"/>
            <a:chExt cx="4450175" cy="136973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6055" y="3960181"/>
              <a:ext cx="4450175" cy="1369737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7962486" y="4168790"/>
              <a:ext cx="1294785" cy="7345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third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425177" y="4511223"/>
            <a:ext cx="2962865" cy="943215"/>
            <a:chOff x="952680" y="5271997"/>
            <a:chExt cx="4685322" cy="136973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80" y="5271997"/>
              <a:ext cx="4685322" cy="1369737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3284617" y="5491377"/>
              <a:ext cx="1189177" cy="7374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first</a:t>
              </a: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7" name="10 Imagen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825585" y="4542620"/>
            <a:ext cx="738188" cy="7393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" name="11 Image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779052" y="4512160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3" name="13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11323" y="1010682"/>
            <a:ext cx="785813" cy="74533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4" name="11 Imagen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729517" y="4533400"/>
            <a:ext cx="745331" cy="74533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71722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3">
            <a:extLst>
              <a:ext uri="{FF2B5EF4-FFF2-40B4-BE49-F238E27FC236}">
                <a16:creationId xmlns:a16="http://schemas.microsoft.com/office/drawing/2014/main" xmlns="" id="{54899F70-9DA9-4984-A805-A1FBD94E24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51" y="534572"/>
            <a:ext cx="11884097" cy="63234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10D38D45-23C8-4F76-A7F9-D98BD146202F}"/>
              </a:ext>
            </a:extLst>
          </p:cNvPr>
          <p:cNvSpPr/>
          <p:nvPr/>
        </p:nvSpPr>
        <p:spPr>
          <a:xfrm>
            <a:off x="928468" y="2281143"/>
            <a:ext cx="8187397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Game: Clean the room</a:t>
            </a:r>
          </a:p>
        </p:txBody>
      </p:sp>
    </p:spTree>
    <p:extLst>
      <p:ext uri="{BB962C8B-B14F-4D97-AF65-F5344CB8AC3E}">
        <p14:creationId xmlns:p14="http://schemas.microsoft.com/office/powerpoint/2010/main" val="35964945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</a:t>
            </a:r>
            <a:r>
              <a:rPr lang="en-US" sz="3600" i="1">
                <a:solidFill>
                  <a:srgbClr val="0070C0"/>
                </a:solidFill>
              </a:rPr>
              <a:t>page 15)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>
                <a:solidFill>
                  <a:srgbClr val="FF0000"/>
                </a:solidFill>
              </a:rPr>
              <a:t>page 11</a:t>
            </a:r>
            <a:r>
              <a:rPr lang="en-US" sz="3600" i="1">
                <a:solidFill>
                  <a:srgbClr val="0070C0"/>
                </a:solidFill>
              </a:rPr>
              <a:t>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</a:t>
            </a:r>
            <a:r>
              <a:rPr lang="en-US" sz="3600" i="1">
                <a:solidFill>
                  <a:srgbClr val="0070C0"/>
                </a:solidFill>
              </a:rPr>
              <a:t>page 26 </a:t>
            </a:r>
            <a:r>
              <a:rPr lang="en-US" sz="3600" i="1" dirty="0">
                <a:solidFill>
                  <a:srgbClr val="0070C0"/>
                </a:solidFill>
              </a:rPr>
              <a:t>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err="1">
                <a:solidFill>
                  <a:srgbClr val="0070C0"/>
                </a:solidFill>
              </a:rPr>
              <a:t>Anh</a:t>
            </a:r>
            <a:r>
              <a:rPr lang="en-US" sz="3600" b="1" i="1">
                <a:solidFill>
                  <a:srgbClr val="0070C0"/>
                </a:solidFill>
              </a:rPr>
              <a:t>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03C5441-5612-4535-9C54-7BCE0D390A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5" r="605"/>
          <a:stretch/>
        </p:blipFill>
        <p:spPr>
          <a:xfrm>
            <a:off x="0" y="-18768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3054EE1-6094-42EA-83BE-816D2B7052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4928" y="1497638"/>
            <a:ext cx="1637072" cy="5370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17049DA-CA44-49F3-8C45-2FC7D158B2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3513" y="3789271"/>
            <a:ext cx="601839" cy="7157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2C719F3-CD4C-4770-9ABC-B9E6AF68EE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5351" y="4798920"/>
            <a:ext cx="601839" cy="7157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2D9EBD3-093A-4CF7-A826-B08208AC31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8851" y="4798920"/>
            <a:ext cx="601839" cy="7157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AB811F8-D3C6-4AA0-B1CC-CA1BA8DE0E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85734" y="3789271"/>
            <a:ext cx="601839" cy="7157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EDD2BB2-877E-458D-84C9-77EA11771F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0978" y="4798920"/>
            <a:ext cx="601839" cy="7157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2F875977-7A4B-42EF-9EF7-CD84057EE4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3479" y="1292945"/>
            <a:ext cx="633772" cy="7049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E3A0460-3BB8-41BB-9542-AB265A1393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75906" y="753818"/>
            <a:ext cx="1062567" cy="132172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90E33CC-8C72-4D3B-BF39-86B77CFD27A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03067" y="712935"/>
            <a:ext cx="722547" cy="13217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7791005-2F5F-4EF9-919E-055FCED330E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21096" y="116673"/>
            <a:ext cx="1584769" cy="6783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954A88A-ABCD-41A1-82BB-B2D45C1C018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38473" y="1155284"/>
            <a:ext cx="687553" cy="8434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5AD0B50-FCCC-4B57-877E-841B876B2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849435" y="2495861"/>
            <a:ext cx="1056429" cy="83311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75D0343-08B5-4B46-AD58-5D2B768E705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91489" y="49426"/>
            <a:ext cx="563441" cy="81283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B2880FF-DB3F-465A-8522-B67E8FACCF7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11188" y="2359895"/>
            <a:ext cx="724037" cy="93492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B9B1BBA-791E-4CAA-8B7D-B5FA970ACDE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29346" y="116674"/>
            <a:ext cx="724967" cy="7249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FE6A70A-E0DE-4E0D-8391-00F3F60CA80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764161" y="2670044"/>
            <a:ext cx="658852" cy="6513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1840DAB-4493-405F-9B41-1C546D0C13D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493524" y="2516146"/>
            <a:ext cx="563441" cy="81283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30ACE64-B453-40A5-932C-20B119807C8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1203"/>
          <a:stretch/>
        </p:blipFill>
        <p:spPr>
          <a:xfrm>
            <a:off x="217005" y="3485265"/>
            <a:ext cx="1954697" cy="101970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C8DAD839-1616-4C51-A8EB-F23EDE8089D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5766167">
            <a:off x="8924961" y="5356741"/>
            <a:ext cx="563441" cy="81283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3C02CEEB-6219-413B-A511-6663EF669B5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84260" y="5224594"/>
            <a:ext cx="1056429" cy="83311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0EA1B36F-C438-4623-AF4F-0931AB2BD2E0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70105" y="6013749"/>
            <a:ext cx="1584769" cy="67833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F514CBCA-39A4-4868-AD20-E323B892F10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5400000">
            <a:off x="5174529" y="6018166"/>
            <a:ext cx="724967" cy="72496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0012083F-C260-441D-BB15-25FF39A1C1C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6200000">
            <a:off x="10554928" y="5885457"/>
            <a:ext cx="724037" cy="93492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10A89341-CA44-4211-9CB8-E6F93155549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373465" y="5514620"/>
            <a:ext cx="658852" cy="65136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636FEE66-74F1-4697-926D-695BCB10A8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1316589" y="5224593"/>
            <a:ext cx="722547" cy="132173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24ACEEA6-C106-48D0-B09E-1801D34CF92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200000">
            <a:off x="2327637" y="5307242"/>
            <a:ext cx="687553" cy="843493"/>
          </a:xfrm>
          <a:prstGeom prst="rect">
            <a:avLst/>
          </a:prstGeom>
        </p:spPr>
      </p:pic>
      <p:pic>
        <p:nvPicPr>
          <p:cNvPr id="1026" name="Picture 2" descr="Bunch of Books Clip Art - Bunch of Books Image | Book clip art, Free clip  art, Art and craft images">
            <a:extLst>
              <a:ext uri="{FF2B5EF4-FFF2-40B4-BE49-F238E27FC236}">
                <a16:creationId xmlns:a16="http://schemas.microsoft.com/office/drawing/2014/main" xmlns="" id="{5DF3B1CE-4694-4838-A53D-5C9EBB60C0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275" y="6013751"/>
            <a:ext cx="1056431" cy="667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23E49BA5-6F3E-4EA2-8068-3651E1780840}"/>
              </a:ext>
            </a:extLst>
          </p:cNvPr>
          <p:cNvGrpSpPr/>
          <p:nvPr/>
        </p:nvGrpSpPr>
        <p:grpSpPr>
          <a:xfrm>
            <a:off x="2462583" y="3410232"/>
            <a:ext cx="3281856" cy="3281856"/>
            <a:chOff x="11467237" y="2209693"/>
            <a:chExt cx="3281856" cy="3281856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xmlns="" id="{4AF447EF-E8C7-4A09-8A2A-B9E10A305426}"/>
                </a:ext>
              </a:extLst>
            </p:cNvPr>
            <p:cNvSpPr/>
            <p:nvPr/>
          </p:nvSpPr>
          <p:spPr>
            <a:xfrm>
              <a:off x="12668710" y="3119602"/>
              <a:ext cx="298470" cy="3873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AD7F50B5-CF0B-472E-B37B-C2C4D27E4E79}"/>
                </a:ext>
              </a:extLst>
            </p:cNvPr>
            <p:cNvSpPr/>
            <p:nvPr/>
          </p:nvSpPr>
          <p:spPr>
            <a:xfrm>
              <a:off x="13230685" y="3018865"/>
              <a:ext cx="298470" cy="3873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01B954BD-D317-49F4-94D4-784313498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67237" y="2209693"/>
              <a:ext cx="3281856" cy="3281856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10EBB564-8C26-467A-A2D4-4AE7BE2766DA}"/>
              </a:ext>
            </a:extLst>
          </p:cNvPr>
          <p:cNvGrpSpPr/>
          <p:nvPr/>
        </p:nvGrpSpPr>
        <p:grpSpPr>
          <a:xfrm>
            <a:off x="8586789" y="2868460"/>
            <a:ext cx="3271785" cy="3271785"/>
            <a:chOff x="12439706" y="1693085"/>
            <a:chExt cx="3271785" cy="3271785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2CBC38FC-C85D-48B0-B44C-C351ADD518C1}"/>
                </a:ext>
              </a:extLst>
            </p:cNvPr>
            <p:cNvSpPr/>
            <p:nvPr/>
          </p:nvSpPr>
          <p:spPr>
            <a:xfrm>
              <a:off x="14069936" y="2875581"/>
              <a:ext cx="356851" cy="2915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48" name="Picture 12" descr="Hooray Yay GIF - Hooray Yay Yay Me GIFs">
              <a:extLst>
                <a:ext uri="{FF2B5EF4-FFF2-40B4-BE49-F238E27FC236}">
                  <a16:creationId xmlns:a16="http://schemas.microsoft.com/office/drawing/2014/main" xmlns="" id="{5F5EE078-DCAC-42E1-A8A6-6122F05479C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1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2439706" y="1693085"/>
              <a:ext cx="3271785" cy="3271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F196BD06-D1D2-4EBD-B772-1AF3AC1B519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2696184" y="1712452"/>
            <a:ext cx="1721195" cy="5145549"/>
          </a:xfrm>
          <a:prstGeom prst="rect">
            <a:avLst/>
          </a:prstGeom>
        </p:spPr>
      </p:pic>
      <p:sp>
        <p:nvSpPr>
          <p:cNvPr id="50" name="Oval 49">
            <a:hlinkClick r:id="rId23" action="ppaction://hlinksldjump"/>
            <a:extLst>
              <a:ext uri="{FF2B5EF4-FFF2-40B4-BE49-F238E27FC236}">
                <a16:creationId xmlns:a16="http://schemas.microsoft.com/office/drawing/2014/main" xmlns="" id="{C79F9F9B-1CC8-4B7A-A6C1-0C2F89848757}"/>
              </a:ext>
            </a:extLst>
          </p:cNvPr>
          <p:cNvSpPr/>
          <p:nvPr/>
        </p:nvSpPr>
        <p:spPr>
          <a:xfrm>
            <a:off x="2820081" y="182503"/>
            <a:ext cx="468067" cy="468067"/>
          </a:xfrm>
          <a:prstGeom prst="ellipse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65" name="Oval 64">
            <a:hlinkClick r:id="rId24" action="ppaction://hlinksldjump"/>
            <a:extLst>
              <a:ext uri="{FF2B5EF4-FFF2-40B4-BE49-F238E27FC236}">
                <a16:creationId xmlns:a16="http://schemas.microsoft.com/office/drawing/2014/main" xmlns="" id="{3D336957-DEB7-4B0A-8A1E-D9C05C3C50E3}"/>
              </a:ext>
            </a:extLst>
          </p:cNvPr>
          <p:cNvSpPr/>
          <p:nvPr/>
        </p:nvSpPr>
        <p:spPr>
          <a:xfrm>
            <a:off x="3404631" y="173168"/>
            <a:ext cx="468067" cy="468067"/>
          </a:xfrm>
          <a:prstGeom prst="ellipse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 b="1">
                <a:solidFill>
                  <a:prstClr val="white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66" name="Oval 65">
            <a:hlinkClick r:id="rId25" action="ppaction://hlinksldjump"/>
            <a:extLst>
              <a:ext uri="{FF2B5EF4-FFF2-40B4-BE49-F238E27FC236}">
                <a16:creationId xmlns:a16="http://schemas.microsoft.com/office/drawing/2014/main" xmlns="" id="{66A11AED-1B8B-4F09-8339-095ED3DE65AD}"/>
              </a:ext>
            </a:extLst>
          </p:cNvPr>
          <p:cNvSpPr/>
          <p:nvPr/>
        </p:nvSpPr>
        <p:spPr>
          <a:xfrm>
            <a:off x="3989180" y="173168"/>
            <a:ext cx="468067" cy="468067"/>
          </a:xfrm>
          <a:prstGeom prst="ellipse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 b="1">
                <a:solidFill>
                  <a:prstClr val="white"/>
                </a:solidFill>
                <a:latin typeface="Calibri" panose="020F0502020204030204"/>
              </a:rPr>
              <a:t>3</a:t>
            </a:r>
          </a:p>
        </p:txBody>
      </p:sp>
      <p:sp>
        <p:nvSpPr>
          <p:cNvPr id="67" name="Oval 66">
            <a:hlinkClick r:id="rId26" action="ppaction://hlinksldjump"/>
            <a:extLst>
              <a:ext uri="{FF2B5EF4-FFF2-40B4-BE49-F238E27FC236}">
                <a16:creationId xmlns:a16="http://schemas.microsoft.com/office/drawing/2014/main" xmlns="" id="{530C9583-521F-450A-8280-675AAA2FFDEC}"/>
              </a:ext>
            </a:extLst>
          </p:cNvPr>
          <p:cNvSpPr/>
          <p:nvPr/>
        </p:nvSpPr>
        <p:spPr>
          <a:xfrm>
            <a:off x="4573729" y="171205"/>
            <a:ext cx="468067" cy="468067"/>
          </a:xfrm>
          <a:prstGeom prst="ellipse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68" name="Oval 67">
            <a:hlinkClick r:id="rId27" action="ppaction://hlinksldjump"/>
            <a:extLst>
              <a:ext uri="{FF2B5EF4-FFF2-40B4-BE49-F238E27FC236}">
                <a16:creationId xmlns:a16="http://schemas.microsoft.com/office/drawing/2014/main" xmlns="" id="{A366265B-D476-4EF5-B3D1-5C2822EC81F8}"/>
              </a:ext>
            </a:extLst>
          </p:cNvPr>
          <p:cNvSpPr/>
          <p:nvPr/>
        </p:nvSpPr>
        <p:spPr>
          <a:xfrm>
            <a:off x="5158277" y="171205"/>
            <a:ext cx="468067" cy="468067"/>
          </a:xfrm>
          <a:prstGeom prst="ellipse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 b="1">
                <a:solidFill>
                  <a:prstClr val="white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70" name="Oval 69">
            <a:hlinkClick r:id="rId28" action="ppaction://hlinksldjump"/>
            <a:extLst>
              <a:ext uri="{FF2B5EF4-FFF2-40B4-BE49-F238E27FC236}">
                <a16:creationId xmlns:a16="http://schemas.microsoft.com/office/drawing/2014/main" xmlns="" id="{E28CA17A-DB9E-4E30-A21A-60EE75996F04}"/>
              </a:ext>
            </a:extLst>
          </p:cNvPr>
          <p:cNvSpPr/>
          <p:nvPr/>
        </p:nvSpPr>
        <p:spPr>
          <a:xfrm>
            <a:off x="5736787" y="143825"/>
            <a:ext cx="468067" cy="468067"/>
          </a:xfrm>
          <a:prstGeom prst="ellipse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6</a:t>
            </a:r>
          </a:p>
        </p:txBody>
      </p:sp>
      <p:sp>
        <p:nvSpPr>
          <p:cNvPr id="71" name="Oval 70">
            <a:hlinkClick r:id="rId29" action="ppaction://hlinksldjump"/>
            <a:extLst>
              <a:ext uri="{FF2B5EF4-FFF2-40B4-BE49-F238E27FC236}">
                <a16:creationId xmlns:a16="http://schemas.microsoft.com/office/drawing/2014/main" xmlns="" id="{0CB11A86-0486-4B08-8505-1B6263BB6B5E}"/>
              </a:ext>
            </a:extLst>
          </p:cNvPr>
          <p:cNvSpPr/>
          <p:nvPr/>
        </p:nvSpPr>
        <p:spPr>
          <a:xfrm>
            <a:off x="6224712" y="116426"/>
            <a:ext cx="468067" cy="468067"/>
          </a:xfrm>
          <a:prstGeom prst="ellipse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3200" b="1" dirty="0">
                <a:solidFill>
                  <a:prstClr val="white"/>
                </a:solidFill>
                <a:latin typeface="Calibri" panose="020F0502020204030204"/>
              </a:rPr>
              <a:t>7</a:t>
            </a:r>
          </a:p>
        </p:txBody>
      </p:sp>
      <p:pic>
        <p:nvPicPr>
          <p:cNvPr id="72" name="Picture 4" descr="35+ Ideas For Books Clipart No Background - Boudoir Paris">
            <a:extLst>
              <a:ext uri="{FF2B5EF4-FFF2-40B4-BE49-F238E27FC236}">
                <a16:creationId xmlns:a16="http://schemas.microsoft.com/office/drawing/2014/main" xmlns="" id="{3BA1F2A0-6AE6-41F7-A75F-8B84D9A56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819" y="5867114"/>
            <a:ext cx="743400" cy="86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6D67AC00-6DFF-47F1-8261-01A992BAB8A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9717" y="5779894"/>
            <a:ext cx="563441" cy="812833"/>
          </a:xfrm>
          <a:prstGeom prst="rect">
            <a:avLst/>
          </a:prstGeom>
        </p:spPr>
      </p:pic>
      <p:pic>
        <p:nvPicPr>
          <p:cNvPr id="73" name="GAME ĐƯỢC CHIA SẺ MIỄN PHÍ BỚI NK POWERSKILLS" descr="Káº¿t quáº£ hÃ¬nh áº£nh cho win text gif">
            <a:extLst>
              <a:ext uri="{FF2B5EF4-FFF2-40B4-BE49-F238E27FC236}">
                <a16:creationId xmlns:a16="http://schemas.microsoft.com/office/drawing/2014/main" xmlns="" id="{D7259DD2-EBFE-4B84-9FDD-E1B1388E51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985" y="2647585"/>
            <a:ext cx="3563339" cy="3563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xmlns="" id="{E03AE73F-4E6C-4F5B-BDE7-371FC1892159}"/>
              </a:ext>
            </a:extLst>
          </p:cNvPr>
          <p:cNvSpPr/>
          <p:nvPr/>
        </p:nvSpPr>
        <p:spPr>
          <a:xfrm>
            <a:off x="4241211" y="932522"/>
            <a:ext cx="4624263" cy="1818633"/>
          </a:xfrm>
          <a:prstGeom prst="wedgeRoundRectCallout">
            <a:avLst>
              <a:gd name="adj1" fmla="val -70047"/>
              <a:gd name="adj2" fmla="val 38520"/>
              <a:gd name="adj3" fmla="val 16667"/>
            </a:avLst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3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GOOD JOB!</a:t>
            </a:r>
          </a:p>
          <a:p>
            <a:pPr algn="ctr" defTabSz="914377"/>
            <a:r>
              <a:rPr lang="en-US" sz="3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 SO MUCH 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DF3961C-95F3-4D5D-8836-2E789C15AF86}"/>
              </a:ext>
            </a:extLst>
          </p:cNvPr>
          <p:cNvSpPr/>
          <p:nvPr/>
        </p:nvSpPr>
        <p:spPr>
          <a:xfrm>
            <a:off x="564559" y="981643"/>
            <a:ext cx="3409780" cy="94397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2667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Click on the toy box to </a:t>
            </a:r>
          </a:p>
          <a:p>
            <a:pPr algn="ctr"/>
            <a:r>
              <a:rPr lang="en-US" sz="2667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</a:rPr>
              <a:t>clean the room </a:t>
            </a:r>
          </a:p>
        </p:txBody>
      </p:sp>
      <p:sp>
        <p:nvSpPr>
          <p:cNvPr id="3" name="Arrow: Right 2">
            <a:hlinkClick r:id="rId32" action="ppaction://hlinksldjump"/>
            <a:extLst>
              <a:ext uri="{FF2B5EF4-FFF2-40B4-BE49-F238E27FC236}">
                <a16:creationId xmlns:a16="http://schemas.microsoft.com/office/drawing/2014/main" xmlns="" id="{7F8C0CA2-096E-4A2C-8CE5-6FC49EA08D4C}"/>
              </a:ext>
            </a:extLst>
          </p:cNvPr>
          <p:cNvSpPr/>
          <p:nvPr/>
        </p:nvSpPr>
        <p:spPr>
          <a:xfrm>
            <a:off x="10764160" y="746930"/>
            <a:ext cx="1094413" cy="72496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395459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07 -0.02338 L 0.00807 -0.02338 C 0.00963 -0.04051 0.01041 -0.05764 0.01276 -0.07431 C 0.01719 -0.10579 0.02461 -0.13565 0.02825 -0.16736 C 0.02982 -0.18148 0.03125 -0.1956 0.03294 -0.20972 C 0.03489 -0.22523 0.0375 -0.24051 0.03893 -0.25625 C 0.05065 -0.38125 0.04206 -0.31019 0.04961 -0.40023 C 0.05104 -0.41644 0.05299 -0.43264 0.05443 -0.44884 C 0.05547 -0.46158 0.0556 -0.47431 0.05677 -0.48704 C 0.05807 -0.50047 0.06015 -0.51366 0.06159 -0.52709 C 0.06289 -0.53982 0.06406 -0.55255 0.0651 -0.56528 C 0.06562 -0.57222 0.06575 -0.5794 0.06627 -0.58634 C 0.06653 -0.59005 0.06719 -0.59352 0.06745 -0.59699 C 0.06797 -0.60185 0.06797 -0.60695 0.06862 -0.61181 C 0.06953 -0.61759 0.07109 -0.62315 0.07226 -0.62871 C 0.07903 -0.70185 0.06914 -0.60301 0.07943 -0.68172 C 0.0806 -0.69074 0.08073 -0.7 0.08177 -0.70903 C 0.08698 -0.75556 0.08646 -0.73079 0.08646 -0.75556 " pathEditMode="relative" ptsTypes="AAAAAAAAAAAAAAAAAA">
                                      <p:cBhvr>
                                        <p:cTn id="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1805 L 0.00065 -0.01805 C 0.09114 -0.13009 0.03424 -0.05671 0.13984 -0.20231 C 0.15794 -0.22731 0.20534 -0.29004 0.222 -0.31666 C 0.23672 -0.33981 0.25208 -0.36203 0.26601 -0.38657 C 0.27981 -0.41064 0.29284 -0.43634 0.30534 -0.46273 C 0.32786 -0.51064 0.36771 -0.5993 0.39218 -0.66157 C 0.44635 -0.79907 0.37057 -0.60763 0.40885 -0.71458 C 0.41471 -0.73078 0.42161 -0.7456 0.42799 -0.76111 C 0.4319 -0.77106 0.43632 -0.78032 0.43984 -0.79074 C 0.44336 -0.80138 0.44674 -0.81226 0.45052 -0.82245 C 0.46159 -0.85301 0.45481 -0.83449 0.46484 -0.85439 C 0.46979 -0.86412 0.46953 -0.86064 0.46953 -0.86689 " pathEditMode="relative" ptsTypes="AAAAAAAAAAAAA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 -0.02038 L -0.0095 -0.02038 C -0.00482 -0.0338 -0.00026 -0.04769 0.00469 -0.06065 C 0.01419 -0.08542 0.03333 -0.12917 0.04401 -0.14954 C 0.0612 -0.18264 0.09948 -0.25024 0.12135 -0.28936 C 0.1293 -0.30348 0.13711 -0.3176 0.14518 -0.33149 C 0.15221 -0.34375 0.16029 -0.35417 0.16654 -0.3676 L 0.1987 -0.43519 C 0.20417 -0.44676 0.21133 -0.45602 0.21537 -0.46922 C 0.21784 -0.47686 0.21992 -0.48496 0.22253 -0.49237 C 0.22708 -0.50579 0.23724 -0.53125 0.24284 -0.54329 C 0.24492 -0.54792 0.24779 -0.55139 0.24987 -0.55602 C 0.25143 -0.55903 0.25182 -0.56366 0.25352 -0.56644 C 0.25586 -0.57084 0.25925 -0.57315 0.26185 -0.57709 C 0.26354 -0.57963 0.26484 -0.58288 0.26654 -0.58565 C 0.2681 -0.58797 0.27005 -0.58936 0.27135 -0.5919 C 0.27357 -0.5963 0.275 -0.60209 0.27734 -0.60672 C 0.27734 -0.60672 0.28438 -0.61505 0.28451 -0.61505 " pathEditMode="relative" ptsTypes="AAAAAAAAAAAAAAAAAA">
                                      <p:cBhvr>
                                        <p:cTn id="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0.00533 L -0.00417 0.00533 C 0.0013 -0.00741 0.00651 -0.02083 0.01237 -0.03287 C 0.04714 -0.10347 0.04818 -0.10324 0.08034 -0.15787 C 0.10391 -0.19791 0.13581 -0.25393 0.1612 -0.28264 C 0.16875 -0.2912 0.17604 -0.30046 0.18385 -0.3081 C 0.19193 -0.31597 0.20065 -0.32176 0.20885 -0.32916 C 0.2224 -0.34143 0.23594 -0.3544 0.24935 -0.36736 C 0.26888 -0.38588 0.27773 -0.39305 0.29453 -0.41597 C 0.32005 -0.45069 0.30286 -0.43009 0.32435 -0.46666 C 0.32917 -0.475 0.3349 -0.48171 0.33984 -0.49004 C 0.34401 -0.49722 0.34753 -0.50602 0.35169 -0.51342 C 0.35703 -0.52291 0.36263 -0.53217 0.36836 -0.54074 C 0.38281 -0.5625 0.39297 -0.57245 0.40404 -0.59375 C 0.42565 -0.63541 0.40208 -0.59305 0.41836 -0.61921 C 0.42044 -0.62245 0.42214 -0.62662 0.42435 -0.62963 C 0.4293 -0.63704 0.43516 -0.64282 0.43984 -0.65092 C 0.44219 -0.65509 0.4444 -0.65972 0.44701 -0.66366 C 0.44961 -0.66759 0.45534 -0.67407 0.45534 -0.67407 " pathEditMode="relative" ptsTypes="AAAAAAAAAAAAAAAAAAA">
                                      <p:cBhvr>
                                        <p:cTn id="2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59 -0.00972 L -0.01159 -0.00972 C -0.00325 -0.05718 0.00521 -0.10417 0.01341 -0.15162 C 0.0263 -0.22662 0.02149 -0.20463 0.0336 -0.27639 C 0.03737 -0.29908 0.0431 -0.32084 0.04544 -0.34422 C 0.04753 -0.36389 0.04961 -0.3838 0.05143 -0.40347 C 0.05313 -0.42176 0.05417 -0.44028 0.05625 -0.45857 C 0.06862 -0.57107 0.05925 -0.45301 0.06693 -0.56227 C 0.06719 -0.57338 0.06927 -0.64931 0.06927 -0.65741 C 0.06927 -0.68704 0.06849 -0.71667 0.0681 -0.7463 C 0.06849 -0.76459 0.06823 -0.7831 0.06927 -0.80139 C 0.06979 -0.80926 0.07162 -0.8169 0.07292 -0.82454 C 0.07682 -0.84746 0.07565 -0.84283 0.07891 -0.85417 " pathEditMode="relative" ptsTypes="AAAAAAAAAAAAA">
                                      <p:cBhvr>
                                        <p:cTn id="4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11 0.01829 L 0.00911 0.01829 C 0.0095 0.00417 0.01041 -0.00995 0.01041 -0.02407 C 0.01041 -0.04259 0.00976 -0.06088 0.00911 -0.07917 C 0.00859 -0.09954 0.00807 -0.12014 0.00677 -0.14051 C 0.00638 -0.14745 0.00026 -0.21134 -0.00157 -0.22523 C -0.00704 -0.26829 -0.00482 -0.24421 -0.01107 -0.28241 C -0.01237 -0.29074 -0.01342 -0.29931 -0.01459 -0.30764 C -0.01498 -0.31412 -0.01498 -0.3206 -0.01576 -0.32685 C -0.01654 -0.33287 -0.02097 -0.35417 -0.02292 -0.36065 C -0.025 -0.36736 -0.02774 -0.37338 -0.03008 -0.37963 C -0.03086 -0.38171 -0.03138 -0.38449 -0.03243 -0.38611 L -0.03842 -0.39444 C -0.04128 -0.40949 -0.03946 -0.40347 -0.0431 -0.41343 " pathEditMode="relative" ptsTypes="AAAAAAAAAAAAAA">
                                      <p:cBhvr>
                                        <p:cTn id="5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6 -0.01829 L 0.00456 -0.01829 C 0.00326 -0.03681 0.00209 -0.0551 0.00091 -0.07338 C -0.00156 -0.11366 -0.00625 -0.19398 -0.00625 -0.19398 C -0.00625 -0.19746 -0.00807 -0.27593 -0.00859 -0.28496 C -0.00937 -0.29722 -0.0108 -0.30903 -0.01224 -0.32107 C -0.0151 -0.34584 -0.01823 -0.36551 -0.02409 -0.38866 C -0.02643 -0.39815 -0.02995 -0.40695 -0.03242 -0.41621 C -0.04843 -0.47523 -0.02916 -0.41227 -0.0444 -0.46065 C -0.04479 -0.46412 -0.04492 -0.46783 -0.04557 -0.4713 C -0.04609 -0.47431 -0.04752 -0.47662 -0.04791 -0.47963 C -0.0487 -0.48588 -0.04856 -0.49236 -0.04909 -0.49885 C -0.05 -0.50996 -0.0483 -0.50926 -0.05143 -0.50926 " pathEditMode="relative" ptsTypes="AAAAAAAAAAAAA">
                                      <p:cBhvr>
                                        <p:cTn id="5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0.02269 L 0.00625 0.02269 C 0.00183 0.00857 -0.0013 -0.00717 -0.0069 -0.01967 C -0.01458 -0.03703 -0.02382 -0.05162 -0.03307 -0.0662 C -0.05364 -0.09884 -0.0776 -0.13796 -0.10338 -0.16157 C -0.11067 -0.16805 -0.11875 -0.17176 -0.12604 -0.17847 C -0.13112 -0.1831 -0.13541 -0.19004 -0.14036 -0.19537 C -0.1457 -0.20139 -0.15156 -0.20625 -0.15703 -0.21227 C -0.18476 -0.24375 -0.18867 -0.25301 -0.21419 -0.27569 C -0.2164 -0.27777 -0.21888 -0.2787 -0.22135 -0.28009 C -0.22721 -0.28796 -0.225 -0.28333 -0.22838 -0.29259 " pathEditMode="relative" ptsTypes="AAAAAAAAAAA">
                                      <p:cBhvr>
                                        <p:cTn id="7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-0.02245 L -0.00729 -0.02245 C 0.03933 -0.0699 -0.0026 -0.02639 0.09141 -0.13889 C 0.11966 -0.17268 0.12865 -0.17893 0.15339 -0.21713 C 0.17201 -0.24606 0.18828 -0.28009 0.20808 -0.30601 C 0.21719 -0.31805 0.22656 -0.32963 0.23555 -0.34213 C 0.24011 -0.34861 0.24414 -0.35648 0.24857 -0.36319 C 0.24961 -0.36481 0.25222 -0.36736 0.25222 -0.36736 L 0.25222 -0.36736 " pathEditMode="relative" ptsTypes="AAAAAAAAA">
                                      <p:cBhvr>
                                        <p:cTn id="8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0.00579 L -0.00677 0.00579 C 0.00351 0.0007 0.01367 -0.00555 0.02409 -0.00902 C 0.11015 -0.03935 0.03281 -0.00185 0.12773 -0.04097 C 0.14179 -0.04676 0.15534 -0.05602 0.1694 -0.06203 C 0.22643 -0.08634 0.19752 -0.06782 0.2539 -0.08958 C 0.2806 -0.09977 0.30651 -0.11713 0.33372 -0.12338 C 0.3487 -0.12685 0.36393 -0.12916 0.3789 -0.13402 C 0.40885 -0.14352 0.45924 -0.16574 0.48841 -0.18055 C 0.52031 -0.19676 0.55182 -0.21481 0.58372 -0.23125 C 0.60794 -0.24398 0.63112 -0.25324 0.65508 -0.26736 C 0.66341 -0.27222 0.67187 -0.27639 0.68008 -0.28217 C 0.71966 -0.30949 0.67291 -0.28842 0.73724 -0.32662 C 0.74674 -0.33217 0.75625 -0.33819 0.76588 -0.34352 C 0.77565 -0.34884 0.7858 -0.35254 0.79557 -0.35833 C 0.83164 -0.37916 0.80286 -0.36921 0.83255 -0.37731 C 0.84362 -0.38449 0.85442 -0.39282 0.86588 -0.39861 L 0.88255 -0.40694 C 0.89752 -0.42477 0.88099 -0.40717 0.89922 -0.41967 C 0.90182 -0.42152 0.91237 -0.43495 0.91341 -0.43657 C 0.91497 -0.43889 0.91575 -0.44236 0.91705 -0.44514 C 0.9233 -0.45787 0.92044 -0.44861 0.92304 -0.45764 " pathEditMode="relative" ptsTypes="AAAAAAAAAAAAAAAAAAAAAA">
                                      <p:cBhvr>
                                        <p:cTn id="9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11 0.01875 L 0.00911 0.01875 C 0.03125 0.00532 0.05312 -0.01019 0.07578 -0.02153 C 0.07721 -0.02222 0.16081 -0.06597 0.18646 -0.07662 C 0.21028 -0.08634 0.24336 -0.09815 0.26745 -0.10394 C 0.27617 -0.10625 0.28489 -0.10694 0.29362 -0.10833 C 0.3095 -0.1162 0.2944 -0.10764 0.31146 -0.12106 C 0.32265 -0.12963 0.31875 -0.12523 0.32942 -0.13148 C 0.33255 -0.13333 0.33567 -0.13588 0.33893 -0.13796 C 0.34245 -0.14005 0.34609 -0.14213 0.34961 -0.14421 L 0.35325 -0.15046 " pathEditMode="relative" ptsTypes="AAAAAAAAAAA">
                                      <p:cBhvr>
                                        <p:cTn id="110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500"/>
                            </p:stCondLst>
                            <p:childTnLst>
                              <p:par>
                                <p:cTn id="12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48148E-6 L 0.27878 -0.03403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45" y="-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450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0"/>
                            </p:stCondLst>
                            <p:childTnLst>
                              <p:par>
                                <p:cTn id="1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3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9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  <p:bldLst>
      <p:bldP spid="50" grpId="0" animBg="1"/>
      <p:bldP spid="65" grpId="0" animBg="1"/>
      <p:bldP spid="66" grpId="0" animBg="1"/>
      <p:bldP spid="67" grpId="0" animBg="1"/>
      <p:bldP spid="68" grpId="0" animBg="1"/>
      <p:bldP spid="70" grpId="0" animBg="1"/>
      <p:bldP spid="71" grpId="0" animBg="1"/>
      <p:bldP spid="5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61A45DC-CC32-46A3-8819-47748F6FFF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5" r="6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3533C8E-B5F5-48F5-BDC8-EA05AE4B214E}"/>
              </a:ext>
            </a:extLst>
          </p:cNvPr>
          <p:cNvSpPr/>
          <p:nvPr/>
        </p:nvSpPr>
        <p:spPr>
          <a:xfrm>
            <a:off x="1099411" y="121598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xmlns="" id="{CF2CD316-9305-4ED1-88BE-83C3865F7612}"/>
              </a:ext>
            </a:extLst>
          </p:cNvPr>
          <p:cNvSpPr txBox="1"/>
          <p:nvPr/>
        </p:nvSpPr>
        <p:spPr>
          <a:xfrm>
            <a:off x="4545988" y="240753"/>
            <a:ext cx="4826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Look and choose 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xmlns="" id="{B3F4CF7F-0BEC-44E7-A999-474FB2CCAD24}"/>
              </a:ext>
            </a:extLst>
          </p:cNvPr>
          <p:cNvSpPr/>
          <p:nvPr/>
        </p:nvSpPr>
        <p:spPr>
          <a:xfrm>
            <a:off x="6696644" y="3144017"/>
            <a:ext cx="4826432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4377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C and D are correct.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xmlns="" id="{F66E553F-B48D-458E-B7F7-7723D13E1D74}"/>
              </a:ext>
            </a:extLst>
          </p:cNvPr>
          <p:cNvSpPr/>
          <p:nvPr/>
        </p:nvSpPr>
        <p:spPr>
          <a:xfrm>
            <a:off x="1107463" y="4514901"/>
            <a:ext cx="4826432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4377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It’s on April 2</a:t>
            </a:r>
            <a:r>
              <a:rPr lang="en-US" sz="3200" b="1" baseline="300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xmlns="" id="{0C9FD5D9-6DF9-4FD2-B708-90A41F04693B}"/>
              </a:ext>
            </a:extLst>
          </p:cNvPr>
          <p:cNvSpPr/>
          <p:nvPr/>
        </p:nvSpPr>
        <p:spPr>
          <a:xfrm>
            <a:off x="6687497" y="4545249"/>
            <a:ext cx="4826432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4377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It’s on April second. 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7BB3223B-6A10-4EB4-A95F-83FC44C92EA7}"/>
              </a:ext>
            </a:extLst>
          </p:cNvPr>
          <p:cNvSpPr/>
          <p:nvPr/>
        </p:nvSpPr>
        <p:spPr>
          <a:xfrm>
            <a:off x="1107463" y="3125551"/>
            <a:ext cx="4826432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4377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It’s on April two.</a:t>
            </a:r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xmlns="" id="{E0557FB1-50F4-452D-95F3-F02CC1DE98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4" y="5745482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690D6FFF-B5C0-40A6-A957-CC938DC68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929" y="358505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92CB5242-5D31-46E3-B7A0-B05C398F1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152" y="492050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7A415715-2153-437B-B0BE-AE1D38742B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128" y="354053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6F3EE706-7018-47B1-8D82-ADF069E29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7961" y="493533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1A34CF46-8178-401F-ACE6-434911BBBFAD}"/>
              </a:ext>
            </a:extLst>
          </p:cNvPr>
          <p:cNvGrpSpPr/>
          <p:nvPr/>
        </p:nvGrpSpPr>
        <p:grpSpPr>
          <a:xfrm>
            <a:off x="4917463" y="856306"/>
            <a:ext cx="2578712" cy="1973471"/>
            <a:chOff x="1562100" y="0"/>
            <a:chExt cx="6019800" cy="5143500"/>
          </a:xfrm>
        </p:grpSpPr>
        <p:pic>
          <p:nvPicPr>
            <p:cNvPr id="3074" name="Picture 2" descr="April Monthly Calendar">
              <a:extLst>
                <a:ext uri="{FF2B5EF4-FFF2-40B4-BE49-F238E27FC236}">
                  <a16:creationId xmlns:a16="http://schemas.microsoft.com/office/drawing/2014/main" xmlns="" id="{636175F2-647B-477B-9F50-97E91FDE7B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2100" y="0"/>
              <a:ext cx="6019800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AFE8CFBA-962A-4406-BB02-A851A0C9F2C7}"/>
                </a:ext>
              </a:extLst>
            </p:cNvPr>
            <p:cNvSpPr/>
            <p:nvPr/>
          </p:nvSpPr>
          <p:spPr>
            <a:xfrm>
              <a:off x="3621881" y="1985963"/>
              <a:ext cx="451483" cy="37204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14" name="01 NK PowerSkills">
            <a:extLst>
              <a:ext uri="{FF2B5EF4-FFF2-40B4-BE49-F238E27FC236}">
                <a16:creationId xmlns:a16="http://schemas.microsoft.com/office/drawing/2014/main" xmlns="" id="{27F39561-81DC-4EBF-8D3F-0B59D7186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31186" y="1241406"/>
            <a:ext cx="4219908" cy="415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820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61A45DC-CC32-46A3-8819-47748F6FFF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5" r="605"/>
          <a:stretch/>
        </p:blipFill>
        <p:spPr>
          <a:xfrm>
            <a:off x="0" y="26059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C1A65B13-6954-4DDF-8C72-ABD96FB44FFA}"/>
              </a:ext>
            </a:extLst>
          </p:cNvPr>
          <p:cNvSpPr/>
          <p:nvPr/>
        </p:nvSpPr>
        <p:spPr>
          <a:xfrm>
            <a:off x="817729" y="236381"/>
            <a:ext cx="10546441" cy="182248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xmlns="" id="{533BC660-9F5F-4FBF-AD4E-4A229B9904A6}"/>
              </a:ext>
            </a:extLst>
          </p:cNvPr>
          <p:cNvSpPr txBox="1"/>
          <p:nvPr/>
        </p:nvSpPr>
        <p:spPr>
          <a:xfrm>
            <a:off x="2787158" y="278630"/>
            <a:ext cx="69091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Look and choose</a:t>
            </a:r>
          </a:p>
          <a:p>
            <a:pPr algn="ctr" defTabSz="914377"/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It’s on January first.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xmlns="" id="{4E995F12-A2C7-4DE5-89FA-C5AF2CE2B230}"/>
              </a:ext>
            </a:extLst>
          </p:cNvPr>
          <p:cNvSpPr/>
          <p:nvPr/>
        </p:nvSpPr>
        <p:spPr>
          <a:xfrm>
            <a:off x="2125647" y="4676797"/>
            <a:ext cx="2852476" cy="2137368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4377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xmlns="" id="{23F51301-E3B4-4182-9F25-1B1C54C86BC9}"/>
              </a:ext>
            </a:extLst>
          </p:cNvPr>
          <p:cNvSpPr/>
          <p:nvPr/>
        </p:nvSpPr>
        <p:spPr>
          <a:xfrm>
            <a:off x="6567406" y="2411604"/>
            <a:ext cx="2852476" cy="2137368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4377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xmlns="" id="{C6B9455D-5CD2-4791-AFC3-3CCF37888599}"/>
              </a:ext>
            </a:extLst>
          </p:cNvPr>
          <p:cNvSpPr/>
          <p:nvPr/>
        </p:nvSpPr>
        <p:spPr>
          <a:xfrm>
            <a:off x="2125647" y="2334093"/>
            <a:ext cx="2852476" cy="2137368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4377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E0BD2D49-F1FE-4749-A8DF-DB86B8BD0975}"/>
              </a:ext>
            </a:extLst>
          </p:cNvPr>
          <p:cNvSpPr/>
          <p:nvPr/>
        </p:nvSpPr>
        <p:spPr>
          <a:xfrm>
            <a:off x="6510599" y="4724376"/>
            <a:ext cx="2852476" cy="2137368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4377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xmlns="" id="{D3AFC66C-FCA2-4091-8ABC-29D61513BC9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4" y="5745482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458F5853-3387-4506-BCFA-45E2210DB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667" y="581435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78435CE2-915F-423C-B431-5CDD95A42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731" y="359606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0AC575EC-153C-462B-877B-ED624DC1A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437" y="572734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E0EEED04-6B16-4066-B9A8-55994B10D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396" y="350395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xmlns="" id="{31C39A3D-A5ED-4296-924C-B62C30016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91782" y="1545439"/>
            <a:ext cx="4219908" cy="415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88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61A45DC-CC32-46A3-8819-47748F6FFF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5" r="6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F4331332-3423-4192-96F6-FFDCF27AEF6B}"/>
              </a:ext>
            </a:extLst>
          </p:cNvPr>
          <p:cNvSpPr/>
          <p:nvPr/>
        </p:nvSpPr>
        <p:spPr>
          <a:xfrm>
            <a:off x="1099411" y="121598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xmlns="" id="{19428D7A-7364-4A04-9BF2-2C6E987FE9BD}"/>
              </a:ext>
            </a:extLst>
          </p:cNvPr>
          <p:cNvSpPr txBox="1"/>
          <p:nvPr/>
        </p:nvSpPr>
        <p:spPr>
          <a:xfrm>
            <a:off x="1366713" y="1345729"/>
            <a:ext cx="1017638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Look and choose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xmlns="" id="{B031AEC3-F6D0-421C-A0C7-B5FBD9E0D4FF}"/>
              </a:ext>
            </a:extLst>
          </p:cNvPr>
          <p:cNvSpPr/>
          <p:nvPr/>
        </p:nvSpPr>
        <p:spPr>
          <a:xfrm>
            <a:off x="6454908" y="4493446"/>
            <a:ext cx="4826432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4377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It’s on May twenty – eighth.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xmlns="" id="{3BE8302B-F21D-4A53-9005-01329EE50D1B}"/>
              </a:ext>
            </a:extLst>
          </p:cNvPr>
          <p:cNvSpPr/>
          <p:nvPr/>
        </p:nvSpPr>
        <p:spPr>
          <a:xfrm>
            <a:off x="1090263" y="3113669"/>
            <a:ext cx="4826432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4377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It’s on May eighth.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xmlns="" id="{95C1ADC5-C9BF-4372-97E1-97E6DD171677}"/>
              </a:ext>
            </a:extLst>
          </p:cNvPr>
          <p:cNvSpPr/>
          <p:nvPr/>
        </p:nvSpPr>
        <p:spPr>
          <a:xfrm>
            <a:off x="1090263" y="4514901"/>
            <a:ext cx="4826432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4377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It’s on March twenty – eighth. 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3DF79799-D67F-40C1-85EB-1D5F0D16EC5F}"/>
              </a:ext>
            </a:extLst>
          </p:cNvPr>
          <p:cNvSpPr/>
          <p:nvPr/>
        </p:nvSpPr>
        <p:spPr>
          <a:xfrm>
            <a:off x="6454907" y="3125551"/>
            <a:ext cx="4875740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4377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It’s on May eighteenth.</a:t>
            </a:r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xmlns="" id="{BB67B323-0EF1-43AF-8F17-35FE8394E4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4" y="5745482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97A204D3-9206-4D2E-81BE-C9BA847C5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193" y="49344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1899C489-C8DB-4E99-BE99-D7B7D70E6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953" y="351927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727D9144-9DB3-486F-9E00-8DBF49BEB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4816" y="349276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BAA77F28-3C85-4BFC-AAA6-0167349B6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727" y="490498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ay Monthly Calendar, Calendar, Monthly, May PNG Transparent ...">
            <a:extLst>
              <a:ext uri="{FF2B5EF4-FFF2-40B4-BE49-F238E27FC236}">
                <a16:creationId xmlns:a16="http://schemas.microsoft.com/office/drawing/2014/main" xmlns="" id="{55C543BE-84FB-4C36-A1CA-07AC8E6EF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147" y="400051"/>
            <a:ext cx="2760495" cy="235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7EBC1BDD-D7DC-4FE4-8107-64C47405A2D5}"/>
              </a:ext>
            </a:extLst>
          </p:cNvPr>
          <p:cNvSpPr/>
          <p:nvPr/>
        </p:nvSpPr>
        <p:spPr>
          <a:xfrm>
            <a:off x="6543675" y="2186229"/>
            <a:ext cx="295276" cy="18675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4" name="01 NK PowerSkills">
            <a:extLst>
              <a:ext uri="{FF2B5EF4-FFF2-40B4-BE49-F238E27FC236}">
                <a16:creationId xmlns:a16="http://schemas.microsoft.com/office/drawing/2014/main" xmlns="" id="{5A3DDC94-AF1D-49B6-B38C-FF761100F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08315" y="580454"/>
            <a:ext cx="4219908" cy="415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624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61A45DC-CC32-46A3-8819-47748F6FFF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5" r="6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C1A65B13-6954-4DDF-8C72-ABD96FB44FFA}"/>
              </a:ext>
            </a:extLst>
          </p:cNvPr>
          <p:cNvSpPr/>
          <p:nvPr/>
        </p:nvSpPr>
        <p:spPr>
          <a:xfrm>
            <a:off x="1099411" y="121598"/>
            <a:ext cx="10500851" cy="288235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xmlns="" id="{533BC660-9F5F-4FBF-AD4E-4A229B9904A6}"/>
              </a:ext>
            </a:extLst>
          </p:cNvPr>
          <p:cNvSpPr txBox="1"/>
          <p:nvPr/>
        </p:nvSpPr>
        <p:spPr>
          <a:xfrm>
            <a:off x="1379183" y="586451"/>
            <a:ext cx="6745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When’s Christmas Day?</a:t>
            </a:r>
          </a:p>
          <a:p>
            <a:pPr defTabSz="914377"/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… on December ….</a:t>
            </a:r>
            <a:endParaRPr lang="en-US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xmlns="" id="{4E995F12-A2C7-4DE5-89FA-C5AF2CE2B230}"/>
              </a:ext>
            </a:extLst>
          </p:cNvPr>
          <p:cNvSpPr/>
          <p:nvPr/>
        </p:nvSpPr>
        <p:spPr>
          <a:xfrm>
            <a:off x="1090263" y="4531071"/>
            <a:ext cx="4826432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4377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It’s/ twenty - fifth 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xmlns="" id="{23F51301-E3B4-4182-9F25-1B1C54C86BC9}"/>
              </a:ext>
            </a:extLst>
          </p:cNvPr>
          <p:cNvSpPr/>
          <p:nvPr/>
        </p:nvSpPr>
        <p:spPr>
          <a:xfrm>
            <a:off x="6583309" y="3128861"/>
            <a:ext cx="4826432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4377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They’re/ twenty - fifth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xmlns="" id="{C6B9455D-5CD2-4791-AFC3-3CCF37888599}"/>
              </a:ext>
            </a:extLst>
          </p:cNvPr>
          <p:cNvSpPr/>
          <p:nvPr/>
        </p:nvSpPr>
        <p:spPr>
          <a:xfrm>
            <a:off x="1098472" y="3114683"/>
            <a:ext cx="4826432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4377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They’re/ twenty </a:t>
            </a:r>
            <a:r>
              <a:rPr lang="en-US" sz="32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sixth</a:t>
            </a:r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E0BD2D49-F1FE-4749-A8DF-DB86B8BD0975}"/>
              </a:ext>
            </a:extLst>
          </p:cNvPr>
          <p:cNvSpPr/>
          <p:nvPr/>
        </p:nvSpPr>
        <p:spPr>
          <a:xfrm>
            <a:off x="6565953" y="4557131"/>
            <a:ext cx="4826432" cy="1295815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4377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It’s/ twenty - sixth</a:t>
            </a:r>
          </a:p>
        </p:txBody>
      </p:sp>
      <p:pic>
        <p:nvPicPr>
          <p:cNvPr id="9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xmlns="" id="{D3AFC66C-FCA2-4091-8ABC-29D61513BC9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4" y="5745482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458F5853-3387-4506-BCFA-45E2210DB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548" y="497211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78435CE2-915F-423C-B431-5CDD95A42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999" y="353446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0AC575EC-153C-462B-877B-ED624DC1A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3619" y="497211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E0EEED04-6B16-4066-B9A8-55994B10D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936" y="35047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xmlns="" id="{31C39A3D-A5ED-4296-924C-B62C30016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72626" y="1700707"/>
            <a:ext cx="4219908" cy="415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ecember Twenty Fifth: Over 90 Royalty-Free Licensable Stock Vectors &amp;  Vector Art | Shutterstock">
            <a:extLst>
              <a:ext uri="{FF2B5EF4-FFF2-40B4-BE49-F238E27FC236}">
                <a16:creationId xmlns:a16="http://schemas.microsoft.com/office/drawing/2014/main" xmlns="" id="{37099440-7FB8-4373-827A-3BDCE55DB8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43" t="27179" r="24660" b="25060"/>
          <a:stretch/>
        </p:blipFill>
        <p:spPr bwMode="auto">
          <a:xfrm>
            <a:off x="8406927" y="586451"/>
            <a:ext cx="2486692" cy="2288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59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61A45DC-CC32-46A3-8819-47748F6FFF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5" r="605"/>
          <a:stretch/>
        </p:blipFill>
        <p:spPr>
          <a:xfrm>
            <a:off x="0" y="-63485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4B48C52B-A086-4332-BEEC-174C78C8EBA3}"/>
              </a:ext>
            </a:extLst>
          </p:cNvPr>
          <p:cNvSpPr/>
          <p:nvPr/>
        </p:nvSpPr>
        <p:spPr>
          <a:xfrm>
            <a:off x="1090264" y="1607"/>
            <a:ext cx="10500851" cy="198892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en-US" sz="32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06 NK PowerSkills">
            <a:extLst>
              <a:ext uri="{FF2B5EF4-FFF2-40B4-BE49-F238E27FC236}">
                <a16:creationId xmlns:a16="http://schemas.microsoft.com/office/drawing/2014/main" xmlns="" id="{5B426AEE-0A07-47FD-9732-DE88988BE281}"/>
              </a:ext>
            </a:extLst>
          </p:cNvPr>
          <p:cNvSpPr txBox="1"/>
          <p:nvPr/>
        </p:nvSpPr>
        <p:spPr>
          <a:xfrm>
            <a:off x="2532903" y="-114052"/>
            <a:ext cx="7620183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58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Look and choose</a:t>
            </a:r>
          </a:p>
          <a:p>
            <a:pPr algn="ctr" defTabSz="914377"/>
            <a:r>
              <a:rPr lang="en-US" sz="58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It’s on July sixteenth. </a:t>
            </a:r>
          </a:p>
        </p:txBody>
      </p:sp>
      <p:sp>
        <p:nvSpPr>
          <p:cNvPr id="5" name="Đ Ghé thăm Fb.com/nkpowerskills">
            <a:extLst>
              <a:ext uri="{FF2B5EF4-FFF2-40B4-BE49-F238E27FC236}">
                <a16:creationId xmlns:a16="http://schemas.microsoft.com/office/drawing/2014/main" xmlns="" id="{1AE69194-DE09-4DEF-8164-AA8ADA005E5B}"/>
              </a:ext>
            </a:extLst>
          </p:cNvPr>
          <p:cNvSpPr/>
          <p:nvPr/>
        </p:nvSpPr>
        <p:spPr>
          <a:xfrm>
            <a:off x="2285119" y="2074202"/>
            <a:ext cx="2742084" cy="2191796"/>
          </a:xfrm>
          <a:prstGeom prst="roundRect">
            <a:avLst/>
          </a:prstGeom>
          <a:blipFill>
            <a:blip r:embed="rId6"/>
            <a:stretch>
              <a:fillRect/>
            </a:stretch>
          </a:blip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4377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" name="Ghé thăm Fb.com/nkpowerskills">
            <a:extLst>
              <a:ext uri="{FF2B5EF4-FFF2-40B4-BE49-F238E27FC236}">
                <a16:creationId xmlns:a16="http://schemas.microsoft.com/office/drawing/2014/main" xmlns="" id="{7488E8D0-72CB-427C-B665-36126B8B0937}"/>
              </a:ext>
            </a:extLst>
          </p:cNvPr>
          <p:cNvSpPr/>
          <p:nvPr/>
        </p:nvSpPr>
        <p:spPr>
          <a:xfrm>
            <a:off x="7029464" y="4381227"/>
            <a:ext cx="2648877" cy="2224599"/>
          </a:xfrm>
          <a:prstGeom prst="roundRect">
            <a:avLst/>
          </a:prstGeom>
          <a:blipFill>
            <a:blip r:embed="rId7"/>
            <a:stretch>
              <a:fillRect/>
            </a:stretch>
          </a:blip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4377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xmlns="" id="{FF360543-11B9-41ED-BD10-41541ECF2D8C}"/>
              </a:ext>
            </a:extLst>
          </p:cNvPr>
          <p:cNvSpPr/>
          <p:nvPr/>
        </p:nvSpPr>
        <p:spPr>
          <a:xfrm>
            <a:off x="2210875" y="4381227"/>
            <a:ext cx="2789971" cy="2334325"/>
          </a:xfrm>
          <a:prstGeom prst="roundRect">
            <a:avLst/>
          </a:prstGeom>
          <a:blipFill>
            <a:blip r:embed="rId8"/>
            <a:stretch>
              <a:fillRect/>
            </a:stretch>
          </a:blip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4377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xmlns="" id="{BF79CD11-7D0D-4725-B286-EA08C49BD081}"/>
              </a:ext>
            </a:extLst>
          </p:cNvPr>
          <p:cNvSpPr/>
          <p:nvPr/>
        </p:nvSpPr>
        <p:spPr>
          <a:xfrm>
            <a:off x="7182133" y="2008298"/>
            <a:ext cx="2496209" cy="2224599"/>
          </a:xfrm>
          <a:prstGeom prst="roundRect">
            <a:avLst/>
          </a:prstGeom>
          <a:blipFill>
            <a:blip r:embed="rId9"/>
            <a:stretch>
              <a:fillRect/>
            </a:stretch>
          </a:blip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defTabSz="914377"/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9" name="Picture 8">
            <a:hlinkClick r:id="rId10" action="ppaction://hlinksldjump"/>
            <a:extLst>
              <a:ext uri="{FF2B5EF4-FFF2-40B4-BE49-F238E27FC236}">
                <a16:creationId xmlns:a16="http://schemas.microsoft.com/office/drawing/2014/main" xmlns="" id="{5B6A0C90-63AE-4AE0-908F-A931C39EE1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194" y="5745482"/>
            <a:ext cx="970071" cy="9700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9F71BD6B-E6C1-42F7-9E6C-067651475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503" y="331308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3A097A54-2DBD-478C-9E96-F98E826D4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8213" y="565291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D761AAE8-4B2B-41B5-9277-71277E7E0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151" y="3233011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EFAC8B3A-8AF8-4ADD-8B26-B301C764C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835" y="586776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01 NK PowerSkills">
            <a:extLst>
              <a:ext uri="{FF2B5EF4-FFF2-40B4-BE49-F238E27FC236}">
                <a16:creationId xmlns:a16="http://schemas.microsoft.com/office/drawing/2014/main" xmlns="" id="{1504A2E3-0914-451A-A54C-19BA317FE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20594" y="962309"/>
            <a:ext cx="4615548" cy="454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802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8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3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4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3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3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537</Words>
  <Application>Microsoft Office PowerPoint</Application>
  <PresentationFormat>Custom</PresentationFormat>
  <Paragraphs>122</Paragraphs>
  <Slides>31</Slides>
  <Notes>25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ismail - [2010]</cp:lastModifiedBy>
  <cp:revision>81</cp:revision>
  <dcterms:created xsi:type="dcterms:W3CDTF">2023-01-31T08:21:18Z</dcterms:created>
  <dcterms:modified xsi:type="dcterms:W3CDTF">2025-10-24T02:18:51Z</dcterms:modified>
</cp:coreProperties>
</file>