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19" r:id="rId2"/>
    <p:sldMasterId id="2147483744" r:id="rId3"/>
  </p:sldMasterIdLst>
  <p:notesMasterIdLst>
    <p:notesMasterId r:id="rId24"/>
  </p:notesMasterIdLst>
  <p:sldIdLst>
    <p:sldId id="491" r:id="rId4"/>
    <p:sldId id="258" r:id="rId5"/>
    <p:sldId id="2007577405" r:id="rId6"/>
    <p:sldId id="2007577406" r:id="rId7"/>
    <p:sldId id="2007577407" r:id="rId8"/>
    <p:sldId id="2007577408" r:id="rId9"/>
    <p:sldId id="2007577409" r:id="rId10"/>
    <p:sldId id="766" r:id="rId11"/>
    <p:sldId id="413" r:id="rId12"/>
    <p:sldId id="2007577411" r:id="rId13"/>
    <p:sldId id="441" r:id="rId14"/>
    <p:sldId id="428" r:id="rId15"/>
    <p:sldId id="440" r:id="rId16"/>
    <p:sldId id="429" r:id="rId17"/>
    <p:sldId id="2007577410" r:id="rId18"/>
    <p:sldId id="294" r:id="rId19"/>
    <p:sldId id="417" r:id="rId20"/>
    <p:sldId id="438" r:id="rId21"/>
    <p:sldId id="442" r:id="rId22"/>
    <p:sldId id="4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19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4.png"/><Relationship Id="rId1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9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0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0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2837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6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3391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687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5868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4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320642-580D-002D-AB15-E8EB10E8BF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81095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9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06F6DC7-39A1-04DE-FC70-4B37D06F2E6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DCB97244-3335-3717-0A40-DEE7973E307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64B83596-0D1A-F3C4-6A6B-EC5DF7DB36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sp>
        <p:nvSpPr>
          <p:cNvPr id="5" name="圆角矩形 7">
            <a:extLst>
              <a:ext uri="{FF2B5EF4-FFF2-40B4-BE49-F238E27FC236}">
                <a16:creationId xmlns:a16="http://schemas.microsoft.com/office/drawing/2014/main" id="{AAA9E077-8181-8278-54F7-EFF27C0F6431}"/>
              </a:ext>
            </a:extLst>
          </p:cNvPr>
          <p:cNvSpPr/>
          <p:nvPr userDrawn="1"/>
        </p:nvSpPr>
        <p:spPr>
          <a:xfrm>
            <a:off x="279400" y="248404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2154BA-73C6-E713-683C-3DB04D86B97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175689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20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65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6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4.xml"/><Relationship Id="rId12" Type="http://schemas.openxmlformats.org/officeDocument/2006/relationships/image" Target="../media/image4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8.gif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21" Type="http://schemas.microsoft.com/office/2007/relationships/hdphoto" Target="../media/hdphoto6.wdp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image" Target="../media/image46.png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5.png"/><Relationship Id="rId14" Type="http://schemas.openxmlformats.org/officeDocument/2006/relationships/image" Target="../media/image48.png"/><Relationship Id="rId2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D3BA44-21D9-8508-7433-002DA2357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54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503AA5-4B24-C95F-E6D1-A25C8CBC893E}"/>
              </a:ext>
            </a:extLst>
          </p:cNvPr>
          <p:cNvSpPr txBox="1"/>
          <p:nvPr/>
        </p:nvSpPr>
        <p:spPr>
          <a:xfrm>
            <a:off x="693058" y="394250"/>
            <a:ext cx="10958286" cy="1295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TRƯỜNG TIỂU HỌC TÂN HỘI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EC7F5-8333-2B2B-56F7-D1C1252D1A8E}"/>
              </a:ext>
            </a:extLst>
          </p:cNvPr>
          <p:cNvSpPr txBox="1"/>
          <p:nvPr/>
        </p:nvSpPr>
        <p:spPr>
          <a:xfrm>
            <a:off x="1249095" y="2051718"/>
            <a:ext cx="1017451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noProof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CC613-27CE-08E4-1AD9-1A085F231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2989010"/>
            <a:ext cx="8610600" cy="1077218"/>
          </a:xfrm>
          <a:prstGeom prst="rect">
            <a:avLst/>
          </a:prstGeom>
          <a:solidFill>
            <a:srgbClr val="FEE7EF"/>
          </a:solidFill>
          <a:ln w="9525">
            <a:noFill/>
            <a:rou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MÔN: TIẾNG VIỆT</a:t>
            </a:r>
          </a:p>
          <a:p>
            <a:pPr algn="ctr" eaLnBrk="1" hangingPunct="1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LỚP 4A1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C00CB4-42B2-3ADD-3F40-0E5A67C5D568}"/>
              </a:ext>
            </a:extLst>
          </p:cNvPr>
          <p:cNvSpPr/>
          <p:nvPr/>
        </p:nvSpPr>
        <p:spPr>
          <a:xfrm>
            <a:off x="2388358" y="4295634"/>
            <a:ext cx="7683690" cy="1295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GIÁO VIÊN: NGUYỄN THỊ THANH VÂN  </a:t>
            </a:r>
          </a:p>
        </p:txBody>
      </p:sp>
    </p:spTree>
    <p:extLst>
      <p:ext uri="{BB962C8B-B14F-4D97-AF65-F5344CB8AC3E}">
        <p14:creationId xmlns:p14="http://schemas.microsoft.com/office/powerpoint/2010/main" val="184159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1A1C9-5DB7-BE9B-A3C1-1BE9308B4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39E3B729-9DCC-3C94-9AB9-017198C03FCB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28B410-A664-ED64-B303-8BA9096C5A0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5B9E1A-6AFB-2455-75AA-95BC716E8358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B10848E9-7DCC-3FEF-D6D7-C392BFB4D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37" y="2425678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7322AD7-009A-B13D-C655-584A37125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0" y="2411390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E77D072-ED9F-4E76-DEDA-DFB51019C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3469553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74D5645B-12AC-4B11-09B4-30745129E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12" y="4105347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735499F-7FDC-E126-E606-A2FA12D0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9" y="4105347"/>
            <a:ext cx="919445" cy="58264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C3EC52-7787-15EE-4F5D-BB6ED8018ED2}"/>
              </a:ext>
            </a:extLst>
          </p:cNvPr>
          <p:cNvCxnSpPr>
            <a:cxnSpLocks/>
          </p:cNvCxnSpPr>
          <p:nvPr/>
        </p:nvCxnSpPr>
        <p:spPr>
          <a:xfrm>
            <a:off x="2361917" y="805219"/>
            <a:ext cx="5007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41BA02-FDB6-2A34-20E5-0BCE2ED31090}"/>
              </a:ext>
            </a:extLst>
          </p:cNvPr>
          <p:cNvCxnSpPr>
            <a:cxnSpLocks/>
          </p:cNvCxnSpPr>
          <p:nvPr/>
        </p:nvCxnSpPr>
        <p:spPr>
          <a:xfrm>
            <a:off x="7772542" y="793846"/>
            <a:ext cx="37144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9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04FE0473-2DAD-3155-A59C-D1807EE481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792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Đàn khướu làm tổ trong bụi nửa vừa 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lách tách trên cành 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xào xạc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21" y="2415003"/>
            <a:ext cx="79057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90" y="2915031"/>
            <a:ext cx="807350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772" y="2903506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11" y="4001262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69" y="4637056"/>
            <a:ext cx="762000" cy="58264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0E7ED01-CB82-88C7-B01C-4BE6C5C60051}"/>
              </a:ext>
            </a:extLst>
          </p:cNvPr>
          <p:cNvCxnSpPr>
            <a:cxnSpLocks/>
          </p:cNvCxnSpPr>
          <p:nvPr/>
        </p:nvCxnSpPr>
        <p:spPr>
          <a:xfrm>
            <a:off x="2061666" y="791571"/>
            <a:ext cx="47895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F23BDF-F8B6-81CF-6587-CFE7404EEAAD}"/>
              </a:ext>
            </a:extLst>
          </p:cNvPr>
          <p:cNvCxnSpPr>
            <a:cxnSpLocks/>
          </p:cNvCxnSpPr>
          <p:nvPr/>
        </p:nvCxnSpPr>
        <p:spPr>
          <a:xfrm>
            <a:off x="7001159" y="791571"/>
            <a:ext cx="33029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7A41BAB8-906B-BD42-8A16-99D3CF1AF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978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84" y="1971674"/>
            <a:ext cx="11376120" cy="261698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62C3A1D-D6E1-3925-8B3A-7C4FB1299813}"/>
              </a:ext>
            </a:extLst>
          </p:cNvPr>
          <p:cNvSpPr/>
          <p:nvPr/>
        </p:nvSpPr>
        <p:spPr>
          <a:xfrm>
            <a:off x="585610" y="1930730"/>
            <a:ext cx="442913" cy="3857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8CA56-8945-0EE7-FA66-D56EE7261B08}"/>
              </a:ext>
            </a:extLst>
          </p:cNvPr>
          <p:cNvSpPr txBox="1"/>
          <p:nvPr/>
        </p:nvSpPr>
        <p:spPr>
          <a:xfrm>
            <a:off x="383026" y="1876138"/>
            <a:ext cx="6495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31520">
              <a:spcBef>
                <a:spcPct val="0"/>
              </a:spcBef>
            </a:pPr>
            <a:r>
              <a:rPr lang="en-US" sz="2600" b="1" dirty="0">
                <a:solidFill>
                  <a:srgbClr val="062D86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A1B8EF-016F-2E8E-BF4F-8FF24D6FD1ED}"/>
              </a:ext>
            </a:extLst>
          </p:cNvPr>
          <p:cNvSpPr/>
          <p:nvPr/>
        </p:nvSpPr>
        <p:spPr>
          <a:xfrm>
            <a:off x="2839771" y="2001242"/>
            <a:ext cx="442913" cy="3857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02BF0-9A74-3382-7EDC-144BEFD3974B}"/>
              </a:ext>
            </a:extLst>
          </p:cNvPr>
          <p:cNvSpPr txBox="1"/>
          <p:nvPr/>
        </p:nvSpPr>
        <p:spPr>
          <a:xfrm>
            <a:off x="2596243" y="1946650"/>
            <a:ext cx="6495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31520">
              <a:spcBef>
                <a:spcPct val="0"/>
              </a:spcBef>
            </a:pPr>
            <a:r>
              <a:rPr lang="en-US" sz="2600" b="1" dirty="0">
                <a:solidFill>
                  <a:srgbClr val="062D86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AEC086-1D10-70B6-64D2-7C7FDEFA6EB3}"/>
              </a:ext>
            </a:extLst>
          </p:cNvPr>
          <p:cNvSpPr/>
          <p:nvPr/>
        </p:nvSpPr>
        <p:spPr>
          <a:xfrm>
            <a:off x="5050715" y="2028538"/>
            <a:ext cx="442913" cy="3857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F4D281-4B09-7E00-31F0-8FD6CE3CC6A7}"/>
              </a:ext>
            </a:extLst>
          </p:cNvPr>
          <p:cNvSpPr txBox="1"/>
          <p:nvPr/>
        </p:nvSpPr>
        <p:spPr>
          <a:xfrm>
            <a:off x="4807187" y="1973946"/>
            <a:ext cx="6495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31520">
              <a:spcBef>
                <a:spcPct val="0"/>
              </a:spcBef>
            </a:pPr>
            <a:r>
              <a:rPr lang="en-US" sz="2600" b="1" dirty="0">
                <a:solidFill>
                  <a:srgbClr val="062D86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681B02-7547-694E-CA84-5D10451B7150}"/>
              </a:ext>
            </a:extLst>
          </p:cNvPr>
          <p:cNvSpPr/>
          <p:nvPr/>
        </p:nvSpPr>
        <p:spPr>
          <a:xfrm>
            <a:off x="7248011" y="2028538"/>
            <a:ext cx="442913" cy="3857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A9E104-B35C-8AC5-4D63-70EB942B305F}"/>
              </a:ext>
            </a:extLst>
          </p:cNvPr>
          <p:cNvSpPr txBox="1"/>
          <p:nvPr/>
        </p:nvSpPr>
        <p:spPr>
          <a:xfrm>
            <a:off x="7004483" y="1973946"/>
            <a:ext cx="6495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31520">
              <a:spcBef>
                <a:spcPct val="0"/>
              </a:spcBef>
            </a:pPr>
            <a:r>
              <a:rPr lang="en-US" sz="2600" b="1" dirty="0">
                <a:solidFill>
                  <a:srgbClr val="062D86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EFEDFCE-21B6-CC35-6FC9-B8FD79ABA45A}"/>
              </a:ext>
            </a:extLst>
          </p:cNvPr>
          <p:cNvSpPr/>
          <p:nvPr/>
        </p:nvSpPr>
        <p:spPr>
          <a:xfrm>
            <a:off x="9486248" y="2055834"/>
            <a:ext cx="442913" cy="3857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C78505-2FDA-713D-F359-E5B1C5C5A1A4}"/>
              </a:ext>
            </a:extLst>
          </p:cNvPr>
          <p:cNvSpPr txBox="1"/>
          <p:nvPr/>
        </p:nvSpPr>
        <p:spPr>
          <a:xfrm>
            <a:off x="9242720" y="2001242"/>
            <a:ext cx="6495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31520">
              <a:spcBef>
                <a:spcPct val="0"/>
              </a:spcBef>
            </a:pPr>
            <a:r>
              <a:rPr lang="en-US" sz="2600" b="1" dirty="0">
                <a:solidFill>
                  <a:srgbClr val="062D86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5EE59-BA21-EBA4-10AD-03C382E25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87A6DA54-7CF0-13FE-B7E3-6CFCCF965C40}"/>
              </a:ext>
            </a:extLst>
          </p:cNvPr>
          <p:cNvSpPr/>
          <p:nvPr/>
        </p:nvSpPr>
        <p:spPr>
          <a:xfrm>
            <a:off x="503013" y="19730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tìm động từ phù hợp với hoạt động được thể hiện trong tranh.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09342-6566-956E-6C2B-A70648C9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09" y="1637438"/>
            <a:ext cx="10822283" cy="2374838"/>
          </a:xfrm>
          <a:prstGeom prst="rect">
            <a:avLst/>
          </a:prstGeom>
        </p:spPr>
      </p:pic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5878686-86BB-5359-7391-D572E89C5FF0}"/>
              </a:ext>
            </a:extLst>
          </p:cNvPr>
          <p:cNvSpPr/>
          <p:nvPr/>
        </p:nvSpPr>
        <p:spPr>
          <a:xfrm>
            <a:off x="503013" y="4562238"/>
            <a:ext cx="2032663" cy="17648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F826A9E1-B29E-DE62-AF83-DA40AECD51F0}"/>
              </a:ext>
            </a:extLst>
          </p:cNvPr>
          <p:cNvSpPr/>
          <p:nvPr/>
        </p:nvSpPr>
        <p:spPr>
          <a:xfrm>
            <a:off x="2740893" y="4622351"/>
            <a:ext cx="2100686" cy="17303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lvl="0" algn="just"/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),...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51F09D9-4808-756B-BFBA-15B5031257E0}"/>
              </a:ext>
            </a:extLst>
          </p:cNvPr>
          <p:cNvSpPr/>
          <p:nvPr/>
        </p:nvSpPr>
        <p:spPr>
          <a:xfrm>
            <a:off x="4942480" y="4622351"/>
            <a:ext cx="2100685" cy="17303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(cá), giật (cần câu),...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107A59BA-B2E4-CE61-9117-FDA2C89C10C3}"/>
              </a:ext>
            </a:extLst>
          </p:cNvPr>
          <p:cNvSpPr/>
          <p:nvPr/>
        </p:nvSpPr>
        <p:spPr>
          <a:xfrm>
            <a:off x="9231540" y="4560765"/>
            <a:ext cx="1859827" cy="17303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Bay, lượn, dang, vỗ </a:t>
            </a:r>
            <a:r>
              <a:rPr lang="en-US" sz="2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(</a:t>
            </a:r>
            <a:r>
              <a:rPr lang="vi-VN" sz="2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cánh</a:t>
            </a:r>
            <a:r>
              <a:rPr lang="en-US" sz="2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)</a:t>
            </a:r>
            <a:r>
              <a:rPr lang="vi-VN" sz="2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,…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66CBC31B-7173-8D35-62FE-C52BA5501215}"/>
              </a:ext>
            </a:extLst>
          </p:cNvPr>
          <p:cNvSpPr/>
          <p:nvPr/>
        </p:nvSpPr>
        <p:spPr>
          <a:xfrm>
            <a:off x="7166496" y="4615357"/>
            <a:ext cx="1859827" cy="17303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Bơi,</a:t>
            </a:r>
            <a:r>
              <a:rPr lang="en-US" sz="2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2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lặn, khám phá,...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584E58-65BE-82C9-BEF7-50478139AED1}"/>
              </a:ext>
            </a:extLst>
          </p:cNvPr>
          <p:cNvCxnSpPr>
            <a:cxnSpLocks/>
          </p:cNvCxnSpPr>
          <p:nvPr/>
        </p:nvCxnSpPr>
        <p:spPr>
          <a:xfrm>
            <a:off x="1251045" y="3961694"/>
            <a:ext cx="0" cy="601269"/>
          </a:xfrm>
          <a:prstGeom prst="straightConnector1">
            <a:avLst/>
          </a:prstGeom>
          <a:ln w="889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FA52D5-D6D3-2492-6CB3-42E706072607}"/>
              </a:ext>
            </a:extLst>
          </p:cNvPr>
          <p:cNvCxnSpPr>
            <a:cxnSpLocks/>
          </p:cNvCxnSpPr>
          <p:nvPr/>
        </p:nvCxnSpPr>
        <p:spPr>
          <a:xfrm>
            <a:off x="3723565" y="3975342"/>
            <a:ext cx="0" cy="601269"/>
          </a:xfrm>
          <a:prstGeom prst="straightConnector1">
            <a:avLst/>
          </a:prstGeom>
          <a:ln w="889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2718F2-7183-E41B-0688-11F27AC78C0B}"/>
              </a:ext>
            </a:extLst>
          </p:cNvPr>
          <p:cNvCxnSpPr>
            <a:cxnSpLocks/>
          </p:cNvCxnSpPr>
          <p:nvPr/>
        </p:nvCxnSpPr>
        <p:spPr>
          <a:xfrm>
            <a:off x="5827595" y="3959496"/>
            <a:ext cx="0" cy="601269"/>
          </a:xfrm>
          <a:prstGeom prst="straightConnector1">
            <a:avLst/>
          </a:prstGeom>
          <a:ln w="889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E3C01D-1B57-5F3E-6ED5-E81FEC8D13B5}"/>
              </a:ext>
            </a:extLst>
          </p:cNvPr>
          <p:cNvCxnSpPr>
            <a:cxnSpLocks/>
          </p:cNvCxnSpPr>
          <p:nvPr/>
        </p:nvCxnSpPr>
        <p:spPr>
          <a:xfrm>
            <a:off x="8040807" y="3975342"/>
            <a:ext cx="0" cy="601269"/>
          </a:xfrm>
          <a:prstGeom prst="straightConnector1">
            <a:avLst/>
          </a:prstGeom>
          <a:ln w="889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D66B82-B308-D3A7-C840-B1DE5B72DD27}"/>
              </a:ext>
            </a:extLst>
          </p:cNvPr>
          <p:cNvCxnSpPr>
            <a:cxnSpLocks/>
          </p:cNvCxnSpPr>
          <p:nvPr/>
        </p:nvCxnSpPr>
        <p:spPr>
          <a:xfrm>
            <a:off x="10158484" y="3959496"/>
            <a:ext cx="0" cy="601269"/>
          </a:xfrm>
          <a:prstGeom prst="straightConnector1">
            <a:avLst/>
          </a:prstGeom>
          <a:ln w="889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AC3634D8-9378-CE86-ED03-21511F71005A}"/>
              </a:ext>
            </a:extLst>
          </p:cNvPr>
          <p:cNvSpPr/>
          <p:nvPr/>
        </p:nvSpPr>
        <p:spPr>
          <a:xfrm>
            <a:off x="532817" y="1740683"/>
            <a:ext cx="442913" cy="3857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823CF4-BC9B-F1F2-13F7-442F95A31461}"/>
              </a:ext>
            </a:extLst>
          </p:cNvPr>
          <p:cNvSpPr txBox="1"/>
          <p:nvPr/>
        </p:nvSpPr>
        <p:spPr>
          <a:xfrm>
            <a:off x="302344" y="1687342"/>
            <a:ext cx="6495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31520">
              <a:spcBef>
                <a:spcPct val="0"/>
              </a:spcBef>
            </a:pPr>
            <a:r>
              <a:rPr lang="en-US" sz="2600" b="1" dirty="0">
                <a:solidFill>
                  <a:srgbClr val="062D86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36807F-298B-6ED1-0C9C-6210FA4CFA27}"/>
              </a:ext>
            </a:extLst>
          </p:cNvPr>
          <p:cNvSpPr/>
          <p:nvPr/>
        </p:nvSpPr>
        <p:spPr>
          <a:xfrm>
            <a:off x="2662347" y="1741936"/>
            <a:ext cx="442913" cy="3857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D7CBC-5139-C205-40F8-4EA16D7210ED}"/>
              </a:ext>
            </a:extLst>
          </p:cNvPr>
          <p:cNvSpPr txBox="1"/>
          <p:nvPr/>
        </p:nvSpPr>
        <p:spPr>
          <a:xfrm>
            <a:off x="2418819" y="1687344"/>
            <a:ext cx="6495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31520">
              <a:spcBef>
                <a:spcPct val="0"/>
              </a:spcBef>
            </a:pPr>
            <a:r>
              <a:rPr lang="en-US" sz="2600" b="1" dirty="0">
                <a:solidFill>
                  <a:srgbClr val="062D86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8C2430-14BD-037F-F172-DD81B526279C}"/>
              </a:ext>
            </a:extLst>
          </p:cNvPr>
          <p:cNvSpPr/>
          <p:nvPr/>
        </p:nvSpPr>
        <p:spPr>
          <a:xfrm>
            <a:off x="4791403" y="1687344"/>
            <a:ext cx="442913" cy="3857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2867B3-D5B9-B594-2A79-2A88E7B23064}"/>
              </a:ext>
            </a:extLst>
          </p:cNvPr>
          <p:cNvSpPr txBox="1"/>
          <p:nvPr/>
        </p:nvSpPr>
        <p:spPr>
          <a:xfrm>
            <a:off x="4547875" y="1632752"/>
            <a:ext cx="6495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31520">
              <a:spcBef>
                <a:spcPct val="0"/>
              </a:spcBef>
            </a:pPr>
            <a:r>
              <a:rPr lang="en-US" sz="2600" b="1" dirty="0">
                <a:solidFill>
                  <a:srgbClr val="062D86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7F1AF2-2B82-2E45-5AE0-DDDCF57ED14D}"/>
              </a:ext>
            </a:extLst>
          </p:cNvPr>
          <p:cNvSpPr/>
          <p:nvPr/>
        </p:nvSpPr>
        <p:spPr>
          <a:xfrm>
            <a:off x="6879515" y="1700992"/>
            <a:ext cx="442913" cy="3857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7E5E9E-47DF-639A-884D-335E745DA2F3}"/>
              </a:ext>
            </a:extLst>
          </p:cNvPr>
          <p:cNvSpPr txBox="1"/>
          <p:nvPr/>
        </p:nvSpPr>
        <p:spPr>
          <a:xfrm>
            <a:off x="6608691" y="1646400"/>
            <a:ext cx="6495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31520">
              <a:spcBef>
                <a:spcPct val="0"/>
              </a:spcBef>
            </a:pPr>
            <a:r>
              <a:rPr lang="en-US" sz="2600" b="1" dirty="0">
                <a:solidFill>
                  <a:srgbClr val="062D86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32F4B4-2B82-8BD5-9A73-F96DAE95D0BF}"/>
              </a:ext>
            </a:extLst>
          </p:cNvPr>
          <p:cNvSpPr/>
          <p:nvPr/>
        </p:nvSpPr>
        <p:spPr>
          <a:xfrm>
            <a:off x="9008571" y="1700992"/>
            <a:ext cx="442913" cy="3857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33F4C3-D971-D145-5E14-CDFF39B69611}"/>
              </a:ext>
            </a:extLst>
          </p:cNvPr>
          <p:cNvSpPr txBox="1"/>
          <p:nvPr/>
        </p:nvSpPr>
        <p:spPr>
          <a:xfrm>
            <a:off x="8765043" y="1646400"/>
            <a:ext cx="6495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31520">
              <a:spcBef>
                <a:spcPct val="0"/>
              </a:spcBef>
            </a:pPr>
            <a:r>
              <a:rPr lang="en-US" sz="2600" b="1" dirty="0">
                <a:solidFill>
                  <a:srgbClr val="062D86"/>
                </a:solidFill>
                <a:latin typeface="Times New Roman" panose="02020603050405020304" pitchFamily="18" charset="0"/>
                <a:ea typeface="Poppins Bold"/>
                <a:cs typeface="Times New Roman" panose="02020603050405020304" pitchFamily="18" charset="0"/>
                <a:sym typeface="Poppins Bold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62576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3445586" y="3159727"/>
            <a:ext cx="725426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436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1424764" y="947888"/>
            <a:ext cx="9929036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F8AD-834E-CA78-67E1-F76A60569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022557-148E-688F-1B31-E7DFEC67A0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25B5E7E-8FF6-60AC-EE7E-A60357C34418}"/>
              </a:ext>
            </a:extLst>
          </p:cNvPr>
          <p:cNvSpPr/>
          <p:nvPr/>
        </p:nvSpPr>
        <p:spPr>
          <a:xfrm>
            <a:off x="969324" y="667004"/>
            <a:ext cx="10253352" cy="5523993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DE8AE3D-1688-B7C6-DF7F-089D68A1DDD3}"/>
              </a:ext>
            </a:extLst>
          </p:cNvPr>
          <p:cNvSpPr/>
          <p:nvPr/>
        </p:nvSpPr>
        <p:spPr>
          <a:xfrm>
            <a:off x="7898276" y="3197706"/>
            <a:ext cx="3989059" cy="3466855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6C49E8D-EAF2-33AE-9BBA-7C32843F1246}"/>
              </a:ext>
            </a:extLst>
          </p:cNvPr>
          <p:cNvSpPr/>
          <p:nvPr/>
        </p:nvSpPr>
        <p:spPr>
          <a:xfrm>
            <a:off x="3240998" y="4931133"/>
            <a:ext cx="4876800" cy="2292096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18D6E4E-201C-7C94-2F58-F42A12625E0D}"/>
              </a:ext>
            </a:extLst>
          </p:cNvPr>
          <p:cNvSpPr/>
          <p:nvPr/>
        </p:nvSpPr>
        <p:spPr>
          <a:xfrm>
            <a:off x="123042" y="4857981"/>
            <a:ext cx="4876800" cy="12192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EFED028-DDC1-EE52-4791-F8DF4555A9AF}"/>
              </a:ext>
            </a:extLst>
          </p:cNvPr>
          <p:cNvSpPr/>
          <p:nvPr/>
        </p:nvSpPr>
        <p:spPr>
          <a:xfrm>
            <a:off x="9144135" y="-40233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3D92D13-9F58-FEF6-540D-C67C499EF165}"/>
              </a:ext>
            </a:extLst>
          </p:cNvPr>
          <p:cNvSpPr/>
          <p:nvPr/>
        </p:nvSpPr>
        <p:spPr>
          <a:xfrm>
            <a:off x="-206309" y="0"/>
            <a:ext cx="4876800" cy="1938528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9C4D308-E129-5E9A-4A5D-1622B3210CCE}"/>
              </a:ext>
            </a:extLst>
          </p:cNvPr>
          <p:cNvSpPr txBox="1"/>
          <p:nvPr/>
        </p:nvSpPr>
        <p:spPr>
          <a:xfrm>
            <a:off x="1821187" y="2505964"/>
            <a:ext cx="8071619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5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5" b="0" i="0" u="none" strike="noStrike" kern="1200" cap="none" spc="0" normalizeH="0" baseline="0" noProof="0" dirty="0">
              <a:ln>
                <a:noFill/>
              </a:ln>
              <a:solidFill>
                <a:srgbClr val="FFE865"/>
              </a:solidFill>
              <a:effectLst/>
              <a:uLnTx/>
              <a:uFillTx/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2" name="Picture 11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5F194AF-5284-E1AA-7732-9FA9B8C1E8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06" y="1644110"/>
            <a:ext cx="7857375" cy="26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AI - ĐỘNG TỪ">
            <a:hlinkClick r:id="" action="ppaction://media"/>
            <a:extLst>
              <a:ext uri="{FF2B5EF4-FFF2-40B4-BE49-F238E27FC236}">
                <a16:creationId xmlns:a16="http://schemas.microsoft.com/office/drawing/2014/main" id="{AC3BCE42-B1D1-3839-00F1-8EAF8A046C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77421"/>
            <a:ext cx="12192000" cy="70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5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69324" y="667004"/>
            <a:ext cx="10253352" cy="5523993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98276" y="3197706"/>
            <a:ext cx="3989059" cy="3466855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240998" y="4931133"/>
            <a:ext cx="4876800" cy="2292096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3042" y="4857981"/>
            <a:ext cx="4876800" cy="12192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144135" y="-40233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06309" y="0"/>
            <a:ext cx="4876800" cy="1938528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21187" y="2505964"/>
            <a:ext cx="8071619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505"/>
              </a:lnSpc>
              <a:spcBef>
                <a:spcPct val="0"/>
              </a:spcBef>
            </a:pPr>
            <a:endParaRPr lang="en-US" sz="8505" dirty="0">
              <a:solidFill>
                <a:srgbClr val="FFE865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0800" y="1872308"/>
            <a:ext cx="8839966" cy="180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69324" y="667004"/>
            <a:ext cx="10253352" cy="5523993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98276" y="3197706"/>
            <a:ext cx="3989059" cy="3466855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240998" y="4931133"/>
            <a:ext cx="4876800" cy="2292096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3042" y="4857981"/>
            <a:ext cx="4876800" cy="12192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144135" y="-40233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06309" y="0"/>
            <a:ext cx="4876800" cy="1938528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1200" y="803715"/>
            <a:ext cx="7819814" cy="1633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90091" y="2774269"/>
            <a:ext cx="7112000" cy="146423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60963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4000" dirty="0">
              <a:solidFill>
                <a:srgbClr val="C234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defTabSz="60963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1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Hôm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nay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Bi Bon.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6146" name="Picture 2" descr="beginning clipart - Clip Art Librar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6748B-F428-C515-9494-6FB2B07A15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7162" y="3990976"/>
            <a:ext cx="2877966" cy="24097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89538B-7A98-F35E-FC0D-453A0C6682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75" y="3152775"/>
            <a:ext cx="3705225" cy="3705225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831299D1-F841-5125-535E-1FD84CE8D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84447" y="195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02" y="185174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25" y="200255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20" y="215335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26" y="343117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07" y="372145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8091" y="759391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464664-646D-9A77-2CE3-755F738B368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56587" y="4038600"/>
            <a:ext cx="3207857" cy="268600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3.7037E-7 C 0.00182 0.16921 -0.0043 0.22384 0.00846 0.34468 C 0.0095 0.44468 0.00729 0.46204 0.01289 0.5287 C 0.01354 0.55556 0.01601 0.58264 0.01601 0.60926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3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C -0.00143 0.0125 -0.00235 0.02847 -0.00469 0.04028 C -0.00586 0.0463 -0.00951 0.05718 -0.00951 0.05741 C -0.01224 0.07685 -0.01419 0.0963 -0.01667 0.11621 C -0.01706 0.12894 -0.0168 0.14167 -0.01784 0.15417 C -0.01836 0.16019 -0.0211 0.16528 -0.02136 0.1713 C -0.02266 0.19792 -0.02149 0.225 -0.02253 0.25162 C -0.02279 0.2581 -0.025 0.2706 -0.025 0.27084 C -0.02604 0.29074 -0.02695 0.31204 -0.02969 0.33171 C -0.0306 0.34306 -0.02982 0.35509 -0.03216 0.36574 C -0.03373 0.37315 -0.03399 0.37315 -0.03464 0.38264 C -0.0362 0.40324 -0.03763 0.42431 -0.0418 0.44398 C -0.0431 0.47222 -0.04714 0.49908 -0.0513 0.52639 C -0.0543 0.54676 -0.05169 0.53796 -0.05599 0.54954 C -0.0586 0.56412 -0.05873 0.56898 -0.05964 0.58773 C -0.05925 0.61875 -0.05899 0.64977 -0.05847 0.68079 C -0.0582 0.69676 -0.05781 0.71296 -0.05716 0.72917 C -0.0569 0.73472 -0.05599 0.74607 -0.05599 0.7463 " pathEditMode="relative" rAng="0" ptsTypes="AAAAAAAAAAAAAAAAAA">
                                      <p:cBhvr>
                                        <p:cTn id="44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3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C 0.00312 0.02824 0.00911 0.04028 0.01784 0.06551 C 0.02825 0.09537 0.03581 0.12546 0.04896 0.15416 C 0.05729 0.19236 0.07083 0.22916 0.08008 0.26736 C 0.08607 0.2912 0.0888 0.31782 0.10117 0.33889 C 0.10716 0.36666 0.10312 0.35532 0.11146 0.37407 C 0.12461 0.46551 0.11667 0.57616 0.11667 0.65926 " pathEditMode="relative" rAng="0" ptsTypes="AAAAAAA">
                                      <p:cBhvr>
                                        <p:cTn id="6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3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1230908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         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vịt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893749" y="5410200"/>
            <a:ext cx="8851392" cy="12226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        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639187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1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96233" y="5457806"/>
            <a:ext cx="8851392" cy="92394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sợ</a:t>
            </a:r>
            <a:r>
              <a:rPr lang="en-US" sz="3200" kern="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  <a:sym typeface="Arial"/>
              </a:rPr>
              <a:t>hãi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8780" y="42150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39" y="5365345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895" y="4228184"/>
            <a:ext cx="807556" cy="7783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dirty="0" err="1">
                <a:solidFill>
                  <a:srgbClr val="00206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múa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695" y="3023090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54842" y="762000"/>
            <a:ext cx="11300346" cy="1230908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E284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bơi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múa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40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nhảy, hát, chơi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  <a:defRPr/>
            </a:pP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000000"/>
              </a:buClr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gầy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87104" y="1172326"/>
            <a:ext cx="11109633" cy="67691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 defTabSz="914377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53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7">
            <a:extLst>
              <a:ext uri="{FF2B5EF4-FFF2-40B4-BE49-F238E27FC236}">
                <a16:creationId xmlns:a16="http://schemas.microsoft.com/office/drawing/2014/main" id="{F63745F7-422A-1DA3-CB60-9FA4638B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1001"/>
            <a:ext cx="777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</a:rPr>
              <a:t> Hai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</a:rPr>
              <a:t> 13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</a:rPr>
              <a:t> 10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</a:rPr>
              <a:t> 2025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8EAE471D-7BE6-0E18-6450-0CBD40A3B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618" y="950447"/>
            <a:ext cx="33880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__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800" b="1" dirty="0">
                <a:latin typeface="Times New Roman" panose="02020603050405020304" pitchFamily="18" charset="0"/>
              </a:rPr>
              <a:t> Việt__</a:t>
            </a:r>
          </a:p>
        </p:txBody>
      </p:sp>
      <p:sp>
        <p:nvSpPr>
          <p:cNvPr id="6" name="Text Box 26">
            <a:extLst>
              <a:ext uri="{FF2B5EF4-FFF2-40B4-BE49-F238E27FC236}">
                <a16:creationId xmlns:a16="http://schemas.microsoft.com/office/drawing/2014/main" id="{7FB502B4-563E-59C1-47AE-67794556A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524001"/>
            <a:ext cx="803433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11: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2)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từ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 descr="C:\Users\MAY3\Downloads\tải xuống.jpg">
            <a:extLst>
              <a:ext uri="{FF2B5EF4-FFF2-40B4-BE49-F238E27FC236}">
                <a16:creationId xmlns:a16="http://schemas.microsoft.com/office/drawing/2014/main" id="{53CE8DFC-41E3-8E69-208C-C5202AA2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618" y="2671763"/>
            <a:ext cx="2798763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huong-het-gi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203631" y="410565"/>
            <a:ext cx="11730145" cy="64169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động từ trong ngoặc đơn thay cho bông hoa trong mỗi đoạn văn dưới đây: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659141" y="1214171"/>
            <a:ext cx="106394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phành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phạch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lảnh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2888423" y="3045789"/>
            <a:ext cx="3981450" cy="635073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23" y="1663251"/>
            <a:ext cx="600499" cy="4531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65" y="1273883"/>
            <a:ext cx="402859" cy="389368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33" y="2096312"/>
            <a:ext cx="600500" cy="45314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315" y="2096313"/>
            <a:ext cx="600500" cy="377567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49" y="2477254"/>
            <a:ext cx="890020" cy="40249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EDEA73-D549-6B33-491D-924812EED37E}"/>
              </a:ext>
            </a:extLst>
          </p:cNvPr>
          <p:cNvCxnSpPr>
            <a:cxnSpLocks/>
          </p:cNvCxnSpPr>
          <p:nvPr/>
        </p:nvCxnSpPr>
        <p:spPr>
          <a:xfrm>
            <a:off x="1489310" y="911260"/>
            <a:ext cx="3280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BF5269-2CB1-47A9-0C26-2EE0CED1EA4F}"/>
              </a:ext>
            </a:extLst>
          </p:cNvPr>
          <p:cNvCxnSpPr>
            <a:cxnSpLocks/>
          </p:cNvCxnSpPr>
          <p:nvPr/>
        </p:nvCxnSpPr>
        <p:spPr>
          <a:xfrm flipV="1">
            <a:off x="4951225" y="883964"/>
            <a:ext cx="2541396" cy="5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5F40C1-24D3-B5DD-9C1A-51AAF01A2022}"/>
              </a:ext>
            </a:extLst>
          </p:cNvPr>
          <p:cNvSpPr txBox="1"/>
          <p:nvPr/>
        </p:nvSpPr>
        <p:spPr>
          <a:xfrm>
            <a:off x="659143" y="3842287"/>
            <a:ext cx="106394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Buổi trưa, nương rẫy im vắng. Mặt trời đứng thẳng trên đỉnh đầu. Không một con chim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không một con thú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Đàn khướu làm tổ trong bụi nửa vừa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véo von, giờ đã im bặt. Buổi trưa dần qua. Trời bớt oi ả. Gió rừng lại nổi. Bầy khướu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lách tách trên cành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sâu. Tiếng lá xào xạc trong gió.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0D0117-EC98-EEC1-7E15-FE3680C96F51}"/>
              </a:ext>
            </a:extLst>
          </p:cNvPr>
          <p:cNvSpPr/>
          <p:nvPr/>
        </p:nvSpPr>
        <p:spPr>
          <a:xfrm>
            <a:off x="2888423" y="5696483"/>
            <a:ext cx="4152900" cy="598837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7" name="Picture 1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65BE4C1-7659-1C0D-9AC6-C34C62397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33" y="4311105"/>
            <a:ext cx="525439" cy="377567"/>
          </a:xfrm>
          <a:prstGeom prst="rect">
            <a:avLst/>
          </a:prstGeom>
        </p:spPr>
      </p:pic>
      <p:pic>
        <p:nvPicPr>
          <p:cNvPr id="18" name="Picture 1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E8A96F4D-FA2F-5823-3436-9AFBB0BD8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855" y="4319654"/>
            <a:ext cx="693976" cy="377567"/>
          </a:xfrm>
          <a:prstGeom prst="rect">
            <a:avLst/>
          </a:prstGeom>
        </p:spPr>
      </p:pic>
      <p:pic>
        <p:nvPicPr>
          <p:cNvPr id="19" name="Picture 1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387248AD-AABC-2EE0-7F3E-9A4E9F3C8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27" y="4697221"/>
            <a:ext cx="533379" cy="402494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E312492F-F96D-734B-9E4B-4B8A98D8B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4" y="5126411"/>
            <a:ext cx="586605" cy="377567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73392C41-407F-BE09-340D-227F10628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23" y="5101484"/>
            <a:ext cx="832903" cy="4024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67B4836-21D3-40AB-6C93-0FEE12394CFB}"/>
              </a:ext>
            </a:extLst>
          </p:cNvPr>
          <p:cNvSpPr txBox="1"/>
          <p:nvPr/>
        </p:nvSpPr>
        <p:spPr>
          <a:xfrm>
            <a:off x="8222775" y="2938807"/>
            <a:ext cx="5518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Hoàng Hữu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123A1E-1366-C1E6-9EC5-AC458C711FB9}"/>
              </a:ext>
            </a:extLst>
          </p:cNvPr>
          <p:cNvSpPr txBox="1"/>
          <p:nvPr/>
        </p:nvSpPr>
        <p:spPr>
          <a:xfrm>
            <a:off x="8222774" y="5492668"/>
            <a:ext cx="2463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Vũ Hùng</a:t>
            </a:r>
          </a:p>
        </p:txBody>
      </p:sp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751</Words>
  <Application>Microsoft Office PowerPoint</Application>
  <PresentationFormat>Widescreen</PresentationFormat>
  <Paragraphs>65</Paragraphs>
  <Slides>20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Arial</vt:lpstr>
      <vt:lpstr>Calibri</vt:lpstr>
      <vt:lpstr>Cambria</vt:lpstr>
      <vt:lpstr>Chewy</vt:lpstr>
      <vt:lpstr>Comfortaa</vt:lpstr>
      <vt:lpstr>Delius Unicase</vt:lpstr>
      <vt:lpstr>Sigmar One</vt:lpstr>
      <vt:lpstr>SVN-Holidays</vt:lpstr>
      <vt:lpstr>Times New Roman</vt:lpstr>
      <vt:lpstr>字魂95号-手刻宋</vt:lpstr>
      <vt:lpstr>Office 主题​​</vt:lpstr>
      <vt:lpstr>Office Theme</vt:lpstr>
      <vt:lpstr>Response to Intervention: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102</cp:revision>
  <dcterms:created xsi:type="dcterms:W3CDTF">2023-08-04T11:49:09Z</dcterms:created>
  <dcterms:modified xsi:type="dcterms:W3CDTF">2025-10-12T13:08:28Z</dcterms:modified>
</cp:coreProperties>
</file>