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66" r:id="rId13"/>
    <p:sldId id="267" r:id="rId14"/>
    <p:sldId id="268" r:id="rId15"/>
    <p:sldId id="269" r:id="rId16"/>
    <p:sldId id="270" r:id="rId17"/>
    <p:sldId id="271" r:id="rId1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884" y="-834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4A6AC-9B3B-406B-B3E9-D979A1FE18B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7.png"/><Relationship Id="rId10" Type="http://schemas.openxmlformats.org/officeDocument/2006/relationships/image" Target="../media/image9.png"/><Relationship Id="rId19" Type="http://schemas.openxmlformats.org/officeDocument/2006/relationships/slide" Target="slide3.xml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3.png"/><Relationship Id="rId18" Type="http://schemas.openxmlformats.org/officeDocument/2006/relationships/slide" Target="slide8.xml"/><Relationship Id="rId26" Type="http://schemas.microsoft.com/office/2007/relationships/hdphoto" Target="../media/hdphoto15.wdp"/><Relationship Id="rId3" Type="http://schemas.microsoft.com/office/2007/relationships/hdphoto" Target="../media/hdphoto1.wdp"/><Relationship Id="rId21" Type="http://schemas.openxmlformats.org/officeDocument/2006/relationships/image" Target="../media/image26.gif"/><Relationship Id="rId7" Type="http://schemas.openxmlformats.org/officeDocument/2006/relationships/image" Target="../media/image21.png"/><Relationship Id="rId12" Type="http://schemas.openxmlformats.org/officeDocument/2006/relationships/slide" Target="slide1.xml"/><Relationship Id="rId17" Type="http://schemas.microsoft.com/office/2007/relationships/hdphoto" Target="../media/hdphoto12.wdp"/><Relationship Id="rId25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4.png"/><Relationship Id="rId20" Type="http://schemas.microsoft.com/office/2007/relationships/hdphoto" Target="../media/hdphoto13.wdp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microsoft.com/office/2007/relationships/hdphoto" Target="../media/hdphoto10.wdp"/><Relationship Id="rId24" Type="http://schemas.openxmlformats.org/officeDocument/2006/relationships/image" Target="../media/image28.png"/><Relationship Id="rId5" Type="http://schemas.microsoft.com/office/2007/relationships/hdphoto" Target="../media/hdphoto2.wdp"/><Relationship Id="rId15" Type="http://schemas.openxmlformats.org/officeDocument/2006/relationships/slide" Target="slide7.xml"/><Relationship Id="rId23" Type="http://schemas.microsoft.com/office/2007/relationships/hdphoto" Target="../media/hdphoto14.wdp"/><Relationship Id="rId28" Type="http://schemas.openxmlformats.org/officeDocument/2006/relationships/image" Target="../media/image31.png"/><Relationship Id="rId10" Type="http://schemas.openxmlformats.org/officeDocument/2006/relationships/image" Target="../media/image22.png"/><Relationship Id="rId19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slide" Target="slide6.xml"/><Relationship Id="rId14" Type="http://schemas.microsoft.com/office/2007/relationships/hdphoto" Target="../media/hdphoto11.wdp"/><Relationship Id="rId22" Type="http://schemas.openxmlformats.org/officeDocument/2006/relationships/image" Target="../media/image27.png"/><Relationship Id="rId27" Type="http://schemas.openxmlformats.org/officeDocument/2006/relationships/image" Target="../media/image30.png"/><Relationship Id="rId30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7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B70382-3E1D-4A48-BA7B-B0CE40BBC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519" y="1219200"/>
            <a:ext cx="8548879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32660" cy="868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185" y="1845310"/>
            <a:ext cx="10255250" cy="31673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085205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97738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1939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65124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73895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35431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pic>
        <p:nvPicPr>
          <p:cNvPr id="10" name="Content Placeholder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2690" y="5059045"/>
            <a:ext cx="5608320" cy="1432560"/>
          </a:xfrm>
          <a:prstGeom prst="rect">
            <a:avLst/>
          </a:prstGeom>
        </p:spPr>
      </p:pic>
      <p:sp>
        <p:nvSpPr>
          <p:cNvPr id="11" name="7-Point Star 10"/>
          <p:cNvSpPr/>
          <p:nvPr/>
        </p:nvSpPr>
        <p:spPr>
          <a:xfrm>
            <a:off x="6724015" y="5329555"/>
            <a:ext cx="953770" cy="892175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/>
              <a:t>12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8315960" y="5390515"/>
            <a:ext cx="953770" cy="892175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20" y="1512570"/>
            <a:ext cx="10535920" cy="3832225"/>
          </a:xfrm>
          <a:prstGeom prst="rect">
            <a:avLst/>
          </a:prstGeom>
        </p:spPr>
      </p:pic>
      <p:cxnSp>
        <p:nvCxnSpPr>
          <p:cNvPr id="3" name="Curved Connector 2"/>
          <p:cNvCxnSpPr/>
          <p:nvPr/>
        </p:nvCxnSpPr>
        <p:spPr>
          <a:xfrm>
            <a:off x="6602730" y="3803650"/>
            <a:ext cx="2241550" cy="781050"/>
          </a:xfrm>
          <a:prstGeom prst="curvedConnector3">
            <a:avLst>
              <a:gd name="adj1" fmla="val 50028"/>
            </a:avLst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" name="Curved Connector 3"/>
          <p:cNvCxnSpPr/>
          <p:nvPr/>
        </p:nvCxnSpPr>
        <p:spPr>
          <a:xfrm>
            <a:off x="7809230" y="3895090"/>
            <a:ext cx="2708275" cy="699770"/>
          </a:xfrm>
          <a:prstGeom prst="curvedConnector3">
            <a:avLst>
              <a:gd name="adj1" fmla="val 50012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Curved Connector 4"/>
          <p:cNvCxnSpPr/>
          <p:nvPr/>
        </p:nvCxnSpPr>
        <p:spPr>
          <a:xfrm rot="5400000">
            <a:off x="8554720" y="4133215"/>
            <a:ext cx="781050" cy="161925"/>
          </a:xfrm>
          <a:prstGeom prst="curvedConnector3">
            <a:avLst>
              <a:gd name="adj1" fmla="val 50041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rot="10800000" flipV="1">
            <a:off x="7088505" y="3783330"/>
            <a:ext cx="3621405" cy="791210"/>
          </a:xfrm>
          <a:prstGeom prst="curvedConnector3">
            <a:avLst>
              <a:gd name="adj1" fmla="val 49991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305" y="723265"/>
            <a:ext cx="9584690" cy="24955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006840" y="1470660"/>
            <a:ext cx="1794510" cy="13392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9523730" y="2992120"/>
            <a:ext cx="1146175" cy="517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= 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0" y="3691255"/>
            <a:ext cx="8829675" cy="2133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833495" y="4239895"/>
            <a:ext cx="1683385" cy="12477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47535" y="4134485"/>
            <a:ext cx="1683385" cy="12477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bldLvl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74320"/>
            <a:ext cx="7085965" cy="1143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180" y="2074545"/>
            <a:ext cx="5499100" cy="2709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55" y="2075180"/>
            <a:ext cx="4503420" cy="11791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136005" y="2465070"/>
            <a:ext cx="2322830" cy="21602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3966845"/>
            <a:ext cx="4664075" cy="132842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520180" y="4625340"/>
            <a:ext cx="14008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 hình nhỏ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37600" y="4625340"/>
            <a:ext cx="14008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 hình nhỏ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97430" y="5549265"/>
            <a:ext cx="7840980" cy="10947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Hình A và B có tất cả số khối lập phương nhỏ là:</a:t>
            </a:r>
          </a:p>
          <a:p>
            <a:pPr algn="ctr"/>
            <a:r>
              <a:rPr lang="en-US" sz="2800"/>
              <a:t>8 + 6 = 14 (khối)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9" grpId="0" bldLvl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638946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134331"/>
            <a:ext cx="6885214" cy="4105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3784876"/>
            <a:ext cx="5630687" cy="410593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892595" y="5288493"/>
            <a:ext cx="1299385" cy="1034291"/>
            <a:chOff x="7874128" y="5679058"/>
            <a:chExt cx="1557892" cy="12767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737929" y="5320699"/>
            <a:ext cx="1282103" cy="1034291"/>
            <a:chOff x="6482861" y="5717172"/>
            <a:chExt cx="1537172" cy="12767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590665" y="5288767"/>
            <a:ext cx="1286894" cy="1034291"/>
            <a:chOff x="5109357" y="5685240"/>
            <a:chExt cx="1542917" cy="12767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428684" y="5310388"/>
            <a:ext cx="1282898" cy="1034291"/>
            <a:chOff x="3709629" y="5706861"/>
            <a:chExt cx="1538126" cy="127676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119243" y="5310387"/>
            <a:ext cx="1401866" cy="1034291"/>
            <a:chOff x="2151235" y="5706860"/>
            <a:chExt cx="1680762" cy="127676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4441209"/>
            <a:ext cx="1121321" cy="11213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685799"/>
            <a:ext cx="6986607" cy="44993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90687" y="178960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23" name="Picture 22" descr="C:\Users\ADMIN\Desktop\Tai nguyen thiet ke tro choi\Angry birds epic birds\1505573783630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1694145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4551930"/>
            <a:ext cx="586883" cy="9580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4661923"/>
            <a:ext cx="680911" cy="955619"/>
          </a:xfrm>
          <a:prstGeom prst="rect">
            <a:avLst/>
          </a:prstGeom>
        </p:spPr>
      </p:pic>
      <p:pic>
        <p:nvPicPr>
          <p:cNvPr id="26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0902548" y="22997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5"/>
            <a:ext cx="8255000" cy="4922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8" y="4566952"/>
            <a:ext cx="5941277" cy="4332420"/>
          </a:xfrm>
          <a:prstGeom prst="rect">
            <a:avLst/>
          </a:prstGeom>
        </p:spPr>
      </p:pic>
      <p:pic>
        <p:nvPicPr>
          <p:cNvPr id="5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157989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Callout 10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+ 7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14 - 4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15 - 3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7510" y="1698625"/>
            <a:ext cx="859917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10: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136</Words>
  <Application>Microsoft Office PowerPoint</Application>
  <PresentationFormat>Custom</PresentationFormat>
  <Paragraphs>33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18</cp:revision>
  <dcterms:created xsi:type="dcterms:W3CDTF">2021-07-09T03:16:55Z</dcterms:created>
  <dcterms:modified xsi:type="dcterms:W3CDTF">2025-10-13T01:30:10Z</dcterms:modified>
</cp:coreProperties>
</file>