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5"/>
  </p:notesMasterIdLst>
  <p:sldIdLst>
    <p:sldId id="297" r:id="rId3"/>
    <p:sldId id="258" r:id="rId4"/>
    <p:sldId id="288" r:id="rId5"/>
    <p:sldId id="285" r:id="rId6"/>
    <p:sldId id="286" r:id="rId7"/>
    <p:sldId id="289" r:id="rId8"/>
    <p:sldId id="290" r:id="rId9"/>
    <p:sldId id="291" r:id="rId10"/>
    <p:sldId id="292" r:id="rId11"/>
    <p:sldId id="293" r:id="rId12"/>
    <p:sldId id="294" r:id="rId13"/>
    <p:sldId id="29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 snapToGrid="0">
      <p:cViewPr varScale="1">
        <p:scale>
          <a:sx n="71" d="100"/>
          <a:sy n="71" d="100"/>
        </p:scale>
        <p:origin x="-149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15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460912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91058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Hoà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5727" y="2645804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 a 2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11016" y="267286"/>
            <a:ext cx="9143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.VnAvant" panose="020B7200000000000000" pitchFamily="34" charset="0"/>
              </a:rPr>
              <a:t>b) </a:t>
            </a:r>
            <a:r>
              <a:rPr lang="en-US" sz="5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Sè</a:t>
            </a:r>
            <a:r>
              <a:rPr lang="en-US" sz="5000" b="1" dirty="0">
                <a:solidFill>
                  <a:srgbClr val="002060"/>
                </a:solidFill>
                <a:latin typeface=".VnAvant" panose="020B7200000000000000" pitchFamily="34" charset="0"/>
              </a:rPr>
              <a:t> cµ </a:t>
            </a:r>
            <a:r>
              <a:rPr lang="en-US" sz="5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rèt</a:t>
            </a:r>
            <a:r>
              <a:rPr lang="en-US" sz="5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nhiÒu</a:t>
            </a:r>
            <a:r>
              <a:rPr lang="en-US" sz="5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h¬n</a:t>
            </a:r>
            <a:r>
              <a:rPr lang="en-US" sz="5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sè</a:t>
            </a:r>
            <a:r>
              <a:rPr lang="en-US" sz="5000" b="1" dirty="0">
                <a:solidFill>
                  <a:srgbClr val="002060"/>
                </a:solidFill>
                <a:latin typeface=".VnAvant" panose="020B7200000000000000" pitchFamily="34" charset="0"/>
              </a:rPr>
              <a:t> b¾p </a:t>
            </a:r>
            <a:r>
              <a:rPr lang="en-US" sz="5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c¶i</a:t>
            </a:r>
            <a:endParaRPr lang="en-US" sz="5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67" y="1898502"/>
            <a:ext cx="8546465" cy="27719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73" y="5366851"/>
            <a:ext cx="2080893" cy="11958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200" y="5366851"/>
            <a:ext cx="2401030" cy="119580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571999" y="5556825"/>
            <a:ext cx="846648" cy="7732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26987" cy="8269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3571" y="42157"/>
            <a:ext cx="47241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atin typeface=".VnAvant" panose="020B7200000000000000" pitchFamily="34" charset="0"/>
              </a:rPr>
              <a:t>C©u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nµo</a:t>
            </a:r>
            <a:r>
              <a:rPr lang="en-US" sz="4500" b="1" dirty="0">
                <a:latin typeface=".VnAvant" panose="020B7200000000000000" pitchFamily="34" charset="0"/>
              </a:rPr>
              <a:t> ®</a:t>
            </a:r>
            <a:r>
              <a:rPr lang="en-US" sz="4500" b="1" dirty="0" err="1">
                <a:latin typeface=".VnAvant" panose="020B7200000000000000" pitchFamily="34" charset="0"/>
              </a:rPr>
              <a:t>óng</a:t>
            </a:r>
            <a:r>
              <a:rPr lang="en-US" sz="4500" b="1" dirty="0">
                <a:latin typeface=".VnAvant" panose="020B7200000000000000" pitchFamily="34" charset="0"/>
              </a:rPr>
              <a:t> 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08" y="826987"/>
            <a:ext cx="8685635" cy="38997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153" y="4876248"/>
            <a:ext cx="8631694" cy="1939595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92604" y="4848112"/>
            <a:ext cx="711840" cy="7732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905" cy="685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533" y="4570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27"/>
            <a:ext cx="9144000" cy="18287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06507"/>
            <a:ext cx="3657600" cy="12680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154" y="3074513"/>
            <a:ext cx="8425691" cy="236091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40839" y="5425457"/>
            <a:ext cx="536980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l¸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Ýt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h¬n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Õch</a:t>
            </a:r>
            <a:r>
              <a:rPr lang="en-US" sz="4500" b="1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40839" y="6095806"/>
            <a:ext cx="71670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Õch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nhiÒu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h¬n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l¸.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487"/>
            <a:ext cx="3657600" cy="12680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36" y="1624311"/>
            <a:ext cx="7771939" cy="38339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13552" y="5738084"/>
            <a:ext cx="71670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thá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b»ng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cµ </a:t>
            </a:r>
            <a:r>
              <a:rPr lang="en-US" sz="4500" b="1" dirty="0" err="1">
                <a:latin typeface=".VnAvant" panose="020B7200000000000000" pitchFamily="34" charset="0"/>
              </a:rPr>
              <a:t>rèt</a:t>
            </a:r>
            <a:r>
              <a:rPr lang="en-US" sz="4500" b="1" dirty="0">
                <a:latin typeface=".VnAvant" panose="020B72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272"/>
            <a:ext cx="3432516" cy="10410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00067"/>
            <a:ext cx="883230" cy="8460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835" y="1112611"/>
            <a:ext cx="7674999" cy="13098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6" y="2437820"/>
            <a:ext cx="8967081" cy="36675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8620" y="6105377"/>
            <a:ext cx="6846760" cy="6751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77702"/>
          <a:stretch>
            <a:fillRect/>
          </a:stretch>
        </p:blipFill>
        <p:spPr>
          <a:xfrm>
            <a:off x="0" y="0"/>
            <a:ext cx="1125415" cy="10485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236774"/>
            <a:ext cx="71670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atin typeface=".VnAvant" panose="020B7200000000000000" pitchFamily="34" charset="0"/>
              </a:rPr>
              <a:t>C©u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nµo</a:t>
            </a:r>
            <a:r>
              <a:rPr lang="en-US" sz="4500" b="1" dirty="0">
                <a:latin typeface=".VnAvant" panose="020B7200000000000000" pitchFamily="34" charset="0"/>
              </a:rPr>
              <a:t> ®</a:t>
            </a:r>
            <a:r>
              <a:rPr lang="en-US" sz="4500" b="1" dirty="0" err="1">
                <a:latin typeface=".VnAvant" panose="020B7200000000000000" pitchFamily="34" charset="0"/>
              </a:rPr>
              <a:t>óng</a:t>
            </a:r>
            <a:r>
              <a:rPr lang="en-US" sz="4500" b="1" dirty="0">
                <a:latin typeface=".VnAvant" panose="020B7200000000000000" pitchFamily="34" charset="0"/>
              </a:rPr>
              <a:t> 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48581"/>
            <a:ext cx="9045526" cy="329833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2880" y="4866244"/>
            <a:ext cx="86797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AutoNum type="alphaLcPeriod"/>
            </a:pPr>
            <a:r>
              <a:rPr lang="en-US" sz="4000" b="1" dirty="0" err="1">
                <a:latin typeface=".VnAvant" panose="020B7200000000000000" pitchFamily="34" charset="0"/>
              </a:rPr>
              <a:t>Sè</a:t>
            </a:r>
            <a:r>
              <a:rPr lang="en-US" sz="4000" b="1" dirty="0">
                <a:latin typeface=".VnAvant" panose="020B7200000000000000" pitchFamily="34" charset="0"/>
              </a:rPr>
              <a:t> æ c¾m </a:t>
            </a:r>
            <a:r>
              <a:rPr lang="en-US" sz="4000" b="1" dirty="0" err="1">
                <a:latin typeface=".VnAvant" panose="020B7200000000000000" pitchFamily="34" charset="0"/>
              </a:rPr>
              <a:t>nhiÒu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h¬n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sè</a:t>
            </a:r>
            <a:r>
              <a:rPr lang="en-US" sz="4000" b="1" dirty="0">
                <a:latin typeface=".VnAvant" panose="020B7200000000000000" pitchFamily="34" charset="0"/>
              </a:rPr>
              <a:t> ®å </a:t>
            </a:r>
            <a:r>
              <a:rPr lang="en-US" sz="4000" b="1" dirty="0" err="1">
                <a:latin typeface=".VnAvant" panose="020B7200000000000000" pitchFamily="34" charset="0"/>
              </a:rPr>
              <a:t>vËt</a:t>
            </a:r>
            <a:r>
              <a:rPr lang="en-US" sz="4000" b="1" dirty="0">
                <a:latin typeface=".VnAvant" panose="020B7200000000000000" pitchFamily="34" charset="0"/>
              </a:rPr>
              <a:t>.</a:t>
            </a:r>
          </a:p>
          <a:p>
            <a:pPr marL="914400" indent="-914400">
              <a:buAutoNum type="alphaLcPeriod"/>
            </a:pPr>
            <a:r>
              <a:rPr lang="en-US" sz="4000" b="1" dirty="0" err="1">
                <a:latin typeface=".VnAvant" panose="020B7200000000000000" pitchFamily="34" charset="0"/>
              </a:rPr>
              <a:t>Sè</a:t>
            </a:r>
            <a:r>
              <a:rPr lang="en-US" sz="4000" b="1" dirty="0">
                <a:latin typeface=".VnAvant" panose="020B7200000000000000" pitchFamily="34" charset="0"/>
              </a:rPr>
              <a:t> ®å </a:t>
            </a:r>
            <a:r>
              <a:rPr lang="en-US" sz="4000" b="1" dirty="0" err="1">
                <a:latin typeface=".VnAvant" panose="020B7200000000000000" pitchFamily="34" charset="0"/>
              </a:rPr>
              <a:t>vËt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nhiÒu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h¬n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sè</a:t>
            </a:r>
            <a:r>
              <a:rPr lang="en-US" sz="4000" b="1" dirty="0">
                <a:latin typeface=".VnAvant" panose="020B7200000000000000" pitchFamily="34" charset="0"/>
              </a:rPr>
              <a:t> æ c¾m.</a:t>
            </a:r>
          </a:p>
        </p:txBody>
      </p:sp>
      <p:sp>
        <p:nvSpPr>
          <p:cNvPr id="19" name="Oval 18"/>
          <p:cNvSpPr/>
          <p:nvPr/>
        </p:nvSpPr>
        <p:spPr>
          <a:xfrm>
            <a:off x="182880" y="4897373"/>
            <a:ext cx="675249" cy="7156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3" y="56272"/>
            <a:ext cx="800206" cy="7496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7496" y="56272"/>
            <a:ext cx="47241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atin typeface=".VnAvant" panose="020B7200000000000000" pitchFamily="34" charset="0"/>
              </a:rPr>
              <a:t>C©u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nµo</a:t>
            </a:r>
            <a:r>
              <a:rPr lang="en-US" sz="4500" b="1" dirty="0">
                <a:latin typeface=".VnAvant" panose="020B7200000000000000" pitchFamily="34" charset="0"/>
              </a:rPr>
              <a:t> ®</a:t>
            </a:r>
            <a:r>
              <a:rPr lang="en-US" sz="4500" b="1" dirty="0" err="1">
                <a:latin typeface=".VnAvant" panose="020B7200000000000000" pitchFamily="34" charset="0"/>
              </a:rPr>
              <a:t>óng</a:t>
            </a:r>
            <a:r>
              <a:rPr lang="en-US" sz="4500" b="1" dirty="0">
                <a:latin typeface=".VnAvant" panose="020B7200000000000000" pitchFamily="34" charset="0"/>
              </a:rPr>
              <a:t> 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5940"/>
            <a:ext cx="9144000" cy="40519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2646" y="4773495"/>
            <a:ext cx="944176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AutoNum type="alphaLcPeriod"/>
            </a:pP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chim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nhiÒu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h¬n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c¸.</a:t>
            </a:r>
          </a:p>
          <a:p>
            <a:pPr marL="914400" indent="-914400">
              <a:buAutoNum type="alphaLcPeriod"/>
            </a:pP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chim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b»ng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c¸.</a:t>
            </a:r>
          </a:p>
          <a:p>
            <a:pPr marL="914400" indent="-914400">
              <a:buAutoNum type="alphaLcPeriod"/>
            </a:pP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c¸ </a:t>
            </a:r>
            <a:r>
              <a:rPr lang="en-US" sz="4500" b="1" dirty="0" err="1">
                <a:latin typeface=".VnAvant" panose="020B7200000000000000" pitchFamily="34" charset="0"/>
              </a:rPr>
              <a:t>Ýt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h¬n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mÌo</a:t>
            </a:r>
            <a:r>
              <a:rPr lang="en-US" sz="4500" b="1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4" name="Oval 13"/>
          <p:cNvSpPr/>
          <p:nvPr/>
        </p:nvSpPr>
        <p:spPr>
          <a:xfrm>
            <a:off x="393896" y="5500469"/>
            <a:ext cx="846648" cy="7732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023720" cy="9988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76" y="1014134"/>
            <a:ext cx="883230" cy="8460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81706" y="1005008"/>
            <a:ext cx="47241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atin typeface=".VnAvant" panose="020B7200000000000000" pitchFamily="34" charset="0"/>
              </a:rPr>
              <a:t>C©u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nµo</a:t>
            </a:r>
            <a:r>
              <a:rPr lang="en-US" sz="4500" b="1" dirty="0">
                <a:latin typeface=".VnAvant" panose="020B7200000000000000" pitchFamily="34" charset="0"/>
              </a:rPr>
              <a:t> ®</a:t>
            </a:r>
            <a:r>
              <a:rPr lang="en-US" sz="4500" b="1" dirty="0" err="1">
                <a:latin typeface=".VnAvant" panose="020B7200000000000000" pitchFamily="34" charset="0"/>
              </a:rPr>
              <a:t>óng</a:t>
            </a:r>
            <a:r>
              <a:rPr lang="en-US" sz="4500" b="1" dirty="0">
                <a:latin typeface=".VnAvant" panose="020B7200000000000000" pitchFamily="34" charset="0"/>
              </a:rPr>
              <a:t> 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98" y="1789838"/>
            <a:ext cx="7387545" cy="32079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t="3623" b="6541"/>
          <a:stretch>
            <a:fillRect/>
          </a:stretch>
        </p:blipFill>
        <p:spPr>
          <a:xfrm>
            <a:off x="878227" y="5022166"/>
            <a:ext cx="7387545" cy="1730327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790788" y="6084759"/>
            <a:ext cx="846648" cy="7732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77702"/>
          <a:stretch>
            <a:fillRect/>
          </a:stretch>
        </p:blipFill>
        <p:spPr>
          <a:xfrm>
            <a:off x="0" y="0"/>
            <a:ext cx="1125415" cy="10485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5414" y="236774"/>
            <a:ext cx="76528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nÊm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nhiÒu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h¬n</a:t>
            </a:r>
            <a:r>
              <a:rPr lang="en-US" sz="4500" b="1" dirty="0">
                <a:latin typeface=".VnAvant" panose="020B7200000000000000" pitchFamily="34" charset="0"/>
              </a:rPr>
              <a:t> hay </a:t>
            </a: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nhÝm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nhiÒu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h¬n</a:t>
            </a:r>
            <a:r>
              <a:rPr lang="en-US" sz="4500" b="1" dirty="0">
                <a:latin typeface=".VnAvant" panose="020B7200000000000000" pitchFamily="34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102"/>
            <a:ext cx="9144000" cy="40817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7127" y="5934872"/>
            <a:ext cx="6825864" cy="7848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Sè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nÊm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nhiÒu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h¬n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3" y="56272"/>
            <a:ext cx="800206" cy="7496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2646" y="67276"/>
            <a:ext cx="71339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Chän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c©u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tr¶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l­êi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®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óng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:</a:t>
            </a:r>
          </a:p>
          <a:p>
            <a:pPr algn="ctr"/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Cho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thªm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cµ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rèt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®Ó: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2543" y="1738987"/>
            <a:ext cx="87603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a)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Sè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 cµ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rèt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b»ng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sè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 b¾p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c¶i</a:t>
            </a:r>
            <a:endParaRPr lang="en-US" sz="45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748" y="2865354"/>
            <a:ext cx="7049565" cy="255070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657" y="5715393"/>
            <a:ext cx="2335652" cy="9360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445" y="5662907"/>
            <a:ext cx="2965491" cy="988497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984740" y="5947143"/>
            <a:ext cx="846648" cy="7732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173</Words>
  <Application>Microsoft Office PowerPoint</Application>
  <PresentationFormat>On-screen Show (4:3)</PresentationFormat>
  <Paragraphs>30</Paragraphs>
  <Slides>12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ismail - [2010]</cp:lastModifiedBy>
  <cp:revision>90</cp:revision>
  <dcterms:created xsi:type="dcterms:W3CDTF">2020-07-13T02:14:00Z</dcterms:created>
  <dcterms:modified xsi:type="dcterms:W3CDTF">2025-09-26T08:51:43Z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