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p:transition spd="slow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svg"/><Relationship Id="rId7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51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37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5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7.svg"/><Relationship Id="rId7" Type="http://schemas.openxmlformats.org/officeDocument/2006/relationships/image" Target="../media/image9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57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4.xml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2.png"/><Relationship Id="rId24" Type="http://schemas.openxmlformats.org/officeDocument/2006/relationships/image" Target="../media/image72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1.jpeg"/><Relationship Id="rId28" Type="http://schemas.openxmlformats.org/officeDocument/2006/relationships/image" Target="../media/image74.png"/><Relationship Id="rId10" Type="http://schemas.openxmlformats.org/officeDocument/2006/relationships/image" Target="../media/image61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0.gif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1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9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86.png"/><Relationship Id="rId5" Type="http://schemas.openxmlformats.org/officeDocument/2006/relationships/image" Target="../media/image1100.png"/><Relationship Id="rId10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81.png"/><Relationship Id="rId3" Type="http://schemas.openxmlformats.org/officeDocument/2006/relationships/audio" Target="../media/audio7.wav"/><Relationship Id="rId7" Type="http://schemas.openxmlformats.org/officeDocument/2006/relationships/image" Target="../media/image97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1.png"/><Relationship Id="rId11" Type="http://schemas.openxmlformats.org/officeDocument/2006/relationships/image" Target="../media/image118.png"/><Relationship Id="rId5" Type="http://schemas.openxmlformats.org/officeDocument/2006/relationships/image" Target="../media/image86.png"/><Relationship Id="rId10" Type="http://schemas.openxmlformats.org/officeDocument/2006/relationships/image" Target="../media/image1170.png"/><Relationship Id="rId4" Type="http://schemas.openxmlformats.org/officeDocument/2006/relationships/image" Target="../media/image76.png"/><Relationship Id="rId9" Type="http://schemas.openxmlformats.org/officeDocument/2006/relationships/image" Target="../media/image1160.png"/><Relationship Id="rId1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7.wav"/><Relationship Id="rId7" Type="http://schemas.openxmlformats.org/officeDocument/2006/relationships/image" Target="../media/image8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76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8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81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76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12.svg"/><Relationship Id="rId3" Type="http://schemas.openxmlformats.org/officeDocument/2006/relationships/image" Target="../media/image37.svg"/><Relationship Id="rId7" Type="http://schemas.openxmlformats.org/officeDocument/2006/relationships/image" Target="../media/image110.svg"/><Relationship Id="rId12" Type="http://schemas.openxmlformats.org/officeDocument/2006/relationships/image" Target="../media/image99.png"/><Relationship Id="rId2" Type="http://schemas.openxmlformats.org/officeDocument/2006/relationships/image" Target="../media/image2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44.svg"/><Relationship Id="rId5" Type="http://schemas.openxmlformats.org/officeDocument/2006/relationships/image" Target="../media/image19.svg"/><Relationship Id="rId15" Type="http://schemas.openxmlformats.org/officeDocument/2006/relationships/image" Target="../media/image11.sv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51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300.png"/><Relationship Id="rId4" Type="http://schemas.openxmlformats.org/officeDocument/2006/relationships/image" Target="../media/image19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13.sv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33.png"/><Relationship Id="rId10" Type="http://schemas.openxmlformats.org/officeDocument/2006/relationships/image" Target="../media/image11.svg"/><Relationship Id="rId4" Type="http://schemas.openxmlformats.org/officeDocument/2006/relationships/image" Target="../media/image37.svg"/><Relationship Id="rId9" Type="http://schemas.openxmlformats.org/officeDocument/2006/relationships/image" Target="../media/image9.png"/><Relationship Id="rId1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svg"/><Relationship Id="rId7" Type="http://schemas.openxmlformats.org/officeDocument/2006/relationships/image" Target="../media/image11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4.svg"/><Relationship Id="rId5" Type="http://schemas.openxmlformats.org/officeDocument/2006/relationships/image" Target="../media/image15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xmlns="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xmlns="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xmlns="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xmlns="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xmlns="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xmlns="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xmlns="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xmlns="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xmlns="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xmlns="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xmlns="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xmlns="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76591" y="123327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5DAA25-5066-1C5A-0904-07BC90F3BA1D}"/>
              </a:ext>
            </a:extLst>
          </p:cNvPr>
          <p:cNvSpPr txBox="1"/>
          <p:nvPr/>
        </p:nvSpPr>
        <p:spPr>
          <a:xfrm>
            <a:off x="5410200" y="1496080"/>
            <a:ext cx="70103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</a:t>
            </a:r>
            <a:endParaRPr lang="vi-VN" sz="2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AC4519-2680-509A-D495-65331168EAD5}"/>
              </a:ext>
            </a:extLst>
          </p:cNvPr>
          <p:cNvSpPr txBox="1"/>
          <p:nvPr/>
        </p:nvSpPr>
        <p:spPr>
          <a:xfrm>
            <a:off x="5562600" y="2015210"/>
            <a:ext cx="70103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__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__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3FA666-E6D1-42BA-D2F6-633B824AA471}"/>
              </a:ext>
            </a:extLst>
          </p:cNvPr>
          <p:cNvSpPr txBox="1"/>
          <p:nvPr/>
        </p:nvSpPr>
        <p:spPr>
          <a:xfrm>
            <a:off x="5334000" y="2859618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751</Words>
  <Application>Microsoft Office PowerPoint</Application>
  <PresentationFormat>Custom</PresentationFormat>
  <Paragraphs>119</Paragraphs>
  <Slides>29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ismail - [2010]</cp:lastModifiedBy>
  <cp:revision>30</cp:revision>
  <dcterms:created xsi:type="dcterms:W3CDTF">2006-08-16T00:00:00Z</dcterms:created>
  <dcterms:modified xsi:type="dcterms:W3CDTF">2025-09-26T07:31:34Z</dcterms:modified>
  <dc:identifier>DAGEmfzFEig</dc:identifier>
</cp:coreProperties>
</file>