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18" r:id="rId10"/>
    <p:sldId id="320" r:id="rId11"/>
    <p:sldId id="322" r:id="rId12"/>
    <p:sldId id="323" r:id="rId13"/>
    <p:sldId id="328" r:id="rId14"/>
    <p:sldId id="327" r:id="rId15"/>
    <p:sldId id="326" r:id="rId16"/>
    <p:sldId id="325" r:id="rId17"/>
    <p:sldId id="324" r:id="rId18"/>
    <p:sldId id="329" r:id="rId19"/>
    <p:sldId id="331" r:id="rId20"/>
    <p:sldId id="333" r:id="rId21"/>
    <p:sldId id="337" r:id="rId22"/>
    <p:sldId id="336" r:id="rId23"/>
    <p:sldId id="332" r:id="rId24"/>
    <p:sldId id="335" r:id="rId25"/>
    <p:sldId id="330" r:id="rId26"/>
    <p:sldId id="339" r:id="rId27"/>
    <p:sldId id="338" r:id="rId28"/>
    <p:sldId id="341" r:id="rId29"/>
    <p:sldId id="343" r:id="rId30"/>
    <p:sldId id="342" r:id="rId31"/>
    <p:sldId id="345" r:id="rId32"/>
    <p:sldId id="34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84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6DB37-006C-4B42-823C-253B44BB5588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30B94-FF5F-46F5-AE27-9729C3D8F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41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43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A. 1. Listen and point. Repeat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cho</a:t>
            </a:r>
            <a:r>
              <a:rPr lang="en-US"/>
              <a:t> </a:t>
            </a:r>
            <a:r>
              <a:rPr lang="en-US" err="1"/>
              <a:t>cả</a:t>
            </a:r>
            <a:r>
              <a:rPr lang="en-US"/>
              <a:t> audio full </a:t>
            </a:r>
            <a:r>
              <a:rPr lang="en-US" err="1"/>
              <a:t>chạy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1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8D422609-E8B8-09EA-3D6D-88CD08E12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BE1C72C1-8B3B-8735-3899-387A3A162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5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A. 1. Listen and point. Repeat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cho</a:t>
            </a:r>
            <a:r>
              <a:rPr lang="en-US"/>
              <a:t> </a:t>
            </a:r>
            <a:r>
              <a:rPr lang="en-US" err="1"/>
              <a:t>cả</a:t>
            </a:r>
            <a:r>
              <a:rPr lang="en-US"/>
              <a:t> audio full </a:t>
            </a:r>
            <a:r>
              <a:rPr lang="en-US" err="1"/>
              <a:t>chạy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4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54212E9-9F82-DCA0-7EB6-35E85E40B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4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A. 1. Listen and point. Repeat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cho</a:t>
            </a:r>
            <a:r>
              <a:rPr lang="en-US"/>
              <a:t> </a:t>
            </a:r>
            <a:r>
              <a:rPr lang="en-US" err="1"/>
              <a:t>cả</a:t>
            </a:r>
            <a:r>
              <a:rPr lang="en-US"/>
              <a:t> audio full </a:t>
            </a:r>
            <a:r>
              <a:rPr lang="en-US" err="1"/>
              <a:t>chạy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0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9FA79-91F2-A02F-A36A-EB5175F0C6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E1F3F0-A7F9-DC08-44F1-24A4FDC14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6CCC39-16D4-0775-1C0C-4F18787A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ECDC10-3786-438F-1A7C-392D622B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864E2B-EE65-EF58-5A57-6C80F40E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5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EF026-48E6-A0C8-8E1E-E58467C9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6DE628-9950-C7AD-86AA-1A0C89711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B7F1F6-E076-A2C6-6563-BFEB374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43649-6FE4-44E0-E9EE-C3B36103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698EFA-6371-FC9C-014A-8120D744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9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6DF7FC-FA19-3B5B-2CB8-109ABFE44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1C744-F9CF-623A-9D56-54B04766C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36155-7DFA-B55D-17C2-4637E9A6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AC8961-ED78-E534-A8B5-09619F398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F8E8EE-AECF-F880-4C37-6187BE27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4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94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1404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D9CC3-7D9F-2440-65E2-102F10B02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4CD1D6-0317-18F2-C66C-37D77E330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DFAF8-9D6E-E073-05AD-0820955B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3B43BA-744F-2214-4A78-E3C7B40B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7F2F52-D42E-C3A8-5A36-97C85FA0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6D6583-B5C6-F459-FBCF-B63D8A1C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63CE00-D9F6-1186-43B8-5B943AD65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E330FF-7FD4-145F-C75A-D4655BF7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F6D132-EE89-C5E4-7778-BE61AB34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028CF2-6EB3-1C0E-6BCD-EDC4E4FF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8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822DEE-33BE-7213-D65B-C78E12BF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FEB1B8-D1FE-9300-57F4-01679707E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43F93-8F86-C1AD-96FD-9D5A7CCA0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3A771F-968E-BFF8-C2EE-E616E916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7E3A33-7F0C-A59E-F363-EB90ED9A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25BF59-EDF8-E9B5-34BF-A78212C20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4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26CF19-B004-5292-04E1-70EA51A1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D78E91-7CC4-7840-0E11-BD4A5D797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5CEFD5-E86E-D774-2A61-96E227910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8C00BD-07FB-D0A1-E0D4-192E2F74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12674B-C1B5-E093-0BC8-C5ECCDCA9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B16CB9-6FE7-01CE-9AB3-5A6EE8BF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AE8194C-65C0-419D-AC9D-F1365EAF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1FA8903-E735-4F86-D83E-5563533F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0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E9736-BC3B-CCEE-E5E1-C70480087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87DB85-48AC-3677-BA6C-1775A6AD1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A4F9FC-84F5-B7FB-A5B6-FF8B49D2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4BAA3E-F463-3D0D-4C7A-4616107D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5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7F2EADE-3651-D2B0-725A-646DB23EC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BA5E5E-86D4-4696-4955-E4A4DFCB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A3F4E9-C5F7-ECEA-72B8-5B2400D4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7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652C0-CEBE-1ABD-846D-D696266B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7C7A3C-96D0-23A6-1AED-EEBF1AB65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98BCF8-8A02-91CA-22D6-DD05D4355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D6FB07-6A51-D46E-1860-0DC4F9773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9F4DB7-8DBF-7C50-51B5-1DD98F45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1B501D-1D06-ADBA-42D7-66B71463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5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C56E2-CF87-456B-BE25-4A21791B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D75635-832D-036D-7F8E-59349EBB5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7F39A8-C893-A58B-F251-3CB05B0DC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0B0DE2-8A37-451D-AF2E-0A53770C6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37CC72-CD39-971B-C853-71700CEF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009D30-FF03-CD84-63EE-3CA3F16D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4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CA1FC6-6BD8-7321-6EF8-7A27C66EE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7A1C1D-5B9C-BAFD-4C72-B3AEE2E0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F69D7-6B59-7B35-670A-4DC01B272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36216-5102-42F9-B2DC-5E656AB7B66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215B3-2EE0-3A2D-7078-B65B28978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90564-6819-84CA-70C4-0119B8F97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98A22-6A2F-4951-8D29-C0BBA668C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1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0.png"/><Relationship Id="rId26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2.png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5.png"/><Relationship Id="rId28" Type="http://schemas.openxmlformats.org/officeDocument/2006/relationships/image" Target="../media/image20.png"/><Relationship Id="rId10" Type="http://schemas.openxmlformats.org/officeDocument/2006/relationships/audio" Target="../media/media5.mp3"/><Relationship Id="rId19" Type="http://schemas.openxmlformats.org/officeDocument/2006/relationships/image" Target="../media/image11.png"/><Relationship Id="rId31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audio" Target="../media/audio10.wav"/><Relationship Id="rId10" Type="http://schemas.openxmlformats.org/officeDocument/2006/relationships/image" Target="../media/image33.png"/><Relationship Id="rId4" Type="http://schemas.openxmlformats.org/officeDocument/2006/relationships/audio" Target="../media/audio9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audio" Target="../media/audio12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8.mp3"/><Relationship Id="rId16" Type="http://schemas.openxmlformats.org/officeDocument/2006/relationships/image" Target="../media/image39.png"/><Relationship Id="rId1" Type="http://schemas.microsoft.com/office/2007/relationships/media" Target="../media/media8.mp3"/><Relationship Id="rId6" Type="http://schemas.openxmlformats.org/officeDocument/2006/relationships/audio" Target="../media/audio11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38.png"/><Relationship Id="rId10" Type="http://schemas.openxmlformats.org/officeDocument/2006/relationships/audio" Target="../media/audio15.wav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14.wav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2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microsoft.com/office/2007/relationships/media" Target="../media/media8.mp3"/><Relationship Id="rId16" Type="http://schemas.openxmlformats.org/officeDocument/2006/relationships/image" Target="../media/image39.png"/><Relationship Id="rId20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34.png"/><Relationship Id="rId5" Type="http://schemas.openxmlformats.org/officeDocument/2006/relationships/audio" Target="../media/audio11.wav"/><Relationship Id="rId15" Type="http://schemas.openxmlformats.org/officeDocument/2006/relationships/image" Target="../media/image38.png"/><Relationship Id="rId10" Type="http://schemas.openxmlformats.org/officeDocument/2006/relationships/audio" Target="../media/audio15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18.xml"/><Relationship Id="rId9" Type="http://schemas.openxmlformats.org/officeDocument/2006/relationships/audio" Target="../media/audio14.wav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281851-ADC1-9835-16C5-8F3D7CA8A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6" y="552140"/>
            <a:ext cx="9537538" cy="6502867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3FB064E0-2A9F-C745-7E9B-1F793980804C}"/>
              </a:ext>
            </a:extLst>
          </p:cNvPr>
          <p:cNvSpPr/>
          <p:nvPr/>
        </p:nvSpPr>
        <p:spPr>
          <a:xfrm>
            <a:off x="2448742" y="-84467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9103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</a:t>
            </a:r>
            <a:r>
              <a:rPr lang="en-US" sz="2400" err="1"/>
              <a:t>laɪən</a:t>
            </a:r>
            <a:r>
              <a:rPr lang="en-US" sz="2400"/>
              <a:t>/</a:t>
            </a:r>
          </a:p>
          <a:p>
            <a:pPr lvl="0" algn="ctr">
              <a:defRPr/>
            </a:pPr>
            <a:r>
              <a:rPr lang="en-US" sz="2400"/>
              <a:t>con </a:t>
            </a:r>
            <a:r>
              <a:rPr lang="en-US" sz="2400" err="1"/>
              <a:t>sư</a:t>
            </a:r>
            <a:r>
              <a:rPr lang="en-US" sz="2400"/>
              <a:t> </a:t>
            </a:r>
            <a:r>
              <a:rPr lang="en-US" sz="2400" err="1"/>
              <a:t>tử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</a:t>
            </a:r>
            <a:r>
              <a:rPr lang="en-US" sz="2400" err="1"/>
              <a:t>dʒɪˈræf</a:t>
            </a:r>
            <a:r>
              <a:rPr lang="en-US" sz="2400"/>
              <a:t>/</a:t>
            </a:r>
          </a:p>
          <a:p>
            <a:pPr lvl="0" algn="ctr">
              <a:defRPr/>
            </a:pPr>
            <a:r>
              <a:rPr lang="en-US" sz="2400"/>
              <a:t>con </a:t>
            </a:r>
            <a:r>
              <a:rPr lang="en-US" sz="2400" err="1"/>
              <a:t>hươu</a:t>
            </a:r>
            <a:r>
              <a:rPr lang="en-US" sz="2400"/>
              <a:t> </a:t>
            </a:r>
            <a:r>
              <a:rPr lang="en-US" sz="2400" err="1"/>
              <a:t>cao</a:t>
            </a:r>
            <a:r>
              <a:rPr lang="en-US" sz="2400"/>
              <a:t> </a:t>
            </a:r>
            <a:r>
              <a:rPr lang="en-US" sz="2400" err="1"/>
              <a:t>cổ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E0F3B7-6151-DFCB-DF75-DB6CB1853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9783" y="1457922"/>
            <a:ext cx="3417156" cy="4816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F4728F-FA88-B88E-AE3C-EB10383CA8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833339"/>
            <a:ext cx="2554355" cy="1044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C6BCCD-095E-8AD3-C0B5-F86604825925}"/>
              </a:ext>
            </a:extLst>
          </p:cNvPr>
          <p:cNvSpPr txBox="1"/>
          <p:nvPr/>
        </p:nvSpPr>
        <p:spPr>
          <a:xfrm>
            <a:off x="8339966" y="4040898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/ˈpændə/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gấu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trúc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xmlns="" id="{6F72ADF1-A4FA-25C2-1371-B4BD21D90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7969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48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xmlns="" id="{6F754B7A-7431-A13B-AE6A-C22CD3379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16735D-AB8B-B94C-0C5A-4773BE5B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007" y="1580668"/>
            <a:ext cx="4864317" cy="4563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F328BF-07D0-069E-95AD-FB515841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54" y="2748721"/>
            <a:ext cx="3014994" cy="1360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B1849A-5748-BA49-E00E-2F72ADF4ED25}"/>
              </a:ext>
            </a:extLst>
          </p:cNvPr>
          <p:cNvSpPr txBox="1"/>
          <p:nvPr/>
        </p:nvSpPr>
        <p:spPr>
          <a:xfrm>
            <a:off x="7945397" y="432256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/ˈziːbrə/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ngựa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vằn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3593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xmlns="" id="{CAEB35CA-1C01-DEBF-46D9-B50CFC0F9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A5DA34-346A-142A-2386-D015CD2F1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26" y="2076083"/>
            <a:ext cx="5487724" cy="34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38C300-E7C8-7599-A31F-787B075E2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306" y="2676525"/>
            <a:ext cx="1838544" cy="1030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B9C4C7-0E3F-644A-5F60-F0C23566A6D1}"/>
              </a:ext>
            </a:extLst>
          </p:cNvPr>
          <p:cNvSpPr txBox="1"/>
          <p:nvPr/>
        </p:nvSpPr>
        <p:spPr>
          <a:xfrm>
            <a:off x="8067862" y="40191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/ˈtaɪɡər/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hổ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006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xmlns="" id="{459EF6B2-B02E-2464-AAB2-06213A658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EEE304-553B-F9EC-81D9-D53FF746B7C8}"/>
              </a:ext>
            </a:extLst>
          </p:cNvPr>
          <p:cNvSpPr txBox="1"/>
          <p:nvPr/>
        </p:nvSpPr>
        <p:spPr>
          <a:xfrm>
            <a:off x="8307867" y="3769938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/ˈdɑːlfɪn/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cá heo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E1E211-A006-37F0-66EA-DED5DD910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87" y="1502069"/>
            <a:ext cx="4362263" cy="465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79D8F1-CC34-AD34-47CE-019D4D43D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0495" y="2499515"/>
            <a:ext cx="3028035" cy="1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11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6" name="cd1">
            <a:extLst>
              <a:ext uri="{FF2B5EF4-FFF2-40B4-BE49-F238E27FC236}">
                <a16:creationId xmlns:a16="http://schemas.microsoft.com/office/drawing/2014/main" xmlns="" id="{3C3AF9C4-EEB7-2BEA-A9FE-4EB24B84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FF8578-4B15-8487-570C-D252D9C33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21" y="1683983"/>
            <a:ext cx="4966354" cy="4070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59C0AA-22C0-154A-97B2-01D296CE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9256" y="2420652"/>
            <a:ext cx="1907066" cy="1134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D0ADE0-516E-2536-0D2E-02B7F790A36D}"/>
              </a:ext>
            </a:extLst>
          </p:cNvPr>
          <p:cNvSpPr txBox="1"/>
          <p:nvPr/>
        </p:nvSpPr>
        <p:spPr>
          <a:xfrm>
            <a:off x="8176924" y="3870247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/ˈlaɪən/</a:t>
            </a:r>
          </a:p>
          <a:p>
            <a:pPr lvl="0" algn="ctr">
              <a:defRPr/>
            </a:pPr>
            <a:r>
              <a:rPr lang="en-US" sz="2400"/>
              <a:t>con sư tử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764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xmlns="" id="{6968C1EF-E6A7-B515-CB28-121CC702C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3514"/>
            <a:ext cx="6081939" cy="6251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E8414D-C6CE-4F40-8461-ABF9DB913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363" y="1309594"/>
            <a:ext cx="3559111" cy="5309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406D9B-93FF-19C6-0E39-7C380C0C5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979" y="2357435"/>
            <a:ext cx="2459484" cy="1040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92BC81-736B-4591-7C76-35E8770D80B0}"/>
              </a:ext>
            </a:extLst>
          </p:cNvPr>
          <p:cNvSpPr txBox="1"/>
          <p:nvPr/>
        </p:nvSpPr>
        <p:spPr>
          <a:xfrm>
            <a:off x="7798527" y="3659867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/dʒɪˈræf/</a:t>
            </a:r>
          </a:p>
          <a:p>
            <a:pPr lvl="0" algn="ctr">
              <a:defRPr/>
            </a:pPr>
            <a:r>
              <a:rPr lang="en-US" sz="2400"/>
              <a:t>con hươu cao cổ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479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A39B9F-454E-9E6B-469D-53CA423F4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3BB232-3128-B8BF-0AE3-B740A1096B54}"/>
              </a:ext>
            </a:extLst>
          </p:cNvPr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25065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11F64C-8078-445B-A359-09F1B616649B}"/>
              </a:ext>
            </a:extLst>
          </p:cNvPr>
          <p:cNvSpPr txBox="1"/>
          <p:nvPr/>
        </p:nvSpPr>
        <p:spPr>
          <a:xfrm>
            <a:off x="1017749" y="1408254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2">
            <a:extLst>
              <a:ext uri="{FF2B5EF4-FFF2-40B4-BE49-F238E27FC236}">
                <a16:creationId xmlns:a16="http://schemas.microsoft.com/office/drawing/2014/main" xmlns="" id="{EB1AE011-71EE-7247-347F-54866E5F4F6B}"/>
              </a:ext>
            </a:extLst>
          </p:cNvPr>
          <p:cNvSpPr/>
          <p:nvPr/>
        </p:nvSpPr>
        <p:spPr>
          <a:xfrm>
            <a:off x="191777" y="396035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</p:spTree>
    <p:extLst>
      <p:ext uri="{BB962C8B-B14F-4D97-AF65-F5344CB8AC3E}">
        <p14:creationId xmlns:p14="http://schemas.microsoft.com/office/powerpoint/2010/main" val="12920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panda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tiger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zebra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lion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tiger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tiger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camel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giraffe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dolphin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tiger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lion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lion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monkey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tiger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giraffe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dolphin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duck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xmlns="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DCECF3-E1A4-8E75-6E01-456DE5F0D47D}"/>
              </a:ext>
            </a:extLst>
          </p:cNvPr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1CD38F07-8956-2E6B-EEE8-E49784693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5362C06-87B1-D95C-A181-192340A01ECC}"/>
                </a:ext>
              </a:extLst>
            </p:cNvPr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5" name="Rounded Rectangle 11">
                <a:extLst>
                  <a:ext uri="{FF2B5EF4-FFF2-40B4-BE49-F238E27FC236}">
                    <a16:creationId xmlns:a16="http://schemas.microsoft.com/office/drawing/2014/main" xmlns="" id="{5C8CA942-5775-172B-F3AD-DCBD40A99D3B}"/>
                  </a:ext>
                </a:extLst>
              </p:cNvPr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901AA38F-DB72-E3B3-1050-E541D5D1B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898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142" y="393526"/>
            <a:ext cx="5051008" cy="58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427DDB-E930-0BA0-CF58-07B4947794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484" y="855493"/>
            <a:ext cx="8778492" cy="726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39332E-B25E-7FD2-DE60-2D4C0F06D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5" y="1582030"/>
            <a:ext cx="10558490" cy="486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BF3C35-0991-7B1A-B7F8-36606F5F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764" y="2568575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69BCE31-AEFD-8EE8-CFF8-EDCAF9B149DF}"/>
              </a:ext>
            </a:extLst>
          </p:cNvPr>
          <p:cNvCxnSpPr/>
          <p:nvPr/>
        </p:nvCxnSpPr>
        <p:spPr>
          <a:xfrm>
            <a:off x="6619875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7925D5-2189-6102-E031-35E9BBD9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64" y="1548522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844694D-FEC2-2339-D96C-F4462BDB994A}"/>
              </a:ext>
            </a:extLst>
          </p:cNvPr>
          <p:cNvCxnSpPr/>
          <p:nvPr/>
        </p:nvCxnSpPr>
        <p:spPr>
          <a:xfrm>
            <a:off x="5029200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F290D1-5797-C2F6-3432-DF46EAF7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14" y="3429000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CB5CE68-0389-86AD-D8CF-70BF3DB1826B}"/>
              </a:ext>
            </a:extLst>
          </p:cNvPr>
          <p:cNvCxnSpPr/>
          <p:nvPr/>
        </p:nvCxnSpPr>
        <p:spPr>
          <a:xfrm>
            <a:off x="3457575" y="1311648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A4FACDA-0A53-23C6-6D48-D497D71A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08" y="4486444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FE2992-D9A7-AA7C-6A7A-A89FA35E62BD}"/>
              </a:ext>
            </a:extLst>
          </p:cNvPr>
          <p:cNvCxnSpPr/>
          <p:nvPr/>
        </p:nvCxnSpPr>
        <p:spPr>
          <a:xfrm>
            <a:off x="2222219" y="1277769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E736267-1C0B-32F9-0EEF-948A65D1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546" y="1565276"/>
            <a:ext cx="2226041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C7DF43D-676D-83D9-92F0-D1113348AD98}"/>
              </a:ext>
            </a:extLst>
          </p:cNvPr>
          <p:cNvCxnSpPr/>
          <p:nvPr/>
        </p:nvCxnSpPr>
        <p:spPr>
          <a:xfrm>
            <a:off x="9489482" y="1271251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93857C-DF1A-A66F-7169-CF4A0EA8BD4B}"/>
              </a:ext>
            </a:extLst>
          </p:cNvPr>
          <p:cNvSpPr txBox="1"/>
          <p:nvPr/>
        </p:nvSpPr>
        <p:spPr>
          <a:xfrm>
            <a:off x="2222219" y="592559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292FDE5-1668-CE1B-FDAB-601063C58C1F}"/>
              </a:ext>
            </a:extLst>
          </p:cNvPr>
          <p:cNvSpPr txBox="1"/>
          <p:nvPr/>
        </p:nvSpPr>
        <p:spPr>
          <a:xfrm>
            <a:off x="4077984" y="5919623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00DAEE4-5623-61B8-C2B4-CD3C35CFFC6F}"/>
              </a:ext>
            </a:extLst>
          </p:cNvPr>
          <p:cNvSpPr txBox="1"/>
          <p:nvPr/>
        </p:nvSpPr>
        <p:spPr>
          <a:xfrm>
            <a:off x="5858573" y="590391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giraffe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F6E3759-A6D6-BB38-48D5-94976A17EA26}"/>
              </a:ext>
            </a:extLst>
          </p:cNvPr>
          <p:cNvSpPr txBox="1"/>
          <p:nvPr/>
        </p:nvSpPr>
        <p:spPr>
          <a:xfrm>
            <a:off x="7546108" y="5933449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F4D7EA-99C2-F1A7-8BC2-1B4584F90E06}"/>
              </a:ext>
            </a:extLst>
          </p:cNvPr>
          <p:cNvSpPr txBox="1"/>
          <p:nvPr/>
        </p:nvSpPr>
        <p:spPr>
          <a:xfrm>
            <a:off x="9289805" y="5896705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</a:p>
        </p:txBody>
      </p:sp>
    </p:spTree>
    <p:extLst>
      <p:ext uri="{BB962C8B-B14F-4D97-AF65-F5344CB8AC3E}">
        <p14:creationId xmlns:p14="http://schemas.microsoft.com/office/powerpoint/2010/main" val="3278321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>
                <a:solidFill>
                  <a:schemeClr val="bg1"/>
                </a:solidFill>
              </a:rPr>
              <a:t>WB, page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FBE7A5-5AFA-C650-0A41-0771F69A2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71" y="479937"/>
            <a:ext cx="4391057" cy="504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8A4B8D-E665-1DA2-8636-67068E899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601"/>
            <a:ext cx="12064492" cy="5124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D45EDFB-BF5D-D8B7-BA29-6B327EF916DF}"/>
              </a:ext>
            </a:extLst>
          </p:cNvPr>
          <p:cNvSpPr txBox="1"/>
          <p:nvPr/>
        </p:nvSpPr>
        <p:spPr>
          <a:xfrm>
            <a:off x="7722941" y="125360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929A59B-7C09-EE61-97B1-B61C95436595}"/>
              </a:ext>
            </a:extLst>
          </p:cNvPr>
          <p:cNvSpPr txBox="1"/>
          <p:nvPr/>
        </p:nvSpPr>
        <p:spPr>
          <a:xfrm>
            <a:off x="8302130" y="118692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     b   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A74ED1-FBB7-AAC9-7101-37B6E24B16D7}"/>
              </a:ext>
            </a:extLst>
          </p:cNvPr>
          <p:cNvSpPr txBox="1"/>
          <p:nvPr/>
        </p:nvSpPr>
        <p:spPr>
          <a:xfrm>
            <a:off x="7722941" y="2028162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D33951-CAD1-297D-51B7-A24C6DAF38AA}"/>
              </a:ext>
            </a:extLst>
          </p:cNvPr>
          <p:cNvSpPr txBox="1"/>
          <p:nvPr/>
        </p:nvSpPr>
        <p:spPr>
          <a:xfrm>
            <a:off x="8829674" y="1961487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  l       h     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CFD3A47-1B74-357B-394E-9C0818C121B1}"/>
              </a:ext>
            </a:extLst>
          </p:cNvPr>
          <p:cNvSpPr txBox="1"/>
          <p:nvPr/>
        </p:nvSpPr>
        <p:spPr>
          <a:xfrm>
            <a:off x="7722941" y="2934131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29C03FF-8BBA-867A-3FF2-BD3C96E8D6F9}"/>
              </a:ext>
            </a:extLst>
          </p:cNvPr>
          <p:cNvSpPr txBox="1"/>
          <p:nvPr/>
        </p:nvSpPr>
        <p:spPr>
          <a:xfrm>
            <a:off x="8302130" y="2867456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     g  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C9D2E7-9869-B54B-FD51-D514E7577F63}"/>
              </a:ext>
            </a:extLst>
          </p:cNvPr>
          <p:cNvSpPr txBox="1"/>
          <p:nvPr/>
        </p:nvSpPr>
        <p:spPr>
          <a:xfrm>
            <a:off x="7722941" y="3811786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361108-2AFE-CA4A-8C1F-A043A20096AE}"/>
              </a:ext>
            </a:extLst>
          </p:cNvPr>
          <p:cNvSpPr txBox="1"/>
          <p:nvPr/>
        </p:nvSpPr>
        <p:spPr>
          <a:xfrm>
            <a:off x="8473580" y="3803648"/>
            <a:ext cx="253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  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0E8DE40-006B-A8B0-288E-7B6EFDD38F19}"/>
              </a:ext>
            </a:extLst>
          </p:cNvPr>
          <p:cNvSpPr txBox="1"/>
          <p:nvPr/>
        </p:nvSpPr>
        <p:spPr>
          <a:xfrm>
            <a:off x="7722941" y="5671074"/>
            <a:ext cx="91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CF83A98-08CD-4BAF-6746-5E9540EE1E16}"/>
              </a:ext>
            </a:extLst>
          </p:cNvPr>
          <p:cNvSpPr txBox="1"/>
          <p:nvPr/>
        </p:nvSpPr>
        <p:spPr>
          <a:xfrm>
            <a:off x="8391524" y="5604399"/>
            <a:ext cx="3933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  i     a    f      e</a:t>
            </a:r>
          </a:p>
        </p:txBody>
      </p:sp>
    </p:spTree>
    <p:extLst>
      <p:ext uri="{BB962C8B-B14F-4D97-AF65-F5344CB8AC3E}">
        <p14:creationId xmlns:p14="http://schemas.microsoft.com/office/powerpoint/2010/main" val="1898699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4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WB </a:t>
            </a:r>
            <a:r>
              <a:rPr lang="en-US" sz="3600" i="1">
                <a:solidFill>
                  <a:srgbClr val="0070C0"/>
                </a:solidFill>
              </a:rPr>
              <a:t>(page 4)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4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Notebook</a:t>
            </a:r>
            <a:r>
              <a:rPr lang="en-US" sz="3600" i="1">
                <a:solidFill>
                  <a:srgbClr val="0070C0"/>
                </a:solidFill>
              </a:rPr>
              <a:t> (page 7)</a:t>
            </a:r>
            <a:endParaRPr lang="en-US" sz="3600" i="1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the next lesson (page 10 SB)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4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DHA App </a:t>
            </a:r>
            <a:r>
              <a:rPr lang="en-US" sz="3600" i="1">
                <a:solidFill>
                  <a:srgbClr val="0070C0"/>
                </a:solidFill>
              </a:rPr>
              <a:t>on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09A000-995B-1515-0C01-5BF350636E2D}"/>
              </a:ext>
            </a:extLst>
          </p:cNvPr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F28CDCDC-46CF-4790-6148-47CDB7F108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B286471-33A7-38A2-2D31-F3E78367A78C}"/>
                </a:ext>
              </a:extLst>
            </p:cNvPr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5" name="Rounded Rectangle 19">
                <a:extLst>
                  <a:ext uri="{FF2B5EF4-FFF2-40B4-BE49-F238E27FC236}">
                    <a16:creationId xmlns:a16="http://schemas.microsoft.com/office/drawing/2014/main" xmlns="" id="{55ED7DDA-4A1E-2370-0DBC-DAB7F1A8CEB1}"/>
                  </a:ext>
                </a:extLst>
              </p:cNvPr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2BFE586F-7DF5-2771-E6A6-D56950A8C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7503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8743C2-6517-B36C-094B-795FEFB93097}"/>
              </a:ext>
            </a:extLst>
          </p:cNvPr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3B4B95C9-5E9A-7A7B-50ED-3437ED7E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FADCBA4-E06E-3863-B96F-EB229378D91A}"/>
                </a:ext>
              </a:extLst>
            </p:cNvPr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5" name="Rounded Rectangle 19">
                <a:extLst>
                  <a:ext uri="{FF2B5EF4-FFF2-40B4-BE49-F238E27FC236}">
                    <a16:creationId xmlns:a16="http://schemas.microsoft.com/office/drawing/2014/main" xmlns="" id="{EA33D654-FD59-6820-7627-61D3E8F0DB8A}"/>
                  </a:ext>
                </a:extLst>
              </p:cNvPr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xmlns="" id="{D1A65CA5-F9EC-0F53-116B-4AA5D5EC94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0904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DDA97B-20C9-1D86-E7CC-6156FC3907F1}"/>
              </a:ext>
            </a:extLst>
          </p:cNvPr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6F2A5795-7F68-F4DA-C5E2-B5A7A8931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D37415D-F60F-2BA5-A34E-155740BA5ECC}"/>
                </a:ext>
              </a:extLst>
            </p:cNvPr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5" name="Rounded Rectangle 19">
                <a:extLst>
                  <a:ext uri="{FF2B5EF4-FFF2-40B4-BE49-F238E27FC236}">
                    <a16:creationId xmlns:a16="http://schemas.microsoft.com/office/drawing/2014/main" xmlns="" id="{663F7FD6-5CFC-158D-E5EE-322DFC88A8AA}"/>
                  </a:ext>
                </a:extLst>
              </p:cNvPr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C75F3BE3-BAF9-AB1B-990C-105600208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070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C6E8E5F-0BA0-D169-CDFC-850CEB507E82}"/>
              </a:ext>
            </a:extLst>
          </p:cNvPr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2A8975D0-8444-2D2F-7D80-084DF3BC7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88D59EF-DE34-38C8-C244-AF4C56FDCB3E}"/>
                </a:ext>
              </a:extLst>
            </p:cNvPr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5" name="Rounded Rectangle 11">
                <a:extLst>
                  <a:ext uri="{FF2B5EF4-FFF2-40B4-BE49-F238E27FC236}">
                    <a16:creationId xmlns:a16="http://schemas.microsoft.com/office/drawing/2014/main" xmlns="" id="{E84C9EAB-3DF3-3B1C-EB3E-458A40487C27}"/>
                  </a:ext>
                </a:extLst>
              </p:cNvPr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014F5991-D9A1-60C7-5836-4139AA987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685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0B18CB-E4BA-AAA7-524C-085D7CD91172}"/>
              </a:ext>
            </a:extLst>
          </p:cNvPr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3" name="Picture 2" descr="Train13 - Trains Cartoon Png PNG Image | Transparent PNG Free Download on  SeekPNG">
              <a:extLst>
                <a:ext uri="{FF2B5EF4-FFF2-40B4-BE49-F238E27FC236}">
                  <a16:creationId xmlns:a16="http://schemas.microsoft.com/office/drawing/2014/main" xmlns="" id="{6DE9F7A3-726F-D48D-CD5C-307742EFC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5228F22-35EC-6017-E31A-B6C1AA0A31BA}"/>
                </a:ext>
              </a:extLst>
            </p:cNvPr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5" name="Rounded Rectangle 19">
                <a:extLst>
                  <a:ext uri="{FF2B5EF4-FFF2-40B4-BE49-F238E27FC236}">
                    <a16:creationId xmlns:a16="http://schemas.microsoft.com/office/drawing/2014/main" xmlns="" id="{4155D142-64C9-BF5B-0BFE-BF274D25F020}"/>
                  </a:ext>
                </a:extLst>
              </p:cNvPr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xmlns="" id="{15D96D86-D5AA-1011-14CC-1700AA20C0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2774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431</Words>
  <Application>Microsoft Office PowerPoint</Application>
  <PresentationFormat>Custom</PresentationFormat>
  <Paragraphs>118</Paragraphs>
  <Slides>32</Slides>
  <Notes>22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ismail - [2010]</cp:lastModifiedBy>
  <cp:revision>23</cp:revision>
  <dcterms:created xsi:type="dcterms:W3CDTF">2025-09-26T02:12:11Z</dcterms:created>
  <dcterms:modified xsi:type="dcterms:W3CDTF">2025-09-26T02:51:13Z</dcterms:modified>
</cp:coreProperties>
</file>