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96" r:id="rId2"/>
    <p:sldId id="658" r:id="rId3"/>
    <p:sldId id="656" r:id="rId4"/>
    <p:sldId id="657" r:id="rId5"/>
    <p:sldId id="659" r:id="rId6"/>
    <p:sldId id="660" r:id="rId7"/>
    <p:sldId id="661" r:id="rId8"/>
    <p:sldId id="662" r:id="rId9"/>
    <p:sldId id="663" r:id="rId10"/>
    <p:sldId id="664" r:id="rId11"/>
    <p:sldId id="665" r:id="rId12"/>
    <p:sldId id="666" r:id="rId13"/>
    <p:sldId id="667" r:id="rId14"/>
    <p:sldId id="668" r:id="rId15"/>
    <p:sldId id="669" r:id="rId16"/>
    <p:sldId id="671" r:id="rId17"/>
    <p:sldId id="323" r:id="rId18"/>
    <p:sldId id="324" r:id="rId19"/>
    <p:sldId id="672" r:id="rId20"/>
    <p:sldId id="673" r:id="rId21"/>
    <p:sldId id="338" r:id="rId22"/>
    <p:sldId id="653" r:id="rId23"/>
    <p:sldId id="648" r:id="rId24"/>
    <p:sldId id="655" r:id="rId25"/>
    <p:sldId id="647" r:id="rId26"/>
    <p:sldId id="649" r:id="rId27"/>
    <p:sldId id="650" r:id="rId28"/>
    <p:sldId id="651" r:id="rId29"/>
    <p:sldId id="652" r:id="rId30"/>
    <p:sldId id="654" r:id="rId31"/>
    <p:sldId id="674" r:id="rId32"/>
    <p:sldId id="675" r:id="rId33"/>
    <p:sldId id="676" r:id="rId34"/>
    <p:sldId id="677" r:id="rId35"/>
    <p:sldId id="6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5794" autoAdjust="0"/>
  </p:normalViewPr>
  <p:slideViewPr>
    <p:cSldViewPr snapToGrid="0">
      <p:cViewPr varScale="1">
        <p:scale>
          <a:sx n="74" d="100"/>
          <a:sy n="74" d="100"/>
        </p:scale>
        <p:origin x="-726" y="-96"/>
      </p:cViewPr>
      <p:guideLst>
        <p:guide orient="horz" pos="2160"/>
        <p:guide pos="3840"/>
      </p:guideLst>
    </p:cSldViewPr>
  </p:slideViewPr>
  <p:notesTextViewPr>
    <p:cViewPr>
      <p:scale>
        <a:sx n="1" d="1"/>
        <a:sy n="1" d="1"/>
      </p:scale>
      <p:origin x="0" y="0"/>
    </p:cViewPr>
  </p:notesTextViewPr>
  <p:sorterViewPr>
    <p:cViewPr>
      <p:scale>
        <a:sx n="100" d="100"/>
        <a:sy n="100" d="100"/>
      </p:scale>
      <p:origin x="0" y="-123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882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106058" y="1297617"/>
            <a:ext cx="2612572" cy="3972479"/>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6" r:id="rId8"/>
    <p:sldLayoutId id="2147483680" r:id="rId9"/>
    <p:sldLayoutId id="2147483705" r:id="rId10"/>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8.xml"/><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61.png"/><Relationship Id="rId5" Type="http://schemas.openxmlformats.org/officeDocument/2006/relationships/image" Target="../media/image66.png"/><Relationship Id="rId10" Type="http://schemas.microsoft.com/office/2007/relationships/hdphoto" Target="../media/hdphoto6.wdp"/><Relationship Id="rId4" Type="http://schemas.openxmlformats.org/officeDocument/2006/relationships/image" Target="../media/image56.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68.png"/><Relationship Id="rId11" Type="http://schemas.microsoft.com/office/2007/relationships/hdphoto" Target="../media/hdphoto6.wdp"/><Relationship Id="rId5" Type="http://schemas.openxmlformats.org/officeDocument/2006/relationships/image" Target="../media/image56.png"/><Relationship Id="rId10" Type="http://schemas.openxmlformats.org/officeDocument/2006/relationships/image" Target="../media/image67.png"/><Relationship Id="rId4" Type="http://schemas.openxmlformats.org/officeDocument/2006/relationships/image" Target="../media/image55.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5.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3.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xmlns=""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xmlns=""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xmlns=""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xmlns=""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xmlns=""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xmlns=""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xmlns=""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xmlns=""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xmlns=""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xmlns=""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xmlns=""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xmlns=""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xmlns=""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xmlns=""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xmlns=""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xmlns=""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xmlns=""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xmlns=""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xmlns=""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xmlns=""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xmlns=""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xmlns=""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xmlns=""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xmlns=""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xmlns=""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xmlns=""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xmlns=""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xmlns=""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xmlns=""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xmlns=""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xmlns=""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xmlns=""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xmlns=""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xmlns=""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xmlns=""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xmlns=""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xmlns=""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xmlns=""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xmlns=""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xmlns=""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xmlns=""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xmlns=""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xmlns=""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xmlns=""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xmlns=""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xmlns=""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xmlns=""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xmlns=""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xmlns=""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xmlns=""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xmlns=""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xmlns=""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xmlns=""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xmlns=""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xmlns=""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xmlns=""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xmlns=""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xmlns=""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xmlns=""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xmlns=""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xmlns=""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xmlns=""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xmlns=""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xmlns=""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xmlns=""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xmlns=""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xmlns=""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xmlns=""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xmlns=""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xmlns=""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xmlns=""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xmlns=""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xmlns=""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xmlns=""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xmlns=""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xmlns=""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xmlns=""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xmlns=""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xmlns=""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xmlns=""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xmlns=""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xmlns=""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xmlns=""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xmlns=""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xmlns=""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xmlns=""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xmlns=""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xmlns=""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xmlns=""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xmlns=""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xmlns=""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xmlns=""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xmlns=""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xmlns=""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xmlns=""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xmlns=""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xmlns=""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380</TotalTime>
  <Words>2338</Words>
  <Application>Microsoft Office PowerPoint</Application>
  <PresentationFormat>Custom</PresentationFormat>
  <Paragraphs>125</Paragraphs>
  <Slides>35</Slides>
  <Notes>5</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ismail - [2010]</cp:lastModifiedBy>
  <cp:revision>84</cp:revision>
  <dcterms:created xsi:type="dcterms:W3CDTF">2023-07-02T00:29:01Z</dcterms:created>
  <dcterms:modified xsi:type="dcterms:W3CDTF">2025-09-26T00:35:24Z</dcterms:modified>
  <cp:category>9Slide.vn</cp:category>
</cp:coreProperties>
</file>