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3"/>
  </p:notesMasterIdLst>
  <p:sldIdLst>
    <p:sldId id="388" r:id="rId2"/>
    <p:sldId id="383" r:id="rId3"/>
    <p:sldId id="287" r:id="rId4"/>
    <p:sldId id="384" r:id="rId5"/>
    <p:sldId id="262" r:id="rId6"/>
    <p:sldId id="286" r:id="rId7"/>
    <p:sldId id="288" r:id="rId8"/>
    <p:sldId id="277" r:id="rId9"/>
    <p:sldId id="291" r:id="rId10"/>
    <p:sldId id="259" r:id="rId11"/>
    <p:sldId id="292" r:id="rId12"/>
    <p:sldId id="261" r:id="rId13"/>
    <p:sldId id="290" r:id="rId14"/>
    <p:sldId id="385" r:id="rId15"/>
    <p:sldId id="269" r:id="rId16"/>
    <p:sldId id="296" r:id="rId17"/>
    <p:sldId id="297" r:id="rId18"/>
    <p:sldId id="298" r:id="rId19"/>
    <p:sldId id="386" r:id="rId20"/>
    <p:sldId id="275" r:id="rId21"/>
    <p:sldId id="38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9" autoAdjust="0"/>
    <p:restoredTop sz="79563" autoAdjust="0"/>
  </p:normalViewPr>
  <p:slideViewPr>
    <p:cSldViewPr snapToGrid="0">
      <p:cViewPr>
        <p:scale>
          <a:sx n="53" d="100"/>
          <a:sy n="53" d="100"/>
        </p:scale>
        <p:origin x="-1530" y="-6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1 140,'88'-4,"105"12,-181 1,5-1,0 10,25 32,-21-25,21 22,4-26,-4-4,-1-8,47-18,-25 5,92-21,5-1,-67 5,162-114,-196 110,4 8,88 21,-55 0,1635-4,-1722 0,3 0,-3 0,-1-4,0-4,5 3,-5-3,13-22,0-8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C72BA9D-91DC-305E-C4C7-F3AB3242C3E9}"/>
              </a:ext>
            </a:extLst>
          </p:cNvPr>
          <p:cNvSpPr>
            <a:spLocks noGrp="1"/>
          </p:cNvSpPr>
          <p:nvPr>
            <p:ph type="dt" sz="half" idx="10"/>
          </p:nvPr>
        </p:nvSpPr>
        <p:spPr/>
        <p:txBody>
          <a:bodyPr/>
          <a:lstStyle/>
          <a:p>
            <a:fld id="{C1E2D262-0FC0-42C0-818A-41C31B761460}" type="datetimeFigureOut">
              <a:rPr lang="en-US" smtClean="0"/>
              <a:t>9/24/2025</a:t>
            </a:fld>
            <a:endParaRPr lang="en-US"/>
          </a:p>
        </p:txBody>
      </p:sp>
      <p:sp>
        <p:nvSpPr>
          <p:cNvPr id="3" name="Footer Placeholder 2">
            <a:extLst>
              <a:ext uri="{FF2B5EF4-FFF2-40B4-BE49-F238E27FC236}">
                <a16:creationId xmlns:a16="http://schemas.microsoft.com/office/drawing/2014/main" xmlns=""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C2D617-BE8E-71EA-6E84-A114FBC6D379}"/>
              </a:ext>
            </a:extLst>
          </p:cNvPr>
          <p:cNvSpPr>
            <a:spLocks noGrp="1"/>
          </p:cNvSpPr>
          <p:nvPr>
            <p:ph type="dt" sz="half" idx="10"/>
          </p:nvPr>
        </p:nvSpPr>
        <p:spPr/>
        <p:txBody>
          <a:bodyPr/>
          <a:lstStyle/>
          <a:p>
            <a:fld id="{24EDA83C-733F-4AAF-A8AF-B9D79A0A782D}" type="datetimeFigureOut">
              <a:rPr lang="en-US" smtClean="0"/>
              <a:t>9/24/2025</a:t>
            </a:fld>
            <a:endParaRPr lang="en-US"/>
          </a:p>
        </p:txBody>
      </p:sp>
      <p:sp>
        <p:nvSpPr>
          <p:cNvPr id="5" name="Footer Placeholder 4">
            <a:extLst>
              <a:ext uri="{FF2B5EF4-FFF2-40B4-BE49-F238E27FC236}">
                <a16:creationId xmlns:a16="http://schemas.microsoft.com/office/drawing/2014/main" xmlns=""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48973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40781B7-9B45-4673-E792-3B0F94031598}"/>
              </a:ext>
            </a:extLst>
          </p:cNvPr>
          <p:cNvSpPr>
            <a:spLocks noGrp="1"/>
          </p:cNvSpPr>
          <p:nvPr>
            <p:ph type="dt" sz="half" idx="10"/>
          </p:nvPr>
        </p:nvSpPr>
        <p:spPr/>
        <p:txBody>
          <a:bodyPr/>
          <a:lstStyle/>
          <a:p>
            <a:fld id="{24EDA83C-733F-4AAF-A8AF-B9D79A0A782D}" type="datetimeFigureOut">
              <a:rPr lang="en-US" smtClean="0"/>
              <a:t>9/24/2025</a:t>
            </a:fld>
            <a:endParaRPr lang="en-US"/>
          </a:p>
        </p:txBody>
      </p:sp>
      <p:sp>
        <p:nvSpPr>
          <p:cNvPr id="5" name="Footer Placeholder 4">
            <a:extLst>
              <a:ext uri="{FF2B5EF4-FFF2-40B4-BE49-F238E27FC236}">
                <a16:creationId xmlns:a16="http://schemas.microsoft.com/office/drawing/2014/main" xmlns=""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737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9/24/2025</a:t>
            </a:fld>
            <a:endParaRPr lang="en-US"/>
          </a:p>
        </p:txBody>
      </p:sp>
      <p:sp>
        <p:nvSpPr>
          <p:cNvPr id="5" name="Footer Placeholder 4">
            <a:extLst>
              <a:ext uri="{FF2B5EF4-FFF2-40B4-BE49-F238E27FC236}">
                <a16:creationId xmlns:a16="http://schemas.microsoft.com/office/drawing/2014/main" xmlns=""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17372" y="1268588"/>
            <a:ext cx="3338286" cy="3972479"/>
          </a:xfrm>
          <a:prstGeom prst="rect">
            <a:avLst/>
          </a:prstGeom>
        </p:spPr>
      </p:pic>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63" r:id="rId4"/>
    <p:sldLayoutId id="2147483664" r:id="rId5"/>
    <p:sldLayoutId id="2147483665" r:id="rId6"/>
    <p:sldLayoutId id="2147483666"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image" Target="../media/image40.png"/><Relationship Id="rId2" Type="http://schemas.openxmlformats.org/officeDocument/2006/relationships/audio" Target="../media/audio2.wav"/><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36.png"/><Relationship Id="rId5" Type="http://schemas.openxmlformats.org/officeDocument/2006/relationships/image" Target="../media/image33.png"/><Relationship Id="rId15" Type="http://schemas.openxmlformats.org/officeDocument/2006/relationships/image" Target="../media/image41.svg"/><Relationship Id="rId10" Type="http://schemas.openxmlformats.org/officeDocument/2006/relationships/image" Target="../media/image37.svg"/><Relationship Id="rId19"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35.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9.png"/><Relationship Id="rId12" Type="http://schemas.openxmlformats.org/officeDocument/2006/relationships/image" Target="../media/image47.png"/><Relationship Id="rId2" Type="http://schemas.openxmlformats.org/officeDocument/2006/relationships/audio" Target="../media/audio2.wav"/><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4.svg"/><Relationship Id="rId11" Type="http://schemas.openxmlformats.org/officeDocument/2006/relationships/image" Target="../media/image46.png"/><Relationship Id="rId5" Type="http://schemas.openxmlformats.org/officeDocument/2006/relationships/image" Target="../media/image44.png"/><Relationship Id="rId15" Type="http://schemas.openxmlformats.org/officeDocument/2006/relationships/image" Target="../media/image48.png"/><Relationship Id="rId10" Type="http://schemas.openxmlformats.org/officeDocument/2006/relationships/image" Target="../media/image45.png"/><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8.svg"/><Relationship Id="rId5" Type="http://schemas.openxmlformats.org/officeDocument/2006/relationships/image" Target="../media/image14.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35.sv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35.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48.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8.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customXml" Target="../ink/ink2.xml"/><Relationship Id="rId5" Type="http://schemas.openxmlformats.org/officeDocument/2006/relationships/image" Target="../media/image15.png"/><Relationship Id="rId15" Type="http://schemas.openxmlformats.org/officeDocument/2006/relationships/customXml" Target="../ink/ink4.xml"/><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803" y="-192138"/>
            <a:ext cx="152218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109115"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830312" y="3007502"/>
            <a:ext cx="2154414" cy="3184934"/>
          </a:xfrm>
          <a:prstGeom prst="rect">
            <a:avLst/>
          </a:prstGeom>
        </p:spPr>
      </p:pic>
      <p:pic>
        <p:nvPicPr>
          <p:cNvPr id="6" name="Picture 5">
            <a:extLst>
              <a:ext uri="{FF2B5EF4-FFF2-40B4-BE49-F238E27FC236}">
                <a16:creationId xmlns:a16="http://schemas.microsoft.com/office/drawing/2014/main" xmlns="" id="{9781E871-4D30-4B3F-B468-FD37151B79E5}"/>
              </a:ext>
            </a:extLst>
          </p:cNvPr>
          <p:cNvPicPr>
            <a:picLocks noChangeAspect="1"/>
          </p:cNvPicPr>
          <p:nvPr/>
        </p:nvPicPr>
        <p:blipFill>
          <a:blip r:embed="rId6"/>
          <a:stretch>
            <a:fillRect/>
          </a:stretch>
        </p:blipFill>
        <p:spPr>
          <a:xfrm>
            <a:off x="1571424" y="1822262"/>
            <a:ext cx="6755641" cy="2341067"/>
          </a:xfrm>
          <a:prstGeom prst="rect">
            <a:avLst/>
          </a:prstGeom>
        </p:spPr>
      </p:pic>
      <p:pic>
        <p:nvPicPr>
          <p:cNvPr id="9" name="Picture 8">
            <a:extLst>
              <a:ext uri="{FF2B5EF4-FFF2-40B4-BE49-F238E27FC236}">
                <a16:creationId xmlns:a16="http://schemas.microsoft.com/office/drawing/2014/main" xmlns="" id="{10CEAAD1-74D2-460D-A2C8-51E167175318}"/>
              </a:ext>
            </a:extLst>
          </p:cNvPr>
          <p:cNvPicPr>
            <a:picLocks noChangeAspect="1"/>
          </p:cNvPicPr>
          <p:nvPr/>
        </p:nvPicPr>
        <p:blipFill>
          <a:blip r:embed="rId7"/>
          <a:stretch>
            <a:fillRect/>
          </a:stretch>
        </p:blipFill>
        <p:spPr>
          <a:xfrm>
            <a:off x="3515713" y="1139663"/>
            <a:ext cx="2871465" cy="975445"/>
          </a:xfrm>
          <a:prstGeom prst="rect">
            <a:avLst/>
          </a:prstGeom>
        </p:spPr>
      </p:pic>
      <p:sp>
        <p:nvSpPr>
          <p:cNvPr id="10" name="TextBox 9">
            <a:extLst>
              <a:ext uri="{FF2B5EF4-FFF2-40B4-BE49-F238E27FC236}">
                <a16:creationId xmlns:a16="http://schemas.microsoft.com/office/drawing/2014/main" xmlns="" id="{5B5ADA9B-F57C-4D3B-B7CC-0243B8F72696}"/>
              </a:ext>
            </a:extLst>
          </p:cNvPr>
          <p:cNvSpPr txBox="1"/>
          <p:nvPr/>
        </p:nvSpPr>
        <p:spPr>
          <a:xfrm rot="20172930">
            <a:off x="926582" y="1191238"/>
            <a:ext cx="167898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spTree>
    <p:extLst>
      <p:ext uri="{BB962C8B-B14F-4D97-AF65-F5344CB8AC3E}">
        <p14:creationId xmlns:p14="http://schemas.microsoft.com/office/powerpoint/2010/main" val="541653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23ACE4-C0C4-1421-1806-943083FC7388}"/>
              </a:ext>
            </a:extLst>
          </p:cNvPr>
          <p:cNvPicPr>
            <a:picLocks noChangeAspect="1"/>
          </p:cNvPicPr>
          <p:nvPr/>
        </p:nvPicPr>
        <p:blipFill>
          <a:blip r:embed="rId3"/>
          <a:stretch>
            <a:fillRect/>
          </a:stretch>
        </p:blipFill>
        <p:spPr>
          <a:xfrm>
            <a:off x="-3125336" y="3133"/>
            <a:ext cx="15317336" cy="6861527"/>
          </a:xfrm>
          <a:prstGeom prst="rect">
            <a:avLst/>
          </a:prstGeom>
        </p:spPr>
      </p:pic>
      <p:grpSp>
        <p:nvGrpSpPr>
          <p:cNvPr id="1030" name="Group 1029">
            <a:extLst>
              <a:ext uri="{FF2B5EF4-FFF2-40B4-BE49-F238E27FC236}">
                <a16:creationId xmlns:a16="http://schemas.microsoft.com/office/drawing/2014/main" xmlns="" id="{518FD52C-F61F-A4DE-C6D2-D0415AA898ED}"/>
              </a:ext>
            </a:extLst>
          </p:cNvPr>
          <p:cNvGrpSpPr/>
          <p:nvPr/>
        </p:nvGrpSpPr>
        <p:grpSpPr>
          <a:xfrm>
            <a:off x="-146304" y="352940"/>
            <a:ext cx="11247120" cy="826016"/>
            <a:chOff x="825624" y="606090"/>
            <a:chExt cx="10647284" cy="826016"/>
          </a:xfrm>
        </p:grpSpPr>
        <p:sp>
          <p:nvSpPr>
            <p:cNvPr id="1029" name="Rectangle: Rounded Corners 1028">
              <a:extLst>
                <a:ext uri="{FF2B5EF4-FFF2-40B4-BE49-F238E27FC236}">
                  <a16:creationId xmlns:a16="http://schemas.microsoft.com/office/drawing/2014/main" xmlns=""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xmlns="" id="{A45A6BB1-E6CB-65CD-9913-C35F047ECCA4}"/>
                </a:ext>
              </a:extLst>
            </p:cNvPr>
            <p:cNvSpPr txBox="1"/>
            <p:nvPr/>
          </p:nvSpPr>
          <p:spPr>
            <a:xfrm>
              <a:off x="952139" y="606090"/>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xmlns="" id="{921E04CC-BE8A-B803-2948-E585A889A895}"/>
              </a:ext>
            </a:extLst>
          </p:cNvPr>
          <p:cNvPicPr>
            <a:picLocks noChangeAspect="1"/>
          </p:cNvPicPr>
          <p:nvPr/>
        </p:nvPicPr>
        <p:blipFill>
          <a:blip r:embed="rId4"/>
          <a:stretch>
            <a:fillRect/>
          </a:stretch>
        </p:blipFill>
        <p:spPr>
          <a:xfrm>
            <a:off x="-146304" y="1528762"/>
            <a:ext cx="11686032"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2484B42E-2C97-1391-4A22-1DC68F3FDB1B}"/>
              </a:ext>
            </a:extLst>
          </p:cNvPr>
          <p:cNvPicPr>
            <a:picLocks noChangeAspect="1"/>
          </p:cNvPicPr>
          <p:nvPr/>
        </p:nvPicPr>
        <p:blipFill>
          <a:blip r:embed="rId2"/>
          <a:stretch>
            <a:fillRect/>
          </a:stretch>
        </p:blipFill>
        <p:spPr>
          <a:xfrm>
            <a:off x="-4334256" y="3133"/>
            <a:ext cx="18745200"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xmlns=""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xmlns=""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xmlns=""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xmlns=""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xmlns=""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xmlns=""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xmlns=""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xmlns=""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xmlns=""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394" y="0"/>
            <a:ext cx="152763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1090406" y="3236862"/>
            <a:ext cx="2154414" cy="3184934"/>
          </a:xfrm>
          <a:prstGeom prst="rect">
            <a:avLst/>
          </a:prstGeom>
        </p:spPr>
      </p:pic>
      <p:pic>
        <p:nvPicPr>
          <p:cNvPr id="2" name="Picture 1">
            <a:extLst>
              <a:ext uri="{FF2B5EF4-FFF2-40B4-BE49-F238E27FC236}">
                <a16:creationId xmlns:a16="http://schemas.microsoft.com/office/drawing/2014/main" xmlns="" id="{4C33A8DC-28C7-0511-8D12-87C016E610C1}"/>
              </a:ext>
            </a:extLst>
          </p:cNvPr>
          <p:cNvPicPr>
            <a:picLocks noChangeAspect="1"/>
          </p:cNvPicPr>
          <p:nvPr/>
        </p:nvPicPr>
        <p:blipFill>
          <a:blip r:embed="rId6"/>
          <a:stretch>
            <a:fillRect/>
          </a:stretch>
        </p:blipFill>
        <p:spPr>
          <a:xfrm>
            <a:off x="2464679" y="1664954"/>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3057099" y="0"/>
            <a:ext cx="15245003"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2947915" y="476655"/>
            <a:ext cx="14728112"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xmlns="" id="{838EA7A6-BFF9-6964-B05D-8762489B76CC}"/>
              </a:ext>
            </a:extLst>
          </p:cNvPr>
          <p:cNvGrpSpPr/>
          <p:nvPr/>
        </p:nvGrpSpPr>
        <p:grpSpPr>
          <a:xfrm>
            <a:off x="789923" y="890614"/>
            <a:ext cx="4140378" cy="5094313"/>
            <a:chOff x="778745" y="3815769"/>
            <a:chExt cx="8052842" cy="922866"/>
          </a:xfrm>
        </p:grpSpPr>
        <p:pic>
          <p:nvPicPr>
            <p:cNvPr id="16" name="Picture 2">
              <a:extLst>
                <a:ext uri="{FF2B5EF4-FFF2-40B4-BE49-F238E27FC236}">
                  <a16:creationId xmlns:a16="http://schemas.microsoft.com/office/drawing/2014/main" xmlns=""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xmlns=""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xmlns=""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xmlns=""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xmlns=""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xmlns=""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xmlns=""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xmlns=""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xmlns=""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xmlns=""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xmlns=""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xmlns=""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xmlns=""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xmlns=""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xmlns=""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xmlns=""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xmlns=""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xmlns=""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xmlns="" id="{C76DF85F-BCA8-4026-7038-925C47397229}"/>
              </a:ext>
            </a:extLst>
          </p:cNvPr>
          <p:cNvGrpSpPr/>
          <p:nvPr/>
        </p:nvGrpSpPr>
        <p:grpSpPr>
          <a:xfrm>
            <a:off x="1033463" y="2609096"/>
            <a:ext cx="1200150" cy="1000879"/>
            <a:chOff x="4390276" y="398934"/>
            <a:chExt cx="2459755" cy="1163536"/>
          </a:xfrm>
        </p:grpSpPr>
        <p:grpSp>
          <p:nvGrpSpPr>
            <p:cNvPr id="69" name="Group 68">
              <a:extLst>
                <a:ext uri="{FF2B5EF4-FFF2-40B4-BE49-F238E27FC236}">
                  <a16:creationId xmlns:a16="http://schemas.microsoft.com/office/drawing/2014/main" xmlns=""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xmlns=""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xmlns=""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xmlns=""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xmlns=""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xmlns=""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xmlns=""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xmlns=""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xmlns=""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xmlns=""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xmlns=""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xmlns=""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xmlns=""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xmlns=""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xmlns=""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xmlns=""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xmlns=""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xmlns=""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xmlns=""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xmlns=""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xmlns=""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xmlns=""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xmlns=""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xmlns=""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xmlns=""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xmlns=""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xmlns=""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xmlns=""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xmlns=""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xmlns=""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xmlns=""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xmlns=""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xmlns=""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xmlns=""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xmlns=""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xmlns=""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xmlns=""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xmlns=""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xmlns=""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xmlns=""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xmlns=""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xmlns=""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xmlns=""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xmlns=""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xmlns="" id="{F12889BD-2FB4-8CF4-1EF2-29BA60C6CF2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xmlns=""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xmlns=""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xmlns=""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xmlns=""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xmlns="" id="{7EFAB3C8-CF37-B4F4-4109-CCECCC6E40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xmlns=""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xmlns=""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xmlns="" id="{F2FAEF49-2CF9-17BD-C56B-8FBC115E3D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xmlns=""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xmlns=""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xmlns="" id="{BCC32425-922D-144B-D519-DE04F2F3678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xmlns=""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xmlns=""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xmlns=""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xmlns=""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xmlns="" id="{5CA39A77-15C9-7B3B-5767-BE8B4FC7F32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xmlns=""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xmlns=""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xmlns=""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xmlns=""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xmlns="" id="{57BA7602-04EF-7D38-746B-D2449068BC1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xmlns=""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xmlns=""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xmlns=""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xmlns=""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xmlns="" id="{FB8F06BF-DDFE-072A-A282-1A5047716B3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xmlns=""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xmlns=""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3111690" y="-1132764"/>
            <a:ext cx="15299594" cy="7990764"/>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694944" y="382054"/>
            <a:ext cx="12240262" cy="5461772"/>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xmlns="" id="{3D548020-80D8-6D4E-7C54-5997E549FC85}"/>
              </a:ext>
            </a:extLst>
          </p:cNvPr>
          <p:cNvGrpSpPr/>
          <p:nvPr/>
        </p:nvGrpSpPr>
        <p:grpSpPr>
          <a:xfrm>
            <a:off x="3267112" y="382054"/>
            <a:ext cx="4438212" cy="5094313"/>
            <a:chOff x="778745" y="3815769"/>
            <a:chExt cx="8052842" cy="922866"/>
          </a:xfrm>
        </p:grpSpPr>
        <p:pic>
          <p:nvPicPr>
            <p:cNvPr id="112" name="Picture 2">
              <a:extLst>
                <a:ext uri="{FF2B5EF4-FFF2-40B4-BE49-F238E27FC236}">
                  <a16:creationId xmlns:a16="http://schemas.microsoft.com/office/drawing/2014/main" xmlns=""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xmlns=""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xmlns=""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xmlns=""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xmlns=""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xmlns=""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xmlns=""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xmlns=""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xmlns=""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xmlns="" id="{7EFAB3C8-CF37-B4F4-4109-CCECCC6E40C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xmlns=""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xmlns=""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xmlns=""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xmlns=""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xmlns="" id="{BCC32425-922D-144B-D519-DE04F2F367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xmlns=""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xmlns=""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xmlns=""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xmlns=""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xmlns="" id="{5CA39A77-15C9-7B3B-5767-BE8B4FC7F32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xmlns=""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xmlns=""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xmlns=""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xmlns=""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xmlns="" id="{57BA7602-04EF-7D38-746B-D2449068BC1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xmlns=""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xmlns=""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xmlns=""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xmlns=""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xmlns="" id="{FB8F06BF-DDFE-072A-A282-1A5047716B3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xmlns=""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xmlns=""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xmlns=""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xmlns="" id="{B7D75952-C610-D357-A53B-5A097E0F184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xmlns=""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xmlns=""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xmlns=""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xmlns="" id="{F3D90964-8677-7F25-7C28-7D1797B1D4B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xmlns=""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xmlns=""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xmlns="" id="{B977DA47-32DD-5C87-323A-8ED4CDC3F4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3043451" y="-512064"/>
            <a:ext cx="15235451" cy="7370064"/>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310896" y="1993392"/>
            <a:ext cx="11706570" cy="4577583"/>
          </a:xfrm>
          <a:custGeom>
            <a:avLst/>
            <a:gdLst>
              <a:gd name="connsiteX0" fmla="*/ 0 w 11706570"/>
              <a:gd name="connsiteY0" fmla="*/ 428461 h 4577583"/>
              <a:gd name="connsiteX1" fmla="*/ 609415 w 11706570"/>
              <a:gd name="connsiteY1" fmla="*/ 0 h 4577583"/>
              <a:gd name="connsiteX2" fmla="*/ 11097153 w 11706570"/>
              <a:gd name="connsiteY2" fmla="*/ 0 h 4577583"/>
              <a:gd name="connsiteX3" fmla="*/ 11706570 w 11706570"/>
              <a:gd name="connsiteY3" fmla="*/ 428461 h 4577583"/>
              <a:gd name="connsiteX4" fmla="*/ 11706570 w 11706570"/>
              <a:gd name="connsiteY4" fmla="*/ 4149120 h 4577583"/>
              <a:gd name="connsiteX5" fmla="*/ 11097153 w 11706570"/>
              <a:gd name="connsiteY5" fmla="*/ 4577583 h 4577583"/>
              <a:gd name="connsiteX6" fmla="*/ 609415 w 11706570"/>
              <a:gd name="connsiteY6" fmla="*/ 4577583 h 4577583"/>
              <a:gd name="connsiteX7" fmla="*/ 0 w 11706570"/>
              <a:gd name="connsiteY7" fmla="*/ 4149120 h 4577583"/>
              <a:gd name="connsiteX8" fmla="*/ 0 w 11706570"/>
              <a:gd name="connsiteY8" fmla="*/ 428461 h 4577583"/>
              <a:gd name="connsiteX0" fmla="*/ 0 w 11706570"/>
              <a:gd name="connsiteY0" fmla="*/ 428461 h 4577583"/>
              <a:gd name="connsiteX1" fmla="*/ 609415 w 11706570"/>
              <a:gd name="connsiteY1" fmla="*/ 0 h 4577583"/>
              <a:gd name="connsiteX2" fmla="*/ 11097153 w 11706570"/>
              <a:gd name="connsiteY2" fmla="*/ 0 h 4577583"/>
              <a:gd name="connsiteX3" fmla="*/ 11706570 w 11706570"/>
              <a:gd name="connsiteY3" fmla="*/ 428461 h 4577583"/>
              <a:gd name="connsiteX4" fmla="*/ 11706570 w 11706570"/>
              <a:gd name="connsiteY4" fmla="*/ 4149120 h 4577583"/>
              <a:gd name="connsiteX5" fmla="*/ 11097153 w 11706570"/>
              <a:gd name="connsiteY5" fmla="*/ 4577583 h 4577583"/>
              <a:gd name="connsiteX6" fmla="*/ 609415 w 11706570"/>
              <a:gd name="connsiteY6" fmla="*/ 4577583 h 4577583"/>
              <a:gd name="connsiteX7" fmla="*/ 0 w 11706570"/>
              <a:gd name="connsiteY7" fmla="*/ 4149120 h 4577583"/>
              <a:gd name="connsiteX8" fmla="*/ 0 w 11706570"/>
              <a:gd name="connsiteY8" fmla="*/ 428461 h 4577583"/>
              <a:gd name="connsiteX0" fmla="*/ 0 w 11706570"/>
              <a:gd name="connsiteY0" fmla="*/ 428461 h 4577583"/>
              <a:gd name="connsiteX1" fmla="*/ 609415 w 11706570"/>
              <a:gd name="connsiteY1" fmla="*/ 0 h 4577583"/>
              <a:gd name="connsiteX2" fmla="*/ 11097153 w 11706570"/>
              <a:gd name="connsiteY2" fmla="*/ 0 h 4577583"/>
              <a:gd name="connsiteX3" fmla="*/ 11706570 w 11706570"/>
              <a:gd name="connsiteY3" fmla="*/ 428461 h 4577583"/>
              <a:gd name="connsiteX4" fmla="*/ 11706570 w 11706570"/>
              <a:gd name="connsiteY4" fmla="*/ 4149120 h 4577583"/>
              <a:gd name="connsiteX5" fmla="*/ 11097153 w 11706570"/>
              <a:gd name="connsiteY5" fmla="*/ 4577583 h 4577583"/>
              <a:gd name="connsiteX6" fmla="*/ 609415 w 11706570"/>
              <a:gd name="connsiteY6" fmla="*/ 4577583 h 4577583"/>
              <a:gd name="connsiteX7" fmla="*/ 0 w 11706570"/>
              <a:gd name="connsiteY7" fmla="*/ 4149120 h 4577583"/>
              <a:gd name="connsiteX8" fmla="*/ 0 w 11706570"/>
              <a:gd name="connsiteY8" fmla="*/ 428461 h 457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570" h="4577583" fill="none" extrusionOk="0">
                <a:moveTo>
                  <a:pt x="0" y="428461"/>
                </a:moveTo>
                <a:cubicBezTo>
                  <a:pt x="-74061" y="182180"/>
                  <a:pt x="321008" y="33067"/>
                  <a:pt x="609415" y="0"/>
                </a:cubicBezTo>
                <a:cubicBezTo>
                  <a:pt x="5835967" y="261020"/>
                  <a:pt x="8900765" y="517995"/>
                  <a:pt x="11097153" y="0"/>
                </a:cubicBezTo>
                <a:cubicBezTo>
                  <a:pt x="11466493" y="40778"/>
                  <a:pt x="11758966" y="245810"/>
                  <a:pt x="11706570" y="428461"/>
                </a:cubicBezTo>
                <a:cubicBezTo>
                  <a:pt x="11666406" y="1221010"/>
                  <a:pt x="11811980" y="3529975"/>
                  <a:pt x="11706570" y="4149120"/>
                </a:cubicBezTo>
                <a:cubicBezTo>
                  <a:pt x="11591652" y="4401886"/>
                  <a:pt x="11329127" y="4516968"/>
                  <a:pt x="11097153" y="4577583"/>
                </a:cubicBezTo>
                <a:cubicBezTo>
                  <a:pt x="6986409" y="4658612"/>
                  <a:pt x="3147082" y="4315053"/>
                  <a:pt x="609415" y="4577583"/>
                </a:cubicBezTo>
                <a:cubicBezTo>
                  <a:pt x="282146" y="4478355"/>
                  <a:pt x="-44800" y="4405661"/>
                  <a:pt x="0" y="4149120"/>
                </a:cubicBezTo>
                <a:cubicBezTo>
                  <a:pt x="19501" y="3759605"/>
                  <a:pt x="114358" y="1010027"/>
                  <a:pt x="0" y="428461"/>
                </a:cubicBezTo>
                <a:close/>
              </a:path>
              <a:path w="11706570" h="4577583" stroke="0" extrusionOk="0">
                <a:moveTo>
                  <a:pt x="0" y="428461"/>
                </a:moveTo>
                <a:cubicBezTo>
                  <a:pt x="-52586" y="235404"/>
                  <a:pt x="304897" y="-24333"/>
                  <a:pt x="609415" y="0"/>
                </a:cubicBezTo>
                <a:cubicBezTo>
                  <a:pt x="1107457" y="900656"/>
                  <a:pt x="6926617" y="-39746"/>
                  <a:pt x="11097153" y="0"/>
                </a:cubicBezTo>
                <a:cubicBezTo>
                  <a:pt x="11413436" y="75147"/>
                  <a:pt x="11658302" y="240852"/>
                  <a:pt x="11706570" y="428461"/>
                </a:cubicBezTo>
                <a:cubicBezTo>
                  <a:pt x="11821618" y="624328"/>
                  <a:pt x="11517872" y="2843790"/>
                  <a:pt x="11706570" y="4149120"/>
                </a:cubicBezTo>
                <a:cubicBezTo>
                  <a:pt x="11782017" y="4438799"/>
                  <a:pt x="11423472" y="4611924"/>
                  <a:pt x="11097153" y="4577583"/>
                </a:cubicBezTo>
                <a:cubicBezTo>
                  <a:pt x="6502157" y="4995385"/>
                  <a:pt x="3427462" y="3875275"/>
                  <a:pt x="609415" y="4577583"/>
                </a:cubicBezTo>
                <a:cubicBezTo>
                  <a:pt x="354065" y="4557471"/>
                  <a:pt x="-4782" y="4341730"/>
                  <a:pt x="0" y="4149120"/>
                </a:cubicBezTo>
                <a:cubicBezTo>
                  <a:pt x="284312" y="3861864"/>
                  <a:pt x="-193697" y="1741083"/>
                  <a:pt x="0" y="428461"/>
                </a:cubicBezTo>
                <a:close/>
              </a:path>
              <a:path w="11706570" h="4577583" fill="none" stroke="0" extrusionOk="0">
                <a:moveTo>
                  <a:pt x="0" y="428461"/>
                </a:moveTo>
                <a:cubicBezTo>
                  <a:pt x="-92632" y="178186"/>
                  <a:pt x="219581" y="-21487"/>
                  <a:pt x="609415" y="0"/>
                </a:cubicBezTo>
                <a:cubicBezTo>
                  <a:pt x="6138947" y="12917"/>
                  <a:pt x="8834024" y="-14796"/>
                  <a:pt x="11097153" y="0"/>
                </a:cubicBezTo>
                <a:cubicBezTo>
                  <a:pt x="11376819" y="22886"/>
                  <a:pt x="11726598" y="235031"/>
                  <a:pt x="11706570" y="428461"/>
                </a:cubicBezTo>
                <a:cubicBezTo>
                  <a:pt x="11475110" y="1345984"/>
                  <a:pt x="11824329" y="3676495"/>
                  <a:pt x="11706570" y="4149120"/>
                </a:cubicBezTo>
                <a:cubicBezTo>
                  <a:pt x="11728539" y="4382057"/>
                  <a:pt x="11380802" y="4586978"/>
                  <a:pt x="11097153" y="4577583"/>
                </a:cubicBezTo>
                <a:cubicBezTo>
                  <a:pt x="7548532" y="4739310"/>
                  <a:pt x="3098692" y="4393248"/>
                  <a:pt x="609415" y="4577583"/>
                </a:cubicBezTo>
                <a:cubicBezTo>
                  <a:pt x="318269" y="4530727"/>
                  <a:pt x="-10895" y="4443227"/>
                  <a:pt x="0" y="4149120"/>
                </a:cubicBezTo>
                <a:cubicBezTo>
                  <a:pt x="195718" y="3763171"/>
                  <a:pt x="126705" y="1019226"/>
                  <a:pt x="0" y="428461"/>
                </a:cubicBezTo>
                <a:close/>
              </a:path>
              <a:path w="11706570" h="4577583" fill="none" stroke="0" extrusionOk="0">
                <a:moveTo>
                  <a:pt x="0" y="428461"/>
                </a:moveTo>
                <a:cubicBezTo>
                  <a:pt x="-54468" y="183807"/>
                  <a:pt x="287213" y="25878"/>
                  <a:pt x="609415" y="0"/>
                </a:cubicBezTo>
                <a:cubicBezTo>
                  <a:pt x="6189004" y="256264"/>
                  <a:pt x="8760112" y="202000"/>
                  <a:pt x="11097153" y="0"/>
                </a:cubicBezTo>
                <a:cubicBezTo>
                  <a:pt x="11442264" y="60112"/>
                  <a:pt x="11740832" y="230599"/>
                  <a:pt x="11706570" y="428461"/>
                </a:cubicBezTo>
                <a:cubicBezTo>
                  <a:pt x="11574528" y="1289688"/>
                  <a:pt x="11881802" y="3572889"/>
                  <a:pt x="11706570" y="4149120"/>
                </a:cubicBezTo>
                <a:cubicBezTo>
                  <a:pt x="11675061" y="4401123"/>
                  <a:pt x="11394663" y="4504769"/>
                  <a:pt x="11097153" y="4577583"/>
                </a:cubicBezTo>
                <a:cubicBezTo>
                  <a:pt x="6820750" y="4606755"/>
                  <a:pt x="3185451" y="4634955"/>
                  <a:pt x="609415" y="4577583"/>
                </a:cubicBezTo>
                <a:cubicBezTo>
                  <a:pt x="275659" y="4447436"/>
                  <a:pt x="-46110" y="4409680"/>
                  <a:pt x="0" y="4149120"/>
                </a:cubicBezTo>
                <a:cubicBezTo>
                  <a:pt x="117212" y="3782277"/>
                  <a:pt x="82740" y="971593"/>
                  <a:pt x="0" y="42846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10347056-A807-5F20-1F3C-02DF63DC9B2F}"/>
              </a:ext>
            </a:extLst>
          </p:cNvPr>
          <p:cNvGrpSpPr/>
          <p:nvPr/>
        </p:nvGrpSpPr>
        <p:grpSpPr>
          <a:xfrm>
            <a:off x="455616" y="189970"/>
            <a:ext cx="10005120" cy="1249489"/>
            <a:chOff x="825624" y="606089"/>
            <a:chExt cx="11022119" cy="1826822"/>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89"/>
              <a:ext cx="11022119" cy="1826822"/>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165908" y="689142"/>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4"/>
          <a:stretch>
            <a:fillRect/>
          </a:stretch>
        </p:blipFill>
        <p:spPr>
          <a:xfrm>
            <a:off x="10228137" y="-142597"/>
            <a:ext cx="2034549" cy="1023258"/>
          </a:xfrm>
          <a:prstGeom prst="rect">
            <a:avLst/>
          </a:prstGeom>
        </p:spPr>
      </p:pic>
      <p:sp>
        <p:nvSpPr>
          <p:cNvPr id="8" name="TextBox 7">
            <a:extLst>
              <a:ext uri="{FF2B5EF4-FFF2-40B4-BE49-F238E27FC236}">
                <a16:creationId xmlns:a16="http://schemas.microsoft.com/office/drawing/2014/main" xmlns="" id="{101AF2DA-EAFD-9F1A-A702-8A4D3B711CA5}"/>
              </a:ext>
            </a:extLst>
          </p:cNvPr>
          <p:cNvSpPr txBox="1"/>
          <p:nvPr/>
        </p:nvSpPr>
        <p:spPr>
          <a:xfrm>
            <a:off x="182879" y="2438400"/>
            <a:ext cx="10789921"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28AE0981-82F2-7DA2-2708-CC7A841706D0}"/>
              </a:ext>
            </a:extLst>
          </p:cNvPr>
          <p:cNvPicPr>
            <a:picLocks noChangeAspect="1"/>
          </p:cNvPicPr>
          <p:nvPr/>
        </p:nvPicPr>
        <p:blipFill>
          <a:blip r:embed="rId5"/>
          <a:stretch>
            <a:fillRect/>
          </a:stretch>
        </p:blipFill>
        <p:spPr>
          <a:xfrm>
            <a:off x="5437333" y="2295752"/>
            <a:ext cx="1161761" cy="876300"/>
          </a:xfrm>
          <a:prstGeom prst="rect">
            <a:avLst/>
          </a:prstGeom>
        </p:spPr>
      </p:pic>
      <p:pic>
        <p:nvPicPr>
          <p:cNvPr id="19" name="Picture 18">
            <a:extLst>
              <a:ext uri="{FF2B5EF4-FFF2-40B4-BE49-F238E27FC236}">
                <a16:creationId xmlns:a16="http://schemas.microsoft.com/office/drawing/2014/main" xmlns="" id="{664F07FF-3979-1B69-8771-DB931029B1E2}"/>
              </a:ext>
            </a:extLst>
          </p:cNvPr>
          <p:cNvPicPr>
            <a:picLocks noChangeAspect="1"/>
          </p:cNvPicPr>
          <p:nvPr/>
        </p:nvPicPr>
        <p:blipFill>
          <a:blip r:embed="rId5"/>
          <a:stretch>
            <a:fillRect/>
          </a:stretch>
        </p:blipFill>
        <p:spPr>
          <a:xfrm>
            <a:off x="3419091" y="2990850"/>
            <a:ext cx="1161761" cy="876300"/>
          </a:xfrm>
          <a:prstGeom prst="rect">
            <a:avLst/>
          </a:prstGeom>
        </p:spPr>
      </p:pic>
      <p:pic>
        <p:nvPicPr>
          <p:cNvPr id="25" name="Picture 24">
            <a:extLst>
              <a:ext uri="{FF2B5EF4-FFF2-40B4-BE49-F238E27FC236}">
                <a16:creationId xmlns:a16="http://schemas.microsoft.com/office/drawing/2014/main" xmlns="" id="{F69748D5-D1DE-65E8-B6DA-69D114065C48}"/>
              </a:ext>
            </a:extLst>
          </p:cNvPr>
          <p:cNvPicPr>
            <a:picLocks noChangeAspect="1"/>
          </p:cNvPicPr>
          <p:nvPr/>
        </p:nvPicPr>
        <p:blipFill>
          <a:blip r:embed="rId5"/>
          <a:stretch>
            <a:fillRect/>
          </a:stretch>
        </p:blipFill>
        <p:spPr>
          <a:xfrm>
            <a:off x="1219200" y="3671024"/>
            <a:ext cx="934460" cy="704850"/>
          </a:xfrm>
          <a:prstGeom prst="rect">
            <a:avLst/>
          </a:prstGeom>
        </p:spPr>
      </p:pic>
      <p:pic>
        <p:nvPicPr>
          <p:cNvPr id="26" name="Picture 25">
            <a:extLst>
              <a:ext uri="{FF2B5EF4-FFF2-40B4-BE49-F238E27FC236}">
                <a16:creationId xmlns:a16="http://schemas.microsoft.com/office/drawing/2014/main" xmlns="" id="{FC654000-1EC8-69AD-6A1C-75DCF8C78403}"/>
              </a:ext>
            </a:extLst>
          </p:cNvPr>
          <p:cNvPicPr>
            <a:picLocks noChangeAspect="1"/>
          </p:cNvPicPr>
          <p:nvPr/>
        </p:nvPicPr>
        <p:blipFill>
          <a:blip r:embed="rId5"/>
          <a:stretch>
            <a:fillRect/>
          </a:stretch>
        </p:blipFill>
        <p:spPr>
          <a:xfrm>
            <a:off x="5973930" y="3685949"/>
            <a:ext cx="1272888" cy="787691"/>
          </a:xfrm>
          <a:prstGeom prst="rect">
            <a:avLst/>
          </a:prstGeom>
        </p:spPr>
      </p:pic>
      <p:pic>
        <p:nvPicPr>
          <p:cNvPr id="27" name="Picture 26">
            <a:extLst>
              <a:ext uri="{FF2B5EF4-FFF2-40B4-BE49-F238E27FC236}">
                <a16:creationId xmlns:a16="http://schemas.microsoft.com/office/drawing/2014/main" xmlns="" id="{E491117A-7039-D5AA-0184-8C38C5BFB22B}"/>
              </a:ext>
            </a:extLst>
          </p:cNvPr>
          <p:cNvPicPr>
            <a:picLocks noChangeAspect="1"/>
          </p:cNvPicPr>
          <p:nvPr/>
        </p:nvPicPr>
        <p:blipFill>
          <a:blip r:embed="rId5"/>
          <a:stretch>
            <a:fillRect/>
          </a:stretch>
        </p:blipFill>
        <p:spPr>
          <a:xfrm>
            <a:off x="2375274" y="4282183"/>
            <a:ext cx="1025237" cy="704850"/>
          </a:xfrm>
          <a:prstGeom prst="rect">
            <a:avLst/>
          </a:prstGeom>
        </p:spPr>
      </p:pic>
      <p:pic>
        <p:nvPicPr>
          <p:cNvPr id="28" name="Picture 27">
            <a:extLst>
              <a:ext uri="{FF2B5EF4-FFF2-40B4-BE49-F238E27FC236}">
                <a16:creationId xmlns:a16="http://schemas.microsoft.com/office/drawing/2014/main" xmlns="" id="{2BAD064B-EC29-AB0D-A0A2-22C525159BEC}"/>
              </a:ext>
            </a:extLst>
          </p:cNvPr>
          <p:cNvPicPr>
            <a:picLocks noChangeAspect="1"/>
          </p:cNvPicPr>
          <p:nvPr/>
        </p:nvPicPr>
        <p:blipFill>
          <a:blip r:embed="rId5"/>
          <a:stretch>
            <a:fillRect/>
          </a:stretch>
        </p:blipFill>
        <p:spPr>
          <a:xfrm>
            <a:off x="7246818" y="4375874"/>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3138985" y="0"/>
            <a:ext cx="15330985"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128016" y="1321796"/>
            <a:ext cx="11537338" cy="5297257"/>
          </a:xfrm>
          <a:custGeom>
            <a:avLst/>
            <a:gdLst>
              <a:gd name="connsiteX0" fmla="*/ 0 w 11537338"/>
              <a:gd name="connsiteY0" fmla="*/ 495823 h 5297257"/>
              <a:gd name="connsiteX1" fmla="*/ 600605 w 11537338"/>
              <a:gd name="connsiteY1" fmla="*/ 0 h 5297257"/>
              <a:gd name="connsiteX2" fmla="*/ 10936731 w 11537338"/>
              <a:gd name="connsiteY2" fmla="*/ 0 h 5297257"/>
              <a:gd name="connsiteX3" fmla="*/ 11537338 w 11537338"/>
              <a:gd name="connsiteY3" fmla="*/ 495823 h 5297257"/>
              <a:gd name="connsiteX4" fmla="*/ 11537338 w 11537338"/>
              <a:gd name="connsiteY4" fmla="*/ 4801433 h 5297257"/>
              <a:gd name="connsiteX5" fmla="*/ 10936731 w 11537338"/>
              <a:gd name="connsiteY5" fmla="*/ 5297257 h 5297257"/>
              <a:gd name="connsiteX6" fmla="*/ 600605 w 11537338"/>
              <a:gd name="connsiteY6" fmla="*/ 5297257 h 5297257"/>
              <a:gd name="connsiteX7" fmla="*/ 0 w 11537338"/>
              <a:gd name="connsiteY7" fmla="*/ 4801433 h 5297257"/>
              <a:gd name="connsiteX8" fmla="*/ 0 w 11537338"/>
              <a:gd name="connsiteY8" fmla="*/ 495823 h 5297257"/>
              <a:gd name="connsiteX0" fmla="*/ 0 w 11537338"/>
              <a:gd name="connsiteY0" fmla="*/ 495823 h 5297257"/>
              <a:gd name="connsiteX1" fmla="*/ 600605 w 11537338"/>
              <a:gd name="connsiteY1" fmla="*/ 0 h 5297257"/>
              <a:gd name="connsiteX2" fmla="*/ 10936731 w 11537338"/>
              <a:gd name="connsiteY2" fmla="*/ 0 h 5297257"/>
              <a:gd name="connsiteX3" fmla="*/ 11537338 w 11537338"/>
              <a:gd name="connsiteY3" fmla="*/ 495823 h 5297257"/>
              <a:gd name="connsiteX4" fmla="*/ 11537338 w 11537338"/>
              <a:gd name="connsiteY4" fmla="*/ 4801433 h 5297257"/>
              <a:gd name="connsiteX5" fmla="*/ 10936731 w 11537338"/>
              <a:gd name="connsiteY5" fmla="*/ 5297257 h 5297257"/>
              <a:gd name="connsiteX6" fmla="*/ 600605 w 11537338"/>
              <a:gd name="connsiteY6" fmla="*/ 5297257 h 5297257"/>
              <a:gd name="connsiteX7" fmla="*/ 0 w 11537338"/>
              <a:gd name="connsiteY7" fmla="*/ 4801433 h 5297257"/>
              <a:gd name="connsiteX8" fmla="*/ 0 w 11537338"/>
              <a:gd name="connsiteY8" fmla="*/ 495823 h 5297257"/>
              <a:gd name="connsiteX0" fmla="*/ 0 w 11537338"/>
              <a:gd name="connsiteY0" fmla="*/ 495823 h 5297257"/>
              <a:gd name="connsiteX1" fmla="*/ 600605 w 11537338"/>
              <a:gd name="connsiteY1" fmla="*/ 0 h 5297257"/>
              <a:gd name="connsiteX2" fmla="*/ 10936731 w 11537338"/>
              <a:gd name="connsiteY2" fmla="*/ 0 h 5297257"/>
              <a:gd name="connsiteX3" fmla="*/ 11537338 w 11537338"/>
              <a:gd name="connsiteY3" fmla="*/ 495823 h 5297257"/>
              <a:gd name="connsiteX4" fmla="*/ 11537338 w 11537338"/>
              <a:gd name="connsiteY4" fmla="*/ 4801433 h 5297257"/>
              <a:gd name="connsiteX5" fmla="*/ 10936731 w 11537338"/>
              <a:gd name="connsiteY5" fmla="*/ 5297257 h 5297257"/>
              <a:gd name="connsiteX6" fmla="*/ 600605 w 11537338"/>
              <a:gd name="connsiteY6" fmla="*/ 5297257 h 5297257"/>
              <a:gd name="connsiteX7" fmla="*/ 0 w 11537338"/>
              <a:gd name="connsiteY7" fmla="*/ 4801433 h 5297257"/>
              <a:gd name="connsiteX8" fmla="*/ 0 w 115373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7338" h="5297257" fill="none" extrusionOk="0">
                <a:moveTo>
                  <a:pt x="0" y="495823"/>
                </a:moveTo>
                <a:cubicBezTo>
                  <a:pt x="-93239" y="208185"/>
                  <a:pt x="317166" y="36581"/>
                  <a:pt x="600605" y="0"/>
                </a:cubicBezTo>
                <a:cubicBezTo>
                  <a:pt x="5922212" y="540219"/>
                  <a:pt x="8757168" y="389993"/>
                  <a:pt x="10936731" y="0"/>
                </a:cubicBezTo>
                <a:cubicBezTo>
                  <a:pt x="11306851" y="56162"/>
                  <a:pt x="11590162" y="282314"/>
                  <a:pt x="11537338" y="495823"/>
                </a:cubicBezTo>
                <a:cubicBezTo>
                  <a:pt x="11506885" y="1417547"/>
                  <a:pt x="11668100" y="3960017"/>
                  <a:pt x="11537338" y="4801433"/>
                </a:cubicBezTo>
                <a:cubicBezTo>
                  <a:pt x="11431028" y="5091735"/>
                  <a:pt x="11194261" y="5252348"/>
                  <a:pt x="10936731" y="5297257"/>
                </a:cubicBezTo>
                <a:cubicBezTo>
                  <a:pt x="7025450" y="5404895"/>
                  <a:pt x="3091131" y="5013949"/>
                  <a:pt x="600605" y="5297257"/>
                </a:cubicBezTo>
                <a:cubicBezTo>
                  <a:pt x="281018" y="5145628"/>
                  <a:pt x="-61261" y="5108023"/>
                  <a:pt x="0" y="4801433"/>
                </a:cubicBezTo>
                <a:cubicBezTo>
                  <a:pt x="9759" y="4363408"/>
                  <a:pt x="83693" y="1139438"/>
                  <a:pt x="0" y="495823"/>
                </a:cubicBezTo>
                <a:close/>
              </a:path>
              <a:path w="11537338" h="5297257" stroke="0" extrusionOk="0">
                <a:moveTo>
                  <a:pt x="0" y="495823"/>
                </a:moveTo>
                <a:cubicBezTo>
                  <a:pt x="-51059" y="243660"/>
                  <a:pt x="342648" y="-52280"/>
                  <a:pt x="600605" y="0"/>
                </a:cubicBezTo>
                <a:cubicBezTo>
                  <a:pt x="1074981" y="1005429"/>
                  <a:pt x="6365802" y="-23335"/>
                  <a:pt x="10936731" y="0"/>
                </a:cubicBezTo>
                <a:cubicBezTo>
                  <a:pt x="11246958" y="80734"/>
                  <a:pt x="11474647" y="286377"/>
                  <a:pt x="11537338" y="495823"/>
                </a:cubicBezTo>
                <a:cubicBezTo>
                  <a:pt x="11631809" y="870945"/>
                  <a:pt x="11310074" y="3290034"/>
                  <a:pt x="11537338" y="4801433"/>
                </a:cubicBezTo>
                <a:cubicBezTo>
                  <a:pt x="11601312" y="5121562"/>
                  <a:pt x="11246464" y="5368250"/>
                  <a:pt x="10936731" y="5297257"/>
                </a:cubicBezTo>
                <a:cubicBezTo>
                  <a:pt x="6462240" y="5629527"/>
                  <a:pt x="3351480" y="4520241"/>
                  <a:pt x="600605" y="5297257"/>
                </a:cubicBezTo>
                <a:cubicBezTo>
                  <a:pt x="350522" y="5272724"/>
                  <a:pt x="-5038" y="5023364"/>
                  <a:pt x="0" y="4801433"/>
                </a:cubicBezTo>
                <a:cubicBezTo>
                  <a:pt x="283366" y="4458512"/>
                  <a:pt x="-46322" y="1974388"/>
                  <a:pt x="0" y="495823"/>
                </a:cubicBezTo>
                <a:close/>
              </a:path>
              <a:path w="11537338" h="5297257" fill="none" stroke="0" extrusionOk="0">
                <a:moveTo>
                  <a:pt x="0" y="495823"/>
                </a:moveTo>
                <a:cubicBezTo>
                  <a:pt x="-89308" y="197692"/>
                  <a:pt x="211201" y="-33042"/>
                  <a:pt x="600605" y="0"/>
                </a:cubicBezTo>
                <a:cubicBezTo>
                  <a:pt x="6038133" y="45251"/>
                  <a:pt x="8789471" y="-153541"/>
                  <a:pt x="10936731" y="0"/>
                </a:cubicBezTo>
                <a:cubicBezTo>
                  <a:pt x="11222625" y="32148"/>
                  <a:pt x="11553910" y="277433"/>
                  <a:pt x="11537338" y="495823"/>
                </a:cubicBezTo>
                <a:cubicBezTo>
                  <a:pt x="11272149" y="1571674"/>
                  <a:pt x="11663914" y="4271962"/>
                  <a:pt x="11537338" y="4801433"/>
                </a:cubicBezTo>
                <a:cubicBezTo>
                  <a:pt x="11569927" y="5069997"/>
                  <a:pt x="11215912" y="5300296"/>
                  <a:pt x="10936731" y="5297257"/>
                </a:cubicBezTo>
                <a:cubicBezTo>
                  <a:pt x="7729773" y="5557671"/>
                  <a:pt x="3084965" y="5253072"/>
                  <a:pt x="600605" y="5297257"/>
                </a:cubicBezTo>
                <a:cubicBezTo>
                  <a:pt x="280483" y="5241751"/>
                  <a:pt x="-9348" y="5137981"/>
                  <a:pt x="0" y="4801433"/>
                </a:cubicBezTo>
                <a:cubicBezTo>
                  <a:pt x="235738" y="4391519"/>
                  <a:pt x="137733" y="1197972"/>
                  <a:pt x="0" y="495823"/>
                </a:cubicBezTo>
                <a:close/>
              </a:path>
              <a:path w="11537338" h="5297257" fill="none" stroke="0" extrusionOk="0">
                <a:moveTo>
                  <a:pt x="0" y="495823"/>
                </a:moveTo>
                <a:cubicBezTo>
                  <a:pt x="-65933" y="205506"/>
                  <a:pt x="254056" y="39730"/>
                  <a:pt x="600605" y="0"/>
                </a:cubicBezTo>
                <a:cubicBezTo>
                  <a:pt x="5884091" y="236202"/>
                  <a:pt x="8558370" y="235548"/>
                  <a:pt x="10936731" y="0"/>
                </a:cubicBezTo>
                <a:cubicBezTo>
                  <a:pt x="11281227" y="61518"/>
                  <a:pt x="11571342" y="264559"/>
                  <a:pt x="11537338" y="495823"/>
                </a:cubicBezTo>
                <a:cubicBezTo>
                  <a:pt x="11328450" y="1450138"/>
                  <a:pt x="11679623" y="4114199"/>
                  <a:pt x="11537338" y="4801433"/>
                </a:cubicBezTo>
                <a:cubicBezTo>
                  <a:pt x="11496700" y="5090986"/>
                  <a:pt x="11214263" y="5252641"/>
                  <a:pt x="10936731" y="5297257"/>
                </a:cubicBezTo>
                <a:cubicBezTo>
                  <a:pt x="7150562" y="5409453"/>
                  <a:pt x="3173865" y="5318093"/>
                  <a:pt x="600605" y="5297257"/>
                </a:cubicBezTo>
                <a:cubicBezTo>
                  <a:pt x="275763" y="5194063"/>
                  <a:pt x="-58025" y="5119477"/>
                  <a:pt x="0" y="4801433"/>
                </a:cubicBezTo>
                <a:cubicBezTo>
                  <a:pt x="102828" y="4361731"/>
                  <a:pt x="128308" y="1134362"/>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10347056-A807-5F20-1F3C-02DF63DC9B2F}"/>
              </a:ext>
            </a:extLst>
          </p:cNvPr>
          <p:cNvGrpSpPr/>
          <p:nvPr/>
        </p:nvGrpSpPr>
        <p:grpSpPr>
          <a:xfrm>
            <a:off x="778744" y="186571"/>
            <a:ext cx="9036606" cy="826016"/>
            <a:chOff x="825624" y="606090"/>
            <a:chExt cx="10741570" cy="826016"/>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xmlns=""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xmlns=""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xmlns=""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xmlns=""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xmlns=""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xmlns=""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xmlns=""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279392" y="67817"/>
            <a:ext cx="16471392"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2816352" y="1000126"/>
            <a:ext cx="14225674" cy="5618928"/>
          </a:xfrm>
          <a:custGeom>
            <a:avLst/>
            <a:gdLst>
              <a:gd name="connsiteX0" fmla="*/ 0 w 14225674"/>
              <a:gd name="connsiteY0" fmla="*/ 525931 h 5618928"/>
              <a:gd name="connsiteX1" fmla="*/ 740553 w 14225674"/>
              <a:gd name="connsiteY1" fmla="*/ 0 h 5618928"/>
              <a:gd name="connsiteX2" fmla="*/ 13485119 w 14225674"/>
              <a:gd name="connsiteY2" fmla="*/ 0 h 5618928"/>
              <a:gd name="connsiteX3" fmla="*/ 14225674 w 14225674"/>
              <a:gd name="connsiteY3" fmla="*/ 525931 h 5618928"/>
              <a:gd name="connsiteX4" fmla="*/ 14225674 w 14225674"/>
              <a:gd name="connsiteY4" fmla="*/ 5092995 h 5618928"/>
              <a:gd name="connsiteX5" fmla="*/ 13485119 w 14225674"/>
              <a:gd name="connsiteY5" fmla="*/ 5618928 h 5618928"/>
              <a:gd name="connsiteX6" fmla="*/ 740553 w 14225674"/>
              <a:gd name="connsiteY6" fmla="*/ 5618928 h 5618928"/>
              <a:gd name="connsiteX7" fmla="*/ 0 w 14225674"/>
              <a:gd name="connsiteY7" fmla="*/ 5092995 h 5618928"/>
              <a:gd name="connsiteX8" fmla="*/ 0 w 14225674"/>
              <a:gd name="connsiteY8" fmla="*/ 525931 h 5618928"/>
              <a:gd name="connsiteX0" fmla="*/ 0 w 14225674"/>
              <a:gd name="connsiteY0" fmla="*/ 525931 h 5618928"/>
              <a:gd name="connsiteX1" fmla="*/ 740553 w 14225674"/>
              <a:gd name="connsiteY1" fmla="*/ 0 h 5618928"/>
              <a:gd name="connsiteX2" fmla="*/ 13485119 w 14225674"/>
              <a:gd name="connsiteY2" fmla="*/ 0 h 5618928"/>
              <a:gd name="connsiteX3" fmla="*/ 14225674 w 14225674"/>
              <a:gd name="connsiteY3" fmla="*/ 525931 h 5618928"/>
              <a:gd name="connsiteX4" fmla="*/ 14225674 w 14225674"/>
              <a:gd name="connsiteY4" fmla="*/ 5092995 h 5618928"/>
              <a:gd name="connsiteX5" fmla="*/ 13485119 w 14225674"/>
              <a:gd name="connsiteY5" fmla="*/ 5618928 h 5618928"/>
              <a:gd name="connsiteX6" fmla="*/ 740553 w 14225674"/>
              <a:gd name="connsiteY6" fmla="*/ 5618928 h 5618928"/>
              <a:gd name="connsiteX7" fmla="*/ 0 w 14225674"/>
              <a:gd name="connsiteY7" fmla="*/ 5092995 h 5618928"/>
              <a:gd name="connsiteX8" fmla="*/ 0 w 14225674"/>
              <a:gd name="connsiteY8" fmla="*/ 525931 h 5618928"/>
              <a:gd name="connsiteX0" fmla="*/ 0 w 14225674"/>
              <a:gd name="connsiteY0" fmla="*/ 525931 h 5618928"/>
              <a:gd name="connsiteX1" fmla="*/ 740553 w 14225674"/>
              <a:gd name="connsiteY1" fmla="*/ 0 h 5618928"/>
              <a:gd name="connsiteX2" fmla="*/ 13485119 w 14225674"/>
              <a:gd name="connsiteY2" fmla="*/ 0 h 5618928"/>
              <a:gd name="connsiteX3" fmla="*/ 14225674 w 14225674"/>
              <a:gd name="connsiteY3" fmla="*/ 525931 h 5618928"/>
              <a:gd name="connsiteX4" fmla="*/ 14225674 w 14225674"/>
              <a:gd name="connsiteY4" fmla="*/ 5092995 h 5618928"/>
              <a:gd name="connsiteX5" fmla="*/ 13485119 w 14225674"/>
              <a:gd name="connsiteY5" fmla="*/ 5618928 h 5618928"/>
              <a:gd name="connsiteX6" fmla="*/ 740553 w 14225674"/>
              <a:gd name="connsiteY6" fmla="*/ 5618928 h 5618928"/>
              <a:gd name="connsiteX7" fmla="*/ 0 w 14225674"/>
              <a:gd name="connsiteY7" fmla="*/ 5092995 h 5618928"/>
              <a:gd name="connsiteX8" fmla="*/ 0 w 14225674"/>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5674" h="5618928" fill="none" extrusionOk="0">
                <a:moveTo>
                  <a:pt x="0" y="525931"/>
                </a:moveTo>
                <a:cubicBezTo>
                  <a:pt x="-113567" y="219858"/>
                  <a:pt x="411650" y="58059"/>
                  <a:pt x="740553" y="0"/>
                </a:cubicBezTo>
                <a:cubicBezTo>
                  <a:pt x="7238899" y="538250"/>
                  <a:pt x="10786159" y="321838"/>
                  <a:pt x="13485119" y="0"/>
                </a:cubicBezTo>
                <a:cubicBezTo>
                  <a:pt x="13944903" y="66916"/>
                  <a:pt x="14288121" y="299973"/>
                  <a:pt x="14225674" y="525931"/>
                </a:cubicBezTo>
                <a:cubicBezTo>
                  <a:pt x="14133451" y="1537688"/>
                  <a:pt x="14360607" y="4300932"/>
                  <a:pt x="14225674" y="5092995"/>
                </a:cubicBezTo>
                <a:cubicBezTo>
                  <a:pt x="14086625" y="5403087"/>
                  <a:pt x="13782819" y="5555811"/>
                  <a:pt x="13485119" y="5618928"/>
                </a:cubicBezTo>
                <a:cubicBezTo>
                  <a:pt x="8696587" y="5733351"/>
                  <a:pt x="3854785" y="5361825"/>
                  <a:pt x="740553" y="5618928"/>
                </a:cubicBezTo>
                <a:cubicBezTo>
                  <a:pt x="342746" y="5498896"/>
                  <a:pt x="-89820" y="5428535"/>
                  <a:pt x="0" y="5092995"/>
                </a:cubicBezTo>
                <a:cubicBezTo>
                  <a:pt x="-5505" y="4666785"/>
                  <a:pt x="105495" y="1214363"/>
                  <a:pt x="0" y="525931"/>
                </a:cubicBezTo>
                <a:close/>
              </a:path>
              <a:path w="14225674" h="5618928" stroke="0" extrusionOk="0">
                <a:moveTo>
                  <a:pt x="0" y="525931"/>
                </a:moveTo>
                <a:cubicBezTo>
                  <a:pt x="-62993" y="266610"/>
                  <a:pt x="373732" y="-31719"/>
                  <a:pt x="740553" y="0"/>
                </a:cubicBezTo>
                <a:cubicBezTo>
                  <a:pt x="1204021" y="1326060"/>
                  <a:pt x="8413864" y="-48749"/>
                  <a:pt x="13485119" y="0"/>
                </a:cubicBezTo>
                <a:cubicBezTo>
                  <a:pt x="13877488" y="107899"/>
                  <a:pt x="14162755" y="297869"/>
                  <a:pt x="14225674" y="525931"/>
                </a:cubicBezTo>
                <a:cubicBezTo>
                  <a:pt x="14340490" y="912151"/>
                  <a:pt x="14036125" y="3493075"/>
                  <a:pt x="14225674" y="5092995"/>
                </a:cubicBezTo>
                <a:cubicBezTo>
                  <a:pt x="14284637" y="5419963"/>
                  <a:pt x="13882706" y="5657587"/>
                  <a:pt x="13485119" y="5618928"/>
                </a:cubicBezTo>
                <a:cubicBezTo>
                  <a:pt x="7976847" y="5977138"/>
                  <a:pt x="4320872" y="4968730"/>
                  <a:pt x="740553" y="5618928"/>
                </a:cubicBezTo>
                <a:cubicBezTo>
                  <a:pt x="435711" y="5595825"/>
                  <a:pt x="-6476" y="5316019"/>
                  <a:pt x="0" y="5092995"/>
                </a:cubicBezTo>
                <a:cubicBezTo>
                  <a:pt x="326301" y="4727406"/>
                  <a:pt x="-121114" y="2111461"/>
                  <a:pt x="0" y="525931"/>
                </a:cubicBezTo>
                <a:close/>
              </a:path>
              <a:path w="14225674" h="5618928" fill="none" stroke="0" extrusionOk="0">
                <a:moveTo>
                  <a:pt x="0" y="525931"/>
                </a:moveTo>
                <a:cubicBezTo>
                  <a:pt x="-131481" y="277527"/>
                  <a:pt x="272148" y="-9048"/>
                  <a:pt x="740553" y="0"/>
                </a:cubicBezTo>
                <a:cubicBezTo>
                  <a:pt x="7451531" y="23717"/>
                  <a:pt x="10838330" y="-197003"/>
                  <a:pt x="13485119" y="0"/>
                </a:cubicBezTo>
                <a:cubicBezTo>
                  <a:pt x="13826697" y="28881"/>
                  <a:pt x="14251071" y="287623"/>
                  <a:pt x="14225674" y="525931"/>
                </a:cubicBezTo>
                <a:cubicBezTo>
                  <a:pt x="13968906" y="1637962"/>
                  <a:pt x="14344456" y="4446174"/>
                  <a:pt x="14225674" y="5092995"/>
                </a:cubicBezTo>
                <a:cubicBezTo>
                  <a:pt x="14223534" y="5384729"/>
                  <a:pt x="13842913" y="5580750"/>
                  <a:pt x="13485119" y="5618928"/>
                </a:cubicBezTo>
                <a:cubicBezTo>
                  <a:pt x="9495785" y="5909345"/>
                  <a:pt x="3827171" y="5598615"/>
                  <a:pt x="740553" y="5618928"/>
                </a:cubicBezTo>
                <a:cubicBezTo>
                  <a:pt x="356159" y="5560424"/>
                  <a:pt x="-43990" y="5421767"/>
                  <a:pt x="0" y="5092995"/>
                </a:cubicBezTo>
                <a:cubicBezTo>
                  <a:pt x="221973" y="4603749"/>
                  <a:pt x="130364" y="1192461"/>
                  <a:pt x="0" y="525931"/>
                </a:cubicBezTo>
                <a:close/>
              </a:path>
              <a:path w="14225674" h="5618928" fill="none" stroke="0" extrusionOk="0">
                <a:moveTo>
                  <a:pt x="0" y="525931"/>
                </a:moveTo>
                <a:cubicBezTo>
                  <a:pt x="-72499" y="221754"/>
                  <a:pt x="326673" y="40073"/>
                  <a:pt x="740553" y="0"/>
                </a:cubicBezTo>
                <a:cubicBezTo>
                  <a:pt x="7114398" y="227929"/>
                  <a:pt x="10560866" y="250592"/>
                  <a:pt x="13485119" y="0"/>
                </a:cubicBezTo>
                <a:cubicBezTo>
                  <a:pt x="13925626" y="52878"/>
                  <a:pt x="14260320" y="321618"/>
                  <a:pt x="14225674" y="525931"/>
                </a:cubicBezTo>
                <a:cubicBezTo>
                  <a:pt x="14044038" y="1571544"/>
                  <a:pt x="14391842" y="4362910"/>
                  <a:pt x="14225674" y="5092995"/>
                </a:cubicBezTo>
                <a:cubicBezTo>
                  <a:pt x="14190757" y="5402658"/>
                  <a:pt x="13828813" y="5566783"/>
                  <a:pt x="13485119" y="5618928"/>
                </a:cubicBezTo>
                <a:cubicBezTo>
                  <a:pt x="8631815" y="5708232"/>
                  <a:pt x="3720564" y="5829970"/>
                  <a:pt x="740553" y="5618928"/>
                </a:cubicBezTo>
                <a:cubicBezTo>
                  <a:pt x="336486" y="5474161"/>
                  <a:pt x="-55687" y="5412279"/>
                  <a:pt x="0" y="5092995"/>
                </a:cubicBezTo>
                <a:cubicBezTo>
                  <a:pt x="118895" y="4628941"/>
                  <a:pt x="119555" y="1197102"/>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xmlns=""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xmlns=""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xmlns=""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xmlns=""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xmlns=""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xmlns=""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xmlns=""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3057099" y="-1637731"/>
            <a:ext cx="15249099" cy="8495731"/>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1845485" y="-367286"/>
            <a:ext cx="13415543" cy="6507086"/>
          </a:xfrm>
          <a:custGeom>
            <a:avLst/>
            <a:gdLst>
              <a:gd name="connsiteX0" fmla="*/ 0 w 13415543"/>
              <a:gd name="connsiteY0" fmla="*/ 609062 h 6507086"/>
              <a:gd name="connsiteX1" fmla="*/ 698380 w 13415543"/>
              <a:gd name="connsiteY1" fmla="*/ 0 h 6507086"/>
              <a:gd name="connsiteX2" fmla="*/ 12717161 w 13415543"/>
              <a:gd name="connsiteY2" fmla="*/ 0 h 6507086"/>
              <a:gd name="connsiteX3" fmla="*/ 13415543 w 13415543"/>
              <a:gd name="connsiteY3" fmla="*/ 609062 h 6507086"/>
              <a:gd name="connsiteX4" fmla="*/ 13415543 w 13415543"/>
              <a:gd name="connsiteY4" fmla="*/ 5898021 h 6507086"/>
              <a:gd name="connsiteX5" fmla="*/ 12717161 w 13415543"/>
              <a:gd name="connsiteY5" fmla="*/ 6507086 h 6507086"/>
              <a:gd name="connsiteX6" fmla="*/ 698380 w 13415543"/>
              <a:gd name="connsiteY6" fmla="*/ 6507086 h 6507086"/>
              <a:gd name="connsiteX7" fmla="*/ 0 w 13415543"/>
              <a:gd name="connsiteY7" fmla="*/ 5898021 h 6507086"/>
              <a:gd name="connsiteX8" fmla="*/ 0 w 13415543"/>
              <a:gd name="connsiteY8" fmla="*/ 609062 h 6507086"/>
              <a:gd name="connsiteX0" fmla="*/ 0 w 13415543"/>
              <a:gd name="connsiteY0" fmla="*/ 609062 h 6507086"/>
              <a:gd name="connsiteX1" fmla="*/ 698380 w 13415543"/>
              <a:gd name="connsiteY1" fmla="*/ 0 h 6507086"/>
              <a:gd name="connsiteX2" fmla="*/ 12717161 w 13415543"/>
              <a:gd name="connsiteY2" fmla="*/ 0 h 6507086"/>
              <a:gd name="connsiteX3" fmla="*/ 13415543 w 13415543"/>
              <a:gd name="connsiteY3" fmla="*/ 609062 h 6507086"/>
              <a:gd name="connsiteX4" fmla="*/ 13415543 w 13415543"/>
              <a:gd name="connsiteY4" fmla="*/ 5898021 h 6507086"/>
              <a:gd name="connsiteX5" fmla="*/ 12717161 w 13415543"/>
              <a:gd name="connsiteY5" fmla="*/ 6507086 h 6507086"/>
              <a:gd name="connsiteX6" fmla="*/ 698380 w 13415543"/>
              <a:gd name="connsiteY6" fmla="*/ 6507086 h 6507086"/>
              <a:gd name="connsiteX7" fmla="*/ 0 w 13415543"/>
              <a:gd name="connsiteY7" fmla="*/ 5898021 h 6507086"/>
              <a:gd name="connsiteX8" fmla="*/ 0 w 13415543"/>
              <a:gd name="connsiteY8" fmla="*/ 609062 h 6507086"/>
              <a:gd name="connsiteX0" fmla="*/ 0 w 13415543"/>
              <a:gd name="connsiteY0" fmla="*/ 609062 h 6507086"/>
              <a:gd name="connsiteX1" fmla="*/ 698380 w 13415543"/>
              <a:gd name="connsiteY1" fmla="*/ 0 h 6507086"/>
              <a:gd name="connsiteX2" fmla="*/ 12717161 w 13415543"/>
              <a:gd name="connsiteY2" fmla="*/ 0 h 6507086"/>
              <a:gd name="connsiteX3" fmla="*/ 13415543 w 13415543"/>
              <a:gd name="connsiteY3" fmla="*/ 609062 h 6507086"/>
              <a:gd name="connsiteX4" fmla="*/ 13415543 w 13415543"/>
              <a:gd name="connsiteY4" fmla="*/ 5898021 h 6507086"/>
              <a:gd name="connsiteX5" fmla="*/ 12717161 w 13415543"/>
              <a:gd name="connsiteY5" fmla="*/ 6507086 h 6507086"/>
              <a:gd name="connsiteX6" fmla="*/ 698380 w 13415543"/>
              <a:gd name="connsiteY6" fmla="*/ 6507086 h 6507086"/>
              <a:gd name="connsiteX7" fmla="*/ 0 w 13415543"/>
              <a:gd name="connsiteY7" fmla="*/ 5898021 h 6507086"/>
              <a:gd name="connsiteX8" fmla="*/ 0 w 13415543"/>
              <a:gd name="connsiteY8" fmla="*/ 609062 h 650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5543" h="6507086" fill="none" extrusionOk="0">
                <a:moveTo>
                  <a:pt x="0" y="609062"/>
                </a:moveTo>
                <a:cubicBezTo>
                  <a:pt x="-125159" y="253479"/>
                  <a:pt x="352813" y="30939"/>
                  <a:pt x="698380" y="0"/>
                </a:cubicBezTo>
                <a:cubicBezTo>
                  <a:pt x="6652122" y="292371"/>
                  <a:pt x="10188488" y="527675"/>
                  <a:pt x="12717161" y="0"/>
                </a:cubicBezTo>
                <a:cubicBezTo>
                  <a:pt x="13164709" y="94654"/>
                  <a:pt x="13463426" y="328755"/>
                  <a:pt x="13415543" y="609062"/>
                </a:cubicBezTo>
                <a:cubicBezTo>
                  <a:pt x="13350614" y="1772399"/>
                  <a:pt x="13542202" y="4992719"/>
                  <a:pt x="13415543" y="5898021"/>
                </a:cubicBezTo>
                <a:cubicBezTo>
                  <a:pt x="13290614" y="6254514"/>
                  <a:pt x="12995617" y="6438114"/>
                  <a:pt x="12717161" y="6507086"/>
                </a:cubicBezTo>
                <a:cubicBezTo>
                  <a:pt x="7931610" y="6623273"/>
                  <a:pt x="3493806" y="5971265"/>
                  <a:pt x="698380" y="6507086"/>
                </a:cubicBezTo>
                <a:cubicBezTo>
                  <a:pt x="325810" y="6337539"/>
                  <a:pt x="-79284" y="6278576"/>
                  <a:pt x="0" y="5898021"/>
                </a:cubicBezTo>
                <a:cubicBezTo>
                  <a:pt x="25609" y="5331769"/>
                  <a:pt x="157737" y="1443034"/>
                  <a:pt x="0" y="609062"/>
                </a:cubicBezTo>
                <a:close/>
              </a:path>
              <a:path w="13415543" h="6507086" stroke="0" extrusionOk="0">
                <a:moveTo>
                  <a:pt x="0" y="609062"/>
                </a:moveTo>
                <a:cubicBezTo>
                  <a:pt x="-59876" y="308521"/>
                  <a:pt x="384780" y="-54150"/>
                  <a:pt x="698380" y="0"/>
                </a:cubicBezTo>
                <a:cubicBezTo>
                  <a:pt x="1168196" y="1339467"/>
                  <a:pt x="7335973" y="-27467"/>
                  <a:pt x="12717161" y="0"/>
                </a:cubicBezTo>
                <a:cubicBezTo>
                  <a:pt x="13089868" y="121838"/>
                  <a:pt x="13337182" y="354021"/>
                  <a:pt x="13415543" y="609062"/>
                </a:cubicBezTo>
                <a:cubicBezTo>
                  <a:pt x="13563321" y="861038"/>
                  <a:pt x="13257284" y="4048151"/>
                  <a:pt x="13415543" y="5898021"/>
                </a:cubicBezTo>
                <a:cubicBezTo>
                  <a:pt x="13500981" y="6299045"/>
                  <a:pt x="13077948" y="6588309"/>
                  <a:pt x="12717161" y="6507086"/>
                </a:cubicBezTo>
                <a:cubicBezTo>
                  <a:pt x="7306446" y="7323466"/>
                  <a:pt x="3939319" y="5637608"/>
                  <a:pt x="698380" y="6507086"/>
                </a:cubicBezTo>
                <a:cubicBezTo>
                  <a:pt x="383696" y="6468772"/>
                  <a:pt x="-5039" y="6190241"/>
                  <a:pt x="0" y="5898021"/>
                </a:cubicBezTo>
                <a:cubicBezTo>
                  <a:pt x="281508" y="5441713"/>
                  <a:pt x="-163676" y="2448216"/>
                  <a:pt x="0" y="609062"/>
                </a:cubicBezTo>
                <a:close/>
              </a:path>
              <a:path w="13415543" h="6507086" fill="none" stroke="0" extrusionOk="0">
                <a:moveTo>
                  <a:pt x="0" y="609062"/>
                </a:moveTo>
                <a:cubicBezTo>
                  <a:pt x="-126084" y="311702"/>
                  <a:pt x="259978" y="8913"/>
                  <a:pt x="698380" y="0"/>
                </a:cubicBezTo>
                <a:cubicBezTo>
                  <a:pt x="7219296" y="-85881"/>
                  <a:pt x="10323194" y="-354714"/>
                  <a:pt x="12717161" y="0"/>
                </a:cubicBezTo>
                <a:cubicBezTo>
                  <a:pt x="13053563" y="41402"/>
                  <a:pt x="13427887" y="348282"/>
                  <a:pt x="13415543" y="609062"/>
                </a:cubicBezTo>
                <a:cubicBezTo>
                  <a:pt x="13141098" y="1907717"/>
                  <a:pt x="13561505" y="5238292"/>
                  <a:pt x="13415543" y="5898021"/>
                </a:cubicBezTo>
                <a:cubicBezTo>
                  <a:pt x="13427157" y="6233722"/>
                  <a:pt x="13048834" y="6480905"/>
                  <a:pt x="12717161" y="6507086"/>
                </a:cubicBezTo>
                <a:cubicBezTo>
                  <a:pt x="8731861" y="6744232"/>
                  <a:pt x="3514789" y="6235703"/>
                  <a:pt x="698380" y="6507086"/>
                </a:cubicBezTo>
                <a:cubicBezTo>
                  <a:pt x="328380" y="6438958"/>
                  <a:pt x="-32615" y="6286833"/>
                  <a:pt x="0" y="5898021"/>
                </a:cubicBezTo>
                <a:cubicBezTo>
                  <a:pt x="296422" y="5411531"/>
                  <a:pt x="150723" y="1441589"/>
                  <a:pt x="0" y="609062"/>
                </a:cubicBezTo>
                <a:close/>
              </a:path>
              <a:path w="13415543" h="6507086" fill="none" stroke="0" extrusionOk="0">
                <a:moveTo>
                  <a:pt x="0" y="609062"/>
                </a:moveTo>
                <a:cubicBezTo>
                  <a:pt x="-75039" y="254075"/>
                  <a:pt x="296001" y="47453"/>
                  <a:pt x="698380" y="0"/>
                </a:cubicBezTo>
                <a:cubicBezTo>
                  <a:pt x="6691119" y="255715"/>
                  <a:pt x="10044130" y="286020"/>
                  <a:pt x="12717161" y="0"/>
                </a:cubicBezTo>
                <a:cubicBezTo>
                  <a:pt x="13130609" y="61857"/>
                  <a:pt x="13451767" y="343021"/>
                  <a:pt x="13415543" y="609062"/>
                </a:cubicBezTo>
                <a:cubicBezTo>
                  <a:pt x="13147043" y="1770440"/>
                  <a:pt x="13634524" y="5078149"/>
                  <a:pt x="13415543" y="5898021"/>
                </a:cubicBezTo>
                <a:cubicBezTo>
                  <a:pt x="13355325" y="6251890"/>
                  <a:pt x="13052766" y="6426408"/>
                  <a:pt x="12717161" y="6507086"/>
                </a:cubicBezTo>
                <a:cubicBezTo>
                  <a:pt x="8142496" y="6619075"/>
                  <a:pt x="3383104" y="6819330"/>
                  <a:pt x="698380" y="6507086"/>
                </a:cubicBezTo>
                <a:cubicBezTo>
                  <a:pt x="318913" y="6364327"/>
                  <a:pt x="-89436" y="6317719"/>
                  <a:pt x="0" y="5898021"/>
                </a:cubicBezTo>
                <a:cubicBezTo>
                  <a:pt x="125439" y="5358608"/>
                  <a:pt x="125376" y="1386508"/>
                  <a:pt x="0" y="60906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xmlns=""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xmlns="" id="{AA1915A4-1739-07EC-1BCC-B99C45D4E9C5}"/>
              </a:ext>
            </a:extLst>
          </p:cNvPr>
          <p:cNvGrpSpPr/>
          <p:nvPr/>
        </p:nvGrpSpPr>
        <p:grpSpPr>
          <a:xfrm>
            <a:off x="940982" y="1696879"/>
            <a:ext cx="9193320" cy="922866"/>
            <a:chOff x="778745" y="3815769"/>
            <a:chExt cx="8765813" cy="922866"/>
          </a:xfrm>
        </p:grpSpPr>
        <p:pic>
          <p:nvPicPr>
            <p:cNvPr id="23" name="Picture 2">
              <a:extLst>
                <a:ext uri="{FF2B5EF4-FFF2-40B4-BE49-F238E27FC236}">
                  <a16:creationId xmlns:a16="http://schemas.microsoft.com/office/drawing/2014/main" xmlns=""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xmlns="" id="{346274A3-3DE5-42F6-2843-792295E41230}"/>
                </a:ext>
              </a:extLst>
            </p:cNvPr>
            <p:cNvSpPr txBox="1"/>
            <p:nvPr/>
          </p:nvSpPr>
          <p:spPr>
            <a:xfrm>
              <a:off x="1271840" y="3917051"/>
              <a:ext cx="8272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xmlns=""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xmlns=""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xmlns=""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xmlns=""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xmlns=""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xmlns=""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3125337" y="0"/>
            <a:ext cx="15317337"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1897039" y="1000126"/>
            <a:ext cx="13306361" cy="5618928"/>
          </a:xfrm>
          <a:custGeom>
            <a:avLst/>
            <a:gdLst>
              <a:gd name="connsiteX0" fmla="*/ 0 w 13306361"/>
              <a:gd name="connsiteY0" fmla="*/ 525931 h 5618928"/>
              <a:gd name="connsiteX1" fmla="*/ 692696 w 13306361"/>
              <a:gd name="connsiteY1" fmla="*/ 0 h 5618928"/>
              <a:gd name="connsiteX2" fmla="*/ 12613663 w 13306361"/>
              <a:gd name="connsiteY2" fmla="*/ 0 h 5618928"/>
              <a:gd name="connsiteX3" fmla="*/ 13306361 w 13306361"/>
              <a:gd name="connsiteY3" fmla="*/ 525931 h 5618928"/>
              <a:gd name="connsiteX4" fmla="*/ 13306361 w 13306361"/>
              <a:gd name="connsiteY4" fmla="*/ 5092995 h 5618928"/>
              <a:gd name="connsiteX5" fmla="*/ 12613663 w 13306361"/>
              <a:gd name="connsiteY5" fmla="*/ 5618928 h 5618928"/>
              <a:gd name="connsiteX6" fmla="*/ 692696 w 13306361"/>
              <a:gd name="connsiteY6" fmla="*/ 5618928 h 5618928"/>
              <a:gd name="connsiteX7" fmla="*/ 0 w 13306361"/>
              <a:gd name="connsiteY7" fmla="*/ 5092995 h 5618928"/>
              <a:gd name="connsiteX8" fmla="*/ 0 w 13306361"/>
              <a:gd name="connsiteY8" fmla="*/ 525931 h 5618928"/>
              <a:gd name="connsiteX0" fmla="*/ 0 w 13306361"/>
              <a:gd name="connsiteY0" fmla="*/ 525931 h 5618928"/>
              <a:gd name="connsiteX1" fmla="*/ 692696 w 13306361"/>
              <a:gd name="connsiteY1" fmla="*/ 0 h 5618928"/>
              <a:gd name="connsiteX2" fmla="*/ 12613663 w 13306361"/>
              <a:gd name="connsiteY2" fmla="*/ 0 h 5618928"/>
              <a:gd name="connsiteX3" fmla="*/ 13306361 w 13306361"/>
              <a:gd name="connsiteY3" fmla="*/ 525931 h 5618928"/>
              <a:gd name="connsiteX4" fmla="*/ 13306361 w 13306361"/>
              <a:gd name="connsiteY4" fmla="*/ 5092995 h 5618928"/>
              <a:gd name="connsiteX5" fmla="*/ 12613663 w 13306361"/>
              <a:gd name="connsiteY5" fmla="*/ 5618928 h 5618928"/>
              <a:gd name="connsiteX6" fmla="*/ 692696 w 13306361"/>
              <a:gd name="connsiteY6" fmla="*/ 5618928 h 5618928"/>
              <a:gd name="connsiteX7" fmla="*/ 0 w 13306361"/>
              <a:gd name="connsiteY7" fmla="*/ 5092995 h 5618928"/>
              <a:gd name="connsiteX8" fmla="*/ 0 w 13306361"/>
              <a:gd name="connsiteY8" fmla="*/ 525931 h 5618928"/>
              <a:gd name="connsiteX0" fmla="*/ 0 w 13306361"/>
              <a:gd name="connsiteY0" fmla="*/ 525931 h 5618928"/>
              <a:gd name="connsiteX1" fmla="*/ 692696 w 13306361"/>
              <a:gd name="connsiteY1" fmla="*/ 0 h 5618928"/>
              <a:gd name="connsiteX2" fmla="*/ 12613663 w 13306361"/>
              <a:gd name="connsiteY2" fmla="*/ 0 h 5618928"/>
              <a:gd name="connsiteX3" fmla="*/ 13306361 w 13306361"/>
              <a:gd name="connsiteY3" fmla="*/ 525931 h 5618928"/>
              <a:gd name="connsiteX4" fmla="*/ 13306361 w 13306361"/>
              <a:gd name="connsiteY4" fmla="*/ 5092995 h 5618928"/>
              <a:gd name="connsiteX5" fmla="*/ 12613663 w 13306361"/>
              <a:gd name="connsiteY5" fmla="*/ 5618928 h 5618928"/>
              <a:gd name="connsiteX6" fmla="*/ 692696 w 13306361"/>
              <a:gd name="connsiteY6" fmla="*/ 5618928 h 5618928"/>
              <a:gd name="connsiteX7" fmla="*/ 0 w 13306361"/>
              <a:gd name="connsiteY7" fmla="*/ 5092995 h 5618928"/>
              <a:gd name="connsiteX8" fmla="*/ 0 w 13306361"/>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06361" h="5618928" fill="none" extrusionOk="0">
                <a:moveTo>
                  <a:pt x="0" y="525931"/>
                </a:moveTo>
                <a:cubicBezTo>
                  <a:pt x="-90358" y="222963"/>
                  <a:pt x="361338" y="36460"/>
                  <a:pt x="692696" y="0"/>
                </a:cubicBezTo>
                <a:cubicBezTo>
                  <a:pt x="6625348" y="299905"/>
                  <a:pt x="10125680" y="695457"/>
                  <a:pt x="12613663" y="0"/>
                </a:cubicBezTo>
                <a:cubicBezTo>
                  <a:pt x="13041375" y="61983"/>
                  <a:pt x="13352434" y="283312"/>
                  <a:pt x="13306361" y="525931"/>
                </a:cubicBezTo>
                <a:cubicBezTo>
                  <a:pt x="13188379" y="1568752"/>
                  <a:pt x="13435084" y="4291888"/>
                  <a:pt x="13306361" y="5092995"/>
                </a:cubicBezTo>
                <a:cubicBezTo>
                  <a:pt x="13162540" y="5404867"/>
                  <a:pt x="12896796" y="5560748"/>
                  <a:pt x="12613663" y="5618928"/>
                </a:cubicBezTo>
                <a:cubicBezTo>
                  <a:pt x="7774165" y="5708615"/>
                  <a:pt x="3636681" y="5440138"/>
                  <a:pt x="692696" y="5618928"/>
                </a:cubicBezTo>
                <a:cubicBezTo>
                  <a:pt x="321937" y="5482076"/>
                  <a:pt x="-84681" y="5427464"/>
                  <a:pt x="0" y="5092995"/>
                </a:cubicBezTo>
                <a:cubicBezTo>
                  <a:pt x="19819" y="4616850"/>
                  <a:pt x="161120" y="1258791"/>
                  <a:pt x="0" y="525931"/>
                </a:cubicBezTo>
                <a:close/>
              </a:path>
              <a:path w="13306361" h="5618928" stroke="0" extrusionOk="0">
                <a:moveTo>
                  <a:pt x="0" y="525931"/>
                </a:moveTo>
                <a:cubicBezTo>
                  <a:pt x="-57161" y="221316"/>
                  <a:pt x="354739" y="-34250"/>
                  <a:pt x="692696" y="0"/>
                </a:cubicBezTo>
                <a:cubicBezTo>
                  <a:pt x="1157504" y="1233040"/>
                  <a:pt x="7891479" y="-50770"/>
                  <a:pt x="12613663" y="0"/>
                </a:cubicBezTo>
                <a:cubicBezTo>
                  <a:pt x="12969147" y="82538"/>
                  <a:pt x="13215794" y="314303"/>
                  <a:pt x="13306361" y="525931"/>
                </a:cubicBezTo>
                <a:cubicBezTo>
                  <a:pt x="13421546" y="876807"/>
                  <a:pt x="12995140" y="3486031"/>
                  <a:pt x="13306361" y="5092995"/>
                </a:cubicBezTo>
                <a:cubicBezTo>
                  <a:pt x="13402154" y="5453957"/>
                  <a:pt x="12978286" y="5677648"/>
                  <a:pt x="12613663" y="5618928"/>
                </a:cubicBezTo>
                <a:cubicBezTo>
                  <a:pt x="7498996" y="5891858"/>
                  <a:pt x="4085250" y="5045604"/>
                  <a:pt x="692696" y="5618928"/>
                </a:cubicBezTo>
                <a:cubicBezTo>
                  <a:pt x="385465" y="5587991"/>
                  <a:pt x="-4265" y="5356748"/>
                  <a:pt x="0" y="5092995"/>
                </a:cubicBezTo>
                <a:cubicBezTo>
                  <a:pt x="452480" y="4815247"/>
                  <a:pt x="-236909" y="2136231"/>
                  <a:pt x="0" y="525931"/>
                </a:cubicBezTo>
                <a:close/>
              </a:path>
              <a:path w="13306361" h="5618928" fill="none" stroke="0" extrusionOk="0">
                <a:moveTo>
                  <a:pt x="0" y="525931"/>
                </a:moveTo>
                <a:cubicBezTo>
                  <a:pt x="-109037" y="229173"/>
                  <a:pt x="247084" y="-29918"/>
                  <a:pt x="692696" y="0"/>
                </a:cubicBezTo>
                <a:cubicBezTo>
                  <a:pt x="6944599" y="52092"/>
                  <a:pt x="10248719" y="-374139"/>
                  <a:pt x="12613663" y="0"/>
                </a:cubicBezTo>
                <a:cubicBezTo>
                  <a:pt x="12946531" y="34750"/>
                  <a:pt x="13330757" y="288130"/>
                  <a:pt x="13306361" y="525931"/>
                </a:cubicBezTo>
                <a:cubicBezTo>
                  <a:pt x="13038092" y="1651533"/>
                  <a:pt x="13431842" y="4484328"/>
                  <a:pt x="13306361" y="5092995"/>
                </a:cubicBezTo>
                <a:cubicBezTo>
                  <a:pt x="13352549" y="5375334"/>
                  <a:pt x="12951279" y="5568693"/>
                  <a:pt x="12613663" y="5618928"/>
                </a:cubicBezTo>
                <a:cubicBezTo>
                  <a:pt x="8567419" y="5808506"/>
                  <a:pt x="3599095" y="5679406"/>
                  <a:pt x="692696" y="5618928"/>
                </a:cubicBezTo>
                <a:cubicBezTo>
                  <a:pt x="331766" y="5560338"/>
                  <a:pt x="-15114" y="5448406"/>
                  <a:pt x="0" y="5092995"/>
                </a:cubicBezTo>
                <a:cubicBezTo>
                  <a:pt x="244517" y="4638079"/>
                  <a:pt x="130864" y="1212091"/>
                  <a:pt x="0" y="525931"/>
                </a:cubicBezTo>
                <a:close/>
              </a:path>
              <a:path w="13306361" h="5618928" fill="none" stroke="0" extrusionOk="0">
                <a:moveTo>
                  <a:pt x="0" y="525931"/>
                </a:moveTo>
                <a:cubicBezTo>
                  <a:pt x="-95207" y="205273"/>
                  <a:pt x="289880" y="44912"/>
                  <a:pt x="692696" y="0"/>
                </a:cubicBezTo>
                <a:cubicBezTo>
                  <a:pt x="6862661" y="270392"/>
                  <a:pt x="9870691" y="250389"/>
                  <a:pt x="12613663" y="0"/>
                </a:cubicBezTo>
                <a:cubicBezTo>
                  <a:pt x="13002356" y="75285"/>
                  <a:pt x="13340002" y="311849"/>
                  <a:pt x="13306361" y="525931"/>
                </a:cubicBezTo>
                <a:cubicBezTo>
                  <a:pt x="13098744" y="1552012"/>
                  <a:pt x="13519637" y="4389305"/>
                  <a:pt x="13306361" y="5092995"/>
                </a:cubicBezTo>
                <a:cubicBezTo>
                  <a:pt x="13272318" y="5402042"/>
                  <a:pt x="12952011" y="5533082"/>
                  <a:pt x="12613663" y="5618928"/>
                </a:cubicBezTo>
                <a:cubicBezTo>
                  <a:pt x="7950365" y="5691771"/>
                  <a:pt x="3327141" y="5958861"/>
                  <a:pt x="692696" y="5618928"/>
                </a:cubicBezTo>
                <a:cubicBezTo>
                  <a:pt x="317657" y="5504900"/>
                  <a:pt x="-74937" y="5443623"/>
                  <a:pt x="0" y="5092995"/>
                </a:cubicBezTo>
                <a:cubicBezTo>
                  <a:pt x="109629" y="4625211"/>
                  <a:pt x="114454" y="1196876"/>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xmlns="" id="{5D96536E-9328-8739-02D0-45FAE1FD93D7}"/>
              </a:ext>
            </a:extLst>
          </p:cNvPr>
          <p:cNvGrpSpPr/>
          <p:nvPr/>
        </p:nvGrpSpPr>
        <p:grpSpPr>
          <a:xfrm>
            <a:off x="557881" y="1527816"/>
            <a:ext cx="8645517" cy="922866"/>
            <a:chOff x="778744" y="1784991"/>
            <a:chExt cx="8377029" cy="922866"/>
          </a:xfrm>
        </p:grpSpPr>
        <p:pic>
          <p:nvPicPr>
            <p:cNvPr id="20" name="Picture 2">
              <a:extLst>
                <a:ext uri="{FF2B5EF4-FFF2-40B4-BE49-F238E27FC236}">
                  <a16:creationId xmlns:a16="http://schemas.microsoft.com/office/drawing/2014/main" xmlns=""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xmlns=""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xmlns=""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xmlns=""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xmlns=""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xmlns=""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xmlns=""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xmlns=""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dirty="0" err="1">
                <a:solidFill>
                  <a:prstClr val="black"/>
                </a:solidFill>
                <a:latin typeface="Calibri (Body)"/>
              </a:rPr>
              <a:t>Vào</a:t>
            </a:r>
            <a:r>
              <a:rPr lang="en-US" sz="3600" dirty="0">
                <a:solidFill>
                  <a:prstClr val="black"/>
                </a:solidFill>
                <a:latin typeface="Calibri (Body)"/>
              </a:rPr>
              <a:t> </a:t>
            </a:r>
            <a:r>
              <a:rPr lang="en-US" sz="3600" dirty="0" err="1">
                <a:solidFill>
                  <a:prstClr val="black"/>
                </a:solidFill>
                <a:latin typeface="Calibri (Body)"/>
              </a:rPr>
              <a:t>mùa</a:t>
            </a:r>
            <a:r>
              <a:rPr lang="en-US" sz="3600" dirty="0">
                <a:solidFill>
                  <a:prstClr val="black"/>
                </a:solidFill>
                <a:latin typeface="Calibri (Body)"/>
              </a:rPr>
              <a:t> </a:t>
            </a:r>
            <a:r>
              <a:rPr lang="en-US" sz="3600" dirty="0" err="1">
                <a:solidFill>
                  <a:prstClr val="black"/>
                </a:solidFill>
                <a:latin typeface="Calibri (Body)"/>
              </a:rPr>
              <a:t>thu</a:t>
            </a:r>
            <a:r>
              <a:rPr lang="en-US" sz="3600" dirty="0">
                <a:solidFill>
                  <a:prstClr val="black"/>
                </a:solidFill>
                <a:latin typeface="Calibri (Body)"/>
              </a:rPr>
              <a:t>, </a:t>
            </a:r>
            <a:r>
              <a:rPr lang="en-US" sz="3600" dirty="0" err="1">
                <a:solidFill>
                  <a:prstClr val="black"/>
                </a:solidFill>
                <a:latin typeface="Calibri (Body)"/>
              </a:rPr>
              <a:t>bầu</a:t>
            </a:r>
            <a:r>
              <a:rPr lang="en-US" sz="3600" dirty="0">
                <a:solidFill>
                  <a:prstClr val="black"/>
                </a:solidFill>
                <a:latin typeface="Calibri (Body)"/>
              </a:rPr>
              <a:t> </a:t>
            </a:r>
            <a:r>
              <a:rPr lang="en-US" sz="3600" dirty="0" err="1">
                <a:solidFill>
                  <a:prstClr val="black"/>
                </a:solidFill>
                <a:latin typeface="Calibri (Body)"/>
              </a:rPr>
              <a:t>trời</a:t>
            </a:r>
            <a:r>
              <a:rPr lang="en-US" sz="3600" dirty="0">
                <a:solidFill>
                  <a:prstClr val="black"/>
                </a:solidFill>
                <a:latin typeface="Calibri (Body)"/>
              </a:rPr>
              <a:t> </a:t>
            </a:r>
            <a:r>
              <a:rPr lang="en-US" sz="3600" dirty="0" err="1">
                <a:solidFill>
                  <a:prstClr val="black"/>
                </a:solidFill>
                <a:latin typeface="Calibri (Body)"/>
              </a:rPr>
              <a:t>trong</a:t>
            </a:r>
            <a:r>
              <a:rPr lang="en-US" sz="3600" dirty="0">
                <a:solidFill>
                  <a:prstClr val="black"/>
                </a:solidFill>
                <a:latin typeface="Calibri (Body)"/>
              </a:rPr>
              <a:t> </a:t>
            </a:r>
            <a:r>
              <a:rPr lang="en-US" sz="3600" dirty="0" err="1">
                <a:solidFill>
                  <a:prstClr val="black"/>
                </a:solidFill>
                <a:latin typeface="Calibri (Body)"/>
              </a:rPr>
              <a:t>xanh</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xmlns=""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3043451" y="-1433015"/>
            <a:ext cx="15235451" cy="8291015"/>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2782959" y="-225262"/>
            <a:ext cx="14714465"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21F22C93-E210-FA7D-5DC5-F5BD1C6715E6}"/>
              </a:ext>
            </a:extLst>
          </p:cNvPr>
          <p:cNvPicPr>
            <a:picLocks noChangeAspect="1"/>
          </p:cNvPicPr>
          <p:nvPr/>
        </p:nvPicPr>
        <p:blipFill>
          <a:blip r:embed="rId4"/>
          <a:stretch>
            <a:fillRect/>
          </a:stretch>
        </p:blipFill>
        <p:spPr>
          <a:xfrm>
            <a:off x="2118475" y="730857"/>
            <a:ext cx="4608975" cy="932769"/>
          </a:xfrm>
          <a:prstGeom prst="rect">
            <a:avLst/>
          </a:prstGeom>
        </p:spPr>
      </p:pic>
      <p:grpSp>
        <p:nvGrpSpPr>
          <p:cNvPr id="6" name="Group 5">
            <a:extLst>
              <a:ext uri="{FF2B5EF4-FFF2-40B4-BE49-F238E27FC236}">
                <a16:creationId xmlns:a16="http://schemas.microsoft.com/office/drawing/2014/main" xmlns="" id="{5E78CD56-0701-2564-44CC-2B5A181FEE69}"/>
              </a:ext>
            </a:extLst>
          </p:cNvPr>
          <p:cNvGrpSpPr/>
          <p:nvPr/>
        </p:nvGrpSpPr>
        <p:grpSpPr>
          <a:xfrm>
            <a:off x="-382248" y="1838841"/>
            <a:ext cx="10927481" cy="1938992"/>
            <a:chOff x="-111275" y="1838841"/>
            <a:chExt cx="8377029" cy="1938992"/>
          </a:xfrm>
        </p:grpSpPr>
        <p:pic>
          <p:nvPicPr>
            <p:cNvPr id="10" name="Picture 2">
              <a:extLst>
                <a:ext uri="{FF2B5EF4-FFF2-40B4-BE49-F238E27FC236}">
                  <a16:creationId xmlns:a16="http://schemas.microsoft.com/office/drawing/2014/main" xmlns=""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275" y="2005382"/>
              <a:ext cx="8377029" cy="1605909"/>
            </a:xfrm>
            <a:prstGeom prst="rect">
              <a:avLst/>
            </a:prstGeom>
          </p:spPr>
        </p:pic>
        <p:sp>
          <p:nvSpPr>
            <p:cNvPr id="11" name="TextBox 10">
              <a:extLst>
                <a:ext uri="{FF2B5EF4-FFF2-40B4-BE49-F238E27FC236}">
                  <a16:creationId xmlns:a16="http://schemas.microsoft.com/office/drawing/2014/main" xmlns=""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2822C7-4413-1A7B-A285-8DABC0541AE2}"/>
              </a:ext>
            </a:extLst>
          </p:cNvPr>
          <p:cNvPicPr>
            <a:picLocks noChangeAspect="1"/>
          </p:cNvPicPr>
          <p:nvPr/>
        </p:nvPicPr>
        <p:blipFill>
          <a:blip r:embed="rId3"/>
          <a:stretch>
            <a:fillRect/>
          </a:stretch>
        </p:blipFill>
        <p:spPr>
          <a:xfrm>
            <a:off x="-3043451" y="-1610436"/>
            <a:ext cx="15235451" cy="8468436"/>
          </a:xfrm>
          <a:prstGeom prst="rect">
            <a:avLst/>
          </a:prstGeom>
        </p:spPr>
      </p:pic>
      <p:sp>
        <p:nvSpPr>
          <p:cNvPr id="10" name="Rectangle: Rounded Corners 1">
            <a:extLst>
              <a:ext uri="{FF2B5EF4-FFF2-40B4-BE49-F238E27FC236}">
                <a16:creationId xmlns:a16="http://schemas.microsoft.com/office/drawing/2014/main" xmlns="" id="{91570FB6-7231-D92A-CA41-6790BBD8E478}"/>
              </a:ext>
            </a:extLst>
          </p:cNvPr>
          <p:cNvSpPr/>
          <p:nvPr/>
        </p:nvSpPr>
        <p:spPr>
          <a:xfrm>
            <a:off x="-2415655" y="242409"/>
            <a:ext cx="14021923" cy="5931325"/>
          </a:xfrm>
          <a:custGeom>
            <a:avLst/>
            <a:gdLst>
              <a:gd name="connsiteX0" fmla="*/ 0 w 14021923"/>
              <a:gd name="connsiteY0" fmla="*/ 555171 h 5931325"/>
              <a:gd name="connsiteX1" fmla="*/ 729946 w 14021923"/>
              <a:gd name="connsiteY1" fmla="*/ 0 h 5931325"/>
              <a:gd name="connsiteX2" fmla="*/ 13291975 w 14021923"/>
              <a:gd name="connsiteY2" fmla="*/ 0 h 5931325"/>
              <a:gd name="connsiteX3" fmla="*/ 14021922 w 14021923"/>
              <a:gd name="connsiteY3" fmla="*/ 555171 h 5931325"/>
              <a:gd name="connsiteX4" fmla="*/ 14021922 w 14021923"/>
              <a:gd name="connsiteY4" fmla="*/ 5376152 h 5931325"/>
              <a:gd name="connsiteX5" fmla="*/ 13291975 w 14021923"/>
              <a:gd name="connsiteY5" fmla="*/ 5931325 h 5931325"/>
              <a:gd name="connsiteX6" fmla="*/ 729946 w 14021923"/>
              <a:gd name="connsiteY6" fmla="*/ 5931325 h 5931325"/>
              <a:gd name="connsiteX7" fmla="*/ 0 w 14021923"/>
              <a:gd name="connsiteY7" fmla="*/ 5376152 h 5931325"/>
              <a:gd name="connsiteX8" fmla="*/ 0 w 14021923"/>
              <a:gd name="connsiteY8" fmla="*/ 555171 h 5931325"/>
              <a:gd name="connsiteX0" fmla="*/ 0 w 14021923"/>
              <a:gd name="connsiteY0" fmla="*/ 555171 h 5931325"/>
              <a:gd name="connsiteX1" fmla="*/ 729946 w 14021923"/>
              <a:gd name="connsiteY1" fmla="*/ 0 h 5931325"/>
              <a:gd name="connsiteX2" fmla="*/ 13291975 w 14021923"/>
              <a:gd name="connsiteY2" fmla="*/ 0 h 5931325"/>
              <a:gd name="connsiteX3" fmla="*/ 14021922 w 14021923"/>
              <a:gd name="connsiteY3" fmla="*/ 555171 h 5931325"/>
              <a:gd name="connsiteX4" fmla="*/ 14021922 w 14021923"/>
              <a:gd name="connsiteY4" fmla="*/ 5376152 h 5931325"/>
              <a:gd name="connsiteX5" fmla="*/ 13291975 w 14021923"/>
              <a:gd name="connsiteY5" fmla="*/ 5931325 h 5931325"/>
              <a:gd name="connsiteX6" fmla="*/ 729946 w 14021923"/>
              <a:gd name="connsiteY6" fmla="*/ 5931325 h 5931325"/>
              <a:gd name="connsiteX7" fmla="*/ 0 w 14021923"/>
              <a:gd name="connsiteY7" fmla="*/ 5376152 h 5931325"/>
              <a:gd name="connsiteX8" fmla="*/ 0 w 14021923"/>
              <a:gd name="connsiteY8" fmla="*/ 555171 h 5931325"/>
              <a:gd name="connsiteX0" fmla="*/ 0 w 14021923"/>
              <a:gd name="connsiteY0" fmla="*/ 555171 h 5931325"/>
              <a:gd name="connsiteX1" fmla="*/ 729946 w 14021923"/>
              <a:gd name="connsiteY1" fmla="*/ 0 h 5931325"/>
              <a:gd name="connsiteX2" fmla="*/ 13291975 w 14021923"/>
              <a:gd name="connsiteY2" fmla="*/ 0 h 5931325"/>
              <a:gd name="connsiteX3" fmla="*/ 14021922 w 14021923"/>
              <a:gd name="connsiteY3" fmla="*/ 555171 h 5931325"/>
              <a:gd name="connsiteX4" fmla="*/ 14021922 w 14021923"/>
              <a:gd name="connsiteY4" fmla="*/ 5376152 h 5931325"/>
              <a:gd name="connsiteX5" fmla="*/ 13291975 w 14021923"/>
              <a:gd name="connsiteY5" fmla="*/ 5931325 h 5931325"/>
              <a:gd name="connsiteX6" fmla="*/ 729946 w 14021923"/>
              <a:gd name="connsiteY6" fmla="*/ 5931325 h 5931325"/>
              <a:gd name="connsiteX7" fmla="*/ 0 w 14021923"/>
              <a:gd name="connsiteY7" fmla="*/ 5376152 h 5931325"/>
              <a:gd name="connsiteX8" fmla="*/ 0 w 14021923"/>
              <a:gd name="connsiteY8" fmla="*/ 555171 h 59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1923" h="5931325" fill="none" extrusionOk="0">
                <a:moveTo>
                  <a:pt x="0" y="555171"/>
                </a:moveTo>
                <a:cubicBezTo>
                  <a:pt x="-109351" y="233082"/>
                  <a:pt x="385047" y="41961"/>
                  <a:pt x="729946" y="0"/>
                </a:cubicBezTo>
                <a:cubicBezTo>
                  <a:pt x="6993659" y="334314"/>
                  <a:pt x="10637057" y="390042"/>
                  <a:pt x="13291975" y="0"/>
                </a:cubicBezTo>
                <a:cubicBezTo>
                  <a:pt x="13759565" y="91398"/>
                  <a:pt x="14078642" y="309054"/>
                  <a:pt x="14021922" y="555171"/>
                </a:cubicBezTo>
                <a:cubicBezTo>
                  <a:pt x="13933110" y="1624913"/>
                  <a:pt x="14157626" y="4530322"/>
                  <a:pt x="14021922" y="5376152"/>
                </a:cubicBezTo>
                <a:cubicBezTo>
                  <a:pt x="13896092" y="5701122"/>
                  <a:pt x="13589504" y="5869377"/>
                  <a:pt x="13291975" y="5931325"/>
                </a:cubicBezTo>
                <a:cubicBezTo>
                  <a:pt x="8178396" y="6025086"/>
                  <a:pt x="3658776" y="5389265"/>
                  <a:pt x="729946" y="5931325"/>
                </a:cubicBezTo>
                <a:cubicBezTo>
                  <a:pt x="339270" y="5786672"/>
                  <a:pt x="-99238" y="5735018"/>
                  <a:pt x="0" y="5376152"/>
                </a:cubicBezTo>
                <a:cubicBezTo>
                  <a:pt x="6691" y="4898857"/>
                  <a:pt x="141062" y="1307296"/>
                  <a:pt x="0" y="555171"/>
                </a:cubicBezTo>
                <a:close/>
              </a:path>
              <a:path w="14021923" h="5931325" stroke="0" extrusionOk="0">
                <a:moveTo>
                  <a:pt x="0" y="555171"/>
                </a:moveTo>
                <a:cubicBezTo>
                  <a:pt x="-60586" y="241940"/>
                  <a:pt x="415730" y="-60997"/>
                  <a:pt x="729946" y="0"/>
                </a:cubicBezTo>
                <a:cubicBezTo>
                  <a:pt x="1345205" y="1101374"/>
                  <a:pt x="7600119" y="-15450"/>
                  <a:pt x="13291975" y="0"/>
                </a:cubicBezTo>
                <a:cubicBezTo>
                  <a:pt x="13667382" y="88701"/>
                  <a:pt x="13948215" y="320280"/>
                  <a:pt x="14021922" y="555171"/>
                </a:cubicBezTo>
                <a:cubicBezTo>
                  <a:pt x="14162400" y="816662"/>
                  <a:pt x="13745666" y="3682799"/>
                  <a:pt x="14021922" y="5376152"/>
                </a:cubicBezTo>
                <a:cubicBezTo>
                  <a:pt x="14115574" y="5750813"/>
                  <a:pt x="13677627" y="5988928"/>
                  <a:pt x="13291975" y="5931325"/>
                </a:cubicBezTo>
                <a:cubicBezTo>
                  <a:pt x="7657106" y="6711454"/>
                  <a:pt x="4077922" y="5025310"/>
                  <a:pt x="729946" y="5931325"/>
                </a:cubicBezTo>
                <a:cubicBezTo>
                  <a:pt x="397404" y="5895902"/>
                  <a:pt x="-4013" y="5664597"/>
                  <a:pt x="0" y="5376152"/>
                </a:cubicBezTo>
                <a:cubicBezTo>
                  <a:pt x="446343" y="5063466"/>
                  <a:pt x="-12818" y="2202916"/>
                  <a:pt x="0" y="555171"/>
                </a:cubicBezTo>
                <a:close/>
              </a:path>
              <a:path w="14021923" h="5931325" fill="none" stroke="0" extrusionOk="0">
                <a:moveTo>
                  <a:pt x="0" y="555171"/>
                </a:moveTo>
                <a:cubicBezTo>
                  <a:pt x="-129088" y="286098"/>
                  <a:pt x="267324" y="-9571"/>
                  <a:pt x="729946" y="0"/>
                </a:cubicBezTo>
                <a:cubicBezTo>
                  <a:pt x="7246757" y="108750"/>
                  <a:pt x="10687420" y="-198984"/>
                  <a:pt x="13291975" y="0"/>
                </a:cubicBezTo>
                <a:cubicBezTo>
                  <a:pt x="13652532" y="40445"/>
                  <a:pt x="14044704" y="307059"/>
                  <a:pt x="14021922" y="555171"/>
                </a:cubicBezTo>
                <a:cubicBezTo>
                  <a:pt x="13740720" y="1742430"/>
                  <a:pt x="14142740" y="4702635"/>
                  <a:pt x="14021922" y="5376152"/>
                </a:cubicBezTo>
                <a:cubicBezTo>
                  <a:pt x="14039594" y="5680362"/>
                  <a:pt x="13639692" y="5908429"/>
                  <a:pt x="13291975" y="5931325"/>
                </a:cubicBezTo>
                <a:cubicBezTo>
                  <a:pt x="9042266" y="6135380"/>
                  <a:pt x="3821336" y="6089086"/>
                  <a:pt x="729946" y="5931325"/>
                </a:cubicBezTo>
                <a:cubicBezTo>
                  <a:pt x="340848" y="5869199"/>
                  <a:pt x="-24277" y="5742612"/>
                  <a:pt x="0" y="5376152"/>
                </a:cubicBezTo>
                <a:cubicBezTo>
                  <a:pt x="264848" y="4902730"/>
                  <a:pt x="156861" y="1325723"/>
                  <a:pt x="0" y="555171"/>
                </a:cubicBezTo>
                <a:close/>
              </a:path>
              <a:path w="14021923" h="5931325" fill="none" stroke="0" extrusionOk="0">
                <a:moveTo>
                  <a:pt x="0" y="555171"/>
                </a:moveTo>
                <a:cubicBezTo>
                  <a:pt x="-67734" y="236831"/>
                  <a:pt x="308474" y="46242"/>
                  <a:pt x="729946" y="0"/>
                </a:cubicBezTo>
                <a:cubicBezTo>
                  <a:pt x="7371885" y="314821"/>
                  <a:pt x="10262768" y="268708"/>
                  <a:pt x="13291975" y="0"/>
                </a:cubicBezTo>
                <a:cubicBezTo>
                  <a:pt x="13697651" y="83246"/>
                  <a:pt x="14063267" y="296549"/>
                  <a:pt x="14021922" y="555171"/>
                </a:cubicBezTo>
                <a:cubicBezTo>
                  <a:pt x="13784635" y="1628242"/>
                  <a:pt x="14178876" y="4600863"/>
                  <a:pt x="14021922" y="5376152"/>
                </a:cubicBezTo>
                <a:cubicBezTo>
                  <a:pt x="13957556" y="5698990"/>
                  <a:pt x="13643986" y="5850120"/>
                  <a:pt x="13291975" y="5931325"/>
                </a:cubicBezTo>
                <a:cubicBezTo>
                  <a:pt x="8462411" y="6021259"/>
                  <a:pt x="3464732" y="6328408"/>
                  <a:pt x="729946" y="5931325"/>
                </a:cubicBezTo>
                <a:cubicBezTo>
                  <a:pt x="329844" y="5764283"/>
                  <a:pt x="-66438" y="5728794"/>
                  <a:pt x="0" y="5376152"/>
                </a:cubicBezTo>
                <a:cubicBezTo>
                  <a:pt x="111599" y="4880089"/>
                  <a:pt x="162692" y="1273514"/>
                  <a:pt x="0" y="55517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208BC070-33BD-C2FD-CF9E-1B416B5FC551}"/>
              </a:ext>
            </a:extLst>
          </p:cNvPr>
          <p:cNvSpPr/>
          <p:nvPr/>
        </p:nvSpPr>
        <p:spPr>
          <a:xfrm>
            <a:off x="920963" y="3429000"/>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i="1" dirty="0" err="1">
                <a:solidFill>
                  <a:prstClr val="black"/>
                </a:solidFill>
                <a:latin typeface="Arial" panose="020B0604020202020204" pitchFamily="34" charset="0"/>
                <a:cs typeface="Arial" panose="020B0604020202020204" pitchFamily="34" charset="0"/>
              </a:rPr>
              <a:t>Đọc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và</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khám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phá</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trước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bài</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sau</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6029CA52-D19E-19F3-0DAC-61A3DFBE969F}"/>
              </a:ext>
            </a:extLst>
          </p:cNvPr>
          <p:cNvSpPr/>
          <p:nvPr/>
        </p:nvSpPr>
        <p:spPr>
          <a:xfrm>
            <a:off x="941996" y="2264647"/>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GV</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nhận</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36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xmlns="" id="{E1DA0BB2-A279-C45B-7B47-25AE5C185D36}"/>
              </a:ext>
            </a:extLst>
          </p:cNvPr>
          <p:cNvPicPr>
            <a:picLocks noChangeAspect="1"/>
          </p:cNvPicPr>
          <p:nvPr/>
        </p:nvPicPr>
        <p:blipFill>
          <a:blip r:embed="rId5"/>
          <a:stretch>
            <a:fillRect/>
          </a:stretch>
        </p:blipFill>
        <p:spPr>
          <a:xfrm>
            <a:off x="2988843" y="604968"/>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3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900" decel="100000" fill="hold"/>
                                        <p:tgtEl>
                                          <p:spTgt spid="11"/>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0467DD7-EDD3-13B7-E57F-C667722E1342}"/>
              </a:ext>
            </a:extLst>
          </p:cNvPr>
          <p:cNvPicPr>
            <a:picLocks noChangeAspect="1"/>
          </p:cNvPicPr>
          <p:nvPr/>
        </p:nvPicPr>
        <p:blipFill rotWithShape="1">
          <a:blip r:embed="rId2"/>
          <a:srcRect t="40" b="6949"/>
          <a:stretch/>
        </p:blipFill>
        <p:spPr>
          <a:xfrm>
            <a:off x="-2724912" y="-420625"/>
            <a:ext cx="14916912" cy="7278625"/>
          </a:xfrm>
          <a:prstGeom prst="rect">
            <a:avLst/>
          </a:prstGeom>
        </p:spPr>
      </p:pic>
      <p:pic>
        <p:nvPicPr>
          <p:cNvPr id="11" name="Picture 10">
            <a:extLst>
              <a:ext uri="{FF2B5EF4-FFF2-40B4-BE49-F238E27FC236}">
                <a16:creationId xmlns:a16="http://schemas.microsoft.com/office/drawing/2014/main" xmlns=""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pic>
        <p:nvPicPr>
          <p:cNvPr id="5" name="Picture 4">
            <a:extLst>
              <a:ext uri="{FF2B5EF4-FFF2-40B4-BE49-F238E27FC236}">
                <a16:creationId xmlns:a16="http://schemas.microsoft.com/office/drawing/2014/main" xmlns="" id="{98CF74F5-6C55-409F-B325-2886D8C20696}"/>
              </a:ext>
            </a:extLst>
          </p:cNvPr>
          <p:cNvPicPr>
            <a:picLocks noChangeAspect="1"/>
          </p:cNvPicPr>
          <p:nvPr/>
        </p:nvPicPr>
        <p:blipFill>
          <a:blip r:embed="rId5"/>
          <a:stretch>
            <a:fillRect/>
          </a:stretch>
        </p:blipFill>
        <p:spPr>
          <a:xfrm>
            <a:off x="530263" y="428374"/>
            <a:ext cx="8169348" cy="3270169"/>
          </a:xfrm>
          <a:prstGeom prst="rect">
            <a:avLst/>
          </a:prstGeom>
        </p:spPr>
      </p:pic>
    </p:spTree>
    <p:extLst>
      <p:ext uri="{BB962C8B-B14F-4D97-AF65-F5344CB8AC3E}">
        <p14:creationId xmlns:p14="http://schemas.microsoft.com/office/powerpoint/2010/main" val="998705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99" y="-1746913"/>
            <a:ext cx="15249099" cy="86049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1516737" y="3143683"/>
            <a:ext cx="2154414" cy="3184934"/>
          </a:xfrm>
          <a:prstGeom prst="rect">
            <a:avLst/>
          </a:prstGeom>
        </p:spPr>
      </p:pic>
      <p:pic>
        <p:nvPicPr>
          <p:cNvPr id="2" name="Picture 1">
            <a:extLst>
              <a:ext uri="{FF2B5EF4-FFF2-40B4-BE49-F238E27FC236}">
                <a16:creationId xmlns:a16="http://schemas.microsoft.com/office/drawing/2014/main" xmlns="" id="{1DA0AD84-3A74-3F4F-988D-978A38F0724E}"/>
              </a:ext>
            </a:extLst>
          </p:cNvPr>
          <p:cNvPicPr>
            <a:picLocks noChangeAspect="1"/>
          </p:cNvPicPr>
          <p:nvPr/>
        </p:nvPicPr>
        <p:blipFill>
          <a:blip r:embed="rId6"/>
          <a:stretch>
            <a:fillRect/>
          </a:stretch>
        </p:blipFill>
        <p:spPr>
          <a:xfrm>
            <a:off x="2593944" y="18927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xmlns=""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66280" y="-1965278"/>
            <a:ext cx="15358280" cy="8823278"/>
          </a:xfrm>
          <a:prstGeom prst="rect">
            <a:avLst/>
          </a:prstGeom>
        </p:spPr>
      </p:pic>
    </p:spTree>
    <p:extLst>
      <p:ext uri="{BB962C8B-B14F-4D97-AF65-F5344CB8AC3E}">
        <p14:creationId xmlns:p14="http://schemas.microsoft.com/office/powerpoint/2010/main" val="3549216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394" y="-1152144"/>
            <a:ext cx="15276394" cy="8010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3782137" y="214754"/>
            <a:ext cx="6609118" cy="2043337"/>
            <a:chOff x="3674828" y="120388"/>
            <a:chExt cx="6609118" cy="2043337"/>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3674828" y="120388"/>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135073" y="409399"/>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3381163" y="13585"/>
            <a:ext cx="15249099" cy="6858000"/>
          </a:xfrm>
          <a:prstGeom prst="rect">
            <a:avLst/>
          </a:prstGeom>
        </p:spPr>
      </p:pic>
      <p:grpSp>
        <p:nvGrpSpPr>
          <p:cNvPr id="5" name="Group 4">
            <a:extLst>
              <a:ext uri="{FF2B5EF4-FFF2-40B4-BE49-F238E27FC236}">
                <a16:creationId xmlns:a16="http://schemas.microsoft.com/office/drawing/2014/main" xmlns="" id="{10347056-A807-5F20-1F3C-02DF63DC9B2F}"/>
              </a:ext>
            </a:extLst>
          </p:cNvPr>
          <p:cNvGrpSpPr/>
          <p:nvPr/>
        </p:nvGrpSpPr>
        <p:grpSpPr>
          <a:xfrm>
            <a:off x="0" y="186570"/>
            <a:ext cx="10765944" cy="1307333"/>
            <a:chOff x="1789009" y="606089"/>
            <a:chExt cx="10593930" cy="1307333"/>
          </a:xfrm>
        </p:grpSpPr>
        <p:sp>
          <p:nvSpPr>
            <p:cNvPr id="6" name="Rectangle: Rounded Corners 5">
              <a:extLst>
                <a:ext uri="{FF2B5EF4-FFF2-40B4-BE49-F238E27FC236}">
                  <a16:creationId xmlns:a16="http://schemas.microsoft.com/office/drawing/2014/main" xmlns="" id="{4AF7B388-5AA0-88FF-2895-7E1BD75143F0}"/>
                </a:ext>
              </a:extLst>
            </p:cNvPr>
            <p:cNvSpPr/>
            <p:nvPr/>
          </p:nvSpPr>
          <p:spPr>
            <a:xfrm>
              <a:off x="1789009" y="606089"/>
              <a:ext cx="10311076" cy="12003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CCC13418-945C-8BC9-99DA-8E8F9619F799}"/>
                </a:ext>
              </a:extLst>
            </p:cNvPr>
            <p:cNvSpPr txBox="1"/>
            <p:nvPr/>
          </p:nvSpPr>
          <p:spPr>
            <a:xfrm>
              <a:off x="1879476" y="713093"/>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63730" y="1483531"/>
            <a:ext cx="12327899" cy="5297257"/>
          </a:xfrm>
          <a:custGeom>
            <a:avLst/>
            <a:gdLst>
              <a:gd name="connsiteX0" fmla="*/ 0 w 12327899"/>
              <a:gd name="connsiteY0" fmla="*/ 495823 h 5297257"/>
              <a:gd name="connsiteX1" fmla="*/ 641759 w 12327899"/>
              <a:gd name="connsiteY1" fmla="*/ 0 h 5297257"/>
              <a:gd name="connsiteX2" fmla="*/ 11686137 w 12327899"/>
              <a:gd name="connsiteY2" fmla="*/ 0 h 5297257"/>
              <a:gd name="connsiteX3" fmla="*/ 12327899 w 12327899"/>
              <a:gd name="connsiteY3" fmla="*/ 495823 h 5297257"/>
              <a:gd name="connsiteX4" fmla="*/ 12327899 w 12327899"/>
              <a:gd name="connsiteY4" fmla="*/ 4801433 h 5297257"/>
              <a:gd name="connsiteX5" fmla="*/ 11686137 w 12327899"/>
              <a:gd name="connsiteY5" fmla="*/ 5297257 h 5297257"/>
              <a:gd name="connsiteX6" fmla="*/ 641759 w 12327899"/>
              <a:gd name="connsiteY6" fmla="*/ 5297257 h 5297257"/>
              <a:gd name="connsiteX7" fmla="*/ 0 w 12327899"/>
              <a:gd name="connsiteY7" fmla="*/ 4801433 h 5297257"/>
              <a:gd name="connsiteX8" fmla="*/ 0 w 12327899"/>
              <a:gd name="connsiteY8" fmla="*/ 495823 h 5297257"/>
              <a:gd name="connsiteX0" fmla="*/ 0 w 12327899"/>
              <a:gd name="connsiteY0" fmla="*/ 495823 h 5297257"/>
              <a:gd name="connsiteX1" fmla="*/ 641759 w 12327899"/>
              <a:gd name="connsiteY1" fmla="*/ 0 h 5297257"/>
              <a:gd name="connsiteX2" fmla="*/ 11686137 w 12327899"/>
              <a:gd name="connsiteY2" fmla="*/ 0 h 5297257"/>
              <a:gd name="connsiteX3" fmla="*/ 12327899 w 12327899"/>
              <a:gd name="connsiteY3" fmla="*/ 495823 h 5297257"/>
              <a:gd name="connsiteX4" fmla="*/ 12327899 w 12327899"/>
              <a:gd name="connsiteY4" fmla="*/ 4801433 h 5297257"/>
              <a:gd name="connsiteX5" fmla="*/ 11686137 w 12327899"/>
              <a:gd name="connsiteY5" fmla="*/ 5297257 h 5297257"/>
              <a:gd name="connsiteX6" fmla="*/ 641759 w 12327899"/>
              <a:gd name="connsiteY6" fmla="*/ 5297257 h 5297257"/>
              <a:gd name="connsiteX7" fmla="*/ 0 w 12327899"/>
              <a:gd name="connsiteY7" fmla="*/ 4801433 h 5297257"/>
              <a:gd name="connsiteX8" fmla="*/ 0 w 12327899"/>
              <a:gd name="connsiteY8" fmla="*/ 495823 h 5297257"/>
              <a:gd name="connsiteX0" fmla="*/ 0 w 12327899"/>
              <a:gd name="connsiteY0" fmla="*/ 495823 h 5297257"/>
              <a:gd name="connsiteX1" fmla="*/ 641759 w 12327899"/>
              <a:gd name="connsiteY1" fmla="*/ 0 h 5297257"/>
              <a:gd name="connsiteX2" fmla="*/ 11686137 w 12327899"/>
              <a:gd name="connsiteY2" fmla="*/ 0 h 5297257"/>
              <a:gd name="connsiteX3" fmla="*/ 12327899 w 12327899"/>
              <a:gd name="connsiteY3" fmla="*/ 495823 h 5297257"/>
              <a:gd name="connsiteX4" fmla="*/ 12327899 w 12327899"/>
              <a:gd name="connsiteY4" fmla="*/ 4801433 h 5297257"/>
              <a:gd name="connsiteX5" fmla="*/ 11686137 w 12327899"/>
              <a:gd name="connsiteY5" fmla="*/ 5297257 h 5297257"/>
              <a:gd name="connsiteX6" fmla="*/ 641759 w 12327899"/>
              <a:gd name="connsiteY6" fmla="*/ 5297257 h 5297257"/>
              <a:gd name="connsiteX7" fmla="*/ 0 w 12327899"/>
              <a:gd name="connsiteY7" fmla="*/ 4801433 h 5297257"/>
              <a:gd name="connsiteX8" fmla="*/ 0 w 12327899"/>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7899" h="5297257" fill="none" extrusionOk="0">
                <a:moveTo>
                  <a:pt x="0" y="495823"/>
                </a:moveTo>
                <a:cubicBezTo>
                  <a:pt x="-93674" y="208673"/>
                  <a:pt x="333964" y="33510"/>
                  <a:pt x="641759" y="0"/>
                </a:cubicBezTo>
                <a:cubicBezTo>
                  <a:pt x="6281436" y="494504"/>
                  <a:pt x="9377054" y="606331"/>
                  <a:pt x="11686137" y="0"/>
                </a:cubicBezTo>
                <a:cubicBezTo>
                  <a:pt x="12098346" y="82753"/>
                  <a:pt x="12383142" y="282357"/>
                  <a:pt x="12327899" y="495823"/>
                </a:cubicBezTo>
                <a:cubicBezTo>
                  <a:pt x="12276131" y="1428891"/>
                  <a:pt x="12440208" y="4079716"/>
                  <a:pt x="12327899" y="4801433"/>
                </a:cubicBezTo>
                <a:cubicBezTo>
                  <a:pt x="12220472" y="5091061"/>
                  <a:pt x="11970122" y="5257713"/>
                  <a:pt x="11686137" y="5297257"/>
                </a:cubicBezTo>
                <a:cubicBezTo>
                  <a:pt x="7272322" y="5387383"/>
                  <a:pt x="3198540" y="4783224"/>
                  <a:pt x="641759" y="5297257"/>
                </a:cubicBezTo>
                <a:cubicBezTo>
                  <a:pt x="298523" y="5165357"/>
                  <a:pt x="-94150" y="5125568"/>
                  <a:pt x="0" y="4801433"/>
                </a:cubicBezTo>
                <a:cubicBezTo>
                  <a:pt x="16034" y="4356189"/>
                  <a:pt x="138982" y="1177861"/>
                  <a:pt x="0" y="495823"/>
                </a:cubicBezTo>
                <a:close/>
              </a:path>
              <a:path w="12327899" h="5297257" stroke="0" extrusionOk="0">
                <a:moveTo>
                  <a:pt x="0" y="495823"/>
                </a:moveTo>
                <a:cubicBezTo>
                  <a:pt x="-53198" y="214225"/>
                  <a:pt x="332652" y="-34485"/>
                  <a:pt x="641759" y="0"/>
                </a:cubicBezTo>
                <a:cubicBezTo>
                  <a:pt x="1180442" y="981503"/>
                  <a:pt x="7249152" y="-44745"/>
                  <a:pt x="11686137" y="0"/>
                </a:cubicBezTo>
                <a:cubicBezTo>
                  <a:pt x="12026008" y="98432"/>
                  <a:pt x="12250922" y="292315"/>
                  <a:pt x="12327899" y="495823"/>
                </a:cubicBezTo>
                <a:cubicBezTo>
                  <a:pt x="12422184" y="900585"/>
                  <a:pt x="12202607" y="3295941"/>
                  <a:pt x="12327899" y="4801433"/>
                </a:cubicBezTo>
                <a:cubicBezTo>
                  <a:pt x="12394252" y="5121645"/>
                  <a:pt x="12034670" y="5319437"/>
                  <a:pt x="11686137" y="5297257"/>
                </a:cubicBezTo>
                <a:cubicBezTo>
                  <a:pt x="6911227" y="5626459"/>
                  <a:pt x="3789707" y="4766742"/>
                  <a:pt x="641759" y="5297257"/>
                </a:cubicBezTo>
                <a:cubicBezTo>
                  <a:pt x="351423" y="5266204"/>
                  <a:pt x="-4789" y="5032948"/>
                  <a:pt x="0" y="4801433"/>
                </a:cubicBezTo>
                <a:cubicBezTo>
                  <a:pt x="410175" y="4531221"/>
                  <a:pt x="-217384" y="2012477"/>
                  <a:pt x="0" y="495823"/>
                </a:cubicBezTo>
                <a:close/>
              </a:path>
              <a:path w="12327899" h="5297257" fill="none" stroke="0" extrusionOk="0">
                <a:moveTo>
                  <a:pt x="0" y="495823"/>
                </a:moveTo>
                <a:cubicBezTo>
                  <a:pt x="-101171" y="216086"/>
                  <a:pt x="229762" y="-24524"/>
                  <a:pt x="641759" y="0"/>
                </a:cubicBezTo>
                <a:cubicBezTo>
                  <a:pt x="6524911" y="-17339"/>
                  <a:pt x="9443276" y="-256030"/>
                  <a:pt x="11686137" y="0"/>
                </a:cubicBezTo>
                <a:cubicBezTo>
                  <a:pt x="11996284" y="33526"/>
                  <a:pt x="12363745" y="258891"/>
                  <a:pt x="12327899" y="495823"/>
                </a:cubicBezTo>
                <a:cubicBezTo>
                  <a:pt x="12119493" y="1533710"/>
                  <a:pt x="12447319" y="4235367"/>
                  <a:pt x="12327899" y="4801433"/>
                </a:cubicBezTo>
                <a:cubicBezTo>
                  <a:pt x="12329459" y="5075986"/>
                  <a:pt x="11998631" y="5250939"/>
                  <a:pt x="11686137" y="5297257"/>
                </a:cubicBezTo>
                <a:cubicBezTo>
                  <a:pt x="8022737" y="5499430"/>
                  <a:pt x="3363222" y="5451335"/>
                  <a:pt x="641759" y="5297257"/>
                </a:cubicBezTo>
                <a:cubicBezTo>
                  <a:pt x="295478" y="5241635"/>
                  <a:pt x="-718" y="5149745"/>
                  <a:pt x="0" y="4801433"/>
                </a:cubicBezTo>
                <a:cubicBezTo>
                  <a:pt x="197407" y="4343857"/>
                  <a:pt x="110300" y="1115090"/>
                  <a:pt x="0" y="495823"/>
                </a:cubicBezTo>
                <a:close/>
              </a:path>
              <a:path w="12327899" h="5297257" fill="none" stroke="0" extrusionOk="0">
                <a:moveTo>
                  <a:pt x="0" y="495823"/>
                </a:moveTo>
                <a:cubicBezTo>
                  <a:pt x="-57521" y="212822"/>
                  <a:pt x="308389" y="27052"/>
                  <a:pt x="641759" y="0"/>
                </a:cubicBezTo>
                <a:cubicBezTo>
                  <a:pt x="6232934" y="227552"/>
                  <a:pt x="9075948" y="238137"/>
                  <a:pt x="11686137" y="0"/>
                </a:cubicBezTo>
                <a:cubicBezTo>
                  <a:pt x="12066073" y="51152"/>
                  <a:pt x="12359592" y="290511"/>
                  <a:pt x="12327899" y="495823"/>
                </a:cubicBezTo>
                <a:cubicBezTo>
                  <a:pt x="12165972" y="1480405"/>
                  <a:pt x="12506461" y="4128190"/>
                  <a:pt x="12327899" y="4801433"/>
                </a:cubicBezTo>
                <a:cubicBezTo>
                  <a:pt x="12251365" y="5087347"/>
                  <a:pt x="11985280" y="5246607"/>
                  <a:pt x="11686137" y="5297257"/>
                </a:cubicBezTo>
                <a:cubicBezTo>
                  <a:pt x="7574387" y="5398772"/>
                  <a:pt x="3363729" y="5347026"/>
                  <a:pt x="641759" y="5297257"/>
                </a:cubicBezTo>
                <a:cubicBezTo>
                  <a:pt x="290719" y="5155849"/>
                  <a:pt x="-69578" y="5131585"/>
                  <a:pt x="0" y="4801433"/>
                </a:cubicBezTo>
                <a:cubicBezTo>
                  <a:pt x="52835" y="4332490"/>
                  <a:pt x="167055" y="1142817"/>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97EEBDD1-0D82-FACD-ACE7-D957B1DAFDA1}"/>
              </a:ext>
            </a:extLst>
          </p:cNvPr>
          <p:cNvSpPr txBox="1"/>
          <p:nvPr/>
        </p:nvSpPr>
        <p:spPr>
          <a:xfrm>
            <a:off x="324064" y="1914787"/>
            <a:ext cx="11058311"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xmlns=""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xmlns=""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xmlns=""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xmlns=""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xmlns=""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xmlns=""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xmlns=""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xmlns=""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xmlns=""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xmlns=""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spTree>
    <p:extLst>
      <p:ext uri="{BB962C8B-B14F-4D97-AF65-F5344CB8AC3E}">
        <p14:creationId xmlns:p14="http://schemas.microsoft.com/office/powerpoint/2010/main" val="60575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inVertical)">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xit" presetSubtype="32" fill="hold" nodeType="clickEffect">
                                  <p:stCondLst>
                                    <p:cond delay="0"/>
                                  </p:stCondLst>
                                  <p:childTnLst>
                                    <p:animEffect transition="out" filter="circle(out)">
                                      <p:cBhvr>
                                        <p:cTn id="44" dur="2000"/>
                                        <p:tgtEl>
                                          <p:spTgt spid="44"/>
                                        </p:tgtEl>
                                      </p:cBhvr>
                                    </p:animEffect>
                                    <p:set>
                                      <p:cBhvr>
                                        <p:cTn id="45" dur="1" fill="hold">
                                          <p:stCondLst>
                                            <p:cond delay="1999"/>
                                          </p:stCondLst>
                                        </p:cTn>
                                        <p:tgtEl>
                                          <p:spTgt spid="4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3" presetClass="entr" presetSubtype="0"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p:cTn id="55"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p:cTn id="60"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p:cTn id="65"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2"/>
                                        </p:tgtEl>
                                        <p:attrNameLst>
                                          <p:attrName>style.visibility</p:attrName>
                                        </p:attrNameLst>
                                      </p:cBhvr>
                                      <p:to>
                                        <p:strVal val="visible"/>
                                      </p:to>
                                    </p:set>
                                    <p:anim calcmode="lin" valueType="num">
                                      <p:cBhvr>
                                        <p:cTn id="70"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p:cTn id="75"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3084394" y="0"/>
            <a:ext cx="15276394" cy="6858000"/>
          </a:xfrm>
          <a:prstGeom prst="rect">
            <a:avLst/>
          </a:prstGeom>
        </p:spPr>
      </p:pic>
      <p:grpSp>
        <p:nvGrpSpPr>
          <p:cNvPr id="2" name="Group 1">
            <a:extLst>
              <a:ext uri="{FF2B5EF4-FFF2-40B4-BE49-F238E27FC236}">
                <a16:creationId xmlns:a16="http://schemas.microsoft.com/office/drawing/2014/main" xmlns="" id="{D13B6014-B44E-4CAF-3FBB-ED56501D3020}"/>
              </a:ext>
            </a:extLst>
          </p:cNvPr>
          <p:cNvGrpSpPr/>
          <p:nvPr/>
        </p:nvGrpSpPr>
        <p:grpSpPr>
          <a:xfrm>
            <a:off x="-1487605" y="559606"/>
            <a:ext cx="13056526" cy="5482749"/>
            <a:chOff x="400635" y="1483531"/>
            <a:chExt cx="11263535" cy="5482749"/>
          </a:xfrm>
        </p:grpSpPr>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483531"/>
              <a:ext cx="11020538" cy="5297257"/>
            </a:xfrm>
            <a:custGeom>
              <a:avLst/>
              <a:gdLst>
                <a:gd name="connsiteX0" fmla="*/ 0 w 12774847"/>
                <a:gd name="connsiteY0" fmla="*/ 495823 h 5297257"/>
                <a:gd name="connsiteX1" fmla="*/ 665026 w 12774847"/>
                <a:gd name="connsiteY1" fmla="*/ 0 h 5297257"/>
                <a:gd name="connsiteX2" fmla="*/ 12109818 w 12774847"/>
                <a:gd name="connsiteY2" fmla="*/ 0 h 5297257"/>
                <a:gd name="connsiteX3" fmla="*/ 12774847 w 12774847"/>
                <a:gd name="connsiteY3" fmla="*/ 495823 h 5297257"/>
                <a:gd name="connsiteX4" fmla="*/ 12774847 w 12774847"/>
                <a:gd name="connsiteY4" fmla="*/ 4801433 h 5297257"/>
                <a:gd name="connsiteX5" fmla="*/ 12109818 w 12774847"/>
                <a:gd name="connsiteY5" fmla="*/ 5297257 h 5297257"/>
                <a:gd name="connsiteX6" fmla="*/ 665026 w 12774847"/>
                <a:gd name="connsiteY6" fmla="*/ 5297257 h 5297257"/>
                <a:gd name="connsiteX7" fmla="*/ 0 w 12774847"/>
                <a:gd name="connsiteY7" fmla="*/ 4801433 h 5297257"/>
                <a:gd name="connsiteX8" fmla="*/ 0 w 12774847"/>
                <a:gd name="connsiteY8" fmla="*/ 495823 h 5297257"/>
                <a:gd name="connsiteX0" fmla="*/ 0 w 12774847"/>
                <a:gd name="connsiteY0" fmla="*/ 495823 h 5297257"/>
                <a:gd name="connsiteX1" fmla="*/ 665026 w 12774847"/>
                <a:gd name="connsiteY1" fmla="*/ 0 h 5297257"/>
                <a:gd name="connsiteX2" fmla="*/ 12109818 w 12774847"/>
                <a:gd name="connsiteY2" fmla="*/ 0 h 5297257"/>
                <a:gd name="connsiteX3" fmla="*/ 12774847 w 12774847"/>
                <a:gd name="connsiteY3" fmla="*/ 495823 h 5297257"/>
                <a:gd name="connsiteX4" fmla="*/ 12774847 w 12774847"/>
                <a:gd name="connsiteY4" fmla="*/ 4801433 h 5297257"/>
                <a:gd name="connsiteX5" fmla="*/ 12109818 w 12774847"/>
                <a:gd name="connsiteY5" fmla="*/ 5297257 h 5297257"/>
                <a:gd name="connsiteX6" fmla="*/ 665026 w 12774847"/>
                <a:gd name="connsiteY6" fmla="*/ 5297257 h 5297257"/>
                <a:gd name="connsiteX7" fmla="*/ 0 w 12774847"/>
                <a:gd name="connsiteY7" fmla="*/ 4801433 h 5297257"/>
                <a:gd name="connsiteX8" fmla="*/ 0 w 12774847"/>
                <a:gd name="connsiteY8" fmla="*/ 495823 h 5297257"/>
                <a:gd name="connsiteX0" fmla="*/ 0 w 12774847"/>
                <a:gd name="connsiteY0" fmla="*/ 495823 h 5297257"/>
                <a:gd name="connsiteX1" fmla="*/ 665026 w 12774847"/>
                <a:gd name="connsiteY1" fmla="*/ 0 h 5297257"/>
                <a:gd name="connsiteX2" fmla="*/ 12109818 w 12774847"/>
                <a:gd name="connsiteY2" fmla="*/ 0 h 5297257"/>
                <a:gd name="connsiteX3" fmla="*/ 12774847 w 12774847"/>
                <a:gd name="connsiteY3" fmla="*/ 495823 h 5297257"/>
                <a:gd name="connsiteX4" fmla="*/ 12774847 w 12774847"/>
                <a:gd name="connsiteY4" fmla="*/ 4801433 h 5297257"/>
                <a:gd name="connsiteX5" fmla="*/ 12109818 w 12774847"/>
                <a:gd name="connsiteY5" fmla="*/ 5297257 h 5297257"/>
                <a:gd name="connsiteX6" fmla="*/ 665026 w 12774847"/>
                <a:gd name="connsiteY6" fmla="*/ 5297257 h 5297257"/>
                <a:gd name="connsiteX7" fmla="*/ 0 w 12774847"/>
                <a:gd name="connsiteY7" fmla="*/ 4801433 h 5297257"/>
                <a:gd name="connsiteX8" fmla="*/ 0 w 12774847"/>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4847" h="5297257" fill="none" extrusionOk="0">
                  <a:moveTo>
                    <a:pt x="0" y="495823"/>
                  </a:moveTo>
                  <a:cubicBezTo>
                    <a:pt x="-116188" y="205347"/>
                    <a:pt x="375317" y="57826"/>
                    <a:pt x="665026" y="0"/>
                  </a:cubicBezTo>
                  <a:cubicBezTo>
                    <a:pt x="6546217" y="560495"/>
                    <a:pt x="9691561" y="356310"/>
                    <a:pt x="12109818" y="0"/>
                  </a:cubicBezTo>
                  <a:cubicBezTo>
                    <a:pt x="12527890" y="70163"/>
                    <a:pt x="12826872" y="276765"/>
                    <a:pt x="12774847" y="495823"/>
                  </a:cubicBezTo>
                  <a:cubicBezTo>
                    <a:pt x="12740627" y="1409390"/>
                    <a:pt x="12890484" y="4082661"/>
                    <a:pt x="12774847" y="4801433"/>
                  </a:cubicBezTo>
                  <a:cubicBezTo>
                    <a:pt x="12678941" y="5088685"/>
                    <a:pt x="12372325" y="5235606"/>
                    <a:pt x="12109818" y="5297257"/>
                  </a:cubicBezTo>
                  <a:cubicBezTo>
                    <a:pt x="7745330" y="5401151"/>
                    <a:pt x="3355264" y="4848473"/>
                    <a:pt x="665026" y="5297257"/>
                  </a:cubicBezTo>
                  <a:cubicBezTo>
                    <a:pt x="310208" y="5152316"/>
                    <a:pt x="-88261" y="5121192"/>
                    <a:pt x="0" y="4801433"/>
                  </a:cubicBezTo>
                  <a:cubicBezTo>
                    <a:pt x="26883" y="4339054"/>
                    <a:pt x="83554" y="1135170"/>
                    <a:pt x="0" y="495823"/>
                  </a:cubicBezTo>
                  <a:close/>
                </a:path>
                <a:path w="12774847" h="5297257" stroke="0" extrusionOk="0">
                  <a:moveTo>
                    <a:pt x="0" y="495823"/>
                  </a:moveTo>
                  <a:cubicBezTo>
                    <a:pt x="-54984" y="211294"/>
                    <a:pt x="345285" y="-35272"/>
                    <a:pt x="665026" y="0"/>
                  </a:cubicBezTo>
                  <a:cubicBezTo>
                    <a:pt x="1064768" y="1246270"/>
                    <a:pt x="7108909" y="-22742"/>
                    <a:pt x="12109818" y="0"/>
                  </a:cubicBezTo>
                  <a:cubicBezTo>
                    <a:pt x="12446863" y="69657"/>
                    <a:pt x="12706209" y="287016"/>
                    <a:pt x="12774847" y="495823"/>
                  </a:cubicBezTo>
                  <a:cubicBezTo>
                    <a:pt x="12868874" y="918216"/>
                    <a:pt x="12710281" y="3299454"/>
                    <a:pt x="12774847" y="4801433"/>
                  </a:cubicBezTo>
                  <a:cubicBezTo>
                    <a:pt x="12823033" y="5104893"/>
                    <a:pt x="12456026" y="5365096"/>
                    <a:pt x="12109818" y="5297257"/>
                  </a:cubicBezTo>
                  <a:cubicBezTo>
                    <a:pt x="6954823" y="6046776"/>
                    <a:pt x="4020235" y="4883247"/>
                    <a:pt x="665026" y="5297257"/>
                  </a:cubicBezTo>
                  <a:cubicBezTo>
                    <a:pt x="398251" y="5277030"/>
                    <a:pt x="-4634" y="5038675"/>
                    <a:pt x="0" y="4801433"/>
                  </a:cubicBezTo>
                  <a:cubicBezTo>
                    <a:pt x="347080" y="4487412"/>
                    <a:pt x="-159669" y="2000123"/>
                    <a:pt x="0" y="495823"/>
                  </a:cubicBezTo>
                  <a:close/>
                </a:path>
                <a:path w="12774847" h="5297257" fill="none" stroke="0" extrusionOk="0">
                  <a:moveTo>
                    <a:pt x="0" y="495823"/>
                  </a:moveTo>
                  <a:cubicBezTo>
                    <a:pt x="-111279" y="237090"/>
                    <a:pt x="240259" y="-19695"/>
                    <a:pt x="665026" y="0"/>
                  </a:cubicBezTo>
                  <a:cubicBezTo>
                    <a:pt x="6909771" y="-135093"/>
                    <a:pt x="9843391" y="-366897"/>
                    <a:pt x="12109818" y="0"/>
                  </a:cubicBezTo>
                  <a:cubicBezTo>
                    <a:pt x="12410945" y="25592"/>
                    <a:pt x="12806418" y="263327"/>
                    <a:pt x="12774847" y="495823"/>
                  </a:cubicBezTo>
                  <a:cubicBezTo>
                    <a:pt x="12583854" y="1520484"/>
                    <a:pt x="12881292" y="4190488"/>
                    <a:pt x="12774847" y="4801433"/>
                  </a:cubicBezTo>
                  <a:cubicBezTo>
                    <a:pt x="12798050" y="5071597"/>
                    <a:pt x="12422131" y="5294190"/>
                    <a:pt x="12109818" y="5297257"/>
                  </a:cubicBezTo>
                  <a:cubicBezTo>
                    <a:pt x="8369162" y="5518361"/>
                    <a:pt x="3458313" y="5360563"/>
                    <a:pt x="665026" y="5297257"/>
                  </a:cubicBezTo>
                  <a:cubicBezTo>
                    <a:pt x="339002" y="5242683"/>
                    <a:pt x="-18385" y="5133035"/>
                    <a:pt x="0" y="4801433"/>
                  </a:cubicBezTo>
                  <a:cubicBezTo>
                    <a:pt x="227300" y="4366286"/>
                    <a:pt x="140533" y="1180035"/>
                    <a:pt x="0" y="495823"/>
                  </a:cubicBezTo>
                  <a:close/>
                </a:path>
                <a:path w="12774847" h="5297257" fill="none" stroke="0" extrusionOk="0">
                  <a:moveTo>
                    <a:pt x="0" y="495823"/>
                  </a:moveTo>
                  <a:cubicBezTo>
                    <a:pt x="-82456" y="198645"/>
                    <a:pt x="296944" y="35708"/>
                    <a:pt x="665026" y="0"/>
                  </a:cubicBezTo>
                  <a:cubicBezTo>
                    <a:pt x="6595712" y="257515"/>
                    <a:pt x="9626424" y="231401"/>
                    <a:pt x="12109818" y="0"/>
                  </a:cubicBezTo>
                  <a:cubicBezTo>
                    <a:pt x="12479397" y="74973"/>
                    <a:pt x="12805896" y="301514"/>
                    <a:pt x="12774847" y="495823"/>
                  </a:cubicBezTo>
                  <a:cubicBezTo>
                    <a:pt x="12627962" y="1491220"/>
                    <a:pt x="12898311" y="4099975"/>
                    <a:pt x="12774847" y="4801433"/>
                  </a:cubicBezTo>
                  <a:cubicBezTo>
                    <a:pt x="12737243" y="5092315"/>
                    <a:pt x="12423003" y="5239445"/>
                    <a:pt x="12109818" y="5297257"/>
                  </a:cubicBezTo>
                  <a:cubicBezTo>
                    <a:pt x="7586690" y="5357924"/>
                    <a:pt x="3526985" y="5310739"/>
                    <a:pt x="665026" y="5297257"/>
                  </a:cubicBezTo>
                  <a:cubicBezTo>
                    <a:pt x="301905" y="5160288"/>
                    <a:pt x="-49590" y="5101575"/>
                    <a:pt x="0" y="4801433"/>
                  </a:cubicBezTo>
                  <a:cubicBezTo>
                    <a:pt x="45398" y="4327618"/>
                    <a:pt x="129415" y="1133280"/>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xmlns=""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xmlns=""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xmlns=""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xmlns=""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xmlns=""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xmlns=""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0467DD7-EDD3-13B7-E57F-C667722E1342}"/>
              </a:ext>
            </a:extLst>
          </p:cNvPr>
          <p:cNvPicPr>
            <a:picLocks noChangeAspect="1"/>
          </p:cNvPicPr>
          <p:nvPr/>
        </p:nvPicPr>
        <p:blipFill rotWithShape="1">
          <a:blip r:embed="rId2"/>
          <a:srcRect t="40" b="6949"/>
          <a:stretch/>
        </p:blipFill>
        <p:spPr>
          <a:xfrm>
            <a:off x="-3207224" y="0"/>
            <a:ext cx="15399224" cy="6858000"/>
          </a:xfrm>
          <a:prstGeom prst="rect">
            <a:avLst/>
          </a:prstGeom>
        </p:spPr>
      </p:pic>
      <p:pic>
        <p:nvPicPr>
          <p:cNvPr id="11" name="Picture 10">
            <a:extLst>
              <a:ext uri="{FF2B5EF4-FFF2-40B4-BE49-F238E27FC236}">
                <a16:creationId xmlns:a16="http://schemas.microsoft.com/office/drawing/2014/main" xmlns=""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xmlns="" id="{7A30F095-8D4E-6344-2266-6098B60EBDF8}"/>
              </a:ext>
            </a:extLst>
          </p:cNvPr>
          <p:cNvSpPr txBox="1"/>
          <p:nvPr/>
        </p:nvSpPr>
        <p:spPr>
          <a:xfrm>
            <a:off x="286603" y="1356382"/>
            <a:ext cx="818865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23ACE4-C0C4-1421-1806-943083FC7388}"/>
              </a:ext>
            </a:extLst>
          </p:cNvPr>
          <p:cNvPicPr>
            <a:picLocks noChangeAspect="1"/>
          </p:cNvPicPr>
          <p:nvPr/>
        </p:nvPicPr>
        <p:blipFill>
          <a:blip r:embed="rId3"/>
          <a:stretch>
            <a:fillRect/>
          </a:stretch>
        </p:blipFill>
        <p:spPr>
          <a:xfrm>
            <a:off x="-3002506" y="3133"/>
            <a:ext cx="15194506" cy="6861527"/>
          </a:xfrm>
          <a:prstGeom prst="rect">
            <a:avLst/>
          </a:prstGeom>
        </p:spPr>
      </p:pic>
      <p:graphicFrame>
        <p:nvGraphicFramePr>
          <p:cNvPr id="2" name="Table 3">
            <a:extLst>
              <a:ext uri="{FF2B5EF4-FFF2-40B4-BE49-F238E27FC236}">
                <a16:creationId xmlns:a16="http://schemas.microsoft.com/office/drawing/2014/main" xmlns="" id="{008265D9-2D71-E1EE-DE43-CEFEF101E1A9}"/>
              </a:ext>
            </a:extLst>
          </p:cNvPr>
          <p:cNvGraphicFramePr>
            <a:graphicFrameLocks noGrp="1"/>
          </p:cNvGraphicFramePr>
          <p:nvPr>
            <p:extLst>
              <p:ext uri="{D42A27DB-BD31-4B8C-83A1-F6EECF244321}">
                <p14:modId xmlns:p14="http://schemas.microsoft.com/office/powerpoint/2010/main" val="2547914285"/>
              </p:ext>
            </p:extLst>
          </p:nvPr>
        </p:nvGraphicFramePr>
        <p:xfrm>
          <a:off x="-548640" y="894364"/>
          <a:ext cx="12096750" cy="4937760"/>
        </p:xfrm>
        <a:graphic>
          <a:graphicData uri="http://schemas.openxmlformats.org/drawingml/2006/table">
            <a:tbl>
              <a:tblPr firstRow="1" bandRow="1">
                <a:tableStyleId>{21E4AEA4-8DFA-4A89-87EB-49C32662AFE0}</a:tableStyleId>
              </a:tblPr>
              <a:tblGrid>
                <a:gridCol w="4753461">
                  <a:extLst>
                    <a:ext uri="{9D8B030D-6E8A-4147-A177-3AD203B41FA5}">
                      <a16:colId xmlns:a16="http://schemas.microsoft.com/office/drawing/2014/main" xmlns="" val="1554984051"/>
                    </a:ext>
                  </a:extLst>
                </a:gridCol>
                <a:gridCol w="3771482">
                  <a:extLst>
                    <a:ext uri="{9D8B030D-6E8A-4147-A177-3AD203B41FA5}">
                      <a16:colId xmlns:a16="http://schemas.microsoft.com/office/drawing/2014/main" xmlns="" val="1834555851"/>
                    </a:ext>
                  </a:extLst>
                </a:gridCol>
                <a:gridCol w="3571807">
                  <a:extLst>
                    <a:ext uri="{9D8B030D-6E8A-4147-A177-3AD203B41FA5}">
                      <a16:colId xmlns:a16="http://schemas.microsoft.com/office/drawing/2014/main" xmlns="" val="622728075"/>
                    </a:ext>
                  </a:extLst>
                </a:gridCol>
              </a:tblGrid>
              <a:tr h="941377">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2676285036"/>
                  </a:ext>
                </a:extLst>
              </a:tr>
              <a:tr h="399638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11456766"/>
                  </a:ext>
                </a:extLst>
              </a:tr>
            </a:tbl>
          </a:graphicData>
        </a:graphic>
      </p:graphicFrame>
      <p:sp>
        <p:nvSpPr>
          <p:cNvPr id="5" name="TextBox 4">
            <a:extLst>
              <a:ext uri="{FF2B5EF4-FFF2-40B4-BE49-F238E27FC236}">
                <a16:creationId xmlns:a16="http://schemas.microsoft.com/office/drawing/2014/main" xmlns="" id="{F226705A-0184-B29D-B213-B00F331228E3}"/>
              </a:ext>
            </a:extLst>
          </p:cNvPr>
          <p:cNvSpPr txBox="1"/>
          <p:nvPr/>
        </p:nvSpPr>
        <p:spPr>
          <a:xfrm>
            <a:off x="325489" y="2332192"/>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xmlns="" id="{46B02A2E-5D9F-9EAF-2626-92CA6BBD361D}"/>
              </a:ext>
            </a:extLst>
          </p:cNvPr>
          <p:cNvSpPr txBox="1"/>
          <p:nvPr/>
        </p:nvSpPr>
        <p:spPr>
          <a:xfrm>
            <a:off x="4409542" y="1949653"/>
            <a:ext cx="2820314" cy="3539430"/>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xmlns="" id="{33A95985-BE91-5EB8-85DE-AA1415DD6F15}"/>
              </a:ext>
            </a:extLst>
          </p:cNvPr>
          <p:cNvSpPr txBox="1"/>
          <p:nvPr/>
        </p:nvSpPr>
        <p:spPr>
          <a:xfrm>
            <a:off x="8338185" y="2151727"/>
            <a:ext cx="3209925" cy="2554545"/>
          </a:xfrm>
          <a:prstGeom prst="rect">
            <a:avLst/>
          </a:prstGeom>
          <a:noFill/>
        </p:spPr>
        <p:txBody>
          <a:bodyPr wrap="square" rtlCol="0">
            <a:spAutoFit/>
          </a:bodyPr>
          <a:lstStyle/>
          <a:p>
            <a:pPr algn="just"/>
            <a:r>
              <a:rPr lang="en-US" sz="3200" dirty="0" err="1">
                <a:solidFill>
                  <a:srgbClr val="FF0000"/>
                </a:solidFill>
              </a:rPr>
              <a:t>xà</a:t>
            </a:r>
            <a:r>
              <a:rPr lang="en-US" sz="3200" dirty="0">
                <a:solidFill>
                  <a:srgbClr val="FF0000"/>
                </a:solidFill>
              </a:rPr>
              <a:t> </a:t>
            </a:r>
            <a:r>
              <a:rPr lang="en-US" sz="3200" dirty="0" err="1">
                <a:solidFill>
                  <a:srgbClr val="FF0000"/>
                </a:solidFill>
              </a:rPr>
              <a:t>cừ</a:t>
            </a:r>
            <a:r>
              <a:rPr lang="en-US" sz="3200" dirty="0">
                <a:solidFill>
                  <a:srgbClr val="FF0000"/>
                </a:solidFill>
              </a:rPr>
              <a:t>, long </a:t>
            </a:r>
            <a:r>
              <a:rPr lang="en-US" sz="3200" dirty="0" err="1">
                <a:solidFill>
                  <a:srgbClr val="FF0000"/>
                </a:solidFill>
              </a:rPr>
              <a:t>não</a:t>
            </a:r>
            <a:r>
              <a:rPr lang="en-US" sz="3200" dirty="0">
                <a:solidFill>
                  <a:srgbClr val="FF0000"/>
                </a:solidFill>
              </a:rPr>
              <a:t>, </a:t>
            </a:r>
            <a:r>
              <a:rPr lang="en-US" sz="3200" dirty="0" err="1">
                <a:solidFill>
                  <a:srgbClr val="FF0000"/>
                </a:solidFill>
              </a:rPr>
              <a:t>thông</a:t>
            </a:r>
            <a:r>
              <a:rPr lang="en-US" sz="3200" dirty="0">
                <a:solidFill>
                  <a:srgbClr val="FF0000"/>
                </a:solidFill>
              </a:rPr>
              <a:t>, </a:t>
            </a:r>
            <a:r>
              <a:rPr lang="en-US" sz="3200" dirty="0" err="1">
                <a:solidFill>
                  <a:srgbClr val="FF0000"/>
                </a:solidFill>
              </a:rPr>
              <a:t>tùng</a:t>
            </a:r>
            <a:r>
              <a:rPr lang="en-US" sz="3200" dirty="0">
                <a:solidFill>
                  <a:srgbClr val="FF0000"/>
                </a:solidFill>
              </a:rPr>
              <a:t>, </a:t>
            </a:r>
            <a:r>
              <a:rPr lang="en-US" sz="3200" dirty="0" err="1">
                <a:solidFill>
                  <a:srgbClr val="FF0000"/>
                </a:solidFill>
              </a:rPr>
              <a:t>bách</a:t>
            </a:r>
            <a:r>
              <a:rPr lang="en-US" sz="3200" dirty="0">
                <a:solidFill>
                  <a:srgbClr val="FF0000"/>
                </a:solidFill>
              </a:rPr>
              <a:t>, </a:t>
            </a:r>
            <a:r>
              <a:rPr lang="en-US" sz="3200" dirty="0" err="1">
                <a:solidFill>
                  <a:srgbClr val="FF0000"/>
                </a:solidFill>
              </a:rPr>
              <a:t>xoan</a:t>
            </a:r>
            <a:r>
              <a:rPr lang="en-US" sz="3200" dirty="0">
                <a:solidFill>
                  <a:srgbClr val="FF0000"/>
                </a:solidFill>
              </a:rPr>
              <a:t>, </a:t>
            </a:r>
            <a:r>
              <a:rPr lang="en-US" sz="3200" dirty="0" err="1">
                <a:solidFill>
                  <a:srgbClr val="FF0000"/>
                </a:solidFill>
              </a:rPr>
              <a:t>đào</a:t>
            </a:r>
            <a:r>
              <a:rPr lang="en-US" sz="3200" dirty="0">
                <a:solidFill>
                  <a:srgbClr val="FF0000"/>
                </a:solidFill>
              </a:rPr>
              <a:t>, </a:t>
            </a:r>
            <a:r>
              <a:rPr lang="en-US" sz="3200" dirty="0" err="1">
                <a:solidFill>
                  <a:srgbClr val="FF0000"/>
                </a:solidFill>
              </a:rPr>
              <a:t>hồng</a:t>
            </a:r>
            <a:r>
              <a:rPr lang="en-US" sz="3200" dirty="0">
                <a:solidFill>
                  <a:srgbClr val="FF0000"/>
                </a:solidFill>
              </a:rPr>
              <a:t>, </a:t>
            </a:r>
            <a:r>
              <a:rPr lang="en-US" sz="3200" dirty="0" err="1">
                <a:solidFill>
                  <a:srgbClr val="FF0000"/>
                </a:solidFill>
              </a:rPr>
              <a:t>mai</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gốc</a:t>
            </a:r>
            <a:r>
              <a:rPr lang="en-US" sz="3200" dirty="0">
                <a:solidFill>
                  <a:srgbClr val="FF0000"/>
                </a:solidFill>
              </a:rPr>
              <a:t>, </a:t>
            </a:r>
            <a:r>
              <a:rPr lang="en-US" sz="3200" dirty="0" err="1">
                <a:solidFill>
                  <a:srgbClr val="FF0000"/>
                </a:solidFill>
              </a:rPr>
              <a:t>rễ</a:t>
            </a:r>
            <a:r>
              <a:rPr lang="en-US" sz="3200" dirty="0">
                <a:solidFill>
                  <a:srgbClr val="FF0000"/>
                </a:solidFill>
              </a:rPr>
              <a:t>, </a:t>
            </a:r>
            <a:r>
              <a:rPr lang="en-US" sz="3200" dirty="0" err="1">
                <a:solidFill>
                  <a:srgbClr val="FF0000"/>
                </a:solidFill>
              </a:rPr>
              <a:t>cành</a:t>
            </a:r>
            <a:r>
              <a:rPr lang="en-US" sz="3200" dirty="0">
                <a:solidFill>
                  <a:srgbClr val="FF0000"/>
                </a:solidFill>
              </a:rPr>
              <a:t>, </a:t>
            </a:r>
            <a:r>
              <a:rPr lang="en-US" sz="3200" dirty="0" err="1">
                <a:solidFill>
                  <a:srgbClr val="FF0000"/>
                </a:solidFill>
              </a:rPr>
              <a:t>nhuỵ</a:t>
            </a:r>
            <a:r>
              <a:rPr lang="en-US" sz="3200" dirty="0">
                <a:solidFill>
                  <a:srgbClr val="FF0000"/>
                </a:solidFill>
              </a:rPr>
              <a:t>....</a:t>
            </a:r>
          </a:p>
        </p:txBody>
      </p:sp>
    </p:spTree>
    <p:extLst>
      <p:ext uri="{BB962C8B-B14F-4D97-AF65-F5344CB8AC3E}">
        <p14:creationId xmlns:p14="http://schemas.microsoft.com/office/powerpoint/2010/main" val="2891244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556</Words>
  <Application>Microsoft Office PowerPoint</Application>
  <PresentationFormat>Custom</PresentationFormat>
  <Paragraphs>74</Paragraphs>
  <Slides>21</Slides>
  <Notes>2</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ismail - [2010]</cp:lastModifiedBy>
  <cp:revision>42</cp:revision>
  <dcterms:created xsi:type="dcterms:W3CDTF">2023-07-02T10:47:43Z</dcterms:created>
  <dcterms:modified xsi:type="dcterms:W3CDTF">2025-09-24T08:13:43Z</dcterms:modified>
  <cp:category>9Slide.vn</cp:category>
</cp:coreProperties>
</file>