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9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8" r:id="rId20"/>
    <p:sldId id="325" r:id="rId21"/>
    <p:sldId id="320" r:id="rId22"/>
    <p:sldId id="322" r:id="rId23"/>
    <p:sldId id="269" r:id="rId24"/>
    <p:sldId id="327" r:id="rId25"/>
    <p:sldId id="275" r:id="rId26"/>
    <p:sldId id="260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3792" autoAdjust="0"/>
  </p:normalViewPr>
  <p:slideViewPr>
    <p:cSldViewPr snapToGrid="0">
      <p:cViewPr varScale="1">
        <p:scale>
          <a:sx n="71" d="100"/>
          <a:sy n="71" d="100"/>
        </p:scale>
        <p:origin x="-85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89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1655D37-C54D-D4EF-CFB8-9334124BC66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6B079B6-2436-EB4F-5003-0C14C1A8DAC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FC089ED-0817-A0FC-0BBF-24F4DA20F4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6813" y="-827023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24D4E3E-071A-0788-16CA-4C24B84FC15C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4CBDF53-FA16-90C5-174C-7AEDBBAF01AA}"/>
              </a:ext>
            </a:extLst>
          </p:cNvPr>
          <p:cNvSpPr/>
          <p:nvPr/>
        </p:nvSpPr>
        <p:spPr>
          <a:xfrm>
            <a:off x="5638819" y="7685023"/>
            <a:ext cx="2619809" cy="16218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252633D-B24D-9B9A-E0D8-6621B2F4F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ABA5127-4331-1FF3-112E-58773C170489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E1ABDDD-E7B7-6334-FADC-75D8EF6D0EC3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25A5FBE-0A95-7EAF-A67C-E1C32E5BA4EC}"/>
              </a:ext>
            </a:extLst>
          </p:cNvPr>
          <p:cNvSpPr/>
          <p:nvPr/>
        </p:nvSpPr>
        <p:spPr>
          <a:xfrm>
            <a:off x="6096000" y="7717152"/>
            <a:ext cx="1724317" cy="17593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AD55A79-072E-BAE9-1957-79C536D77090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8D56ED8-27A8-A2BC-CDA1-40C74F793A32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4881331-E66C-C15F-F83D-9D83663F23CF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quyển vở 6 500 đồng">
            <a:hlinkClick r:id="" action="ppaction://media"/>
            <a:extLst>
              <a:ext uri="{FF2B5EF4-FFF2-40B4-BE49-F238E27FC236}">
                <a16:creationId xmlns:a16="http://schemas.microsoft.com/office/drawing/2014/main" xmlns="" id="{7E248A90-DC07-8113-5813-ABF2E70D8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C020CDE-99BE-E0BB-C56D-FE5FBDFBE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577190A-374D-9C6A-C102-1B1092FB5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670" y="5712145"/>
            <a:ext cx="1028927" cy="102892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8A3DA62-9B3D-A3AF-9F6B-E3F0A96A8F5A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167A4B8-18FF-AC51-8FAF-1ABDA1E96CD9}"/>
              </a:ext>
            </a:extLst>
          </p:cNvPr>
          <p:cNvSpPr/>
          <p:nvPr/>
        </p:nvSpPr>
        <p:spPr>
          <a:xfrm>
            <a:off x="11075670" y="5712145"/>
            <a:ext cx="1116330" cy="11458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ED2E78D-9CDB-8AA2-DB37-B651A537CA57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6EF2E14-77E5-8D18-3E42-203A78E87BAD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xmlns="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4B5265-22A2-8959-563B-AB6F7084B269}"/>
              </a:ext>
            </a:extLst>
          </p:cNvPr>
          <p:cNvGrpSpPr/>
          <p:nvPr/>
        </p:nvGrpSpPr>
        <p:grpSpPr>
          <a:xfrm>
            <a:off x="566530" y="1567577"/>
            <a:ext cx="5118653" cy="98512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07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Trong một chuyến đi du lịch: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Việt hỏi: Chị Hoa ơi, năm nay chị bao nhiêu tuổi?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Chị Hoa trả lời: Năm nay, tuổi của chị là số lẻ bé nhất có hai chữ số.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Em hãy cùng Việt tìm tuổi của chị Hoa năm nay.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A5873F-3BE3-2B0B-E5AD-296BB67BE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708" y="3225430"/>
            <a:ext cx="3439067" cy="29414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2B9BEBB-6506-273F-F4FD-88647E49DF28}"/>
              </a:ext>
            </a:extLst>
          </p:cNvPr>
          <p:cNvCxnSpPr/>
          <p:nvPr/>
        </p:nvCxnSpPr>
        <p:spPr>
          <a:xfrm>
            <a:off x="7187609" y="2083981"/>
            <a:ext cx="43274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2C2A042-B520-FA8A-F7CF-F27F83DCEA0B}"/>
              </a:ext>
            </a:extLst>
          </p:cNvPr>
          <p:cNvCxnSpPr>
            <a:cxnSpLocks/>
          </p:cNvCxnSpPr>
          <p:nvPr/>
        </p:nvCxnSpPr>
        <p:spPr>
          <a:xfrm>
            <a:off x="2094614" y="2551813"/>
            <a:ext cx="33917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DA822A-9A80-AB05-86E3-47313273B82C}"/>
              </a:ext>
            </a:extLst>
          </p:cNvPr>
          <p:cNvSpPr txBox="1"/>
          <p:nvPr/>
        </p:nvSpPr>
        <p:spPr>
          <a:xfrm>
            <a:off x="786810" y="3891517"/>
            <a:ext cx="7389628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5EAC387-D0D9-890B-8B90-95159D3D2F87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33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2464A9CE-CD71-58A7-C09D-61EFEF0B5EAB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84EC620-E9E0-5DCD-D90C-E0F473B366FA}"/>
              </a:ext>
            </a:extLst>
          </p:cNvPr>
          <p:cNvSpPr/>
          <p:nvPr/>
        </p:nvSpPr>
        <p:spPr>
          <a:xfrm>
            <a:off x="5909537" y="7819812"/>
            <a:ext cx="2195372" cy="17039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E423171-A910-8220-E20B-FCDD0B479153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D1120B5-9B28-B148-C3EE-7977E3C1CFB4}"/>
              </a:ext>
            </a:extLst>
          </p:cNvPr>
          <p:cNvSpPr/>
          <p:nvPr/>
        </p:nvSpPr>
        <p:spPr>
          <a:xfrm>
            <a:off x="6096000" y="7620001"/>
            <a:ext cx="1864960" cy="19025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044C378-0B28-0EA0-87DC-52B4673C6274}"/>
              </a:ext>
            </a:extLst>
          </p:cNvPr>
          <p:cNvSpPr/>
          <p:nvPr/>
        </p:nvSpPr>
        <p:spPr>
          <a:xfrm>
            <a:off x="-1558063" y="291309"/>
            <a:ext cx="1481328" cy="1417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651</Words>
  <Application>Microsoft Office PowerPoint</Application>
  <PresentationFormat>Custom</PresentationFormat>
  <Paragraphs>128</Paragraphs>
  <Slides>24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45</cp:revision>
  <dcterms:created xsi:type="dcterms:W3CDTF">2023-07-09T02:40:32Z</dcterms:created>
  <dcterms:modified xsi:type="dcterms:W3CDTF">2025-09-24T07:11:12Z</dcterms:modified>
</cp:coreProperties>
</file>