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63" r:id="rId2"/>
    <p:sldId id="291" r:id="rId3"/>
    <p:sldId id="261" r:id="rId4"/>
    <p:sldId id="266" r:id="rId5"/>
    <p:sldId id="267" r:id="rId6"/>
    <p:sldId id="268" r:id="rId7"/>
    <p:sldId id="269" r:id="rId8"/>
    <p:sldId id="284" r:id="rId9"/>
    <p:sldId id="287" r:id="rId10"/>
    <p:sldId id="265" r:id="rId11"/>
    <p:sldId id="293" r:id="rId12"/>
  </p:sldIdLst>
  <p:sldSz cx="12192000" cy="6858000"/>
  <p:notesSz cx="6858000" cy="9144000"/>
  <p:embeddedFontLst>
    <p:embeddedFont>
      <p:font typeface="Tahoma" pitchFamily="34" charset="0"/>
      <p:regular r:id="rId14"/>
      <p:bold r:id="rId15"/>
    </p:embeddedFont>
    <p:embeddedFont>
      <p:font typeface="Nunito Black" charset="0"/>
      <p:bold r:id="rId16"/>
      <p:boldItalic r:id="rId17"/>
    </p:embeddedFont>
    <p:embeddedFont>
      <p:font typeface="Open Sans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Sigmar One" charset="0"/>
      <p:regular r:id="rId26"/>
    </p:embeddedFont>
    <p:embeddedFont>
      <p:font typeface="Calibri Light" pitchFamily="34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F9569E0-DD0C-4C52-8FFB-E9ED81F4418C}">
          <p14:sldIdLst>
            <p14:sldId id="263"/>
            <p14:sldId id="291"/>
            <p14:sldId id="261"/>
            <p14:sldId id="266"/>
            <p14:sldId id="267"/>
            <p14:sldId id="268"/>
            <p14:sldId id="269"/>
            <p14:sldId id="284"/>
            <p14:sldId id="287"/>
            <p14:sldId id="265"/>
            <p14:sldId id="2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0E429E"/>
    <a:srgbClr val="9DC74A"/>
    <a:srgbClr val="FFF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6" d="100"/>
          <a:sy n="76" d="100"/>
        </p:scale>
        <p:origin x="-6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AD8AD-B173-4192-A087-AFC21F79BC7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A0EDE-533A-48FB-BCBB-F68F274AE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6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B3F24-B618-4465-805C-DAACBFBBDE6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609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B3F24-B618-4465-805C-DAACBFBBDE6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55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7F0C56-3B87-43E2-8073-F7705D0A6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04331E-81AB-4338-88B1-253A7E82A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93B931-D124-42EE-810D-43BEFC8B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F461-BF33-4328-BC6F-2D9F5CF0580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3456BB-EFEC-44A2-A130-356635764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9CDCEB-E159-4D0E-A17B-710DCD130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4E94-5E6F-4064-9506-5B092409C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83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BC89AE-CF8E-4384-9C80-A899E52DA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6F7271-DC09-4E19-BC42-D51FA0091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AE08D4-6299-4DDD-9686-18F09F7BE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F461-BF33-4328-BC6F-2D9F5CF0580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84BC13-55B6-4683-BFBB-0C11F300B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34DBD5-0771-4FD6-BCC1-F014890E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4E94-5E6F-4064-9506-5B092409C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8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B17C566-D556-4CC3-813B-D09A7761A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70D94D-5FA1-40BB-82C9-A4F8C9729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C43F34-20E8-4420-85F2-4CC6E4ECB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F461-BF33-4328-BC6F-2D9F5CF0580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2668C8-E7CD-4DC3-A250-8347E85F2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70C0C8-0B2E-477A-AA96-AA41972CB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4E94-5E6F-4064-9506-5B092409C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7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60DE3E-E091-461C-BC02-136FF2318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7E335B-EBD3-4203-9CF0-E9D10A481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41847B-4AE0-44DE-8D51-EDDE3F9B1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F461-BF33-4328-BC6F-2D9F5CF0580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016E4C-E55A-4784-A888-601A62DDA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A3B04C-1B77-49B6-B9A5-92B08557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4E94-5E6F-4064-9506-5B092409C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6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D3796F-B581-4F96-99DD-63294FC3C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BBD19F-00BC-44F3-BF7B-8D40F3EF1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C748F9-6FCA-4645-8AD8-8B20002DB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F461-BF33-4328-BC6F-2D9F5CF0580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BB32A4-EE5B-46EB-A1C1-F27C9203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97E10E-9E0A-459C-BE81-DCAFC170C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4E94-5E6F-4064-9506-5B092409C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8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1E80EF-C11F-4E49-9654-23C20A86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D4C37D-4B63-4552-A38B-D589D871E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7D6A842-DCA3-42AB-A3CA-EFF0F260F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45C196-B470-45AE-98C7-DC70B1B7E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F461-BF33-4328-BC6F-2D9F5CF0580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7751835-9C23-4E5C-AAD4-972E0ACFB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0D656E-EF61-43E6-9232-20DD40353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4E94-5E6F-4064-9506-5B092409C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6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BDA641-806F-4DFF-9C9C-81C665D8F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F1B7C8-5367-41F7-8497-7B46BF84E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3D3CB0F-C78C-41B7-BFF7-B7849124F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6D84B49-E1E2-4E83-B097-59DF756C00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B190B71-A710-484F-8A3A-CE0E7D05A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C088584-2936-4CD3-AA9D-428EEECF8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F461-BF33-4328-BC6F-2D9F5CF0580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93D09AB-0C0F-492C-8C35-5DC96819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32F01D6-E3E4-4FA4-9A0B-C2BBFFAA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4E94-5E6F-4064-9506-5B092409C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8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E19920-544A-4260-B784-88A7BD35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2D0A467-62F4-4F13-B7C8-29EFE42ED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F461-BF33-4328-BC6F-2D9F5CF0580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94BE61B-BE6A-46F4-8640-3396E478D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84A1D61-DAD2-4C8E-9839-FC299ED2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4E94-5E6F-4064-9506-5B092409C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1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BF0F47E-152B-4210-8E37-41C15CE06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F461-BF33-4328-BC6F-2D9F5CF0580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38E72A-C687-4E67-8903-B84A0433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6AFC03D-B977-4064-9852-BF8D86F5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4E94-5E6F-4064-9506-5B092409C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1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2DB2CD-0751-4151-A07E-27E68B92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EE4333-25EF-4164-9284-91A04D313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E40C08-4F3A-426E-83F4-8A7CCF464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D491C7-CDEE-4B58-8676-C33BC41A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F461-BF33-4328-BC6F-2D9F5CF0580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336796-03AA-4FAB-9C0B-19EBD32F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D13F0E-EE04-4B4D-9287-76C8D13E8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4E94-5E6F-4064-9506-5B092409C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0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E54145-8395-4AE6-BD79-E7FD37AD1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FFC62B9-5128-4A78-AB40-5E98FB801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2DDF1C-CDF7-44C0-8463-E952BD9EE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21977F-DA54-4E6E-99AE-9C879AA8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F461-BF33-4328-BC6F-2D9F5CF0580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BA90C1-8010-41A4-A872-0F1149DE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238369-277F-47EB-B13B-D398EECE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4E94-5E6F-4064-9506-5B092409C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8F30675-2EAE-464D-B5DA-AA23DC3ED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21259E-1C4D-42CF-9B41-04C31E602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51CDAC-E016-4391-8C42-E2A756719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5F461-BF33-4328-BC6F-2D9F5CF0580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F2EA5E-CC47-4D3A-995F-4F96244F3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4B09FD-3EF6-42AA-A8F0-B5E311A76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A4E94-5E6F-4064-9506-5B092409C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7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3.wdp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947AD56E-16D1-4A2E-A58E-941C62586B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95" b="5189"/>
          <a:stretch/>
        </p:blipFill>
        <p:spPr>
          <a:xfrm>
            <a:off x="-154172" y="4034725"/>
            <a:ext cx="12113462" cy="279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6C20AB1-2E0A-4A76-9094-B385FA9F48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40" y="351295"/>
            <a:ext cx="7936637" cy="4034726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xmlns="" id="{471D8485-6E0F-4BAF-8977-E7B63E5F8D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06" y="434640"/>
            <a:ext cx="1158099" cy="1974029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5BF60310-14DA-43B9-9DC8-51F0C4A639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95" y="2769326"/>
            <a:ext cx="537128" cy="915558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xmlns="" id="{B26E976B-C6E4-4FA2-8470-8159666653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539" y="542111"/>
            <a:ext cx="341028" cy="581297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46070BC6-A097-4CE3-9194-6B17A74EC2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255" y="32623"/>
            <a:ext cx="761983" cy="76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8C9361-F4C0-4291-8BC6-02ACF42DF8B7}"/>
              </a:ext>
            </a:extLst>
          </p:cNvPr>
          <p:cNvSpPr txBox="1"/>
          <p:nvPr/>
        </p:nvSpPr>
        <p:spPr>
          <a:xfrm>
            <a:off x="3780872" y="3116996"/>
            <a:ext cx="6021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2060"/>
                </a:solidFill>
                <a:latin typeface="Sigmar One" panose="00000500000000000000" pitchFamily="2" charset="0"/>
                <a:cs typeface="Shruti" panose="020B0502040204020203" pitchFamily="34" charset="0"/>
              </a:rPr>
              <a:t>Khởi</a:t>
            </a:r>
            <a:r>
              <a:rPr lang="en-US" sz="6000" dirty="0">
                <a:solidFill>
                  <a:srgbClr val="002060"/>
                </a:solidFill>
                <a:latin typeface="Sigmar One" panose="00000500000000000000" pitchFamily="2" charset="0"/>
                <a:cs typeface="Shruti" panose="020B0502040204020203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Sigmar One" panose="00000500000000000000" pitchFamily="2" charset="0"/>
                <a:cs typeface="Shruti" panose="020B0502040204020203" pitchFamily="34" charset="0"/>
              </a:rPr>
              <a:t>động</a:t>
            </a:r>
            <a:endParaRPr lang="en-US" sz="6000" dirty="0">
              <a:solidFill>
                <a:srgbClr val="002060"/>
              </a:solidFill>
              <a:latin typeface="Sigmar One" panose="00000500000000000000" pitchFamily="2" charset="0"/>
              <a:cs typeface="Shrut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22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947AD56E-16D1-4A2E-A58E-941C62586B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95" b="5189"/>
          <a:stretch/>
        </p:blipFill>
        <p:spPr>
          <a:xfrm>
            <a:off x="-154172" y="4034725"/>
            <a:ext cx="12113462" cy="279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6C20AB1-2E0A-4A76-9094-B385FA9F48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65" y="351295"/>
            <a:ext cx="5302388" cy="4034726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xmlns="" id="{471D8485-6E0F-4BAF-8977-E7B63E5F8D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06" y="434640"/>
            <a:ext cx="1158099" cy="1974029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5BF60310-14DA-43B9-9DC8-51F0C4A639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95" y="2769326"/>
            <a:ext cx="537128" cy="915558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xmlns="" id="{B26E976B-C6E4-4FA2-8470-8159666653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539" y="542111"/>
            <a:ext cx="341028" cy="581297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46070BC6-A097-4CE3-9194-6B17A74EC2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38" y="3350871"/>
            <a:ext cx="761983" cy="76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8C9361-F4C0-4291-8BC6-02ACF42DF8B7}"/>
              </a:ext>
            </a:extLst>
          </p:cNvPr>
          <p:cNvSpPr txBox="1"/>
          <p:nvPr/>
        </p:nvSpPr>
        <p:spPr>
          <a:xfrm>
            <a:off x="3766376" y="2844225"/>
            <a:ext cx="4513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9DC74A"/>
                </a:solidFill>
                <a:latin typeface="Sigmar One" panose="00000500000000000000" pitchFamily="2" charset="0"/>
                <a:cs typeface="Shruti" panose="020B0502040204020203" pitchFamily="34" charset="0"/>
              </a:rPr>
              <a:t>Hoạt</a:t>
            </a:r>
            <a:r>
              <a:rPr lang="en-US" sz="3200" dirty="0">
                <a:solidFill>
                  <a:srgbClr val="9DC74A"/>
                </a:solidFill>
                <a:latin typeface="Sigmar One" panose="00000500000000000000" pitchFamily="2" charset="0"/>
                <a:cs typeface="Shruti" panose="020B0502040204020203" pitchFamily="34" charset="0"/>
              </a:rPr>
              <a:t> </a:t>
            </a:r>
            <a:r>
              <a:rPr lang="en-US" sz="3200" dirty="0" err="1">
                <a:solidFill>
                  <a:srgbClr val="9DC74A"/>
                </a:solidFill>
                <a:latin typeface="Sigmar One" panose="00000500000000000000" pitchFamily="2" charset="0"/>
                <a:cs typeface="Shruti" panose="020B0502040204020203" pitchFamily="34" charset="0"/>
              </a:rPr>
              <a:t>động</a:t>
            </a:r>
            <a:r>
              <a:rPr lang="en-US" sz="3200" dirty="0">
                <a:solidFill>
                  <a:srgbClr val="9DC74A"/>
                </a:solidFill>
                <a:latin typeface="Sigmar One" panose="00000500000000000000" pitchFamily="2" charset="0"/>
                <a:cs typeface="Shruti" panose="020B0502040204020203" pitchFamily="34" charset="0"/>
              </a:rPr>
              <a:t> </a:t>
            </a:r>
            <a:r>
              <a:rPr lang="en-US" sz="3200" dirty="0" err="1">
                <a:solidFill>
                  <a:srgbClr val="9DC74A"/>
                </a:solidFill>
                <a:latin typeface="Sigmar One" panose="00000500000000000000" pitchFamily="2" charset="0"/>
                <a:cs typeface="Shruti" panose="020B0502040204020203" pitchFamily="34" charset="0"/>
              </a:rPr>
              <a:t>kết</a:t>
            </a:r>
            <a:r>
              <a:rPr lang="en-US" sz="3200" dirty="0">
                <a:solidFill>
                  <a:srgbClr val="9DC74A"/>
                </a:solidFill>
                <a:latin typeface="Sigmar One" panose="00000500000000000000" pitchFamily="2" charset="0"/>
                <a:cs typeface="Shruti" panose="020B0502040204020203" pitchFamily="34" charset="0"/>
              </a:rPr>
              <a:t> </a:t>
            </a:r>
            <a:r>
              <a:rPr lang="en-US" sz="3200" dirty="0" err="1">
                <a:solidFill>
                  <a:srgbClr val="9DC74A"/>
                </a:solidFill>
                <a:latin typeface="Sigmar One" panose="00000500000000000000" pitchFamily="2" charset="0"/>
                <a:cs typeface="Shruti" panose="020B0502040204020203" pitchFamily="34" charset="0"/>
              </a:rPr>
              <a:t>thúc</a:t>
            </a:r>
            <a:endParaRPr lang="en-US" sz="3200" dirty="0">
              <a:solidFill>
                <a:srgbClr val="9DC74A"/>
              </a:solidFill>
              <a:latin typeface="Sigmar One" panose="00000500000000000000" pitchFamily="2" charset="0"/>
              <a:cs typeface="Shrut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958C2414-064E-42BF-93A2-B0859864CC51}"/>
              </a:ext>
            </a:extLst>
          </p:cNvPr>
          <p:cNvSpPr/>
          <p:nvPr/>
        </p:nvSpPr>
        <p:spPr>
          <a:xfrm>
            <a:off x="270680" y="113654"/>
            <a:ext cx="11758047" cy="6737522"/>
          </a:xfrm>
          <a:prstGeom prst="round2DiagRect">
            <a:avLst/>
          </a:prstGeom>
          <a:noFill/>
          <a:ln w="57150">
            <a:solidFill>
              <a:srgbClr val="9DC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A7C68611-8E56-4115-9146-47FE6D3A0A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50" y="348089"/>
            <a:ext cx="1146303" cy="11463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5956A0-904D-CAA0-BC83-B4119EDBD6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4482"/>
          <a:stretch/>
        </p:blipFill>
        <p:spPr>
          <a:xfrm>
            <a:off x="436904" y="885867"/>
            <a:ext cx="571281" cy="9781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A04A87B-9CE0-7D58-D742-954AE5EBB320}"/>
              </a:ext>
            </a:extLst>
          </p:cNvPr>
          <p:cNvSpPr txBox="1"/>
          <p:nvPr/>
        </p:nvSpPr>
        <p:spPr>
          <a:xfrm>
            <a:off x="1161357" y="885867"/>
            <a:ext cx="97879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Nunito Black" panose="00000A00000000000000" pitchFamily="2" charset="0"/>
              </a:rPr>
              <a:t>M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ỗi hộp 4 </a:t>
            </a:r>
            <a:r>
              <a:rPr lang="en-US" sz="2400" b="0" i="0" dirty="0" err="1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cái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 bánh. Hỏi 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9 </a:t>
            </a:r>
            <a:r>
              <a:rPr lang="en-US" sz="2400" b="0" i="0" dirty="0" err="1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hộp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 bánh </a:t>
            </a:r>
            <a:r>
              <a:rPr lang="en-US" sz="2400" b="0" i="0" dirty="0" err="1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như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 </a:t>
            </a:r>
            <a:r>
              <a:rPr lang="en-US" sz="2400" b="0" i="0" dirty="0" err="1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thế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 </a:t>
            </a:r>
            <a:r>
              <a:rPr lang="en-US" sz="2400" b="0" i="0" dirty="0" err="1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có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 bao </a:t>
            </a:r>
            <a:r>
              <a:rPr lang="en-US" sz="2400" b="0" i="0" dirty="0" err="1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nhiêu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 </a:t>
            </a:r>
            <a:r>
              <a:rPr lang="en-US" sz="2400" b="0" i="0" dirty="0" err="1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cái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 bánh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?</a:t>
            </a:r>
            <a:br>
              <a:rPr lang="vi-VN" sz="2400" b="0" i="0" dirty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</a:br>
            <a:endParaRPr lang="en-US" sz="2400" dirty="0">
              <a:solidFill>
                <a:srgbClr val="002060"/>
              </a:solidFill>
              <a:latin typeface="Nunito Black" panose="00000A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5470DF-527A-B238-1E76-3247B3F69007}"/>
              </a:ext>
            </a:extLst>
          </p:cNvPr>
          <p:cNvSpPr txBox="1"/>
          <p:nvPr/>
        </p:nvSpPr>
        <p:spPr>
          <a:xfrm>
            <a:off x="622490" y="1917941"/>
            <a:ext cx="4352694" cy="1384995"/>
          </a:xfrm>
          <a:custGeom>
            <a:avLst/>
            <a:gdLst>
              <a:gd name="connsiteX0" fmla="*/ 0 w 4352694"/>
              <a:gd name="connsiteY0" fmla="*/ 0 h 1384995"/>
              <a:gd name="connsiteX1" fmla="*/ 457033 w 4352694"/>
              <a:gd name="connsiteY1" fmla="*/ 0 h 1384995"/>
              <a:gd name="connsiteX2" fmla="*/ 1044647 w 4352694"/>
              <a:gd name="connsiteY2" fmla="*/ 0 h 1384995"/>
              <a:gd name="connsiteX3" fmla="*/ 1675787 w 4352694"/>
              <a:gd name="connsiteY3" fmla="*/ 0 h 1384995"/>
              <a:gd name="connsiteX4" fmla="*/ 2176347 w 4352694"/>
              <a:gd name="connsiteY4" fmla="*/ 0 h 1384995"/>
              <a:gd name="connsiteX5" fmla="*/ 2763961 w 4352694"/>
              <a:gd name="connsiteY5" fmla="*/ 0 h 1384995"/>
              <a:gd name="connsiteX6" fmla="*/ 3220994 w 4352694"/>
              <a:gd name="connsiteY6" fmla="*/ 0 h 1384995"/>
              <a:gd name="connsiteX7" fmla="*/ 3634499 w 4352694"/>
              <a:gd name="connsiteY7" fmla="*/ 0 h 1384995"/>
              <a:gd name="connsiteX8" fmla="*/ 4352694 w 4352694"/>
              <a:gd name="connsiteY8" fmla="*/ 0 h 1384995"/>
              <a:gd name="connsiteX9" fmla="*/ 4352694 w 4352694"/>
              <a:gd name="connsiteY9" fmla="*/ 461665 h 1384995"/>
              <a:gd name="connsiteX10" fmla="*/ 4352694 w 4352694"/>
              <a:gd name="connsiteY10" fmla="*/ 923330 h 1384995"/>
              <a:gd name="connsiteX11" fmla="*/ 4352694 w 4352694"/>
              <a:gd name="connsiteY11" fmla="*/ 1384995 h 1384995"/>
              <a:gd name="connsiteX12" fmla="*/ 3721553 w 4352694"/>
              <a:gd name="connsiteY12" fmla="*/ 1384995 h 1384995"/>
              <a:gd name="connsiteX13" fmla="*/ 3264521 w 4352694"/>
              <a:gd name="connsiteY13" fmla="*/ 1384995 h 1384995"/>
              <a:gd name="connsiteX14" fmla="*/ 2763961 w 4352694"/>
              <a:gd name="connsiteY14" fmla="*/ 1384995 h 1384995"/>
              <a:gd name="connsiteX15" fmla="*/ 2263401 w 4352694"/>
              <a:gd name="connsiteY15" fmla="*/ 1384995 h 1384995"/>
              <a:gd name="connsiteX16" fmla="*/ 1675787 w 4352694"/>
              <a:gd name="connsiteY16" fmla="*/ 1384995 h 1384995"/>
              <a:gd name="connsiteX17" fmla="*/ 1131700 w 4352694"/>
              <a:gd name="connsiteY17" fmla="*/ 1384995 h 1384995"/>
              <a:gd name="connsiteX18" fmla="*/ 587614 w 4352694"/>
              <a:gd name="connsiteY18" fmla="*/ 1384995 h 1384995"/>
              <a:gd name="connsiteX19" fmla="*/ 0 w 4352694"/>
              <a:gd name="connsiteY19" fmla="*/ 1384995 h 1384995"/>
              <a:gd name="connsiteX20" fmla="*/ 0 w 4352694"/>
              <a:gd name="connsiteY20" fmla="*/ 909480 h 1384995"/>
              <a:gd name="connsiteX21" fmla="*/ 0 w 4352694"/>
              <a:gd name="connsiteY21" fmla="*/ 489365 h 1384995"/>
              <a:gd name="connsiteX22" fmla="*/ 0 w 4352694"/>
              <a:gd name="connsiteY22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52694" h="1384995" fill="none" extrusionOk="0">
                <a:moveTo>
                  <a:pt x="0" y="0"/>
                </a:moveTo>
                <a:cubicBezTo>
                  <a:pt x="123565" y="-24140"/>
                  <a:pt x="247103" y="36618"/>
                  <a:pt x="457033" y="0"/>
                </a:cubicBezTo>
                <a:cubicBezTo>
                  <a:pt x="666963" y="-36618"/>
                  <a:pt x="886848" y="26192"/>
                  <a:pt x="1044647" y="0"/>
                </a:cubicBezTo>
                <a:cubicBezTo>
                  <a:pt x="1202446" y="-26192"/>
                  <a:pt x="1473570" y="56522"/>
                  <a:pt x="1675787" y="0"/>
                </a:cubicBezTo>
                <a:cubicBezTo>
                  <a:pt x="1878004" y="-56522"/>
                  <a:pt x="1990722" y="40718"/>
                  <a:pt x="2176347" y="0"/>
                </a:cubicBezTo>
                <a:cubicBezTo>
                  <a:pt x="2361972" y="-40718"/>
                  <a:pt x="2561609" y="67172"/>
                  <a:pt x="2763961" y="0"/>
                </a:cubicBezTo>
                <a:cubicBezTo>
                  <a:pt x="2966313" y="-67172"/>
                  <a:pt x="3084347" y="4118"/>
                  <a:pt x="3220994" y="0"/>
                </a:cubicBezTo>
                <a:cubicBezTo>
                  <a:pt x="3357641" y="-4118"/>
                  <a:pt x="3518343" y="40305"/>
                  <a:pt x="3634499" y="0"/>
                </a:cubicBezTo>
                <a:cubicBezTo>
                  <a:pt x="3750656" y="-40305"/>
                  <a:pt x="4029643" y="21664"/>
                  <a:pt x="4352694" y="0"/>
                </a:cubicBezTo>
                <a:cubicBezTo>
                  <a:pt x="4395004" y="196230"/>
                  <a:pt x="4309770" y="350611"/>
                  <a:pt x="4352694" y="461665"/>
                </a:cubicBezTo>
                <a:cubicBezTo>
                  <a:pt x="4395618" y="572720"/>
                  <a:pt x="4305946" y="759957"/>
                  <a:pt x="4352694" y="923330"/>
                </a:cubicBezTo>
                <a:cubicBezTo>
                  <a:pt x="4399442" y="1086703"/>
                  <a:pt x="4328538" y="1157665"/>
                  <a:pt x="4352694" y="1384995"/>
                </a:cubicBezTo>
                <a:cubicBezTo>
                  <a:pt x="4173993" y="1457252"/>
                  <a:pt x="3876672" y="1342768"/>
                  <a:pt x="3721553" y="1384995"/>
                </a:cubicBezTo>
                <a:cubicBezTo>
                  <a:pt x="3566434" y="1427222"/>
                  <a:pt x="3366573" y="1349852"/>
                  <a:pt x="3264521" y="1384995"/>
                </a:cubicBezTo>
                <a:cubicBezTo>
                  <a:pt x="3162469" y="1420138"/>
                  <a:pt x="2991345" y="1360161"/>
                  <a:pt x="2763961" y="1384995"/>
                </a:cubicBezTo>
                <a:cubicBezTo>
                  <a:pt x="2536577" y="1409829"/>
                  <a:pt x="2409468" y="1368384"/>
                  <a:pt x="2263401" y="1384995"/>
                </a:cubicBezTo>
                <a:cubicBezTo>
                  <a:pt x="2117334" y="1401606"/>
                  <a:pt x="1817875" y="1379719"/>
                  <a:pt x="1675787" y="1384995"/>
                </a:cubicBezTo>
                <a:cubicBezTo>
                  <a:pt x="1533699" y="1390271"/>
                  <a:pt x="1380718" y="1320912"/>
                  <a:pt x="1131700" y="1384995"/>
                </a:cubicBezTo>
                <a:cubicBezTo>
                  <a:pt x="882682" y="1449078"/>
                  <a:pt x="745175" y="1337034"/>
                  <a:pt x="587614" y="1384995"/>
                </a:cubicBezTo>
                <a:cubicBezTo>
                  <a:pt x="430053" y="1432956"/>
                  <a:pt x="278994" y="1360332"/>
                  <a:pt x="0" y="1384995"/>
                </a:cubicBezTo>
                <a:cubicBezTo>
                  <a:pt x="-8940" y="1219160"/>
                  <a:pt x="33501" y="1061143"/>
                  <a:pt x="0" y="909480"/>
                </a:cubicBezTo>
                <a:cubicBezTo>
                  <a:pt x="-33501" y="757818"/>
                  <a:pt x="1023" y="579968"/>
                  <a:pt x="0" y="489365"/>
                </a:cubicBezTo>
                <a:cubicBezTo>
                  <a:pt x="-1023" y="398762"/>
                  <a:pt x="22542" y="168893"/>
                  <a:pt x="0" y="0"/>
                </a:cubicBezTo>
                <a:close/>
              </a:path>
              <a:path w="4352694" h="1384995" stroke="0" extrusionOk="0">
                <a:moveTo>
                  <a:pt x="0" y="0"/>
                </a:moveTo>
                <a:cubicBezTo>
                  <a:pt x="238822" y="-58253"/>
                  <a:pt x="305428" y="2591"/>
                  <a:pt x="544087" y="0"/>
                </a:cubicBezTo>
                <a:cubicBezTo>
                  <a:pt x="782746" y="-2591"/>
                  <a:pt x="801282" y="24631"/>
                  <a:pt x="957593" y="0"/>
                </a:cubicBezTo>
                <a:cubicBezTo>
                  <a:pt x="1113904" y="-24631"/>
                  <a:pt x="1226408" y="11758"/>
                  <a:pt x="1458152" y="0"/>
                </a:cubicBezTo>
                <a:cubicBezTo>
                  <a:pt x="1689896" y="-11758"/>
                  <a:pt x="1865832" y="32568"/>
                  <a:pt x="2045766" y="0"/>
                </a:cubicBezTo>
                <a:cubicBezTo>
                  <a:pt x="2225700" y="-32568"/>
                  <a:pt x="2343695" y="51040"/>
                  <a:pt x="2589853" y="0"/>
                </a:cubicBezTo>
                <a:cubicBezTo>
                  <a:pt x="2836011" y="-51040"/>
                  <a:pt x="2997186" y="51811"/>
                  <a:pt x="3177467" y="0"/>
                </a:cubicBezTo>
                <a:cubicBezTo>
                  <a:pt x="3357748" y="-51811"/>
                  <a:pt x="3453753" y="14556"/>
                  <a:pt x="3678026" y="0"/>
                </a:cubicBezTo>
                <a:cubicBezTo>
                  <a:pt x="3902299" y="-14556"/>
                  <a:pt x="4097171" y="46742"/>
                  <a:pt x="4352694" y="0"/>
                </a:cubicBezTo>
                <a:cubicBezTo>
                  <a:pt x="4395000" y="124347"/>
                  <a:pt x="4347140" y="340232"/>
                  <a:pt x="4352694" y="433965"/>
                </a:cubicBezTo>
                <a:cubicBezTo>
                  <a:pt x="4358248" y="527698"/>
                  <a:pt x="4321775" y="771243"/>
                  <a:pt x="4352694" y="867930"/>
                </a:cubicBezTo>
                <a:cubicBezTo>
                  <a:pt x="4383613" y="964618"/>
                  <a:pt x="4343777" y="1146200"/>
                  <a:pt x="4352694" y="1384995"/>
                </a:cubicBezTo>
                <a:cubicBezTo>
                  <a:pt x="4201028" y="1433533"/>
                  <a:pt x="3968567" y="1350014"/>
                  <a:pt x="3721553" y="1384995"/>
                </a:cubicBezTo>
                <a:cubicBezTo>
                  <a:pt x="3474539" y="1419976"/>
                  <a:pt x="3398064" y="1332667"/>
                  <a:pt x="3133940" y="1384995"/>
                </a:cubicBezTo>
                <a:cubicBezTo>
                  <a:pt x="2869816" y="1437323"/>
                  <a:pt x="2679707" y="1323783"/>
                  <a:pt x="2502799" y="1384995"/>
                </a:cubicBezTo>
                <a:cubicBezTo>
                  <a:pt x="2325891" y="1446207"/>
                  <a:pt x="2184237" y="1365846"/>
                  <a:pt x="1958712" y="1384995"/>
                </a:cubicBezTo>
                <a:cubicBezTo>
                  <a:pt x="1733187" y="1404144"/>
                  <a:pt x="1728236" y="1377405"/>
                  <a:pt x="1545206" y="1384995"/>
                </a:cubicBezTo>
                <a:cubicBezTo>
                  <a:pt x="1362176" y="1392585"/>
                  <a:pt x="1218484" y="1335998"/>
                  <a:pt x="1001120" y="1384995"/>
                </a:cubicBezTo>
                <a:cubicBezTo>
                  <a:pt x="783756" y="1433992"/>
                  <a:pt x="748573" y="1370650"/>
                  <a:pt x="587614" y="1384995"/>
                </a:cubicBezTo>
                <a:cubicBezTo>
                  <a:pt x="426655" y="1399340"/>
                  <a:pt x="164381" y="1343184"/>
                  <a:pt x="0" y="1384995"/>
                </a:cubicBezTo>
                <a:cubicBezTo>
                  <a:pt x="-53533" y="1209769"/>
                  <a:pt x="9149" y="1044634"/>
                  <a:pt x="0" y="937180"/>
                </a:cubicBezTo>
                <a:cubicBezTo>
                  <a:pt x="-9149" y="829726"/>
                  <a:pt x="37388" y="628315"/>
                  <a:pt x="0" y="447815"/>
                </a:cubicBezTo>
                <a:cubicBezTo>
                  <a:pt x="-37388" y="267316"/>
                  <a:pt x="15836" y="117592"/>
                  <a:pt x="0" y="0"/>
                </a:cubicBezTo>
                <a:close/>
              </a:path>
            </a:pathLst>
          </a:custGeom>
          <a:solidFill>
            <a:srgbClr val="FF6699"/>
          </a:solidFill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xmlns="" sd="336952441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2" descr="Hình ảnh Phim Hoạt Hình Sáng Tạo Khung Viền Khung Viền Tết Thiếu Nhi đáng  Yêu PNG , Biên Giới đẹp, Cún Con Dễ Thương, Nhà Hoạt Hình PNG miễn phí tải">
            <a:extLst>
              <a:ext uri="{FF2B5EF4-FFF2-40B4-BE49-F238E27FC236}">
                <a16:creationId xmlns:a16="http://schemas.microsoft.com/office/drawing/2014/main" xmlns="" id="{520893AF-8BBF-4F12-86A5-B58BB3092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750" r="94083">
                        <a14:foregroundMark x1="19333" y1="19167" x2="24833" y2="23500"/>
                        <a14:foregroundMark x1="24750" y1="18667" x2="28500" y2="22167"/>
                        <a14:foregroundMark x1="26490" y1="58803" x2="26972" y2="59598"/>
                        <a14:foregroundMark x1="7833" y1="28000" x2="9750" y2="31165"/>
                        <a14:foregroundMark x1="19167" y1="87000" x2="20333" y2="87167"/>
                        <a14:foregroundMark x1="91000" y1="77167" x2="94083" y2="86000"/>
                        <a14:foregroundMark x1="81417" y1="73000" x2="85833" y2="79167"/>
                        <a14:foregroundMark x1="14417" y1="20250" x2="25167" y2="28750"/>
                        <a14:foregroundMark x1="35333" y1="28750" x2="58833" y2="29083"/>
                        <a14:foregroundMark x1="25500" y1="22333" x2="28583" y2="26500"/>
                        <a14:foregroundMark x1="23750" y1="23417" x2="25750" y2="26500"/>
                        <a14:backgroundMark x1="13917" y1="35583" x2="15750" y2="47083"/>
                        <a14:backgroundMark x1="16750" y1="39833" x2="20250" y2="54917"/>
                        <a14:backgroundMark x1="23917" y1="46500" x2="26333" y2="58833"/>
                        <a14:backgroundMark x1="30750" y1="61583" x2="33250" y2="78417"/>
                        <a14:backgroundMark x1="27583" y1="59583" x2="27667" y2="63083"/>
                        <a14:backgroundMark x1="37833" y1="73333" x2="37250" y2="80667"/>
                        <a14:backgroundMark x1="27000" y1="60500" x2="25750" y2="58500"/>
                        <a14:backgroundMark x1="10833" y1="32583" x2="9917" y2="37333"/>
                        <a14:backgroundMark x1="9833" y1="31167" x2="9750" y2="3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2" t="12462" r="-1213" b="10662"/>
          <a:stretch/>
        </p:blipFill>
        <p:spPr bwMode="auto">
          <a:xfrm>
            <a:off x="5326994" y="2291822"/>
            <a:ext cx="6819244" cy="408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E4C5FA6-B3BF-41F9-9B8F-843BFEAF902C}"/>
              </a:ext>
            </a:extLst>
          </p:cNvPr>
          <p:cNvSpPr txBox="1"/>
          <p:nvPr/>
        </p:nvSpPr>
        <p:spPr>
          <a:xfrm>
            <a:off x="5033637" y="3526361"/>
            <a:ext cx="6172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9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bánh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9 x 4 = 36 (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bánh )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36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bánh</a:t>
            </a:r>
          </a:p>
        </p:txBody>
      </p:sp>
      <p:pic>
        <p:nvPicPr>
          <p:cNvPr id="5122" name="Picture 2" descr="Hình ảnh Hộp Bánh PNG, Vector, PSD, và biểu tượng để tải về miễn phí |  pngtree">
            <a:extLst>
              <a:ext uri="{FF2B5EF4-FFF2-40B4-BE49-F238E27FC236}">
                <a16:creationId xmlns:a16="http://schemas.microsoft.com/office/drawing/2014/main" xmlns="" id="{546A5BF3-A454-7743-8BB1-2C38464E16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7000" y1="37833" x2="36750" y2="55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84" r="6667" b="13846"/>
          <a:stretch/>
        </p:blipFill>
        <p:spPr bwMode="auto">
          <a:xfrm>
            <a:off x="722544" y="3710769"/>
            <a:ext cx="4196862" cy="273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8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99EA710A-2E99-5C23-601A-386ED84E1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26" y="0"/>
            <a:ext cx="8647044" cy="31109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B370B2-44E5-7C1C-E659-69AE69ECAF32}"/>
              </a:ext>
            </a:extLst>
          </p:cNvPr>
          <p:cNvSpPr txBox="1"/>
          <p:nvPr/>
        </p:nvSpPr>
        <p:spPr>
          <a:xfrm>
            <a:off x="1872697" y="1718227"/>
            <a:ext cx="8632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23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2025</a:t>
            </a:r>
          </a:p>
          <a:p>
            <a:pPr algn="ctr"/>
            <a:r>
              <a:rPr lang="en-US" sz="3200" b="1" dirty="0">
                <a:solidFill>
                  <a:srgbClr val="EB9C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6A825A-A636-4C18-A572-E05662E322B6}"/>
              </a:ext>
            </a:extLst>
          </p:cNvPr>
          <p:cNvSpPr txBox="1"/>
          <p:nvPr/>
        </p:nvSpPr>
        <p:spPr>
          <a:xfrm>
            <a:off x="3264921" y="3195555"/>
            <a:ext cx="8632061" cy="16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4,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4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(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19E9AAE-D388-9EEF-3C20-142502D9E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4" b="97917" l="3383" r="97886">
                        <a14:foregroundMark x1="8245" y1="68750" x2="7611" y2="58102"/>
                        <a14:foregroundMark x1="4228" y1="69907" x2="5074" y2="65278"/>
                        <a14:foregroundMark x1="3383" y1="72917" x2="25581" y2="83102"/>
                        <a14:foregroundMark x1="59831" y1="93287" x2="80973" y2="97917"/>
                        <a14:foregroundMark x1="89852" y1="77546" x2="97886" y2="53241"/>
                        <a14:foregroundMark x1="96829" y1="54398" x2="97040" y2="52315"/>
                        <a14:backgroundMark x1="23467" y1="21528" x2="80973" y2="31944"/>
                        <a14:backgroundMark x1="78224" y1="34491" x2="86892" y2="37037"/>
                        <a14:backgroundMark x1="76110" y1="38194" x2="88795" y2="40509"/>
                        <a14:backgroundMark x1="75687" y1="40509" x2="83510" y2="43056"/>
                        <a14:backgroundMark x1="73150" y1="41667" x2="79070" y2="43056"/>
                        <a14:backgroundMark x1="72939" y1="41898" x2="76744" y2="43056"/>
                        <a14:backgroundMark x1="72304" y1="43519" x2="78858" y2="43750"/>
                        <a14:backgroundMark x1="18816" y1="22685" x2="26638" y2="31250"/>
                        <a14:backgroundMark x1="26638" y1="31250" x2="26638" y2="31250"/>
                        <a14:backgroundMark x1="12896" y1="30787" x2="20507" y2="36343"/>
                        <a14:backgroundMark x1="41226" y1="30324" x2="61522" y2="37500"/>
                        <a14:backgroundMark x1="61522" y1="37500" x2="71036" y2="368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56622">
            <a:off x="1456313" y="2592160"/>
            <a:ext cx="1832521" cy="16736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C4689D1-8CB7-5572-0371-8D5D2E9CB759}"/>
              </a:ext>
            </a:extLst>
          </p:cNvPr>
          <p:cNvSpPr txBox="1"/>
          <p:nvPr/>
        </p:nvSpPr>
        <p:spPr>
          <a:xfrm>
            <a:off x="1943514" y="3319096"/>
            <a:ext cx="1197325" cy="58477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Nunito Black" pitchFamily="2" charset="0"/>
              </a:rPr>
              <a:t>Bài 6</a:t>
            </a:r>
          </a:p>
        </p:txBody>
      </p:sp>
    </p:spTree>
    <p:extLst>
      <p:ext uri="{BB962C8B-B14F-4D97-AF65-F5344CB8AC3E}">
        <p14:creationId xmlns:p14="http://schemas.microsoft.com/office/powerpoint/2010/main" val="326200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958C2414-064E-42BF-93A2-B0859864CC51}"/>
              </a:ext>
            </a:extLst>
          </p:cNvPr>
          <p:cNvSpPr/>
          <p:nvPr/>
        </p:nvSpPr>
        <p:spPr>
          <a:xfrm>
            <a:off x="270680" y="113654"/>
            <a:ext cx="11758047" cy="6737522"/>
          </a:xfrm>
          <a:prstGeom prst="round2DiagRect">
            <a:avLst/>
          </a:prstGeom>
          <a:noFill/>
          <a:ln w="57150">
            <a:solidFill>
              <a:srgbClr val="9DC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F2F90426-C938-4695-9F86-2EABA835B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4" b="70952"/>
          <a:stretch/>
        </p:blipFill>
        <p:spPr>
          <a:xfrm>
            <a:off x="-191048" y="5997843"/>
            <a:ext cx="12112368" cy="853333"/>
          </a:xfrm>
          <a:prstGeom prst="rect">
            <a:avLst/>
          </a:prstGeom>
          <a:noFill/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A7C68611-8E56-4115-9146-47FE6D3A0A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50" y="348089"/>
            <a:ext cx="1146303" cy="11463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70D699-AAFF-D8E3-2E22-3EE600B93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85" y="0"/>
            <a:ext cx="2295525" cy="1095375"/>
          </a:xfrm>
          <a:prstGeom prst="rect">
            <a:avLst/>
          </a:prstGeom>
        </p:spPr>
      </p:pic>
      <p:pic>
        <p:nvPicPr>
          <p:cNvPr id="10" name="Picture 9" descr="A child standing in front of a chalkboard&#10;&#10;Description automatically generated with medium confidence">
            <a:extLst>
              <a:ext uri="{FF2B5EF4-FFF2-40B4-BE49-F238E27FC236}">
                <a16:creationId xmlns:a16="http://schemas.microsoft.com/office/drawing/2014/main" xmlns="" id="{3F3BEEBF-9C22-9E7A-A8CD-608EE7A9A2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600" b="92800" l="67093" r="94569">
                        <a14:foregroundMark x1="68690" y1="45800" x2="68690" y2="45800"/>
                        <a14:foregroundMark x1="67252" y1="46400" x2="67252" y2="46400"/>
                        <a14:foregroundMark x1="84026" y1="90600" x2="84026" y2="90600"/>
                        <a14:foregroundMark x1="76997" y1="90600" x2="76997" y2="90600"/>
                        <a14:foregroundMark x1="88019" y1="44000" x2="88019" y2="44000"/>
                        <a14:foregroundMark x1="88179" y1="41600" x2="88179" y2="41600"/>
                        <a14:foregroundMark x1="91214" y1="42800" x2="93610" y2="48600"/>
                        <a14:foregroundMark x1="91374" y1="44200" x2="80831" y2="37800"/>
                        <a14:foregroundMark x1="80831" y1="37800" x2="80192" y2="37800"/>
                        <a14:foregroundMark x1="81470" y1="89600" x2="84505" y2="91200"/>
                        <a14:foregroundMark x1="85304" y1="91600" x2="85304" y2="91600"/>
                        <a14:foregroundMark x1="74760" y1="91000" x2="74760" y2="91000"/>
                        <a14:foregroundMark x1="72684" y1="91200" x2="72684" y2="91200"/>
                        <a14:foregroundMark x1="72204" y1="91800" x2="72204" y2="91800"/>
                        <a14:foregroundMark x1="71725" y1="90600" x2="71725" y2="90600"/>
                        <a14:foregroundMark x1="75559" y1="92800" x2="75559" y2="92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823" t="34076" r="2046" b="1619"/>
          <a:stretch/>
        </p:blipFill>
        <p:spPr>
          <a:xfrm flipH="1">
            <a:off x="-298456" y="2996418"/>
            <a:ext cx="2507855" cy="4133781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F3132883-DB03-A4E7-23E9-288212CBC706}"/>
              </a:ext>
            </a:extLst>
          </p:cNvPr>
          <p:cNvSpPr/>
          <p:nvPr/>
        </p:nvSpPr>
        <p:spPr>
          <a:xfrm>
            <a:off x="199466" y="1340229"/>
            <a:ext cx="6227557" cy="1204909"/>
          </a:xfrm>
          <a:prstGeom prst="wedgeRoundRectCallout">
            <a:avLst>
              <a:gd name="adj1" fmla="val -36501"/>
              <a:gd name="adj2" fmla="val 90733"/>
              <a:gd name="adj3" fmla="val 16667"/>
            </a:avLst>
          </a:prstGeom>
          <a:ln w="38100">
            <a:solidFill>
              <a:srgbClr val="FFC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Mỗi chong chóng có bốn cánh. Hỏi 5 chong chóng có bao nhiêu cánh?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558076E-1209-8EC5-CE52-25583D6DA452}"/>
              </a:ext>
            </a:extLst>
          </p:cNvPr>
          <p:cNvSpPr txBox="1"/>
          <p:nvPr/>
        </p:nvSpPr>
        <p:spPr>
          <a:xfrm>
            <a:off x="2384618" y="4067684"/>
            <a:ext cx="1857255" cy="649188"/>
          </a:xfrm>
          <a:prstGeom prst="flowChartTerminator">
            <a:avLst/>
          </a:prstGeom>
          <a:solidFill>
            <a:srgbClr val="FBA1B4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x 5 =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8B6A63-CFA6-0FF7-7B06-E8F53520F9A3}"/>
              </a:ext>
            </a:extLst>
          </p:cNvPr>
          <p:cNvSpPr txBox="1"/>
          <p:nvPr/>
        </p:nvSpPr>
        <p:spPr>
          <a:xfrm>
            <a:off x="2242580" y="4824553"/>
            <a:ext cx="3398566" cy="649188"/>
          </a:xfrm>
          <a:prstGeom prst="flowChartTerminator">
            <a:avLst/>
          </a:prstGeom>
          <a:noFill/>
          <a:ln w="3810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+ 4 + 4 + 4 + 4 = 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62ED6A7-E83C-6653-661C-225F9459FE37}"/>
              </a:ext>
            </a:extLst>
          </p:cNvPr>
          <p:cNvSpPr txBox="1"/>
          <p:nvPr/>
        </p:nvSpPr>
        <p:spPr>
          <a:xfrm>
            <a:off x="2332710" y="5598826"/>
            <a:ext cx="1822940" cy="649188"/>
          </a:xfrm>
          <a:prstGeom prst="flowChartTerminator">
            <a:avLst/>
          </a:prstGeom>
          <a:noFill/>
          <a:ln w="3810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x 5  = 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2E3962-DAF9-826A-049C-B139BCFDD6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0807" y="1915754"/>
            <a:ext cx="4943475" cy="4594157"/>
          </a:xfrm>
          <a:custGeom>
            <a:avLst/>
            <a:gdLst>
              <a:gd name="connsiteX0" fmla="*/ 0 w 4943475"/>
              <a:gd name="connsiteY0" fmla="*/ 0 h 4594157"/>
              <a:gd name="connsiteX1" fmla="*/ 400971 w 4943475"/>
              <a:gd name="connsiteY1" fmla="*/ 0 h 4594157"/>
              <a:gd name="connsiteX2" fmla="*/ 900811 w 4943475"/>
              <a:gd name="connsiteY2" fmla="*/ 0 h 4594157"/>
              <a:gd name="connsiteX3" fmla="*/ 1499521 w 4943475"/>
              <a:gd name="connsiteY3" fmla="*/ 0 h 4594157"/>
              <a:gd name="connsiteX4" fmla="*/ 2098231 w 4943475"/>
              <a:gd name="connsiteY4" fmla="*/ 0 h 4594157"/>
              <a:gd name="connsiteX5" fmla="*/ 2499201 w 4943475"/>
              <a:gd name="connsiteY5" fmla="*/ 0 h 4594157"/>
              <a:gd name="connsiteX6" fmla="*/ 3097911 w 4943475"/>
              <a:gd name="connsiteY6" fmla="*/ 0 h 4594157"/>
              <a:gd name="connsiteX7" fmla="*/ 3696621 w 4943475"/>
              <a:gd name="connsiteY7" fmla="*/ 0 h 4594157"/>
              <a:gd name="connsiteX8" fmla="*/ 4295330 w 4943475"/>
              <a:gd name="connsiteY8" fmla="*/ 0 h 4594157"/>
              <a:gd name="connsiteX9" fmla="*/ 4943475 w 4943475"/>
              <a:gd name="connsiteY9" fmla="*/ 0 h 4594157"/>
              <a:gd name="connsiteX10" fmla="*/ 4943475 w 4943475"/>
              <a:gd name="connsiteY10" fmla="*/ 432068 h 4594157"/>
              <a:gd name="connsiteX11" fmla="*/ 4943475 w 4943475"/>
              <a:gd name="connsiteY11" fmla="*/ 1055558 h 4594157"/>
              <a:gd name="connsiteX12" fmla="*/ 4943475 w 4943475"/>
              <a:gd name="connsiteY12" fmla="*/ 1487626 h 4594157"/>
              <a:gd name="connsiteX13" fmla="*/ 4943475 w 4943475"/>
              <a:gd name="connsiteY13" fmla="*/ 2111116 h 4594157"/>
              <a:gd name="connsiteX14" fmla="*/ 4943475 w 4943475"/>
              <a:gd name="connsiteY14" fmla="*/ 2581468 h 4594157"/>
              <a:gd name="connsiteX15" fmla="*/ 4943475 w 4943475"/>
              <a:gd name="connsiteY15" fmla="*/ 3128390 h 4594157"/>
              <a:gd name="connsiteX16" fmla="*/ 4943475 w 4943475"/>
              <a:gd name="connsiteY16" fmla="*/ 3828449 h 4594157"/>
              <a:gd name="connsiteX17" fmla="*/ 4545307 w 4943475"/>
              <a:gd name="connsiteY17" fmla="*/ 4226617 h 4594157"/>
              <a:gd name="connsiteX18" fmla="*/ 4177767 w 4943475"/>
              <a:gd name="connsiteY18" fmla="*/ 4594157 h 4594157"/>
              <a:gd name="connsiteX19" fmla="*/ 3580943 w 4943475"/>
              <a:gd name="connsiteY19" fmla="*/ 4594157 h 4594157"/>
              <a:gd name="connsiteX20" fmla="*/ 3025897 w 4943475"/>
              <a:gd name="connsiteY20" fmla="*/ 4594157 h 4594157"/>
              <a:gd name="connsiteX21" fmla="*/ 2345518 w 4943475"/>
              <a:gd name="connsiteY21" fmla="*/ 4594157 h 4594157"/>
              <a:gd name="connsiteX22" fmla="*/ 1665139 w 4943475"/>
              <a:gd name="connsiteY22" fmla="*/ 4594157 h 4594157"/>
              <a:gd name="connsiteX23" fmla="*/ 1026537 w 4943475"/>
              <a:gd name="connsiteY23" fmla="*/ 4594157 h 4594157"/>
              <a:gd name="connsiteX24" fmla="*/ 513269 w 4943475"/>
              <a:gd name="connsiteY24" fmla="*/ 4594157 h 4594157"/>
              <a:gd name="connsiteX25" fmla="*/ 0 w 4943475"/>
              <a:gd name="connsiteY25" fmla="*/ 4594157 h 4594157"/>
              <a:gd name="connsiteX26" fmla="*/ 0 w 4943475"/>
              <a:gd name="connsiteY26" fmla="*/ 3973946 h 4594157"/>
              <a:gd name="connsiteX27" fmla="*/ 0 w 4943475"/>
              <a:gd name="connsiteY27" fmla="*/ 3445618 h 4594157"/>
              <a:gd name="connsiteX28" fmla="*/ 0 w 4943475"/>
              <a:gd name="connsiteY28" fmla="*/ 2825407 h 4594157"/>
              <a:gd name="connsiteX29" fmla="*/ 0 w 4943475"/>
              <a:gd name="connsiteY29" fmla="*/ 2159254 h 4594157"/>
              <a:gd name="connsiteX30" fmla="*/ 0 w 4943475"/>
              <a:gd name="connsiteY30" fmla="*/ 1539043 h 4594157"/>
              <a:gd name="connsiteX31" fmla="*/ 0 w 4943475"/>
              <a:gd name="connsiteY31" fmla="*/ 872890 h 4594157"/>
              <a:gd name="connsiteX32" fmla="*/ 0 w 4943475"/>
              <a:gd name="connsiteY32" fmla="*/ 0 h 4594157"/>
              <a:gd name="connsiteX0" fmla="*/ 4177767 w 4943475"/>
              <a:gd name="connsiteY0" fmla="*/ 4594157 h 4594157"/>
              <a:gd name="connsiteX1" fmla="*/ 4251275 w 4943475"/>
              <a:gd name="connsiteY1" fmla="*/ 4300125 h 4594157"/>
              <a:gd name="connsiteX2" fmla="*/ 4330908 w 4943475"/>
              <a:gd name="connsiteY2" fmla="*/ 3981590 h 4594157"/>
              <a:gd name="connsiteX3" fmla="*/ 4624940 w 4943475"/>
              <a:gd name="connsiteY3" fmla="*/ 3908082 h 4594157"/>
              <a:gd name="connsiteX4" fmla="*/ 4943475 w 4943475"/>
              <a:gd name="connsiteY4" fmla="*/ 3828449 h 4594157"/>
              <a:gd name="connsiteX5" fmla="*/ 4560621 w 4943475"/>
              <a:gd name="connsiteY5" fmla="*/ 4211303 h 4594157"/>
              <a:gd name="connsiteX6" fmla="*/ 4177767 w 4943475"/>
              <a:gd name="connsiteY6" fmla="*/ 4594157 h 4594157"/>
              <a:gd name="connsiteX0" fmla="*/ 4177767 w 4943475"/>
              <a:gd name="connsiteY0" fmla="*/ 4594157 h 4594157"/>
              <a:gd name="connsiteX1" fmla="*/ 4249743 w 4943475"/>
              <a:gd name="connsiteY1" fmla="*/ 4306251 h 4594157"/>
              <a:gd name="connsiteX2" fmla="*/ 4330908 w 4943475"/>
              <a:gd name="connsiteY2" fmla="*/ 3981590 h 4594157"/>
              <a:gd name="connsiteX3" fmla="*/ 4618814 w 4943475"/>
              <a:gd name="connsiteY3" fmla="*/ 3909614 h 4594157"/>
              <a:gd name="connsiteX4" fmla="*/ 4943475 w 4943475"/>
              <a:gd name="connsiteY4" fmla="*/ 3828449 h 4594157"/>
              <a:gd name="connsiteX5" fmla="*/ 4552964 w 4943475"/>
              <a:gd name="connsiteY5" fmla="*/ 4218960 h 4594157"/>
              <a:gd name="connsiteX6" fmla="*/ 4177767 w 4943475"/>
              <a:gd name="connsiteY6" fmla="*/ 4594157 h 4594157"/>
              <a:gd name="connsiteX7" fmla="*/ 3706276 w 4943475"/>
              <a:gd name="connsiteY7" fmla="*/ 4594157 h 4594157"/>
              <a:gd name="connsiteX8" fmla="*/ 3234785 w 4943475"/>
              <a:gd name="connsiteY8" fmla="*/ 4594157 h 4594157"/>
              <a:gd name="connsiteX9" fmla="*/ 2763294 w 4943475"/>
              <a:gd name="connsiteY9" fmla="*/ 4594157 h 4594157"/>
              <a:gd name="connsiteX10" fmla="*/ 2124693 w 4943475"/>
              <a:gd name="connsiteY10" fmla="*/ 4594157 h 4594157"/>
              <a:gd name="connsiteX11" fmla="*/ 1444314 w 4943475"/>
              <a:gd name="connsiteY11" fmla="*/ 4594157 h 4594157"/>
              <a:gd name="connsiteX12" fmla="*/ 847490 w 4943475"/>
              <a:gd name="connsiteY12" fmla="*/ 4594157 h 4594157"/>
              <a:gd name="connsiteX13" fmla="*/ 0 w 4943475"/>
              <a:gd name="connsiteY13" fmla="*/ 4594157 h 4594157"/>
              <a:gd name="connsiteX14" fmla="*/ 0 w 4943475"/>
              <a:gd name="connsiteY14" fmla="*/ 3973946 h 4594157"/>
              <a:gd name="connsiteX15" fmla="*/ 0 w 4943475"/>
              <a:gd name="connsiteY15" fmla="*/ 3445618 h 4594157"/>
              <a:gd name="connsiteX16" fmla="*/ 0 w 4943475"/>
              <a:gd name="connsiteY16" fmla="*/ 2917290 h 4594157"/>
              <a:gd name="connsiteX17" fmla="*/ 0 w 4943475"/>
              <a:gd name="connsiteY17" fmla="*/ 2480845 h 4594157"/>
              <a:gd name="connsiteX18" fmla="*/ 0 w 4943475"/>
              <a:gd name="connsiteY18" fmla="*/ 2044400 h 4594157"/>
              <a:gd name="connsiteX19" fmla="*/ 0 w 4943475"/>
              <a:gd name="connsiteY19" fmla="*/ 1516072 h 4594157"/>
              <a:gd name="connsiteX20" fmla="*/ 0 w 4943475"/>
              <a:gd name="connsiteY20" fmla="*/ 895861 h 4594157"/>
              <a:gd name="connsiteX21" fmla="*/ 0 w 4943475"/>
              <a:gd name="connsiteY21" fmla="*/ 0 h 4594157"/>
              <a:gd name="connsiteX22" fmla="*/ 400971 w 4943475"/>
              <a:gd name="connsiteY22" fmla="*/ 0 h 4594157"/>
              <a:gd name="connsiteX23" fmla="*/ 851376 w 4943475"/>
              <a:gd name="connsiteY23" fmla="*/ 0 h 4594157"/>
              <a:gd name="connsiteX24" fmla="*/ 1252347 w 4943475"/>
              <a:gd name="connsiteY24" fmla="*/ 0 h 4594157"/>
              <a:gd name="connsiteX25" fmla="*/ 1752187 w 4943475"/>
              <a:gd name="connsiteY25" fmla="*/ 0 h 4594157"/>
              <a:gd name="connsiteX26" fmla="*/ 2301462 w 4943475"/>
              <a:gd name="connsiteY26" fmla="*/ 0 h 4594157"/>
              <a:gd name="connsiteX27" fmla="*/ 2751868 w 4943475"/>
              <a:gd name="connsiteY27" fmla="*/ 0 h 4594157"/>
              <a:gd name="connsiteX28" fmla="*/ 3152839 w 4943475"/>
              <a:gd name="connsiteY28" fmla="*/ 0 h 4594157"/>
              <a:gd name="connsiteX29" fmla="*/ 3603244 w 4943475"/>
              <a:gd name="connsiteY29" fmla="*/ 0 h 4594157"/>
              <a:gd name="connsiteX30" fmla="*/ 4201954 w 4943475"/>
              <a:gd name="connsiteY30" fmla="*/ 0 h 4594157"/>
              <a:gd name="connsiteX31" fmla="*/ 4943475 w 4943475"/>
              <a:gd name="connsiteY31" fmla="*/ 0 h 4594157"/>
              <a:gd name="connsiteX32" fmla="*/ 4943475 w 4943475"/>
              <a:gd name="connsiteY32" fmla="*/ 470352 h 4594157"/>
              <a:gd name="connsiteX33" fmla="*/ 4943475 w 4943475"/>
              <a:gd name="connsiteY33" fmla="*/ 940705 h 4594157"/>
              <a:gd name="connsiteX34" fmla="*/ 4943475 w 4943475"/>
              <a:gd name="connsiteY34" fmla="*/ 1564195 h 4594157"/>
              <a:gd name="connsiteX35" fmla="*/ 4943475 w 4943475"/>
              <a:gd name="connsiteY35" fmla="*/ 2034547 h 4594157"/>
              <a:gd name="connsiteX36" fmla="*/ 4943475 w 4943475"/>
              <a:gd name="connsiteY36" fmla="*/ 2581468 h 4594157"/>
              <a:gd name="connsiteX37" fmla="*/ 4943475 w 4943475"/>
              <a:gd name="connsiteY37" fmla="*/ 3090105 h 4594157"/>
              <a:gd name="connsiteX38" fmla="*/ 4943475 w 4943475"/>
              <a:gd name="connsiteY38" fmla="*/ 3828449 h 459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943475" h="4594157" stroke="0" extrusionOk="0">
                <a:moveTo>
                  <a:pt x="0" y="0"/>
                </a:moveTo>
                <a:cubicBezTo>
                  <a:pt x="157656" y="-43133"/>
                  <a:pt x="299423" y="37751"/>
                  <a:pt x="400971" y="0"/>
                </a:cubicBezTo>
                <a:cubicBezTo>
                  <a:pt x="502519" y="-37751"/>
                  <a:pt x="779956" y="331"/>
                  <a:pt x="900811" y="0"/>
                </a:cubicBezTo>
                <a:cubicBezTo>
                  <a:pt x="1021666" y="-331"/>
                  <a:pt x="1337451" y="54733"/>
                  <a:pt x="1499521" y="0"/>
                </a:cubicBezTo>
                <a:cubicBezTo>
                  <a:pt x="1661591" y="-54733"/>
                  <a:pt x="1912539" y="15694"/>
                  <a:pt x="2098231" y="0"/>
                </a:cubicBezTo>
                <a:cubicBezTo>
                  <a:pt x="2283923" y="-15694"/>
                  <a:pt x="2360677" y="31480"/>
                  <a:pt x="2499201" y="0"/>
                </a:cubicBezTo>
                <a:cubicBezTo>
                  <a:pt x="2637725" y="-31480"/>
                  <a:pt x="2843608" y="11418"/>
                  <a:pt x="3097911" y="0"/>
                </a:cubicBezTo>
                <a:cubicBezTo>
                  <a:pt x="3352214" y="-11418"/>
                  <a:pt x="3563202" y="5979"/>
                  <a:pt x="3696621" y="0"/>
                </a:cubicBezTo>
                <a:cubicBezTo>
                  <a:pt x="3830040" y="-5979"/>
                  <a:pt x="4057218" y="56642"/>
                  <a:pt x="4295330" y="0"/>
                </a:cubicBezTo>
                <a:cubicBezTo>
                  <a:pt x="4533442" y="-56642"/>
                  <a:pt x="4659885" y="49570"/>
                  <a:pt x="4943475" y="0"/>
                </a:cubicBezTo>
                <a:cubicBezTo>
                  <a:pt x="4971636" y="160951"/>
                  <a:pt x="4942569" y="300969"/>
                  <a:pt x="4943475" y="432068"/>
                </a:cubicBezTo>
                <a:cubicBezTo>
                  <a:pt x="4944381" y="563167"/>
                  <a:pt x="4884899" y="786431"/>
                  <a:pt x="4943475" y="1055558"/>
                </a:cubicBezTo>
                <a:cubicBezTo>
                  <a:pt x="5002051" y="1324685"/>
                  <a:pt x="4903702" y="1332021"/>
                  <a:pt x="4943475" y="1487626"/>
                </a:cubicBezTo>
                <a:cubicBezTo>
                  <a:pt x="4983248" y="1643231"/>
                  <a:pt x="4877761" y="1948977"/>
                  <a:pt x="4943475" y="2111116"/>
                </a:cubicBezTo>
                <a:cubicBezTo>
                  <a:pt x="5009189" y="2273255"/>
                  <a:pt x="4928089" y="2367647"/>
                  <a:pt x="4943475" y="2581468"/>
                </a:cubicBezTo>
                <a:cubicBezTo>
                  <a:pt x="4958861" y="2795289"/>
                  <a:pt x="4889956" y="2968237"/>
                  <a:pt x="4943475" y="3128390"/>
                </a:cubicBezTo>
                <a:cubicBezTo>
                  <a:pt x="4996994" y="3288543"/>
                  <a:pt x="4860805" y="3623635"/>
                  <a:pt x="4943475" y="3828449"/>
                </a:cubicBezTo>
                <a:cubicBezTo>
                  <a:pt x="4832300" y="4014771"/>
                  <a:pt x="4619669" y="4116835"/>
                  <a:pt x="4545307" y="4226617"/>
                </a:cubicBezTo>
                <a:cubicBezTo>
                  <a:pt x="4470945" y="4336399"/>
                  <a:pt x="4313712" y="4433464"/>
                  <a:pt x="4177767" y="4594157"/>
                </a:cubicBezTo>
                <a:cubicBezTo>
                  <a:pt x="3948845" y="4641013"/>
                  <a:pt x="3729740" y="4558883"/>
                  <a:pt x="3580943" y="4594157"/>
                </a:cubicBezTo>
                <a:cubicBezTo>
                  <a:pt x="3432146" y="4629431"/>
                  <a:pt x="3297359" y="4548715"/>
                  <a:pt x="3025897" y="4594157"/>
                </a:cubicBezTo>
                <a:cubicBezTo>
                  <a:pt x="2754435" y="4639599"/>
                  <a:pt x="2548124" y="4567168"/>
                  <a:pt x="2345518" y="4594157"/>
                </a:cubicBezTo>
                <a:cubicBezTo>
                  <a:pt x="2142912" y="4621146"/>
                  <a:pt x="1897691" y="4532223"/>
                  <a:pt x="1665139" y="4594157"/>
                </a:cubicBezTo>
                <a:cubicBezTo>
                  <a:pt x="1432587" y="4656091"/>
                  <a:pt x="1236035" y="4522510"/>
                  <a:pt x="1026537" y="4594157"/>
                </a:cubicBezTo>
                <a:cubicBezTo>
                  <a:pt x="817039" y="4665804"/>
                  <a:pt x="727603" y="4590061"/>
                  <a:pt x="513269" y="4594157"/>
                </a:cubicBezTo>
                <a:cubicBezTo>
                  <a:pt x="298935" y="4598253"/>
                  <a:pt x="177602" y="4536445"/>
                  <a:pt x="0" y="4594157"/>
                </a:cubicBezTo>
                <a:cubicBezTo>
                  <a:pt x="-71975" y="4290224"/>
                  <a:pt x="27247" y="4115167"/>
                  <a:pt x="0" y="3973946"/>
                </a:cubicBezTo>
                <a:cubicBezTo>
                  <a:pt x="-27247" y="3832725"/>
                  <a:pt x="28434" y="3656826"/>
                  <a:pt x="0" y="3445618"/>
                </a:cubicBezTo>
                <a:cubicBezTo>
                  <a:pt x="-28434" y="3234410"/>
                  <a:pt x="66751" y="3039618"/>
                  <a:pt x="0" y="2825407"/>
                </a:cubicBezTo>
                <a:cubicBezTo>
                  <a:pt x="-66751" y="2611196"/>
                  <a:pt x="26132" y="2371206"/>
                  <a:pt x="0" y="2159254"/>
                </a:cubicBezTo>
                <a:cubicBezTo>
                  <a:pt x="-26132" y="1947302"/>
                  <a:pt x="1405" y="1750870"/>
                  <a:pt x="0" y="1539043"/>
                </a:cubicBezTo>
                <a:cubicBezTo>
                  <a:pt x="-1405" y="1327216"/>
                  <a:pt x="7872" y="1196647"/>
                  <a:pt x="0" y="872890"/>
                </a:cubicBezTo>
                <a:cubicBezTo>
                  <a:pt x="-7872" y="549133"/>
                  <a:pt x="43676" y="332140"/>
                  <a:pt x="0" y="0"/>
                </a:cubicBezTo>
                <a:close/>
              </a:path>
              <a:path w="4943475" h="4594157" fill="darkenLess" stroke="0" extrusionOk="0">
                <a:moveTo>
                  <a:pt x="4177767" y="4594157"/>
                </a:moveTo>
                <a:cubicBezTo>
                  <a:pt x="4190431" y="4503686"/>
                  <a:pt x="4254105" y="4385776"/>
                  <a:pt x="4251275" y="4300125"/>
                </a:cubicBezTo>
                <a:cubicBezTo>
                  <a:pt x="4248445" y="4214474"/>
                  <a:pt x="4298598" y="4120234"/>
                  <a:pt x="4330908" y="3981590"/>
                </a:cubicBezTo>
                <a:cubicBezTo>
                  <a:pt x="4450456" y="3932173"/>
                  <a:pt x="4559257" y="3933572"/>
                  <a:pt x="4624940" y="3908082"/>
                </a:cubicBezTo>
                <a:cubicBezTo>
                  <a:pt x="4690623" y="3882592"/>
                  <a:pt x="4818908" y="3872742"/>
                  <a:pt x="4943475" y="3828449"/>
                </a:cubicBezTo>
                <a:cubicBezTo>
                  <a:pt x="4878848" y="3935589"/>
                  <a:pt x="4661126" y="4097728"/>
                  <a:pt x="4560621" y="4211303"/>
                </a:cubicBezTo>
                <a:cubicBezTo>
                  <a:pt x="4460116" y="4324878"/>
                  <a:pt x="4274021" y="4461738"/>
                  <a:pt x="4177767" y="4594157"/>
                </a:cubicBezTo>
                <a:close/>
              </a:path>
              <a:path w="4943475" h="4594157" fill="none" extrusionOk="0">
                <a:moveTo>
                  <a:pt x="4177767" y="4594157"/>
                </a:moveTo>
                <a:cubicBezTo>
                  <a:pt x="4207290" y="4449040"/>
                  <a:pt x="4255782" y="4369111"/>
                  <a:pt x="4249743" y="4306251"/>
                </a:cubicBezTo>
                <a:cubicBezTo>
                  <a:pt x="4243704" y="4243391"/>
                  <a:pt x="4307820" y="4136293"/>
                  <a:pt x="4330908" y="3981590"/>
                </a:cubicBezTo>
                <a:cubicBezTo>
                  <a:pt x="4415403" y="3933262"/>
                  <a:pt x="4533787" y="3942919"/>
                  <a:pt x="4618814" y="3909614"/>
                </a:cubicBezTo>
                <a:cubicBezTo>
                  <a:pt x="4703841" y="3876309"/>
                  <a:pt x="4813828" y="3886169"/>
                  <a:pt x="4943475" y="3828449"/>
                </a:cubicBezTo>
                <a:cubicBezTo>
                  <a:pt x="4839623" y="3995205"/>
                  <a:pt x="4675495" y="4076795"/>
                  <a:pt x="4552964" y="4218960"/>
                </a:cubicBezTo>
                <a:cubicBezTo>
                  <a:pt x="4430433" y="4361125"/>
                  <a:pt x="4251902" y="4453676"/>
                  <a:pt x="4177767" y="4594157"/>
                </a:cubicBezTo>
                <a:cubicBezTo>
                  <a:pt x="4067892" y="4602217"/>
                  <a:pt x="3867874" y="4543231"/>
                  <a:pt x="3706276" y="4594157"/>
                </a:cubicBezTo>
                <a:cubicBezTo>
                  <a:pt x="3544678" y="4645083"/>
                  <a:pt x="3422413" y="4574092"/>
                  <a:pt x="3234785" y="4594157"/>
                </a:cubicBezTo>
                <a:cubicBezTo>
                  <a:pt x="3047157" y="4614222"/>
                  <a:pt x="2858761" y="4583577"/>
                  <a:pt x="2763294" y="4594157"/>
                </a:cubicBezTo>
                <a:cubicBezTo>
                  <a:pt x="2667827" y="4604737"/>
                  <a:pt x="2400814" y="4558810"/>
                  <a:pt x="2124693" y="4594157"/>
                </a:cubicBezTo>
                <a:cubicBezTo>
                  <a:pt x="1848572" y="4629504"/>
                  <a:pt x="1723431" y="4521291"/>
                  <a:pt x="1444314" y="4594157"/>
                </a:cubicBezTo>
                <a:cubicBezTo>
                  <a:pt x="1165197" y="4667023"/>
                  <a:pt x="1119392" y="4585929"/>
                  <a:pt x="847490" y="4594157"/>
                </a:cubicBezTo>
                <a:cubicBezTo>
                  <a:pt x="575588" y="4602385"/>
                  <a:pt x="304620" y="4590657"/>
                  <a:pt x="0" y="4594157"/>
                </a:cubicBezTo>
                <a:cubicBezTo>
                  <a:pt x="-8087" y="4295395"/>
                  <a:pt x="58221" y="4262764"/>
                  <a:pt x="0" y="3973946"/>
                </a:cubicBezTo>
                <a:cubicBezTo>
                  <a:pt x="-58221" y="3685128"/>
                  <a:pt x="39011" y="3626996"/>
                  <a:pt x="0" y="3445618"/>
                </a:cubicBezTo>
                <a:cubicBezTo>
                  <a:pt x="-39011" y="3264240"/>
                  <a:pt x="36244" y="3070920"/>
                  <a:pt x="0" y="2917290"/>
                </a:cubicBezTo>
                <a:cubicBezTo>
                  <a:pt x="-36244" y="2763660"/>
                  <a:pt x="16171" y="2641015"/>
                  <a:pt x="0" y="2480845"/>
                </a:cubicBezTo>
                <a:cubicBezTo>
                  <a:pt x="-16171" y="2320675"/>
                  <a:pt x="41010" y="2240531"/>
                  <a:pt x="0" y="2044400"/>
                </a:cubicBezTo>
                <a:cubicBezTo>
                  <a:pt x="-41010" y="1848270"/>
                  <a:pt x="55657" y="1743513"/>
                  <a:pt x="0" y="1516072"/>
                </a:cubicBezTo>
                <a:cubicBezTo>
                  <a:pt x="-55657" y="1288631"/>
                  <a:pt x="10500" y="1125391"/>
                  <a:pt x="0" y="895861"/>
                </a:cubicBezTo>
                <a:cubicBezTo>
                  <a:pt x="-10500" y="666331"/>
                  <a:pt x="85182" y="284580"/>
                  <a:pt x="0" y="0"/>
                </a:cubicBezTo>
                <a:cubicBezTo>
                  <a:pt x="141470" y="-45279"/>
                  <a:pt x="248889" y="7133"/>
                  <a:pt x="400971" y="0"/>
                </a:cubicBezTo>
                <a:cubicBezTo>
                  <a:pt x="553053" y="-7133"/>
                  <a:pt x="662924" y="28853"/>
                  <a:pt x="851376" y="0"/>
                </a:cubicBezTo>
                <a:cubicBezTo>
                  <a:pt x="1039828" y="-28853"/>
                  <a:pt x="1139935" y="44938"/>
                  <a:pt x="1252347" y="0"/>
                </a:cubicBezTo>
                <a:cubicBezTo>
                  <a:pt x="1364759" y="-44938"/>
                  <a:pt x="1594554" y="6057"/>
                  <a:pt x="1752187" y="0"/>
                </a:cubicBezTo>
                <a:cubicBezTo>
                  <a:pt x="1909820" y="-6057"/>
                  <a:pt x="2184616" y="725"/>
                  <a:pt x="2301462" y="0"/>
                </a:cubicBezTo>
                <a:cubicBezTo>
                  <a:pt x="2418309" y="-725"/>
                  <a:pt x="2639474" y="716"/>
                  <a:pt x="2751868" y="0"/>
                </a:cubicBezTo>
                <a:cubicBezTo>
                  <a:pt x="2864262" y="-716"/>
                  <a:pt x="3066548" y="26683"/>
                  <a:pt x="3152839" y="0"/>
                </a:cubicBezTo>
                <a:cubicBezTo>
                  <a:pt x="3239130" y="-26683"/>
                  <a:pt x="3492191" y="22640"/>
                  <a:pt x="3603244" y="0"/>
                </a:cubicBezTo>
                <a:cubicBezTo>
                  <a:pt x="3714297" y="-22640"/>
                  <a:pt x="3993101" y="22925"/>
                  <a:pt x="4201954" y="0"/>
                </a:cubicBezTo>
                <a:cubicBezTo>
                  <a:pt x="4410807" y="-22925"/>
                  <a:pt x="4712371" y="41821"/>
                  <a:pt x="4943475" y="0"/>
                </a:cubicBezTo>
                <a:cubicBezTo>
                  <a:pt x="4960974" y="98373"/>
                  <a:pt x="4897650" y="305664"/>
                  <a:pt x="4943475" y="470352"/>
                </a:cubicBezTo>
                <a:cubicBezTo>
                  <a:pt x="4989300" y="635040"/>
                  <a:pt x="4906826" y="830669"/>
                  <a:pt x="4943475" y="940705"/>
                </a:cubicBezTo>
                <a:cubicBezTo>
                  <a:pt x="4980124" y="1050741"/>
                  <a:pt x="4940484" y="1395901"/>
                  <a:pt x="4943475" y="1564195"/>
                </a:cubicBezTo>
                <a:cubicBezTo>
                  <a:pt x="4946466" y="1732489"/>
                  <a:pt x="4935487" y="1864953"/>
                  <a:pt x="4943475" y="2034547"/>
                </a:cubicBezTo>
                <a:cubicBezTo>
                  <a:pt x="4951463" y="2204141"/>
                  <a:pt x="4942531" y="2453279"/>
                  <a:pt x="4943475" y="2581468"/>
                </a:cubicBezTo>
                <a:cubicBezTo>
                  <a:pt x="4944419" y="2709657"/>
                  <a:pt x="4895933" y="2918732"/>
                  <a:pt x="4943475" y="3090105"/>
                </a:cubicBezTo>
                <a:cubicBezTo>
                  <a:pt x="4991017" y="3261478"/>
                  <a:pt x="4900547" y="3500561"/>
                  <a:pt x="4943475" y="3828449"/>
                </a:cubicBezTo>
              </a:path>
              <a:path w="4943475" h="4594157" fill="none" stroke="0" extrusionOk="0">
                <a:moveTo>
                  <a:pt x="4177767" y="4594157"/>
                </a:moveTo>
                <a:cubicBezTo>
                  <a:pt x="4210491" y="4449433"/>
                  <a:pt x="4243100" y="4374814"/>
                  <a:pt x="4257400" y="4275622"/>
                </a:cubicBezTo>
                <a:cubicBezTo>
                  <a:pt x="4271700" y="4176430"/>
                  <a:pt x="4324333" y="4086483"/>
                  <a:pt x="4330908" y="3981590"/>
                </a:cubicBezTo>
                <a:cubicBezTo>
                  <a:pt x="4468565" y="3917528"/>
                  <a:pt x="4510689" y="3948340"/>
                  <a:pt x="4624940" y="3908082"/>
                </a:cubicBezTo>
                <a:cubicBezTo>
                  <a:pt x="4739191" y="3867825"/>
                  <a:pt x="4845424" y="3873134"/>
                  <a:pt x="4943475" y="3828449"/>
                </a:cubicBezTo>
                <a:cubicBezTo>
                  <a:pt x="4810212" y="3966468"/>
                  <a:pt x="4649810" y="4036473"/>
                  <a:pt x="4560621" y="4211303"/>
                </a:cubicBezTo>
                <a:cubicBezTo>
                  <a:pt x="4471432" y="4386133"/>
                  <a:pt x="4299201" y="4415466"/>
                  <a:pt x="4177767" y="4594157"/>
                </a:cubicBezTo>
                <a:cubicBezTo>
                  <a:pt x="3930910" y="4621925"/>
                  <a:pt x="3837426" y="4592568"/>
                  <a:pt x="3497388" y="4594157"/>
                </a:cubicBezTo>
                <a:cubicBezTo>
                  <a:pt x="3157350" y="4595746"/>
                  <a:pt x="2961065" y="4568546"/>
                  <a:pt x="2817009" y="4594157"/>
                </a:cubicBezTo>
                <a:cubicBezTo>
                  <a:pt x="2672953" y="4619768"/>
                  <a:pt x="2413459" y="4542424"/>
                  <a:pt x="2178407" y="4594157"/>
                </a:cubicBezTo>
                <a:cubicBezTo>
                  <a:pt x="1943355" y="4645890"/>
                  <a:pt x="1745038" y="4588142"/>
                  <a:pt x="1581583" y="4594157"/>
                </a:cubicBezTo>
                <a:cubicBezTo>
                  <a:pt x="1418128" y="4600172"/>
                  <a:pt x="1298671" y="4573116"/>
                  <a:pt x="1068315" y="4594157"/>
                </a:cubicBezTo>
                <a:cubicBezTo>
                  <a:pt x="837959" y="4615198"/>
                  <a:pt x="686179" y="4581858"/>
                  <a:pt x="555046" y="4594157"/>
                </a:cubicBezTo>
                <a:cubicBezTo>
                  <a:pt x="423913" y="4606456"/>
                  <a:pt x="200829" y="4541526"/>
                  <a:pt x="0" y="4594157"/>
                </a:cubicBezTo>
                <a:cubicBezTo>
                  <a:pt x="-9143" y="4502856"/>
                  <a:pt x="17833" y="4338406"/>
                  <a:pt x="0" y="4157712"/>
                </a:cubicBezTo>
                <a:cubicBezTo>
                  <a:pt x="-17833" y="3977018"/>
                  <a:pt x="25758" y="3857518"/>
                  <a:pt x="0" y="3629384"/>
                </a:cubicBezTo>
                <a:cubicBezTo>
                  <a:pt x="-25758" y="3401250"/>
                  <a:pt x="40989" y="3312790"/>
                  <a:pt x="0" y="3009173"/>
                </a:cubicBezTo>
                <a:cubicBezTo>
                  <a:pt x="-40989" y="2705556"/>
                  <a:pt x="18244" y="2691067"/>
                  <a:pt x="0" y="2388962"/>
                </a:cubicBezTo>
                <a:cubicBezTo>
                  <a:pt x="-18244" y="2086857"/>
                  <a:pt x="10375" y="2040485"/>
                  <a:pt x="0" y="1768750"/>
                </a:cubicBezTo>
                <a:cubicBezTo>
                  <a:pt x="-10375" y="1497015"/>
                  <a:pt x="31285" y="1372779"/>
                  <a:pt x="0" y="1240422"/>
                </a:cubicBezTo>
                <a:cubicBezTo>
                  <a:pt x="-31285" y="1108065"/>
                  <a:pt x="23890" y="836076"/>
                  <a:pt x="0" y="712094"/>
                </a:cubicBezTo>
                <a:cubicBezTo>
                  <a:pt x="-23890" y="588112"/>
                  <a:pt x="16744" y="142870"/>
                  <a:pt x="0" y="0"/>
                </a:cubicBezTo>
                <a:cubicBezTo>
                  <a:pt x="303166" y="-50848"/>
                  <a:pt x="487414" y="64213"/>
                  <a:pt x="648144" y="0"/>
                </a:cubicBezTo>
                <a:cubicBezTo>
                  <a:pt x="808874" y="-64213"/>
                  <a:pt x="898687" y="21063"/>
                  <a:pt x="1098550" y="0"/>
                </a:cubicBezTo>
                <a:cubicBezTo>
                  <a:pt x="1298413" y="-21063"/>
                  <a:pt x="1511661" y="41522"/>
                  <a:pt x="1746694" y="0"/>
                </a:cubicBezTo>
                <a:cubicBezTo>
                  <a:pt x="1981727" y="-41522"/>
                  <a:pt x="2054262" y="4373"/>
                  <a:pt x="2295969" y="0"/>
                </a:cubicBezTo>
                <a:cubicBezTo>
                  <a:pt x="2537677" y="-4373"/>
                  <a:pt x="2675146" y="16089"/>
                  <a:pt x="2894679" y="0"/>
                </a:cubicBezTo>
                <a:cubicBezTo>
                  <a:pt x="3114212" y="-16089"/>
                  <a:pt x="3218389" y="11112"/>
                  <a:pt x="3443954" y="0"/>
                </a:cubicBezTo>
                <a:cubicBezTo>
                  <a:pt x="3669520" y="-11112"/>
                  <a:pt x="3695687" y="44241"/>
                  <a:pt x="3894360" y="0"/>
                </a:cubicBezTo>
                <a:cubicBezTo>
                  <a:pt x="4093033" y="-44241"/>
                  <a:pt x="4602072" y="112530"/>
                  <a:pt x="4943475" y="0"/>
                </a:cubicBezTo>
                <a:cubicBezTo>
                  <a:pt x="4978631" y="165972"/>
                  <a:pt x="4935353" y="315578"/>
                  <a:pt x="4943475" y="470352"/>
                </a:cubicBezTo>
                <a:cubicBezTo>
                  <a:pt x="4951597" y="625126"/>
                  <a:pt x="4898902" y="800467"/>
                  <a:pt x="4943475" y="1017274"/>
                </a:cubicBezTo>
                <a:cubicBezTo>
                  <a:pt x="4988048" y="1234081"/>
                  <a:pt x="4907805" y="1428938"/>
                  <a:pt x="4943475" y="1602479"/>
                </a:cubicBezTo>
                <a:cubicBezTo>
                  <a:pt x="4979145" y="1776021"/>
                  <a:pt x="4886401" y="1917160"/>
                  <a:pt x="4943475" y="2111116"/>
                </a:cubicBezTo>
                <a:cubicBezTo>
                  <a:pt x="5000549" y="2305072"/>
                  <a:pt x="4883769" y="2384780"/>
                  <a:pt x="4943475" y="2658037"/>
                </a:cubicBezTo>
                <a:cubicBezTo>
                  <a:pt x="5003181" y="2931294"/>
                  <a:pt x="4918383" y="2950140"/>
                  <a:pt x="4943475" y="3204959"/>
                </a:cubicBezTo>
                <a:cubicBezTo>
                  <a:pt x="4968567" y="3459778"/>
                  <a:pt x="4889144" y="3524409"/>
                  <a:pt x="4943475" y="3828449"/>
                </a:cubicBezTo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775210713">
                  <a:prstGeom prst="foldedCorne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75979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958C2414-064E-42BF-93A2-B0859864CC51}"/>
              </a:ext>
            </a:extLst>
          </p:cNvPr>
          <p:cNvSpPr/>
          <p:nvPr/>
        </p:nvSpPr>
        <p:spPr>
          <a:xfrm>
            <a:off x="270680" y="113654"/>
            <a:ext cx="11758047" cy="6737522"/>
          </a:xfrm>
          <a:prstGeom prst="round2DiagRect">
            <a:avLst/>
          </a:prstGeom>
          <a:noFill/>
          <a:ln w="57150">
            <a:solidFill>
              <a:srgbClr val="9DC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F2F90426-C938-4695-9F86-2EABA835B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4" b="70952"/>
          <a:stretch/>
        </p:blipFill>
        <p:spPr>
          <a:xfrm>
            <a:off x="-191048" y="5997843"/>
            <a:ext cx="12112368" cy="853333"/>
          </a:xfrm>
          <a:prstGeom prst="rect">
            <a:avLst/>
          </a:prstGeom>
          <a:noFill/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A7C68611-8E56-4115-9146-47FE6D3A0A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50" y="348089"/>
            <a:ext cx="1146303" cy="11463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C0E10-C044-DE4F-3101-29215243A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795" y="717453"/>
            <a:ext cx="6201048" cy="5866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ABDEB42-A7E0-E4C5-FF8E-A797CA76F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295525" cy="1095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FDC98A-7DF7-00B1-82E8-2644FAC505CD}"/>
              </a:ext>
            </a:extLst>
          </p:cNvPr>
          <p:cNvSpPr txBox="1"/>
          <p:nvPr/>
        </p:nvSpPr>
        <p:spPr>
          <a:xfrm>
            <a:off x="6345799" y="2760108"/>
            <a:ext cx="49680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/>
              <a:t>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5062DCE-89C6-1BEB-6AAB-879FD01A08C6}"/>
              </a:ext>
            </a:extLst>
          </p:cNvPr>
          <p:cNvSpPr txBox="1"/>
          <p:nvPr/>
        </p:nvSpPr>
        <p:spPr>
          <a:xfrm>
            <a:off x="6345799" y="3198167"/>
            <a:ext cx="49680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/>
              <a:t>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BAB3CB7-8D6D-3C3D-58E6-9A03C0034C5F}"/>
              </a:ext>
            </a:extLst>
          </p:cNvPr>
          <p:cNvSpPr txBox="1"/>
          <p:nvPr/>
        </p:nvSpPr>
        <p:spPr>
          <a:xfrm>
            <a:off x="6345799" y="3659832"/>
            <a:ext cx="49680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/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AD3D23-8B46-036B-62C9-A329D4A82658}"/>
              </a:ext>
            </a:extLst>
          </p:cNvPr>
          <p:cNvSpPr txBox="1"/>
          <p:nvPr/>
        </p:nvSpPr>
        <p:spPr>
          <a:xfrm>
            <a:off x="6337432" y="4102927"/>
            <a:ext cx="49680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/>
              <a:t>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7C79240-D4F7-CE40-8BE1-D3B92B385F2E}"/>
              </a:ext>
            </a:extLst>
          </p:cNvPr>
          <p:cNvSpPr txBox="1"/>
          <p:nvPr/>
        </p:nvSpPr>
        <p:spPr>
          <a:xfrm>
            <a:off x="6345799" y="4579688"/>
            <a:ext cx="49680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/>
              <a:t>28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A27A012-2AF6-5182-5816-35402BB9850E}"/>
              </a:ext>
            </a:extLst>
          </p:cNvPr>
          <p:cNvSpPr txBox="1"/>
          <p:nvPr/>
        </p:nvSpPr>
        <p:spPr>
          <a:xfrm>
            <a:off x="6345799" y="5022783"/>
            <a:ext cx="49680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/>
              <a:t>32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FDFC2B9-B5A1-0C94-B964-CA09A4176DE2}"/>
              </a:ext>
            </a:extLst>
          </p:cNvPr>
          <p:cNvSpPr txBox="1"/>
          <p:nvPr/>
        </p:nvSpPr>
        <p:spPr>
          <a:xfrm>
            <a:off x="6345799" y="5510313"/>
            <a:ext cx="49680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/>
              <a:t>36</a:t>
            </a: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xmlns="" id="{28970597-1DA3-CCD9-BD04-371C9A1EC435}"/>
              </a:ext>
            </a:extLst>
          </p:cNvPr>
          <p:cNvSpPr/>
          <p:nvPr/>
        </p:nvSpPr>
        <p:spPr>
          <a:xfrm>
            <a:off x="4270660" y="2407299"/>
            <a:ext cx="496800" cy="564095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D62D301-457B-611B-26CB-1FD80D43C13A}"/>
              </a:ext>
            </a:extLst>
          </p:cNvPr>
          <p:cNvSpPr txBox="1"/>
          <p:nvPr/>
        </p:nvSpPr>
        <p:spPr>
          <a:xfrm>
            <a:off x="3520760" y="2407299"/>
            <a:ext cx="712048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/>
              <a:t>+ 4</a:t>
            </a:r>
          </a:p>
        </p:txBody>
      </p:sp>
      <p:sp>
        <p:nvSpPr>
          <p:cNvPr id="19" name="Arrow: Curved Right 18">
            <a:extLst>
              <a:ext uri="{FF2B5EF4-FFF2-40B4-BE49-F238E27FC236}">
                <a16:creationId xmlns:a16="http://schemas.microsoft.com/office/drawing/2014/main" xmlns="" id="{7B8E608D-05E6-9E33-D0AE-DC9A348783ED}"/>
              </a:ext>
            </a:extLst>
          </p:cNvPr>
          <p:cNvSpPr/>
          <p:nvPr/>
        </p:nvSpPr>
        <p:spPr>
          <a:xfrm>
            <a:off x="4242076" y="2920961"/>
            <a:ext cx="496800" cy="564095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3D62AF5-5D7E-E5D9-B609-EED2071E6D97}"/>
              </a:ext>
            </a:extLst>
          </p:cNvPr>
          <p:cNvSpPr txBox="1"/>
          <p:nvPr/>
        </p:nvSpPr>
        <p:spPr>
          <a:xfrm>
            <a:off x="3492176" y="2920961"/>
            <a:ext cx="712048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/>
              <a:t>+ 4</a:t>
            </a:r>
          </a:p>
        </p:txBody>
      </p:sp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xmlns="" id="{0B46A30D-3F31-6D71-13D4-6AE0D5E0CFFA}"/>
              </a:ext>
            </a:extLst>
          </p:cNvPr>
          <p:cNvSpPr/>
          <p:nvPr/>
        </p:nvSpPr>
        <p:spPr>
          <a:xfrm>
            <a:off x="4242076" y="3439977"/>
            <a:ext cx="496800" cy="564095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65FDF90-63F1-00FB-EF52-5567E2652E43}"/>
              </a:ext>
            </a:extLst>
          </p:cNvPr>
          <p:cNvSpPr txBox="1"/>
          <p:nvPr/>
        </p:nvSpPr>
        <p:spPr>
          <a:xfrm>
            <a:off x="3492176" y="3439977"/>
            <a:ext cx="712048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/>
              <a:t>+ 4</a:t>
            </a:r>
          </a:p>
        </p:txBody>
      </p:sp>
      <p:sp>
        <p:nvSpPr>
          <p:cNvPr id="23" name="Arrow: Curved Right 22">
            <a:extLst>
              <a:ext uri="{FF2B5EF4-FFF2-40B4-BE49-F238E27FC236}">
                <a16:creationId xmlns:a16="http://schemas.microsoft.com/office/drawing/2014/main" xmlns="" id="{5B14C4FB-67A8-C514-4615-1C56180859C6}"/>
              </a:ext>
            </a:extLst>
          </p:cNvPr>
          <p:cNvSpPr/>
          <p:nvPr/>
        </p:nvSpPr>
        <p:spPr>
          <a:xfrm>
            <a:off x="4242076" y="3941346"/>
            <a:ext cx="496800" cy="564095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804E2F3-B0B5-D9D7-DC57-0397699D0287}"/>
              </a:ext>
            </a:extLst>
          </p:cNvPr>
          <p:cNvSpPr txBox="1"/>
          <p:nvPr/>
        </p:nvSpPr>
        <p:spPr>
          <a:xfrm>
            <a:off x="3492176" y="3941346"/>
            <a:ext cx="712048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/>
              <a:t>+ 4</a:t>
            </a:r>
          </a:p>
        </p:txBody>
      </p:sp>
      <p:sp>
        <p:nvSpPr>
          <p:cNvPr id="25" name="Arrow: Curved Right 24">
            <a:extLst>
              <a:ext uri="{FF2B5EF4-FFF2-40B4-BE49-F238E27FC236}">
                <a16:creationId xmlns:a16="http://schemas.microsoft.com/office/drawing/2014/main" xmlns="" id="{2E7382D8-D385-F4D8-DF52-72502ED5F372}"/>
              </a:ext>
            </a:extLst>
          </p:cNvPr>
          <p:cNvSpPr/>
          <p:nvPr/>
        </p:nvSpPr>
        <p:spPr>
          <a:xfrm>
            <a:off x="4225465" y="4430271"/>
            <a:ext cx="496800" cy="564095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E6EABDA-D51E-2DE3-B309-A82537FE9344}"/>
              </a:ext>
            </a:extLst>
          </p:cNvPr>
          <p:cNvSpPr txBox="1"/>
          <p:nvPr/>
        </p:nvSpPr>
        <p:spPr>
          <a:xfrm>
            <a:off x="3475565" y="4430271"/>
            <a:ext cx="712048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/>
              <a:t>+ 4</a:t>
            </a:r>
          </a:p>
        </p:txBody>
      </p:sp>
      <p:sp>
        <p:nvSpPr>
          <p:cNvPr id="27" name="Arrow: Curved Right 26">
            <a:extLst>
              <a:ext uri="{FF2B5EF4-FFF2-40B4-BE49-F238E27FC236}">
                <a16:creationId xmlns:a16="http://schemas.microsoft.com/office/drawing/2014/main" xmlns="" id="{7F0B11C2-54BB-FDE7-A2C6-0AF9C8EFCD9F}"/>
              </a:ext>
            </a:extLst>
          </p:cNvPr>
          <p:cNvSpPr/>
          <p:nvPr/>
        </p:nvSpPr>
        <p:spPr>
          <a:xfrm>
            <a:off x="4242076" y="4932009"/>
            <a:ext cx="496800" cy="564095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712585A-3627-B92E-9EE4-F9669E834CF7}"/>
              </a:ext>
            </a:extLst>
          </p:cNvPr>
          <p:cNvSpPr txBox="1"/>
          <p:nvPr/>
        </p:nvSpPr>
        <p:spPr>
          <a:xfrm>
            <a:off x="3492176" y="4932009"/>
            <a:ext cx="712048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/>
              <a:t>+ 4</a:t>
            </a:r>
          </a:p>
        </p:txBody>
      </p:sp>
      <p:sp>
        <p:nvSpPr>
          <p:cNvPr id="29" name="Arrow: Curved Right 28">
            <a:extLst>
              <a:ext uri="{FF2B5EF4-FFF2-40B4-BE49-F238E27FC236}">
                <a16:creationId xmlns:a16="http://schemas.microsoft.com/office/drawing/2014/main" xmlns="" id="{F50046DE-A5FB-0336-CB5C-5FE5CF38CB5A}"/>
              </a:ext>
            </a:extLst>
          </p:cNvPr>
          <p:cNvSpPr/>
          <p:nvPr/>
        </p:nvSpPr>
        <p:spPr>
          <a:xfrm>
            <a:off x="4206166" y="5433378"/>
            <a:ext cx="496800" cy="564095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D31288D-84BA-7F24-692A-A372C78D31CB}"/>
              </a:ext>
            </a:extLst>
          </p:cNvPr>
          <p:cNvSpPr txBox="1"/>
          <p:nvPr/>
        </p:nvSpPr>
        <p:spPr>
          <a:xfrm>
            <a:off x="3456266" y="5433378"/>
            <a:ext cx="712048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/>
              <a:t>+ 4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44BFC388-1C16-1FD9-FE7F-C42B5EA6D4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6" y="2988706"/>
            <a:ext cx="2576214" cy="388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5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6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36726201-2149-63EE-6275-44DA1EE27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23" b="-2"/>
          <a:stretch/>
        </p:blipFill>
        <p:spPr bwMode="auto">
          <a:xfrm>
            <a:off x="158569" y="2086408"/>
            <a:ext cx="11365215" cy="286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958C2414-064E-42BF-93A2-B0859864CC51}"/>
              </a:ext>
            </a:extLst>
          </p:cNvPr>
          <p:cNvSpPr/>
          <p:nvPr/>
        </p:nvSpPr>
        <p:spPr>
          <a:xfrm>
            <a:off x="270680" y="113654"/>
            <a:ext cx="11758047" cy="6737522"/>
          </a:xfrm>
          <a:prstGeom prst="round2DiagRect">
            <a:avLst/>
          </a:prstGeom>
          <a:noFill/>
          <a:ln w="57150">
            <a:solidFill>
              <a:srgbClr val="9DC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F2F90426-C938-4695-9F86-2EABA835B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4" b="70952"/>
          <a:stretch/>
        </p:blipFill>
        <p:spPr>
          <a:xfrm>
            <a:off x="-191048" y="5997843"/>
            <a:ext cx="12112368" cy="853333"/>
          </a:xfrm>
          <a:prstGeom prst="rect">
            <a:avLst/>
          </a:prstGeom>
          <a:noFill/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A7C68611-8E56-4115-9146-47FE6D3A0A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50" y="348089"/>
            <a:ext cx="1146303" cy="11463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484DF9-2FE5-8BC8-210D-5EAE895555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6876" b="65953"/>
          <a:stretch/>
        </p:blipFill>
        <p:spPr>
          <a:xfrm>
            <a:off x="25836" y="113654"/>
            <a:ext cx="1931918" cy="904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B35FBF-DE61-64D6-6AAB-45A70111AE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400" r="82495" b="68160"/>
          <a:stretch/>
        </p:blipFill>
        <p:spPr>
          <a:xfrm>
            <a:off x="556846" y="1017707"/>
            <a:ext cx="1645752" cy="7179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F49173-4BD5-A130-6C60-25B17078FD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29" t="33999" r="16021" b="2487"/>
          <a:stretch/>
        </p:blipFill>
        <p:spPr>
          <a:xfrm>
            <a:off x="5004949" y="2113026"/>
            <a:ext cx="6518835" cy="2836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EF8E0DD-5F18-0742-0D46-02E1D64676DB}"/>
              </a:ext>
            </a:extLst>
          </p:cNvPr>
          <p:cNvSpPr txBox="1"/>
          <p:nvPr/>
        </p:nvSpPr>
        <p:spPr>
          <a:xfrm>
            <a:off x="6832092" y="4040231"/>
            <a:ext cx="1005840" cy="822305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744AC8-EBDD-7AF8-E6F0-F05CA7ADB27E}"/>
              </a:ext>
            </a:extLst>
          </p:cNvPr>
          <p:cNvSpPr txBox="1"/>
          <p:nvPr/>
        </p:nvSpPr>
        <p:spPr>
          <a:xfrm>
            <a:off x="7669178" y="4045833"/>
            <a:ext cx="1005840" cy="822305"/>
          </a:xfrm>
          <a:prstGeom prst="flowChartConnector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</a:rPr>
              <a:t>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EDFD28E-4D12-2676-4CA1-08E763EE74F4}"/>
              </a:ext>
            </a:extLst>
          </p:cNvPr>
          <p:cNvSpPr txBox="1"/>
          <p:nvPr/>
        </p:nvSpPr>
        <p:spPr>
          <a:xfrm>
            <a:off x="8675018" y="4045833"/>
            <a:ext cx="1005840" cy="822305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</a:rPr>
              <a:t>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640217-498E-FB0C-99D9-FE784DFBB8FE}"/>
              </a:ext>
            </a:extLst>
          </p:cNvPr>
          <p:cNvSpPr txBox="1"/>
          <p:nvPr/>
        </p:nvSpPr>
        <p:spPr>
          <a:xfrm>
            <a:off x="9553295" y="4045833"/>
            <a:ext cx="1005840" cy="822305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</a:rPr>
              <a:t>36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E9D47DE-6A38-1CBD-5FD5-4D099A6F3201}"/>
              </a:ext>
            </a:extLst>
          </p:cNvPr>
          <p:cNvSpPr txBox="1"/>
          <p:nvPr/>
        </p:nvSpPr>
        <p:spPr>
          <a:xfrm>
            <a:off x="10517944" y="4045833"/>
            <a:ext cx="1005840" cy="822305"/>
          </a:xfrm>
          <a:prstGeom prst="flowChartConnector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</a:rPr>
              <a:t>40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F7E32FE-8DF4-2877-C6B1-05E23FE2DC63}"/>
              </a:ext>
            </a:extLst>
          </p:cNvPr>
          <p:cNvSpPr txBox="1"/>
          <p:nvPr/>
        </p:nvSpPr>
        <p:spPr>
          <a:xfrm>
            <a:off x="2997738" y="313065"/>
            <a:ext cx="5917662" cy="1827193"/>
          </a:xfrm>
          <a:prstGeom prst="cloudCallou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0" i="0">
                <a:solidFill>
                  <a:schemeClr val="bg1"/>
                </a:solidFill>
                <a:effectLst/>
                <a:latin typeface="Nunito Black" panose="00000A00000000000000" pitchFamily="2" charset="0"/>
              </a:rPr>
              <a:t>Tính nhẩm dựa vào bảng nhân 4 rồi viết kết quả còn thiếu vào ô trống.</a:t>
            </a:r>
            <a:endParaRPr lang="en-US" sz="2400">
              <a:solidFill>
                <a:schemeClr val="bg1"/>
              </a:solidFill>
              <a:latin typeface="Nunito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ấy Khung Ảnh Dòng Màu Hồng M Mẫu - dòng png tải về - Miễn phí trong suốt  Màu Hồng png Tải về.">
            <a:extLst>
              <a:ext uri="{FF2B5EF4-FFF2-40B4-BE49-F238E27FC236}">
                <a16:creationId xmlns:a16="http://schemas.microsoft.com/office/drawing/2014/main" xmlns="" id="{439A46E0-FBD5-8141-ADE6-60C33FC00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13" b="94839" l="9556" r="94222">
                        <a14:foregroundMark x1="10667" y1="5161" x2="17333" y2="13710"/>
                        <a14:foregroundMark x1="14667" y1="2581" x2="14556" y2="7742"/>
                        <a14:foregroundMark x1="11556" y1="1935" x2="12000" y2="9194"/>
                        <a14:foregroundMark x1="12556" y1="2097" x2="15444" y2="2419"/>
                        <a14:foregroundMark x1="77778" y1="24355" x2="87556" y2="74355"/>
                        <a14:foregroundMark x1="83000" y1="80484" x2="89111" y2="93065"/>
                        <a14:foregroundMark x1="88000" y1="81935" x2="94444" y2="90968"/>
                        <a14:foregroundMark x1="92778" y1="81129" x2="82333" y2="86290"/>
                        <a14:foregroundMark x1="82333" y1="86290" x2="79778" y2="94355"/>
                        <a14:foregroundMark x1="79778" y1="94355" x2="79444" y2="94839"/>
                        <a14:foregroundMark x1="82444" y1="79032" x2="82333" y2="79839"/>
                        <a14:foregroundMark x1="79444" y1="23226" x2="87778" y2="25161"/>
                        <a14:foregroundMark x1="9556" y1="19194" x2="10333" y2="31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9" r="25245"/>
          <a:stretch/>
        </p:blipFill>
        <p:spPr bwMode="auto">
          <a:xfrm>
            <a:off x="163273" y="1503566"/>
            <a:ext cx="10864028" cy="4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958C2414-064E-42BF-93A2-B0859864CC51}"/>
              </a:ext>
            </a:extLst>
          </p:cNvPr>
          <p:cNvSpPr/>
          <p:nvPr/>
        </p:nvSpPr>
        <p:spPr>
          <a:xfrm>
            <a:off x="58616" y="113654"/>
            <a:ext cx="11970111" cy="6737522"/>
          </a:xfrm>
          <a:prstGeom prst="round2DiagRect">
            <a:avLst/>
          </a:prstGeom>
          <a:noFill/>
          <a:ln w="57150">
            <a:solidFill>
              <a:srgbClr val="9DC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F2F90426-C938-4695-9F86-2EABA835B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4" b="70952"/>
          <a:stretch/>
        </p:blipFill>
        <p:spPr>
          <a:xfrm>
            <a:off x="-191048" y="5997843"/>
            <a:ext cx="12112368" cy="853333"/>
          </a:xfrm>
          <a:prstGeom prst="rect">
            <a:avLst/>
          </a:prstGeom>
          <a:noFill/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A7C68611-8E56-4115-9146-47FE6D3A0A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192" y="214860"/>
            <a:ext cx="728361" cy="7283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304D05E-072D-BE8B-1F1A-BCDFBAD950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6876" b="65953"/>
          <a:stretch/>
        </p:blipFill>
        <p:spPr>
          <a:xfrm>
            <a:off x="58616" y="6824"/>
            <a:ext cx="1934308" cy="905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62602F-ED0D-0B07-D44F-27B07E2C05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78" t="27261" r="2858"/>
          <a:stretch/>
        </p:blipFill>
        <p:spPr>
          <a:xfrm>
            <a:off x="547920" y="2620768"/>
            <a:ext cx="10267330" cy="25494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6D272D1-F8AA-2F99-A8AB-0CE7D6EB35D1}"/>
              </a:ext>
            </a:extLst>
          </p:cNvPr>
          <p:cNvSpPr/>
          <p:nvPr/>
        </p:nvSpPr>
        <p:spPr>
          <a:xfrm>
            <a:off x="4080461" y="2712921"/>
            <a:ext cx="831017" cy="100718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98F8C91-21C5-BEB3-314E-14F8CEE41215}"/>
              </a:ext>
            </a:extLst>
          </p:cNvPr>
          <p:cNvSpPr/>
          <p:nvPr/>
        </p:nvSpPr>
        <p:spPr>
          <a:xfrm>
            <a:off x="5077345" y="2712921"/>
            <a:ext cx="831017" cy="10071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C57762F-B98C-6DC4-713F-878B651005A3}"/>
              </a:ext>
            </a:extLst>
          </p:cNvPr>
          <p:cNvSpPr/>
          <p:nvPr/>
        </p:nvSpPr>
        <p:spPr>
          <a:xfrm>
            <a:off x="7053960" y="2698313"/>
            <a:ext cx="831017" cy="10071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728E11B-7FE0-D8AA-15BD-B3D349300C5F}"/>
              </a:ext>
            </a:extLst>
          </p:cNvPr>
          <p:cNvSpPr/>
          <p:nvPr/>
        </p:nvSpPr>
        <p:spPr>
          <a:xfrm>
            <a:off x="9002892" y="2705331"/>
            <a:ext cx="831017" cy="1023534"/>
          </a:xfrm>
          <a:prstGeom prst="rect">
            <a:avLst/>
          </a:prstGeom>
          <a:solidFill>
            <a:srgbClr val="9DC74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xmlns="" id="{A8D29CFE-0420-88F8-B968-DB1F3C8D52CE}"/>
              </a:ext>
            </a:extLst>
          </p:cNvPr>
          <p:cNvSpPr/>
          <p:nvPr/>
        </p:nvSpPr>
        <p:spPr>
          <a:xfrm>
            <a:off x="4098264" y="4057271"/>
            <a:ext cx="831017" cy="884762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xmlns="" id="{72ABB512-B4C1-DEC3-6ABD-C24673B72363}"/>
              </a:ext>
            </a:extLst>
          </p:cNvPr>
          <p:cNvSpPr/>
          <p:nvPr/>
        </p:nvSpPr>
        <p:spPr>
          <a:xfrm>
            <a:off x="5072744" y="4057271"/>
            <a:ext cx="831017" cy="884762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xmlns="" id="{0DE62E0F-39DD-F78D-348A-B5735806FFDC}"/>
              </a:ext>
            </a:extLst>
          </p:cNvPr>
          <p:cNvSpPr/>
          <p:nvPr/>
        </p:nvSpPr>
        <p:spPr>
          <a:xfrm>
            <a:off x="7114516" y="4081671"/>
            <a:ext cx="831018" cy="868734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xmlns="" id="{4BFF0F52-7E3C-0135-550E-6376278CB272}"/>
              </a:ext>
            </a:extLst>
          </p:cNvPr>
          <p:cNvSpPr/>
          <p:nvPr/>
        </p:nvSpPr>
        <p:spPr>
          <a:xfrm>
            <a:off x="9030575" y="4057270"/>
            <a:ext cx="831017" cy="893135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7C00187-DA86-6D4B-6938-04519A2FDDEC}"/>
              </a:ext>
            </a:extLst>
          </p:cNvPr>
          <p:cNvSpPr txBox="1"/>
          <p:nvPr/>
        </p:nvSpPr>
        <p:spPr>
          <a:xfrm>
            <a:off x="1073602" y="957866"/>
            <a:ext cx="61927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Nêu các số còn thiếu:</a:t>
            </a:r>
            <a:endParaRPr lang="en-US" sz="3200">
              <a:solidFill>
                <a:srgbClr val="002060"/>
              </a:solidFill>
              <a:latin typeface="Nunito Black" panose="00000A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B54C27B-4A10-82EF-EB01-5E1EA0D656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361" y="948692"/>
            <a:ext cx="567669" cy="6363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8062FF7-BEF6-2F84-5E68-33868001986D}"/>
              </a:ext>
            </a:extLst>
          </p:cNvPr>
          <p:cNvSpPr txBox="1"/>
          <p:nvPr/>
        </p:nvSpPr>
        <p:spPr>
          <a:xfrm>
            <a:off x="6062149" y="666958"/>
            <a:ext cx="5056249" cy="783193"/>
          </a:xfrm>
          <a:prstGeom prst="wedgeRoundRectCallout">
            <a:avLst/>
          </a:prstGeom>
          <a:solidFill>
            <a:srgbClr val="FF66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vi-VN" sz="2000" b="0" i="0">
                <a:solidFill>
                  <a:schemeClr val="bg1"/>
                </a:solidFill>
                <a:effectLst/>
                <a:latin typeface="Nunito Black" panose="00000A00000000000000" pitchFamily="2" charset="0"/>
              </a:rPr>
              <a:t>Đếm thêm 4 đơn vị hoặc đếm lùi 4 đơn vị rồi viết số còn thiếu vào ô trống.</a:t>
            </a:r>
            <a:endParaRPr lang="en-US" sz="2000">
              <a:solidFill>
                <a:schemeClr val="bg1"/>
              </a:solidFill>
              <a:latin typeface="Nunito Black" panose="00000A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AEE1813-5A64-885E-8A52-CB7DBA6205AF}"/>
              </a:ext>
            </a:extLst>
          </p:cNvPr>
          <p:cNvSpPr txBox="1"/>
          <p:nvPr/>
        </p:nvSpPr>
        <p:spPr>
          <a:xfrm>
            <a:off x="1615840" y="2196178"/>
            <a:ext cx="105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Nunito Black" panose="00000A00000000000000" pitchFamily="2" charset="0"/>
              </a:rPr>
              <a:t>+4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EFD6048-D49D-04DC-843F-16902C550908}"/>
              </a:ext>
            </a:extLst>
          </p:cNvPr>
          <p:cNvSpPr txBox="1"/>
          <p:nvPr/>
        </p:nvSpPr>
        <p:spPr>
          <a:xfrm>
            <a:off x="2547639" y="2176534"/>
            <a:ext cx="105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Nunito Black" panose="00000A00000000000000" pitchFamily="2" charset="0"/>
              </a:rPr>
              <a:t>+4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E5A13D7-E3EF-3B97-2706-A8F61F924471}"/>
              </a:ext>
            </a:extLst>
          </p:cNvPr>
          <p:cNvSpPr txBox="1"/>
          <p:nvPr/>
        </p:nvSpPr>
        <p:spPr>
          <a:xfrm>
            <a:off x="3474445" y="2155182"/>
            <a:ext cx="105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Nunito Black" panose="00000A00000000000000" pitchFamily="2" charset="0"/>
              </a:rPr>
              <a:t>+4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C0446E6-0B21-6DC8-7F1F-A75B6CB9D185}"/>
              </a:ext>
            </a:extLst>
          </p:cNvPr>
          <p:cNvSpPr txBox="1"/>
          <p:nvPr/>
        </p:nvSpPr>
        <p:spPr>
          <a:xfrm>
            <a:off x="1610791" y="4795057"/>
            <a:ext cx="105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Nunito Black" panose="00000A00000000000000" pitchFamily="2" charset="0"/>
              </a:rPr>
              <a:t>-4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54217E6-0C3D-9167-2E7D-537CA7DEF11C}"/>
              </a:ext>
            </a:extLst>
          </p:cNvPr>
          <p:cNvSpPr txBox="1"/>
          <p:nvPr/>
        </p:nvSpPr>
        <p:spPr>
          <a:xfrm>
            <a:off x="2542590" y="4775413"/>
            <a:ext cx="105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Nunito Black" panose="00000A00000000000000" pitchFamily="2" charset="0"/>
              </a:rPr>
              <a:t>-4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57935E1-14C6-7F3D-4C43-FA935B894063}"/>
              </a:ext>
            </a:extLst>
          </p:cNvPr>
          <p:cNvSpPr txBox="1"/>
          <p:nvPr/>
        </p:nvSpPr>
        <p:spPr>
          <a:xfrm>
            <a:off x="3554180" y="4754061"/>
            <a:ext cx="105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Nunito Black" panose="00000A00000000000000" pitchFamily="2" charset="0"/>
              </a:rPr>
              <a:t>-4</a:t>
            </a:r>
          </a:p>
        </p:txBody>
      </p:sp>
      <p:pic>
        <p:nvPicPr>
          <p:cNvPr id="32" name="图片 6">
            <a:extLst>
              <a:ext uri="{FF2B5EF4-FFF2-40B4-BE49-F238E27FC236}">
                <a16:creationId xmlns:a16="http://schemas.microsoft.com/office/drawing/2014/main" xmlns="" id="{562AEEAF-6B15-1BF4-1931-0A08723E56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4" b="70952"/>
          <a:stretch/>
        </p:blipFill>
        <p:spPr>
          <a:xfrm>
            <a:off x="58616" y="5974077"/>
            <a:ext cx="11970111" cy="8533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CE965CD-9BA1-8EA5-0B39-884E16882DBB}"/>
              </a:ext>
            </a:extLst>
          </p:cNvPr>
          <p:cNvSpPr/>
          <p:nvPr/>
        </p:nvSpPr>
        <p:spPr>
          <a:xfrm>
            <a:off x="4080461" y="2706077"/>
            <a:ext cx="831017" cy="1007181"/>
          </a:xfrm>
          <a:prstGeom prst="rect">
            <a:avLst/>
          </a:prstGeom>
          <a:solidFill>
            <a:srgbClr val="9DC74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52A18E5-B195-B644-6DB8-BEE38CCB7851}"/>
              </a:ext>
            </a:extLst>
          </p:cNvPr>
          <p:cNvSpPr/>
          <p:nvPr/>
        </p:nvSpPr>
        <p:spPr>
          <a:xfrm>
            <a:off x="5077345" y="2706077"/>
            <a:ext cx="831017" cy="1007182"/>
          </a:xfrm>
          <a:prstGeom prst="rect">
            <a:avLst/>
          </a:prstGeom>
          <a:solidFill>
            <a:srgbClr val="9DC74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D1BD946-C4C4-ADE7-AB11-15E06F70223E}"/>
              </a:ext>
            </a:extLst>
          </p:cNvPr>
          <p:cNvSpPr/>
          <p:nvPr/>
        </p:nvSpPr>
        <p:spPr>
          <a:xfrm>
            <a:off x="7053960" y="2691469"/>
            <a:ext cx="831017" cy="1007182"/>
          </a:xfrm>
          <a:prstGeom prst="rect">
            <a:avLst/>
          </a:prstGeom>
          <a:solidFill>
            <a:srgbClr val="9DC74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41906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958C2414-064E-42BF-93A2-B0859864CC51}"/>
              </a:ext>
            </a:extLst>
          </p:cNvPr>
          <p:cNvSpPr/>
          <p:nvPr/>
        </p:nvSpPr>
        <p:spPr>
          <a:xfrm>
            <a:off x="270680" y="113654"/>
            <a:ext cx="11758047" cy="6737522"/>
          </a:xfrm>
          <a:prstGeom prst="round2DiagRect">
            <a:avLst/>
          </a:prstGeom>
          <a:noFill/>
          <a:ln w="57150">
            <a:solidFill>
              <a:srgbClr val="9DC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F2F90426-C938-4695-9F86-2EABA835B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4" b="70952"/>
          <a:stretch/>
        </p:blipFill>
        <p:spPr>
          <a:xfrm>
            <a:off x="-191048" y="5997843"/>
            <a:ext cx="12112368" cy="853333"/>
          </a:xfrm>
          <a:prstGeom prst="rect">
            <a:avLst/>
          </a:prstGeom>
          <a:noFill/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A7C68611-8E56-4115-9146-47FE6D3A0A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50" y="348089"/>
            <a:ext cx="1146303" cy="11463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454636-34C7-510F-962E-01E8B38BB9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2622"/>
          <a:stretch/>
        </p:blipFill>
        <p:spPr>
          <a:xfrm>
            <a:off x="403275" y="921240"/>
            <a:ext cx="752721" cy="9772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6B2AFD9-057B-FEE0-9220-044C212B20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6876" b="65953"/>
          <a:stretch/>
        </p:blipFill>
        <p:spPr>
          <a:xfrm>
            <a:off x="1" y="128597"/>
            <a:ext cx="2088348" cy="97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43B9059-DEA9-F3DA-136A-40850EF3E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48" y="1982263"/>
            <a:ext cx="1866547" cy="186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xmlns="" id="{54D1400A-53EE-70CF-95E1-BBB4D37EF6A0}"/>
              </a:ext>
            </a:extLst>
          </p:cNvPr>
          <p:cNvSpPr/>
          <p:nvPr/>
        </p:nvSpPr>
        <p:spPr>
          <a:xfrm rot="16200000">
            <a:off x="2776641" y="2941895"/>
            <a:ext cx="407963" cy="1731548"/>
          </a:xfrm>
          <a:prstGeom prst="leftBrac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61C4520-CBF4-403A-7A48-441186DAFAFC}"/>
              </a:ext>
            </a:extLst>
          </p:cNvPr>
          <p:cNvSpPr txBox="1"/>
          <p:nvPr/>
        </p:nvSpPr>
        <p:spPr>
          <a:xfrm>
            <a:off x="1563871" y="4049172"/>
            <a:ext cx="3734804" cy="523220"/>
          </a:xfrm>
          <a:custGeom>
            <a:avLst/>
            <a:gdLst>
              <a:gd name="connsiteX0" fmla="*/ 0 w 3734804"/>
              <a:gd name="connsiteY0" fmla="*/ 0 h 523220"/>
              <a:gd name="connsiteX1" fmla="*/ 570891 w 3734804"/>
              <a:gd name="connsiteY1" fmla="*/ 0 h 523220"/>
              <a:gd name="connsiteX2" fmla="*/ 992391 w 3734804"/>
              <a:gd name="connsiteY2" fmla="*/ 0 h 523220"/>
              <a:gd name="connsiteX3" fmla="*/ 1525934 w 3734804"/>
              <a:gd name="connsiteY3" fmla="*/ 0 h 523220"/>
              <a:gd name="connsiteX4" fmla="*/ 2059478 w 3734804"/>
              <a:gd name="connsiteY4" fmla="*/ 0 h 523220"/>
              <a:gd name="connsiteX5" fmla="*/ 2630369 w 3734804"/>
              <a:gd name="connsiteY5" fmla="*/ 0 h 523220"/>
              <a:gd name="connsiteX6" fmla="*/ 3163913 w 3734804"/>
              <a:gd name="connsiteY6" fmla="*/ 0 h 523220"/>
              <a:gd name="connsiteX7" fmla="*/ 3734804 w 3734804"/>
              <a:gd name="connsiteY7" fmla="*/ 0 h 523220"/>
              <a:gd name="connsiteX8" fmla="*/ 3734804 w 3734804"/>
              <a:gd name="connsiteY8" fmla="*/ 523220 h 523220"/>
              <a:gd name="connsiteX9" fmla="*/ 3313305 w 3734804"/>
              <a:gd name="connsiteY9" fmla="*/ 523220 h 523220"/>
              <a:gd name="connsiteX10" fmla="*/ 2891805 w 3734804"/>
              <a:gd name="connsiteY10" fmla="*/ 523220 h 523220"/>
              <a:gd name="connsiteX11" fmla="*/ 2283566 w 3734804"/>
              <a:gd name="connsiteY11" fmla="*/ 523220 h 523220"/>
              <a:gd name="connsiteX12" fmla="*/ 1675326 w 3734804"/>
              <a:gd name="connsiteY12" fmla="*/ 523220 h 523220"/>
              <a:gd name="connsiteX13" fmla="*/ 1141783 w 3734804"/>
              <a:gd name="connsiteY13" fmla="*/ 523220 h 523220"/>
              <a:gd name="connsiteX14" fmla="*/ 645588 w 3734804"/>
              <a:gd name="connsiteY14" fmla="*/ 523220 h 523220"/>
              <a:gd name="connsiteX15" fmla="*/ 0 w 3734804"/>
              <a:gd name="connsiteY15" fmla="*/ 523220 h 523220"/>
              <a:gd name="connsiteX16" fmla="*/ 0 w 3734804"/>
              <a:gd name="connsiteY1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34804" h="523220" fill="none" extrusionOk="0">
                <a:moveTo>
                  <a:pt x="0" y="0"/>
                </a:moveTo>
                <a:cubicBezTo>
                  <a:pt x="282692" y="-4381"/>
                  <a:pt x="352450" y="63317"/>
                  <a:pt x="570891" y="0"/>
                </a:cubicBezTo>
                <a:cubicBezTo>
                  <a:pt x="789332" y="-63317"/>
                  <a:pt x="859125" y="6836"/>
                  <a:pt x="992391" y="0"/>
                </a:cubicBezTo>
                <a:cubicBezTo>
                  <a:pt x="1125657" y="-6836"/>
                  <a:pt x="1310276" y="44577"/>
                  <a:pt x="1525934" y="0"/>
                </a:cubicBezTo>
                <a:cubicBezTo>
                  <a:pt x="1741592" y="-44577"/>
                  <a:pt x="1815868" y="26283"/>
                  <a:pt x="2059478" y="0"/>
                </a:cubicBezTo>
                <a:cubicBezTo>
                  <a:pt x="2303088" y="-26283"/>
                  <a:pt x="2490634" y="9690"/>
                  <a:pt x="2630369" y="0"/>
                </a:cubicBezTo>
                <a:cubicBezTo>
                  <a:pt x="2770104" y="-9690"/>
                  <a:pt x="3004348" y="23805"/>
                  <a:pt x="3163913" y="0"/>
                </a:cubicBezTo>
                <a:cubicBezTo>
                  <a:pt x="3323478" y="-23805"/>
                  <a:pt x="3502932" y="19312"/>
                  <a:pt x="3734804" y="0"/>
                </a:cubicBezTo>
                <a:cubicBezTo>
                  <a:pt x="3753668" y="235690"/>
                  <a:pt x="3690993" y="264428"/>
                  <a:pt x="3734804" y="523220"/>
                </a:cubicBezTo>
                <a:cubicBezTo>
                  <a:pt x="3613336" y="541903"/>
                  <a:pt x="3523863" y="480972"/>
                  <a:pt x="3313305" y="523220"/>
                </a:cubicBezTo>
                <a:cubicBezTo>
                  <a:pt x="3102747" y="565468"/>
                  <a:pt x="3039703" y="506263"/>
                  <a:pt x="2891805" y="523220"/>
                </a:cubicBezTo>
                <a:cubicBezTo>
                  <a:pt x="2743907" y="540177"/>
                  <a:pt x="2440955" y="513847"/>
                  <a:pt x="2283566" y="523220"/>
                </a:cubicBezTo>
                <a:cubicBezTo>
                  <a:pt x="2126177" y="532593"/>
                  <a:pt x="1842124" y="489109"/>
                  <a:pt x="1675326" y="523220"/>
                </a:cubicBezTo>
                <a:cubicBezTo>
                  <a:pt x="1508528" y="557331"/>
                  <a:pt x="1272962" y="476431"/>
                  <a:pt x="1141783" y="523220"/>
                </a:cubicBezTo>
                <a:cubicBezTo>
                  <a:pt x="1010604" y="570009"/>
                  <a:pt x="810528" y="478607"/>
                  <a:pt x="645588" y="523220"/>
                </a:cubicBezTo>
                <a:cubicBezTo>
                  <a:pt x="480648" y="567833"/>
                  <a:pt x="255391" y="514190"/>
                  <a:pt x="0" y="523220"/>
                </a:cubicBezTo>
                <a:cubicBezTo>
                  <a:pt x="-16359" y="348171"/>
                  <a:pt x="58551" y="241988"/>
                  <a:pt x="0" y="0"/>
                </a:cubicBezTo>
                <a:close/>
              </a:path>
              <a:path w="3734804" h="523220" stroke="0" extrusionOk="0">
                <a:moveTo>
                  <a:pt x="0" y="0"/>
                </a:moveTo>
                <a:cubicBezTo>
                  <a:pt x="123094" y="-25249"/>
                  <a:pt x="291152" y="47824"/>
                  <a:pt x="533543" y="0"/>
                </a:cubicBezTo>
                <a:cubicBezTo>
                  <a:pt x="775934" y="-47824"/>
                  <a:pt x="841567" y="2692"/>
                  <a:pt x="955043" y="0"/>
                </a:cubicBezTo>
                <a:cubicBezTo>
                  <a:pt x="1068519" y="-2692"/>
                  <a:pt x="1235417" y="22868"/>
                  <a:pt x="1451238" y="0"/>
                </a:cubicBezTo>
                <a:cubicBezTo>
                  <a:pt x="1667060" y="-22868"/>
                  <a:pt x="1862449" y="27702"/>
                  <a:pt x="2022130" y="0"/>
                </a:cubicBezTo>
                <a:cubicBezTo>
                  <a:pt x="2181811" y="-27702"/>
                  <a:pt x="2405952" y="22141"/>
                  <a:pt x="2555673" y="0"/>
                </a:cubicBezTo>
                <a:cubicBezTo>
                  <a:pt x="2705394" y="-22141"/>
                  <a:pt x="2926263" y="15276"/>
                  <a:pt x="3126564" y="0"/>
                </a:cubicBezTo>
                <a:cubicBezTo>
                  <a:pt x="3326865" y="-15276"/>
                  <a:pt x="3571619" y="31431"/>
                  <a:pt x="3734804" y="0"/>
                </a:cubicBezTo>
                <a:cubicBezTo>
                  <a:pt x="3792402" y="152156"/>
                  <a:pt x="3698071" y="362957"/>
                  <a:pt x="3734804" y="523220"/>
                </a:cubicBezTo>
                <a:cubicBezTo>
                  <a:pt x="3634346" y="542811"/>
                  <a:pt x="3445039" y="508515"/>
                  <a:pt x="3313305" y="523220"/>
                </a:cubicBezTo>
                <a:cubicBezTo>
                  <a:pt x="3181571" y="537925"/>
                  <a:pt x="2888309" y="490133"/>
                  <a:pt x="2779761" y="523220"/>
                </a:cubicBezTo>
                <a:cubicBezTo>
                  <a:pt x="2671213" y="556307"/>
                  <a:pt x="2501808" y="492354"/>
                  <a:pt x="2283566" y="523220"/>
                </a:cubicBezTo>
                <a:cubicBezTo>
                  <a:pt x="2065324" y="554086"/>
                  <a:pt x="1955792" y="516315"/>
                  <a:pt x="1862067" y="523220"/>
                </a:cubicBezTo>
                <a:cubicBezTo>
                  <a:pt x="1768342" y="530125"/>
                  <a:pt x="1567610" y="484155"/>
                  <a:pt x="1291175" y="523220"/>
                </a:cubicBezTo>
                <a:cubicBezTo>
                  <a:pt x="1014740" y="562285"/>
                  <a:pt x="938282" y="500416"/>
                  <a:pt x="682936" y="523220"/>
                </a:cubicBezTo>
                <a:cubicBezTo>
                  <a:pt x="427590" y="546024"/>
                  <a:pt x="268642" y="455841"/>
                  <a:pt x="0" y="523220"/>
                </a:cubicBezTo>
                <a:cubicBezTo>
                  <a:pt x="-45562" y="417826"/>
                  <a:pt x="19534" y="129945"/>
                  <a:pt x="0" y="0"/>
                </a:cubicBezTo>
                <a:close/>
              </a:path>
            </a:pathLst>
          </a:custGeom>
          <a:solidFill>
            <a:srgbClr val="FF6699"/>
          </a:solidFill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xmlns="" sd="336952441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ô tô có 4 bánh xe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EC20144F-6D0C-2BFE-E4DD-870F0AC16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8" y="2214326"/>
            <a:ext cx="993060" cy="9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758F02CD-EAF6-A1F9-7F8A-91175E7BD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838" y="2214326"/>
            <a:ext cx="993060" cy="9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C2B473F2-3F2C-CDA4-C5AF-8781E902F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096" y="2214326"/>
            <a:ext cx="993060" cy="9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F7343A88-F767-82F1-71D2-479C5E4C6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958" y="2214326"/>
            <a:ext cx="993060" cy="9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1B7376E1-8C9A-AAFE-C5AD-8731C5C8C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58" y="3081889"/>
            <a:ext cx="993060" cy="9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85995640-6B8E-0635-4592-0A02855E6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18" y="3081889"/>
            <a:ext cx="993060" cy="9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F9F54FE6-4B45-D729-D18B-03785D213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76" y="3081889"/>
            <a:ext cx="993060" cy="9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FBC88DD2-BE5E-8409-73FC-243EEFBC7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638" y="3081889"/>
            <a:ext cx="993060" cy="9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xmlns="" id="{EF8A1756-1437-703E-848D-8895DF996059}"/>
              </a:ext>
            </a:extLst>
          </p:cNvPr>
          <p:cNvSpPr/>
          <p:nvPr/>
        </p:nvSpPr>
        <p:spPr>
          <a:xfrm>
            <a:off x="5458265" y="1728827"/>
            <a:ext cx="6330460" cy="2899603"/>
          </a:xfrm>
          <a:prstGeom prst="cloud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185F8500-5A35-7657-2D26-A50C31F0A118}"/>
              </a:ext>
            </a:extLst>
          </p:cNvPr>
          <p:cNvSpPr/>
          <p:nvPr/>
        </p:nvSpPr>
        <p:spPr>
          <a:xfrm>
            <a:off x="6526487" y="4726092"/>
            <a:ext cx="5001648" cy="612859"/>
          </a:xfrm>
          <a:custGeom>
            <a:avLst/>
            <a:gdLst>
              <a:gd name="connsiteX0" fmla="*/ 0 w 5001648"/>
              <a:gd name="connsiteY0" fmla="*/ 102145 h 612859"/>
              <a:gd name="connsiteX1" fmla="*/ 102145 w 5001648"/>
              <a:gd name="connsiteY1" fmla="*/ 0 h 612859"/>
              <a:gd name="connsiteX2" fmla="*/ 749788 w 5001648"/>
              <a:gd name="connsiteY2" fmla="*/ 0 h 612859"/>
              <a:gd name="connsiteX3" fmla="*/ 1445405 w 5001648"/>
              <a:gd name="connsiteY3" fmla="*/ 0 h 612859"/>
              <a:gd name="connsiteX4" fmla="*/ 2141022 w 5001648"/>
              <a:gd name="connsiteY4" fmla="*/ 0 h 612859"/>
              <a:gd name="connsiteX5" fmla="*/ 2596771 w 5001648"/>
              <a:gd name="connsiteY5" fmla="*/ 0 h 612859"/>
              <a:gd name="connsiteX6" fmla="*/ 3148467 w 5001648"/>
              <a:gd name="connsiteY6" fmla="*/ 0 h 612859"/>
              <a:gd name="connsiteX7" fmla="*/ 3796111 w 5001648"/>
              <a:gd name="connsiteY7" fmla="*/ 0 h 612859"/>
              <a:gd name="connsiteX8" fmla="*/ 4899503 w 5001648"/>
              <a:gd name="connsiteY8" fmla="*/ 0 h 612859"/>
              <a:gd name="connsiteX9" fmla="*/ 5001648 w 5001648"/>
              <a:gd name="connsiteY9" fmla="*/ 102145 h 612859"/>
              <a:gd name="connsiteX10" fmla="*/ 5001648 w 5001648"/>
              <a:gd name="connsiteY10" fmla="*/ 510714 h 612859"/>
              <a:gd name="connsiteX11" fmla="*/ 4899503 w 5001648"/>
              <a:gd name="connsiteY11" fmla="*/ 612859 h 612859"/>
              <a:gd name="connsiteX12" fmla="*/ 4251860 w 5001648"/>
              <a:gd name="connsiteY12" fmla="*/ 612859 h 612859"/>
              <a:gd name="connsiteX13" fmla="*/ 3700164 w 5001648"/>
              <a:gd name="connsiteY13" fmla="*/ 612859 h 612859"/>
              <a:gd name="connsiteX14" fmla="*/ 3004547 w 5001648"/>
              <a:gd name="connsiteY14" fmla="*/ 612859 h 612859"/>
              <a:gd name="connsiteX15" fmla="*/ 2308930 w 5001648"/>
              <a:gd name="connsiteY15" fmla="*/ 612859 h 612859"/>
              <a:gd name="connsiteX16" fmla="*/ 1709260 w 5001648"/>
              <a:gd name="connsiteY16" fmla="*/ 612859 h 612859"/>
              <a:gd name="connsiteX17" fmla="*/ 1109590 w 5001648"/>
              <a:gd name="connsiteY17" fmla="*/ 612859 h 612859"/>
              <a:gd name="connsiteX18" fmla="*/ 102145 w 5001648"/>
              <a:gd name="connsiteY18" fmla="*/ 612859 h 612859"/>
              <a:gd name="connsiteX19" fmla="*/ 0 w 5001648"/>
              <a:gd name="connsiteY19" fmla="*/ 510714 h 612859"/>
              <a:gd name="connsiteX20" fmla="*/ 0 w 5001648"/>
              <a:gd name="connsiteY20" fmla="*/ 102145 h 61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01648" h="612859" fill="none" extrusionOk="0">
                <a:moveTo>
                  <a:pt x="0" y="102145"/>
                </a:moveTo>
                <a:cubicBezTo>
                  <a:pt x="-8749" y="35087"/>
                  <a:pt x="47386" y="1845"/>
                  <a:pt x="102145" y="0"/>
                </a:cubicBezTo>
                <a:cubicBezTo>
                  <a:pt x="256210" y="-22909"/>
                  <a:pt x="511524" y="9045"/>
                  <a:pt x="749788" y="0"/>
                </a:cubicBezTo>
                <a:cubicBezTo>
                  <a:pt x="988052" y="-9045"/>
                  <a:pt x="1149969" y="28956"/>
                  <a:pt x="1445405" y="0"/>
                </a:cubicBezTo>
                <a:cubicBezTo>
                  <a:pt x="1740841" y="-28956"/>
                  <a:pt x="1860879" y="66056"/>
                  <a:pt x="2141022" y="0"/>
                </a:cubicBezTo>
                <a:cubicBezTo>
                  <a:pt x="2421165" y="-66056"/>
                  <a:pt x="2464666" y="29848"/>
                  <a:pt x="2596771" y="0"/>
                </a:cubicBezTo>
                <a:cubicBezTo>
                  <a:pt x="2728876" y="-29848"/>
                  <a:pt x="2976916" y="4955"/>
                  <a:pt x="3148467" y="0"/>
                </a:cubicBezTo>
                <a:cubicBezTo>
                  <a:pt x="3320018" y="-4955"/>
                  <a:pt x="3540418" y="58830"/>
                  <a:pt x="3796111" y="0"/>
                </a:cubicBezTo>
                <a:cubicBezTo>
                  <a:pt x="4051804" y="-58830"/>
                  <a:pt x="4376470" y="14884"/>
                  <a:pt x="4899503" y="0"/>
                </a:cubicBezTo>
                <a:cubicBezTo>
                  <a:pt x="4948696" y="432"/>
                  <a:pt x="4998496" y="38006"/>
                  <a:pt x="5001648" y="102145"/>
                </a:cubicBezTo>
                <a:cubicBezTo>
                  <a:pt x="5037910" y="234073"/>
                  <a:pt x="4986000" y="357713"/>
                  <a:pt x="5001648" y="510714"/>
                </a:cubicBezTo>
                <a:cubicBezTo>
                  <a:pt x="4998078" y="576212"/>
                  <a:pt x="4953175" y="614122"/>
                  <a:pt x="4899503" y="612859"/>
                </a:cubicBezTo>
                <a:cubicBezTo>
                  <a:pt x="4629715" y="618511"/>
                  <a:pt x="4558885" y="567353"/>
                  <a:pt x="4251860" y="612859"/>
                </a:cubicBezTo>
                <a:cubicBezTo>
                  <a:pt x="3944835" y="658365"/>
                  <a:pt x="3856382" y="600585"/>
                  <a:pt x="3700164" y="612859"/>
                </a:cubicBezTo>
                <a:cubicBezTo>
                  <a:pt x="3543946" y="625133"/>
                  <a:pt x="3207279" y="559089"/>
                  <a:pt x="3004547" y="612859"/>
                </a:cubicBezTo>
                <a:cubicBezTo>
                  <a:pt x="2801815" y="666629"/>
                  <a:pt x="2646651" y="599990"/>
                  <a:pt x="2308930" y="612859"/>
                </a:cubicBezTo>
                <a:cubicBezTo>
                  <a:pt x="1971209" y="625728"/>
                  <a:pt x="1885446" y="597586"/>
                  <a:pt x="1709260" y="612859"/>
                </a:cubicBezTo>
                <a:cubicBezTo>
                  <a:pt x="1533074" y="628132"/>
                  <a:pt x="1404005" y="590130"/>
                  <a:pt x="1109590" y="612859"/>
                </a:cubicBezTo>
                <a:cubicBezTo>
                  <a:pt x="815175" y="635588"/>
                  <a:pt x="443912" y="610835"/>
                  <a:pt x="102145" y="612859"/>
                </a:cubicBezTo>
                <a:cubicBezTo>
                  <a:pt x="46520" y="615372"/>
                  <a:pt x="3193" y="565804"/>
                  <a:pt x="0" y="510714"/>
                </a:cubicBezTo>
                <a:cubicBezTo>
                  <a:pt x="-39041" y="363452"/>
                  <a:pt x="10543" y="295563"/>
                  <a:pt x="0" y="102145"/>
                </a:cubicBezTo>
                <a:close/>
              </a:path>
              <a:path w="5001648" h="612859" stroke="0" extrusionOk="0">
                <a:moveTo>
                  <a:pt x="0" y="102145"/>
                </a:moveTo>
                <a:cubicBezTo>
                  <a:pt x="-372" y="58864"/>
                  <a:pt x="40751" y="-3344"/>
                  <a:pt x="102145" y="0"/>
                </a:cubicBezTo>
                <a:cubicBezTo>
                  <a:pt x="252764" y="-8998"/>
                  <a:pt x="540171" y="59541"/>
                  <a:pt x="797762" y="0"/>
                </a:cubicBezTo>
                <a:cubicBezTo>
                  <a:pt x="1055353" y="-59541"/>
                  <a:pt x="1172668" y="61335"/>
                  <a:pt x="1349458" y="0"/>
                </a:cubicBezTo>
                <a:cubicBezTo>
                  <a:pt x="1526248" y="-61335"/>
                  <a:pt x="1809231" y="28637"/>
                  <a:pt x="2045075" y="0"/>
                </a:cubicBezTo>
                <a:cubicBezTo>
                  <a:pt x="2280919" y="-28637"/>
                  <a:pt x="2474344" y="22243"/>
                  <a:pt x="2692718" y="0"/>
                </a:cubicBezTo>
                <a:cubicBezTo>
                  <a:pt x="2911092" y="-22243"/>
                  <a:pt x="2988445" y="10388"/>
                  <a:pt x="3148467" y="0"/>
                </a:cubicBezTo>
                <a:cubicBezTo>
                  <a:pt x="3308489" y="-10388"/>
                  <a:pt x="3536853" y="37195"/>
                  <a:pt x="3700164" y="0"/>
                </a:cubicBezTo>
                <a:cubicBezTo>
                  <a:pt x="3863475" y="-37195"/>
                  <a:pt x="4063285" y="24632"/>
                  <a:pt x="4251860" y="0"/>
                </a:cubicBezTo>
                <a:cubicBezTo>
                  <a:pt x="4440435" y="-24632"/>
                  <a:pt x="4668768" y="52864"/>
                  <a:pt x="4899503" y="0"/>
                </a:cubicBezTo>
                <a:cubicBezTo>
                  <a:pt x="4948463" y="-7503"/>
                  <a:pt x="4999966" y="56187"/>
                  <a:pt x="5001648" y="102145"/>
                </a:cubicBezTo>
                <a:cubicBezTo>
                  <a:pt x="5011658" y="258116"/>
                  <a:pt x="4977298" y="405518"/>
                  <a:pt x="5001648" y="510714"/>
                </a:cubicBezTo>
                <a:cubicBezTo>
                  <a:pt x="5011998" y="580136"/>
                  <a:pt x="4963990" y="603220"/>
                  <a:pt x="4899503" y="612859"/>
                </a:cubicBezTo>
                <a:cubicBezTo>
                  <a:pt x="4618502" y="650101"/>
                  <a:pt x="4450186" y="550737"/>
                  <a:pt x="4299833" y="612859"/>
                </a:cubicBezTo>
                <a:cubicBezTo>
                  <a:pt x="4149480" y="674981"/>
                  <a:pt x="3837351" y="594113"/>
                  <a:pt x="3700164" y="612859"/>
                </a:cubicBezTo>
                <a:cubicBezTo>
                  <a:pt x="3562977" y="631605"/>
                  <a:pt x="3331934" y="585084"/>
                  <a:pt x="3100494" y="612859"/>
                </a:cubicBezTo>
                <a:cubicBezTo>
                  <a:pt x="2869054" y="640634"/>
                  <a:pt x="2783125" y="605011"/>
                  <a:pt x="2644745" y="612859"/>
                </a:cubicBezTo>
                <a:cubicBezTo>
                  <a:pt x="2506365" y="620707"/>
                  <a:pt x="2407236" y="570442"/>
                  <a:pt x="2188996" y="612859"/>
                </a:cubicBezTo>
                <a:cubicBezTo>
                  <a:pt x="1970756" y="655276"/>
                  <a:pt x="1826067" y="612708"/>
                  <a:pt x="1733247" y="612859"/>
                </a:cubicBezTo>
                <a:cubicBezTo>
                  <a:pt x="1640427" y="613010"/>
                  <a:pt x="1268570" y="598879"/>
                  <a:pt x="1133577" y="612859"/>
                </a:cubicBezTo>
                <a:cubicBezTo>
                  <a:pt x="998584" y="626839"/>
                  <a:pt x="797736" y="578753"/>
                  <a:pt x="677828" y="612859"/>
                </a:cubicBezTo>
                <a:cubicBezTo>
                  <a:pt x="557920" y="646965"/>
                  <a:pt x="324588" y="595198"/>
                  <a:pt x="102145" y="612859"/>
                </a:cubicBezTo>
                <a:cubicBezTo>
                  <a:pt x="53260" y="603883"/>
                  <a:pt x="670" y="562805"/>
                  <a:pt x="0" y="510714"/>
                </a:cubicBezTo>
                <a:cubicBezTo>
                  <a:pt x="-32929" y="335737"/>
                  <a:pt x="1621" y="262276"/>
                  <a:pt x="0" y="102145"/>
                </a:cubicBezTo>
                <a:close/>
              </a:path>
            </a:pathLst>
          </a:custGeom>
          <a:solidFill>
            <a:srgbClr val="FF6699"/>
          </a:solidFill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xmlns="" sd="184153600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ô tô có bao nhiêu bánh?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FFF5B21-A84F-3F6C-28B3-B40DB98DC80A}"/>
              </a:ext>
            </a:extLst>
          </p:cNvPr>
          <p:cNvSpPr txBox="1"/>
          <p:nvPr/>
        </p:nvSpPr>
        <p:spPr>
          <a:xfrm>
            <a:off x="1250015" y="1031221"/>
            <a:ext cx="94712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Mỗi ô tô con có 4 bánh xe. Hỏi 8 ô tô như vậy có bao nhiêu bánh xe?</a:t>
            </a:r>
            <a:endParaRPr lang="en-US" sz="2800">
              <a:solidFill>
                <a:srgbClr val="002060"/>
              </a:solidFill>
              <a:latin typeface="Nunito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8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958C2414-064E-42BF-93A2-B0859864CC51}"/>
              </a:ext>
            </a:extLst>
          </p:cNvPr>
          <p:cNvSpPr/>
          <p:nvPr/>
        </p:nvSpPr>
        <p:spPr>
          <a:xfrm>
            <a:off x="70338" y="113654"/>
            <a:ext cx="11958389" cy="6737522"/>
          </a:xfrm>
          <a:prstGeom prst="round2DiagRect">
            <a:avLst/>
          </a:prstGeom>
          <a:noFill/>
          <a:ln w="57150">
            <a:solidFill>
              <a:srgbClr val="9DC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F2F90426-C938-4695-9F86-2EABA835B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4" b="70952"/>
          <a:stretch/>
        </p:blipFill>
        <p:spPr>
          <a:xfrm>
            <a:off x="-191048" y="5997843"/>
            <a:ext cx="12112368" cy="853333"/>
          </a:xfrm>
          <a:prstGeom prst="rect">
            <a:avLst/>
          </a:prstGeom>
          <a:noFill/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A7C68611-8E56-4115-9146-47FE6D3A0A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56" y="106830"/>
            <a:ext cx="769571" cy="769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6B2AFD9-057B-FEE0-9220-044C212B20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876" b="65953"/>
          <a:stretch/>
        </p:blipFill>
        <p:spPr>
          <a:xfrm>
            <a:off x="12938" y="27145"/>
            <a:ext cx="2199880" cy="1029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EC20144F-6D0C-2BFE-E4DD-870F0AC16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649" y="641644"/>
            <a:ext cx="993060" cy="9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758F02CD-EAF6-A1F9-7F8A-91175E7BD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09" y="641644"/>
            <a:ext cx="993060" cy="9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C2B473F2-3F2C-CDA4-C5AF-8781E902F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967" y="641644"/>
            <a:ext cx="993060" cy="9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F7343A88-F767-82F1-71D2-479C5E4C6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829" y="641644"/>
            <a:ext cx="993060" cy="9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1B7376E1-8C9A-AAFE-C5AD-8731C5C8C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329" y="1509207"/>
            <a:ext cx="993060" cy="9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85995640-6B8E-0635-4592-0A02855E6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89" y="1509207"/>
            <a:ext cx="993060" cy="9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F9F54FE6-4B45-D729-D18B-03785D213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647" y="1509207"/>
            <a:ext cx="993060" cy="9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FBC88DD2-BE5E-8409-73FC-243EEFBC7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509" y="1509207"/>
            <a:ext cx="993060" cy="9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xmlns="" id="{EF8A1756-1437-703E-848D-8895DF996059}"/>
              </a:ext>
            </a:extLst>
          </p:cNvPr>
          <p:cNvSpPr/>
          <p:nvPr/>
        </p:nvSpPr>
        <p:spPr>
          <a:xfrm>
            <a:off x="4600136" y="156145"/>
            <a:ext cx="6330460" cy="2899603"/>
          </a:xfrm>
          <a:prstGeom prst="cloud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9A67D3-630D-C7C4-4538-0E0E703E1447}"/>
              </a:ext>
            </a:extLst>
          </p:cNvPr>
          <p:cNvSpPr txBox="1"/>
          <p:nvPr/>
        </p:nvSpPr>
        <p:spPr>
          <a:xfrm>
            <a:off x="5077976" y="3802253"/>
            <a:ext cx="5532302" cy="200906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B0F0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Bài giải</a:t>
            </a:r>
          </a:p>
          <a:p>
            <a:pPr algn="ctr"/>
            <a:r>
              <a:rPr lang="en-US" sz="2800" b="1">
                <a:solidFill>
                  <a:srgbClr val="00B0F0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8 xe ô tô con có số bánh xe là:</a:t>
            </a:r>
          </a:p>
          <a:p>
            <a:pPr algn="ctr"/>
            <a:r>
              <a:rPr lang="en-US" sz="2800" b="1">
                <a:solidFill>
                  <a:srgbClr val="00B0F0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4 x 8 = 32 (bánh xe)</a:t>
            </a:r>
          </a:p>
          <a:p>
            <a:pPr algn="ctr"/>
            <a:r>
              <a:rPr lang="en-US" sz="2800" b="1">
                <a:solidFill>
                  <a:srgbClr val="00B0F0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Đáp số: 32 bánh xe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9129213-CEEA-AEAE-7BAC-738319F08809}"/>
              </a:ext>
            </a:extLst>
          </p:cNvPr>
          <p:cNvSpPr txBox="1"/>
          <p:nvPr/>
        </p:nvSpPr>
        <p:spPr>
          <a:xfrm>
            <a:off x="289504" y="2456989"/>
            <a:ext cx="4352694" cy="1384995"/>
          </a:xfrm>
          <a:custGeom>
            <a:avLst/>
            <a:gdLst>
              <a:gd name="connsiteX0" fmla="*/ 0 w 4352694"/>
              <a:gd name="connsiteY0" fmla="*/ 0 h 1384995"/>
              <a:gd name="connsiteX1" fmla="*/ 457033 w 4352694"/>
              <a:gd name="connsiteY1" fmla="*/ 0 h 1384995"/>
              <a:gd name="connsiteX2" fmla="*/ 1044647 w 4352694"/>
              <a:gd name="connsiteY2" fmla="*/ 0 h 1384995"/>
              <a:gd name="connsiteX3" fmla="*/ 1675787 w 4352694"/>
              <a:gd name="connsiteY3" fmla="*/ 0 h 1384995"/>
              <a:gd name="connsiteX4" fmla="*/ 2176347 w 4352694"/>
              <a:gd name="connsiteY4" fmla="*/ 0 h 1384995"/>
              <a:gd name="connsiteX5" fmla="*/ 2763961 w 4352694"/>
              <a:gd name="connsiteY5" fmla="*/ 0 h 1384995"/>
              <a:gd name="connsiteX6" fmla="*/ 3220994 w 4352694"/>
              <a:gd name="connsiteY6" fmla="*/ 0 h 1384995"/>
              <a:gd name="connsiteX7" fmla="*/ 3634499 w 4352694"/>
              <a:gd name="connsiteY7" fmla="*/ 0 h 1384995"/>
              <a:gd name="connsiteX8" fmla="*/ 4352694 w 4352694"/>
              <a:gd name="connsiteY8" fmla="*/ 0 h 1384995"/>
              <a:gd name="connsiteX9" fmla="*/ 4352694 w 4352694"/>
              <a:gd name="connsiteY9" fmla="*/ 461665 h 1384995"/>
              <a:gd name="connsiteX10" fmla="*/ 4352694 w 4352694"/>
              <a:gd name="connsiteY10" fmla="*/ 923330 h 1384995"/>
              <a:gd name="connsiteX11" fmla="*/ 4352694 w 4352694"/>
              <a:gd name="connsiteY11" fmla="*/ 1384995 h 1384995"/>
              <a:gd name="connsiteX12" fmla="*/ 3721553 w 4352694"/>
              <a:gd name="connsiteY12" fmla="*/ 1384995 h 1384995"/>
              <a:gd name="connsiteX13" fmla="*/ 3264521 w 4352694"/>
              <a:gd name="connsiteY13" fmla="*/ 1384995 h 1384995"/>
              <a:gd name="connsiteX14" fmla="*/ 2763961 w 4352694"/>
              <a:gd name="connsiteY14" fmla="*/ 1384995 h 1384995"/>
              <a:gd name="connsiteX15" fmla="*/ 2263401 w 4352694"/>
              <a:gd name="connsiteY15" fmla="*/ 1384995 h 1384995"/>
              <a:gd name="connsiteX16" fmla="*/ 1675787 w 4352694"/>
              <a:gd name="connsiteY16" fmla="*/ 1384995 h 1384995"/>
              <a:gd name="connsiteX17" fmla="*/ 1131700 w 4352694"/>
              <a:gd name="connsiteY17" fmla="*/ 1384995 h 1384995"/>
              <a:gd name="connsiteX18" fmla="*/ 587614 w 4352694"/>
              <a:gd name="connsiteY18" fmla="*/ 1384995 h 1384995"/>
              <a:gd name="connsiteX19" fmla="*/ 0 w 4352694"/>
              <a:gd name="connsiteY19" fmla="*/ 1384995 h 1384995"/>
              <a:gd name="connsiteX20" fmla="*/ 0 w 4352694"/>
              <a:gd name="connsiteY20" fmla="*/ 909480 h 1384995"/>
              <a:gd name="connsiteX21" fmla="*/ 0 w 4352694"/>
              <a:gd name="connsiteY21" fmla="*/ 489365 h 1384995"/>
              <a:gd name="connsiteX22" fmla="*/ 0 w 4352694"/>
              <a:gd name="connsiteY22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52694" h="1384995" fill="none" extrusionOk="0">
                <a:moveTo>
                  <a:pt x="0" y="0"/>
                </a:moveTo>
                <a:cubicBezTo>
                  <a:pt x="123565" y="-24140"/>
                  <a:pt x="247103" y="36618"/>
                  <a:pt x="457033" y="0"/>
                </a:cubicBezTo>
                <a:cubicBezTo>
                  <a:pt x="666963" y="-36618"/>
                  <a:pt x="886848" y="26192"/>
                  <a:pt x="1044647" y="0"/>
                </a:cubicBezTo>
                <a:cubicBezTo>
                  <a:pt x="1202446" y="-26192"/>
                  <a:pt x="1473570" y="56522"/>
                  <a:pt x="1675787" y="0"/>
                </a:cubicBezTo>
                <a:cubicBezTo>
                  <a:pt x="1878004" y="-56522"/>
                  <a:pt x="1990722" y="40718"/>
                  <a:pt x="2176347" y="0"/>
                </a:cubicBezTo>
                <a:cubicBezTo>
                  <a:pt x="2361972" y="-40718"/>
                  <a:pt x="2561609" y="67172"/>
                  <a:pt x="2763961" y="0"/>
                </a:cubicBezTo>
                <a:cubicBezTo>
                  <a:pt x="2966313" y="-67172"/>
                  <a:pt x="3084347" y="4118"/>
                  <a:pt x="3220994" y="0"/>
                </a:cubicBezTo>
                <a:cubicBezTo>
                  <a:pt x="3357641" y="-4118"/>
                  <a:pt x="3518343" y="40305"/>
                  <a:pt x="3634499" y="0"/>
                </a:cubicBezTo>
                <a:cubicBezTo>
                  <a:pt x="3750656" y="-40305"/>
                  <a:pt x="4029643" y="21664"/>
                  <a:pt x="4352694" y="0"/>
                </a:cubicBezTo>
                <a:cubicBezTo>
                  <a:pt x="4395004" y="196230"/>
                  <a:pt x="4309770" y="350611"/>
                  <a:pt x="4352694" y="461665"/>
                </a:cubicBezTo>
                <a:cubicBezTo>
                  <a:pt x="4395618" y="572720"/>
                  <a:pt x="4305946" y="759957"/>
                  <a:pt x="4352694" y="923330"/>
                </a:cubicBezTo>
                <a:cubicBezTo>
                  <a:pt x="4399442" y="1086703"/>
                  <a:pt x="4328538" y="1157665"/>
                  <a:pt x="4352694" y="1384995"/>
                </a:cubicBezTo>
                <a:cubicBezTo>
                  <a:pt x="4173993" y="1457252"/>
                  <a:pt x="3876672" y="1342768"/>
                  <a:pt x="3721553" y="1384995"/>
                </a:cubicBezTo>
                <a:cubicBezTo>
                  <a:pt x="3566434" y="1427222"/>
                  <a:pt x="3366573" y="1349852"/>
                  <a:pt x="3264521" y="1384995"/>
                </a:cubicBezTo>
                <a:cubicBezTo>
                  <a:pt x="3162469" y="1420138"/>
                  <a:pt x="2991345" y="1360161"/>
                  <a:pt x="2763961" y="1384995"/>
                </a:cubicBezTo>
                <a:cubicBezTo>
                  <a:pt x="2536577" y="1409829"/>
                  <a:pt x="2409468" y="1368384"/>
                  <a:pt x="2263401" y="1384995"/>
                </a:cubicBezTo>
                <a:cubicBezTo>
                  <a:pt x="2117334" y="1401606"/>
                  <a:pt x="1817875" y="1379719"/>
                  <a:pt x="1675787" y="1384995"/>
                </a:cubicBezTo>
                <a:cubicBezTo>
                  <a:pt x="1533699" y="1390271"/>
                  <a:pt x="1380718" y="1320912"/>
                  <a:pt x="1131700" y="1384995"/>
                </a:cubicBezTo>
                <a:cubicBezTo>
                  <a:pt x="882682" y="1449078"/>
                  <a:pt x="745175" y="1337034"/>
                  <a:pt x="587614" y="1384995"/>
                </a:cubicBezTo>
                <a:cubicBezTo>
                  <a:pt x="430053" y="1432956"/>
                  <a:pt x="278994" y="1360332"/>
                  <a:pt x="0" y="1384995"/>
                </a:cubicBezTo>
                <a:cubicBezTo>
                  <a:pt x="-8940" y="1219160"/>
                  <a:pt x="33501" y="1061143"/>
                  <a:pt x="0" y="909480"/>
                </a:cubicBezTo>
                <a:cubicBezTo>
                  <a:pt x="-33501" y="757818"/>
                  <a:pt x="1023" y="579968"/>
                  <a:pt x="0" y="489365"/>
                </a:cubicBezTo>
                <a:cubicBezTo>
                  <a:pt x="-1023" y="398762"/>
                  <a:pt x="22542" y="168893"/>
                  <a:pt x="0" y="0"/>
                </a:cubicBezTo>
                <a:close/>
              </a:path>
              <a:path w="4352694" h="1384995" stroke="0" extrusionOk="0">
                <a:moveTo>
                  <a:pt x="0" y="0"/>
                </a:moveTo>
                <a:cubicBezTo>
                  <a:pt x="238822" y="-58253"/>
                  <a:pt x="305428" y="2591"/>
                  <a:pt x="544087" y="0"/>
                </a:cubicBezTo>
                <a:cubicBezTo>
                  <a:pt x="782746" y="-2591"/>
                  <a:pt x="801282" y="24631"/>
                  <a:pt x="957593" y="0"/>
                </a:cubicBezTo>
                <a:cubicBezTo>
                  <a:pt x="1113904" y="-24631"/>
                  <a:pt x="1226408" y="11758"/>
                  <a:pt x="1458152" y="0"/>
                </a:cubicBezTo>
                <a:cubicBezTo>
                  <a:pt x="1689896" y="-11758"/>
                  <a:pt x="1865832" y="32568"/>
                  <a:pt x="2045766" y="0"/>
                </a:cubicBezTo>
                <a:cubicBezTo>
                  <a:pt x="2225700" y="-32568"/>
                  <a:pt x="2343695" y="51040"/>
                  <a:pt x="2589853" y="0"/>
                </a:cubicBezTo>
                <a:cubicBezTo>
                  <a:pt x="2836011" y="-51040"/>
                  <a:pt x="2997186" y="51811"/>
                  <a:pt x="3177467" y="0"/>
                </a:cubicBezTo>
                <a:cubicBezTo>
                  <a:pt x="3357748" y="-51811"/>
                  <a:pt x="3453753" y="14556"/>
                  <a:pt x="3678026" y="0"/>
                </a:cubicBezTo>
                <a:cubicBezTo>
                  <a:pt x="3902299" y="-14556"/>
                  <a:pt x="4097171" y="46742"/>
                  <a:pt x="4352694" y="0"/>
                </a:cubicBezTo>
                <a:cubicBezTo>
                  <a:pt x="4395000" y="124347"/>
                  <a:pt x="4347140" y="340232"/>
                  <a:pt x="4352694" y="433965"/>
                </a:cubicBezTo>
                <a:cubicBezTo>
                  <a:pt x="4358248" y="527698"/>
                  <a:pt x="4321775" y="771243"/>
                  <a:pt x="4352694" y="867930"/>
                </a:cubicBezTo>
                <a:cubicBezTo>
                  <a:pt x="4383613" y="964618"/>
                  <a:pt x="4343777" y="1146200"/>
                  <a:pt x="4352694" y="1384995"/>
                </a:cubicBezTo>
                <a:cubicBezTo>
                  <a:pt x="4201028" y="1433533"/>
                  <a:pt x="3968567" y="1350014"/>
                  <a:pt x="3721553" y="1384995"/>
                </a:cubicBezTo>
                <a:cubicBezTo>
                  <a:pt x="3474539" y="1419976"/>
                  <a:pt x="3398064" y="1332667"/>
                  <a:pt x="3133940" y="1384995"/>
                </a:cubicBezTo>
                <a:cubicBezTo>
                  <a:pt x="2869816" y="1437323"/>
                  <a:pt x="2679707" y="1323783"/>
                  <a:pt x="2502799" y="1384995"/>
                </a:cubicBezTo>
                <a:cubicBezTo>
                  <a:pt x="2325891" y="1446207"/>
                  <a:pt x="2184237" y="1365846"/>
                  <a:pt x="1958712" y="1384995"/>
                </a:cubicBezTo>
                <a:cubicBezTo>
                  <a:pt x="1733187" y="1404144"/>
                  <a:pt x="1728236" y="1377405"/>
                  <a:pt x="1545206" y="1384995"/>
                </a:cubicBezTo>
                <a:cubicBezTo>
                  <a:pt x="1362176" y="1392585"/>
                  <a:pt x="1218484" y="1335998"/>
                  <a:pt x="1001120" y="1384995"/>
                </a:cubicBezTo>
                <a:cubicBezTo>
                  <a:pt x="783756" y="1433992"/>
                  <a:pt x="748573" y="1370650"/>
                  <a:pt x="587614" y="1384995"/>
                </a:cubicBezTo>
                <a:cubicBezTo>
                  <a:pt x="426655" y="1399340"/>
                  <a:pt x="164381" y="1343184"/>
                  <a:pt x="0" y="1384995"/>
                </a:cubicBezTo>
                <a:cubicBezTo>
                  <a:pt x="-53533" y="1209769"/>
                  <a:pt x="9149" y="1044634"/>
                  <a:pt x="0" y="937180"/>
                </a:cubicBezTo>
                <a:cubicBezTo>
                  <a:pt x="-9149" y="829726"/>
                  <a:pt x="37388" y="628315"/>
                  <a:pt x="0" y="447815"/>
                </a:cubicBezTo>
                <a:cubicBezTo>
                  <a:pt x="-37388" y="267316"/>
                  <a:pt x="15836" y="117592"/>
                  <a:pt x="0" y="0"/>
                </a:cubicBezTo>
                <a:close/>
              </a:path>
            </a:pathLst>
          </a:custGeom>
          <a:solidFill>
            <a:srgbClr val="FF6699"/>
          </a:solidFill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xmlns="" sd="336952441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Tóm tắt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1 xe ô tô con: 4 bánh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Nunito Black" panose="00000A00000000000000" pitchFamily="2" charset="0"/>
                <a:cs typeface="Times New Roman" panose="02020603050405020304" pitchFamily="18" charset="0"/>
              </a:rPr>
              <a:t>8 xe ô tô con: … bánh?</a:t>
            </a:r>
          </a:p>
        </p:txBody>
      </p:sp>
      <p:pic>
        <p:nvPicPr>
          <p:cNvPr id="2050" name="Picture 2" descr="Hình ảnh Phim Hoạt Hình Sáng Tạo Khung Viền Khung Viền Tết Thiếu Nhi đáng  Yêu PNG , Biên Giới đẹp, Cún Con Dễ Thương, Nhà Hoạt Hình PNG miễn phí tải">
            <a:extLst>
              <a:ext uri="{FF2B5EF4-FFF2-40B4-BE49-F238E27FC236}">
                <a16:creationId xmlns:a16="http://schemas.microsoft.com/office/drawing/2014/main" xmlns="" id="{4B95A6D1-A8BE-6018-91B5-6743514EA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750" r="94083">
                        <a14:foregroundMark x1="19333" y1="19167" x2="24833" y2="23500"/>
                        <a14:foregroundMark x1="24750" y1="18667" x2="28500" y2="22167"/>
                        <a14:foregroundMark x1="26490" y1="58803" x2="26972" y2="59598"/>
                        <a14:foregroundMark x1="7833" y1="28000" x2="9750" y2="31165"/>
                        <a14:foregroundMark x1="19167" y1="87000" x2="20333" y2="87167"/>
                        <a14:foregroundMark x1="91000" y1="77167" x2="94083" y2="86000"/>
                        <a14:foregroundMark x1="81417" y1="73000" x2="85833" y2="79167"/>
                        <a14:foregroundMark x1="14417" y1="20250" x2="25167" y2="28750"/>
                        <a14:foregroundMark x1="35333" y1="28750" x2="58833" y2="29083"/>
                        <a14:foregroundMark x1="25500" y1="22333" x2="28583" y2="26500"/>
                        <a14:foregroundMark x1="23750" y1="23417" x2="25750" y2="26500"/>
                        <a14:backgroundMark x1="13917" y1="35583" x2="15750" y2="47083"/>
                        <a14:backgroundMark x1="16750" y1="39833" x2="20250" y2="54917"/>
                        <a14:backgroundMark x1="23917" y1="46500" x2="26333" y2="58833"/>
                        <a14:backgroundMark x1="30750" y1="61583" x2="33250" y2="78417"/>
                        <a14:backgroundMark x1="27583" y1="59583" x2="27667" y2="63083"/>
                        <a14:backgroundMark x1="37833" y1="73333" x2="37250" y2="80667"/>
                        <a14:backgroundMark x1="27000" y1="60500" x2="25750" y2="58500"/>
                        <a14:backgroundMark x1="10833" y1="32583" x2="9917" y2="37333"/>
                        <a14:backgroundMark x1="9833" y1="31167" x2="9750" y2="3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2" t="12462" r="-1213" b="10662"/>
          <a:stretch/>
        </p:blipFill>
        <p:spPr bwMode="auto">
          <a:xfrm>
            <a:off x="5004881" y="3055748"/>
            <a:ext cx="6168644" cy="343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00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958C2414-064E-42BF-93A2-B0859864CC51}"/>
              </a:ext>
            </a:extLst>
          </p:cNvPr>
          <p:cNvSpPr/>
          <p:nvPr/>
        </p:nvSpPr>
        <p:spPr>
          <a:xfrm>
            <a:off x="270680" y="113654"/>
            <a:ext cx="11758047" cy="6737522"/>
          </a:xfrm>
          <a:prstGeom prst="round2DiagRect">
            <a:avLst/>
          </a:prstGeom>
          <a:noFill/>
          <a:ln w="57150">
            <a:solidFill>
              <a:srgbClr val="9DC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A7C68611-8E56-4115-9146-47FE6D3A0A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50" y="348089"/>
            <a:ext cx="1146303" cy="11463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95837C-6347-58CE-C3FC-8F9249298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5" y="6825"/>
            <a:ext cx="2206283" cy="927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5956A0-904D-CAA0-BC83-B4119EDBD6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4482"/>
          <a:stretch/>
        </p:blipFill>
        <p:spPr>
          <a:xfrm>
            <a:off x="436904" y="885867"/>
            <a:ext cx="571281" cy="9781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A04A87B-9CE0-7D58-D742-954AE5EBB320}"/>
              </a:ext>
            </a:extLst>
          </p:cNvPr>
          <p:cNvSpPr txBox="1"/>
          <p:nvPr/>
        </p:nvSpPr>
        <p:spPr>
          <a:xfrm>
            <a:off x="1161357" y="885867"/>
            <a:ext cx="97879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  <a:t>Có 24 chiếc bánh chia vào các hộp, mỗi hộp 4 chiếc bánh. Hỏi được bao nhiêu hộp bánh như vậy?</a:t>
            </a:r>
            <a:br>
              <a:rPr lang="vi-VN" sz="2400" b="0" i="0" dirty="0">
                <a:solidFill>
                  <a:srgbClr val="002060"/>
                </a:solidFill>
                <a:effectLst/>
                <a:latin typeface="Nunito Black" panose="00000A00000000000000" pitchFamily="2" charset="0"/>
              </a:rPr>
            </a:br>
            <a:endParaRPr lang="en-US" sz="2400" dirty="0">
              <a:solidFill>
                <a:srgbClr val="002060"/>
              </a:solidFill>
              <a:latin typeface="Nunito Black" panose="00000A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5470DF-527A-B238-1E76-3247B3F69007}"/>
              </a:ext>
            </a:extLst>
          </p:cNvPr>
          <p:cNvSpPr txBox="1"/>
          <p:nvPr/>
        </p:nvSpPr>
        <p:spPr>
          <a:xfrm>
            <a:off x="622490" y="1917941"/>
            <a:ext cx="4352694" cy="1384995"/>
          </a:xfrm>
          <a:custGeom>
            <a:avLst/>
            <a:gdLst>
              <a:gd name="connsiteX0" fmla="*/ 0 w 4352694"/>
              <a:gd name="connsiteY0" fmla="*/ 0 h 1384995"/>
              <a:gd name="connsiteX1" fmla="*/ 457033 w 4352694"/>
              <a:gd name="connsiteY1" fmla="*/ 0 h 1384995"/>
              <a:gd name="connsiteX2" fmla="*/ 1044647 w 4352694"/>
              <a:gd name="connsiteY2" fmla="*/ 0 h 1384995"/>
              <a:gd name="connsiteX3" fmla="*/ 1675787 w 4352694"/>
              <a:gd name="connsiteY3" fmla="*/ 0 h 1384995"/>
              <a:gd name="connsiteX4" fmla="*/ 2176347 w 4352694"/>
              <a:gd name="connsiteY4" fmla="*/ 0 h 1384995"/>
              <a:gd name="connsiteX5" fmla="*/ 2763961 w 4352694"/>
              <a:gd name="connsiteY5" fmla="*/ 0 h 1384995"/>
              <a:gd name="connsiteX6" fmla="*/ 3220994 w 4352694"/>
              <a:gd name="connsiteY6" fmla="*/ 0 h 1384995"/>
              <a:gd name="connsiteX7" fmla="*/ 3634499 w 4352694"/>
              <a:gd name="connsiteY7" fmla="*/ 0 h 1384995"/>
              <a:gd name="connsiteX8" fmla="*/ 4352694 w 4352694"/>
              <a:gd name="connsiteY8" fmla="*/ 0 h 1384995"/>
              <a:gd name="connsiteX9" fmla="*/ 4352694 w 4352694"/>
              <a:gd name="connsiteY9" fmla="*/ 461665 h 1384995"/>
              <a:gd name="connsiteX10" fmla="*/ 4352694 w 4352694"/>
              <a:gd name="connsiteY10" fmla="*/ 923330 h 1384995"/>
              <a:gd name="connsiteX11" fmla="*/ 4352694 w 4352694"/>
              <a:gd name="connsiteY11" fmla="*/ 1384995 h 1384995"/>
              <a:gd name="connsiteX12" fmla="*/ 3721553 w 4352694"/>
              <a:gd name="connsiteY12" fmla="*/ 1384995 h 1384995"/>
              <a:gd name="connsiteX13" fmla="*/ 3264521 w 4352694"/>
              <a:gd name="connsiteY13" fmla="*/ 1384995 h 1384995"/>
              <a:gd name="connsiteX14" fmla="*/ 2763961 w 4352694"/>
              <a:gd name="connsiteY14" fmla="*/ 1384995 h 1384995"/>
              <a:gd name="connsiteX15" fmla="*/ 2263401 w 4352694"/>
              <a:gd name="connsiteY15" fmla="*/ 1384995 h 1384995"/>
              <a:gd name="connsiteX16" fmla="*/ 1675787 w 4352694"/>
              <a:gd name="connsiteY16" fmla="*/ 1384995 h 1384995"/>
              <a:gd name="connsiteX17" fmla="*/ 1131700 w 4352694"/>
              <a:gd name="connsiteY17" fmla="*/ 1384995 h 1384995"/>
              <a:gd name="connsiteX18" fmla="*/ 587614 w 4352694"/>
              <a:gd name="connsiteY18" fmla="*/ 1384995 h 1384995"/>
              <a:gd name="connsiteX19" fmla="*/ 0 w 4352694"/>
              <a:gd name="connsiteY19" fmla="*/ 1384995 h 1384995"/>
              <a:gd name="connsiteX20" fmla="*/ 0 w 4352694"/>
              <a:gd name="connsiteY20" fmla="*/ 909480 h 1384995"/>
              <a:gd name="connsiteX21" fmla="*/ 0 w 4352694"/>
              <a:gd name="connsiteY21" fmla="*/ 489365 h 1384995"/>
              <a:gd name="connsiteX22" fmla="*/ 0 w 4352694"/>
              <a:gd name="connsiteY22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52694" h="1384995" fill="none" extrusionOk="0">
                <a:moveTo>
                  <a:pt x="0" y="0"/>
                </a:moveTo>
                <a:cubicBezTo>
                  <a:pt x="123565" y="-24140"/>
                  <a:pt x="247103" y="36618"/>
                  <a:pt x="457033" y="0"/>
                </a:cubicBezTo>
                <a:cubicBezTo>
                  <a:pt x="666963" y="-36618"/>
                  <a:pt x="886848" y="26192"/>
                  <a:pt x="1044647" y="0"/>
                </a:cubicBezTo>
                <a:cubicBezTo>
                  <a:pt x="1202446" y="-26192"/>
                  <a:pt x="1473570" y="56522"/>
                  <a:pt x="1675787" y="0"/>
                </a:cubicBezTo>
                <a:cubicBezTo>
                  <a:pt x="1878004" y="-56522"/>
                  <a:pt x="1990722" y="40718"/>
                  <a:pt x="2176347" y="0"/>
                </a:cubicBezTo>
                <a:cubicBezTo>
                  <a:pt x="2361972" y="-40718"/>
                  <a:pt x="2561609" y="67172"/>
                  <a:pt x="2763961" y="0"/>
                </a:cubicBezTo>
                <a:cubicBezTo>
                  <a:pt x="2966313" y="-67172"/>
                  <a:pt x="3084347" y="4118"/>
                  <a:pt x="3220994" y="0"/>
                </a:cubicBezTo>
                <a:cubicBezTo>
                  <a:pt x="3357641" y="-4118"/>
                  <a:pt x="3518343" y="40305"/>
                  <a:pt x="3634499" y="0"/>
                </a:cubicBezTo>
                <a:cubicBezTo>
                  <a:pt x="3750656" y="-40305"/>
                  <a:pt x="4029643" y="21664"/>
                  <a:pt x="4352694" y="0"/>
                </a:cubicBezTo>
                <a:cubicBezTo>
                  <a:pt x="4395004" y="196230"/>
                  <a:pt x="4309770" y="350611"/>
                  <a:pt x="4352694" y="461665"/>
                </a:cubicBezTo>
                <a:cubicBezTo>
                  <a:pt x="4395618" y="572720"/>
                  <a:pt x="4305946" y="759957"/>
                  <a:pt x="4352694" y="923330"/>
                </a:cubicBezTo>
                <a:cubicBezTo>
                  <a:pt x="4399442" y="1086703"/>
                  <a:pt x="4328538" y="1157665"/>
                  <a:pt x="4352694" y="1384995"/>
                </a:cubicBezTo>
                <a:cubicBezTo>
                  <a:pt x="4173993" y="1457252"/>
                  <a:pt x="3876672" y="1342768"/>
                  <a:pt x="3721553" y="1384995"/>
                </a:cubicBezTo>
                <a:cubicBezTo>
                  <a:pt x="3566434" y="1427222"/>
                  <a:pt x="3366573" y="1349852"/>
                  <a:pt x="3264521" y="1384995"/>
                </a:cubicBezTo>
                <a:cubicBezTo>
                  <a:pt x="3162469" y="1420138"/>
                  <a:pt x="2991345" y="1360161"/>
                  <a:pt x="2763961" y="1384995"/>
                </a:cubicBezTo>
                <a:cubicBezTo>
                  <a:pt x="2536577" y="1409829"/>
                  <a:pt x="2409468" y="1368384"/>
                  <a:pt x="2263401" y="1384995"/>
                </a:cubicBezTo>
                <a:cubicBezTo>
                  <a:pt x="2117334" y="1401606"/>
                  <a:pt x="1817875" y="1379719"/>
                  <a:pt x="1675787" y="1384995"/>
                </a:cubicBezTo>
                <a:cubicBezTo>
                  <a:pt x="1533699" y="1390271"/>
                  <a:pt x="1380718" y="1320912"/>
                  <a:pt x="1131700" y="1384995"/>
                </a:cubicBezTo>
                <a:cubicBezTo>
                  <a:pt x="882682" y="1449078"/>
                  <a:pt x="745175" y="1337034"/>
                  <a:pt x="587614" y="1384995"/>
                </a:cubicBezTo>
                <a:cubicBezTo>
                  <a:pt x="430053" y="1432956"/>
                  <a:pt x="278994" y="1360332"/>
                  <a:pt x="0" y="1384995"/>
                </a:cubicBezTo>
                <a:cubicBezTo>
                  <a:pt x="-8940" y="1219160"/>
                  <a:pt x="33501" y="1061143"/>
                  <a:pt x="0" y="909480"/>
                </a:cubicBezTo>
                <a:cubicBezTo>
                  <a:pt x="-33501" y="757818"/>
                  <a:pt x="1023" y="579968"/>
                  <a:pt x="0" y="489365"/>
                </a:cubicBezTo>
                <a:cubicBezTo>
                  <a:pt x="-1023" y="398762"/>
                  <a:pt x="22542" y="168893"/>
                  <a:pt x="0" y="0"/>
                </a:cubicBezTo>
                <a:close/>
              </a:path>
              <a:path w="4352694" h="1384995" stroke="0" extrusionOk="0">
                <a:moveTo>
                  <a:pt x="0" y="0"/>
                </a:moveTo>
                <a:cubicBezTo>
                  <a:pt x="238822" y="-58253"/>
                  <a:pt x="305428" y="2591"/>
                  <a:pt x="544087" y="0"/>
                </a:cubicBezTo>
                <a:cubicBezTo>
                  <a:pt x="782746" y="-2591"/>
                  <a:pt x="801282" y="24631"/>
                  <a:pt x="957593" y="0"/>
                </a:cubicBezTo>
                <a:cubicBezTo>
                  <a:pt x="1113904" y="-24631"/>
                  <a:pt x="1226408" y="11758"/>
                  <a:pt x="1458152" y="0"/>
                </a:cubicBezTo>
                <a:cubicBezTo>
                  <a:pt x="1689896" y="-11758"/>
                  <a:pt x="1865832" y="32568"/>
                  <a:pt x="2045766" y="0"/>
                </a:cubicBezTo>
                <a:cubicBezTo>
                  <a:pt x="2225700" y="-32568"/>
                  <a:pt x="2343695" y="51040"/>
                  <a:pt x="2589853" y="0"/>
                </a:cubicBezTo>
                <a:cubicBezTo>
                  <a:pt x="2836011" y="-51040"/>
                  <a:pt x="2997186" y="51811"/>
                  <a:pt x="3177467" y="0"/>
                </a:cubicBezTo>
                <a:cubicBezTo>
                  <a:pt x="3357748" y="-51811"/>
                  <a:pt x="3453753" y="14556"/>
                  <a:pt x="3678026" y="0"/>
                </a:cubicBezTo>
                <a:cubicBezTo>
                  <a:pt x="3902299" y="-14556"/>
                  <a:pt x="4097171" y="46742"/>
                  <a:pt x="4352694" y="0"/>
                </a:cubicBezTo>
                <a:cubicBezTo>
                  <a:pt x="4395000" y="124347"/>
                  <a:pt x="4347140" y="340232"/>
                  <a:pt x="4352694" y="433965"/>
                </a:cubicBezTo>
                <a:cubicBezTo>
                  <a:pt x="4358248" y="527698"/>
                  <a:pt x="4321775" y="771243"/>
                  <a:pt x="4352694" y="867930"/>
                </a:cubicBezTo>
                <a:cubicBezTo>
                  <a:pt x="4383613" y="964618"/>
                  <a:pt x="4343777" y="1146200"/>
                  <a:pt x="4352694" y="1384995"/>
                </a:cubicBezTo>
                <a:cubicBezTo>
                  <a:pt x="4201028" y="1433533"/>
                  <a:pt x="3968567" y="1350014"/>
                  <a:pt x="3721553" y="1384995"/>
                </a:cubicBezTo>
                <a:cubicBezTo>
                  <a:pt x="3474539" y="1419976"/>
                  <a:pt x="3398064" y="1332667"/>
                  <a:pt x="3133940" y="1384995"/>
                </a:cubicBezTo>
                <a:cubicBezTo>
                  <a:pt x="2869816" y="1437323"/>
                  <a:pt x="2679707" y="1323783"/>
                  <a:pt x="2502799" y="1384995"/>
                </a:cubicBezTo>
                <a:cubicBezTo>
                  <a:pt x="2325891" y="1446207"/>
                  <a:pt x="2184237" y="1365846"/>
                  <a:pt x="1958712" y="1384995"/>
                </a:cubicBezTo>
                <a:cubicBezTo>
                  <a:pt x="1733187" y="1404144"/>
                  <a:pt x="1728236" y="1377405"/>
                  <a:pt x="1545206" y="1384995"/>
                </a:cubicBezTo>
                <a:cubicBezTo>
                  <a:pt x="1362176" y="1392585"/>
                  <a:pt x="1218484" y="1335998"/>
                  <a:pt x="1001120" y="1384995"/>
                </a:cubicBezTo>
                <a:cubicBezTo>
                  <a:pt x="783756" y="1433992"/>
                  <a:pt x="748573" y="1370650"/>
                  <a:pt x="587614" y="1384995"/>
                </a:cubicBezTo>
                <a:cubicBezTo>
                  <a:pt x="426655" y="1399340"/>
                  <a:pt x="164381" y="1343184"/>
                  <a:pt x="0" y="1384995"/>
                </a:cubicBezTo>
                <a:cubicBezTo>
                  <a:pt x="-53533" y="1209769"/>
                  <a:pt x="9149" y="1044634"/>
                  <a:pt x="0" y="937180"/>
                </a:cubicBezTo>
                <a:cubicBezTo>
                  <a:pt x="-9149" y="829726"/>
                  <a:pt x="37388" y="628315"/>
                  <a:pt x="0" y="447815"/>
                </a:cubicBezTo>
                <a:cubicBezTo>
                  <a:pt x="-37388" y="267316"/>
                  <a:pt x="15836" y="117592"/>
                  <a:pt x="0" y="0"/>
                </a:cubicBezTo>
                <a:close/>
              </a:path>
            </a:pathLst>
          </a:custGeom>
          <a:solidFill>
            <a:srgbClr val="FF6699"/>
          </a:solidFill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xmlns="" sd="336952441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bánh: 1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bánh: …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2" descr="Hình ảnh Phim Hoạt Hình Sáng Tạo Khung Viền Khung Viền Tết Thiếu Nhi đáng  Yêu PNG , Biên Giới đẹp, Cún Con Dễ Thương, Nhà Hoạt Hình PNG miễn phí tải">
            <a:extLst>
              <a:ext uri="{FF2B5EF4-FFF2-40B4-BE49-F238E27FC236}">
                <a16:creationId xmlns:a16="http://schemas.microsoft.com/office/drawing/2014/main" xmlns="" id="{520893AF-8BBF-4F12-86A5-B58BB3092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750" r="94083">
                        <a14:foregroundMark x1="19333" y1="19167" x2="24833" y2="23500"/>
                        <a14:foregroundMark x1="24750" y1="18667" x2="28500" y2="22167"/>
                        <a14:foregroundMark x1="26490" y1="58803" x2="26972" y2="59598"/>
                        <a14:foregroundMark x1="7833" y1="28000" x2="9750" y2="31165"/>
                        <a14:foregroundMark x1="19167" y1="87000" x2="20333" y2="87167"/>
                        <a14:foregroundMark x1="91000" y1="77167" x2="94083" y2="86000"/>
                        <a14:foregroundMark x1="81417" y1="73000" x2="85833" y2="79167"/>
                        <a14:foregroundMark x1="14417" y1="20250" x2="25167" y2="28750"/>
                        <a14:foregroundMark x1="35333" y1="28750" x2="58833" y2="29083"/>
                        <a14:foregroundMark x1="25500" y1="22333" x2="28583" y2="26500"/>
                        <a14:foregroundMark x1="23750" y1="23417" x2="25750" y2="26500"/>
                        <a14:backgroundMark x1="13917" y1="35583" x2="15750" y2="47083"/>
                        <a14:backgroundMark x1="16750" y1="39833" x2="20250" y2="54917"/>
                        <a14:backgroundMark x1="23917" y1="46500" x2="26333" y2="58833"/>
                        <a14:backgroundMark x1="30750" y1="61583" x2="33250" y2="78417"/>
                        <a14:backgroundMark x1="27583" y1="59583" x2="27667" y2="63083"/>
                        <a14:backgroundMark x1="37833" y1="73333" x2="37250" y2="80667"/>
                        <a14:backgroundMark x1="27000" y1="60500" x2="25750" y2="58500"/>
                        <a14:backgroundMark x1="10833" y1="32583" x2="9917" y2="37333"/>
                        <a14:backgroundMark x1="9833" y1="31167" x2="9750" y2="3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2" t="12462" r="-1213" b="10662"/>
          <a:stretch/>
        </p:blipFill>
        <p:spPr bwMode="auto">
          <a:xfrm>
            <a:off x="5326994" y="2291822"/>
            <a:ext cx="6819244" cy="408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E4C5FA6-B3BF-41F9-9B8F-843BFEAF902C}"/>
              </a:ext>
            </a:extLst>
          </p:cNvPr>
          <p:cNvSpPr txBox="1"/>
          <p:nvPr/>
        </p:nvSpPr>
        <p:spPr>
          <a:xfrm>
            <a:off x="5033637" y="3526361"/>
            <a:ext cx="6172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bánh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24 : 4 = 6 (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bánh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6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bánh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Hình ảnh Hộp Bánh PNG, Vector, PSD, và biểu tượng để tải về miễn phí |  pngtree">
            <a:extLst>
              <a:ext uri="{FF2B5EF4-FFF2-40B4-BE49-F238E27FC236}">
                <a16:creationId xmlns:a16="http://schemas.microsoft.com/office/drawing/2014/main" xmlns="" id="{546A5BF3-A454-7743-8BB1-2C38464E16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7000" y1="37833" x2="36750" y2="55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84" r="6667" b="13846"/>
          <a:stretch/>
        </p:blipFill>
        <p:spPr bwMode="auto">
          <a:xfrm>
            <a:off x="722544" y="3710769"/>
            <a:ext cx="4196862" cy="273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21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372</Words>
  <Application>Microsoft Office PowerPoint</Application>
  <PresentationFormat>Custom</PresentationFormat>
  <Paragraphs>78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Shruti</vt:lpstr>
      <vt:lpstr>Times New Roman</vt:lpstr>
      <vt:lpstr>Tahoma</vt:lpstr>
      <vt:lpstr>Nunito Black</vt:lpstr>
      <vt:lpstr>Open Sans</vt:lpstr>
      <vt:lpstr>Calibri</vt:lpstr>
      <vt:lpstr>等线</vt:lpstr>
      <vt:lpstr>Sigmar One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ismail - [2010]</cp:lastModifiedBy>
  <cp:revision>29</cp:revision>
  <dcterms:created xsi:type="dcterms:W3CDTF">2022-03-28T06:02:52Z</dcterms:created>
  <dcterms:modified xsi:type="dcterms:W3CDTF">2025-09-24T01:31:57Z</dcterms:modified>
</cp:coreProperties>
</file>