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0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9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0DB70-992A-47D0-8CE7-275BF577369F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2B185-9061-4F38-A944-3A20B0C2FA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2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9E560-B127-4F97-83B5-0F1A88AEEB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771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A9436-D9B0-41EE-8BC6-72F3E2AD046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94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62FA-EF51-4922-8B68-A70DB90F3981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15F96-2B1D-462F-8B4F-4BAEA55B0A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51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62FA-EF51-4922-8B68-A70DB90F3981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15F96-2B1D-462F-8B4F-4BAEA55B0A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21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62FA-EF51-4922-8B68-A70DB90F3981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15F96-2B1D-462F-8B4F-4BAEA55B0A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18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62FA-EF51-4922-8B68-A70DB90F3981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15F96-2B1D-462F-8B4F-4BAEA55B0A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3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62FA-EF51-4922-8B68-A70DB90F3981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15F96-2B1D-462F-8B4F-4BAEA55B0A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9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62FA-EF51-4922-8B68-A70DB90F3981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15F96-2B1D-462F-8B4F-4BAEA55B0A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41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62FA-EF51-4922-8B68-A70DB90F3981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15F96-2B1D-462F-8B4F-4BAEA55B0A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5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62FA-EF51-4922-8B68-A70DB90F3981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15F96-2B1D-462F-8B4F-4BAEA55B0A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01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62FA-EF51-4922-8B68-A70DB90F3981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15F96-2B1D-462F-8B4F-4BAEA55B0A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85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62FA-EF51-4922-8B68-A70DB90F3981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15F96-2B1D-462F-8B4F-4BAEA55B0A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3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62FA-EF51-4922-8B68-A70DB90F3981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15F96-2B1D-462F-8B4F-4BAEA55B0A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7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762FA-EF51-4922-8B68-A70DB90F3981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15F96-2B1D-462F-8B4F-4BAEA55B0A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1.jpeg"/><Relationship Id="rId7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3549616" y="3704327"/>
            <a:ext cx="4744377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267075" y="6019803"/>
            <a:ext cx="5143500" cy="449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100" b="1" i="1" dirty="0" err="1">
                <a:solidFill>
                  <a:srgbClr val="FF0000"/>
                </a:solidFill>
                <a:latin typeface="Times New Roman"/>
              </a:rPr>
              <a:t>Giáo</a:t>
            </a:r>
            <a:r>
              <a:rPr lang="en-US" sz="21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/>
              </a:rPr>
              <a:t>viên</a:t>
            </a:r>
            <a:r>
              <a:rPr sz="2100" b="1" i="1" dirty="0">
                <a:solidFill>
                  <a:srgbClr val="FF0000"/>
                </a:solidFill>
                <a:latin typeface="Times New Roman"/>
              </a:rPr>
              <a:t>: </a:t>
            </a:r>
            <a:r>
              <a:rPr lang="en-US" sz="2100" b="1" i="1" dirty="0" err="1">
                <a:solidFill>
                  <a:srgbClr val="FF0000"/>
                </a:solidFill>
                <a:latin typeface="Times New Roman"/>
              </a:rPr>
              <a:t>Hô</a:t>
            </a:r>
            <a:r>
              <a:rPr lang="en-US" sz="2100" b="1" i="1" dirty="0">
                <a:solidFill>
                  <a:srgbClr val="FF0000"/>
                </a:solidFill>
                <a:latin typeface="Times New Roman"/>
              </a:rPr>
              <a:t>̀ </a:t>
            </a:r>
            <a:r>
              <a:rPr lang="en-US" sz="2100" b="1" i="1" dirty="0" err="1">
                <a:solidFill>
                  <a:srgbClr val="FF0000"/>
                </a:solidFill>
                <a:latin typeface="Times New Roman"/>
              </a:rPr>
              <a:t>Thi</a:t>
            </a:r>
            <a:r>
              <a:rPr lang="en-US" sz="2100" b="1" i="1" dirty="0">
                <a:solidFill>
                  <a:srgbClr val="FF0000"/>
                </a:solidFill>
                <a:latin typeface="Times New Roman"/>
              </a:rPr>
              <a:t>̣ </a:t>
            </a:r>
            <a:r>
              <a:rPr lang="en-US" sz="2100" b="1" i="1" dirty="0" err="1">
                <a:solidFill>
                  <a:srgbClr val="FF0000"/>
                </a:solidFill>
                <a:latin typeface="Times New Roman"/>
              </a:rPr>
              <a:t>Thảo</a:t>
            </a:r>
            <a:r>
              <a:rPr lang="en-US" sz="2100" b="1" i="1" dirty="0">
                <a:solidFill>
                  <a:srgbClr val="FF0000"/>
                </a:solidFill>
                <a:latin typeface="Times New Roman"/>
              </a:rPr>
              <a:t> Trang</a:t>
            </a:r>
            <a:endParaRPr lang="en-US" sz="36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524249" y="914403"/>
            <a:ext cx="5143499" cy="2514597"/>
            <a:chOff x="5225" y="9335"/>
            <a:chExt cx="2520" cy="1750"/>
          </a:xfrm>
        </p:grpSpPr>
        <p:sp>
          <p:nvSpPr>
            <p:cNvPr id="2059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>
                <a:latin typeface="VNI-Times" pitchFamily="2" charset="0"/>
              </a:endParaRPr>
            </a:p>
          </p:txBody>
        </p:sp>
        <p:pic>
          <p:nvPicPr>
            <p:cNvPr id="2060" name="Picture 26" descr="cosm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25" descr="BOOK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4" descr="BOOK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3" descr="QUILLP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6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54" name="WordArt 16"/>
          <p:cNvSpPr>
            <a:spLocks noChangeArrowheads="1" noChangeShapeType="1" noTextEdit="1"/>
          </p:cNvSpPr>
          <p:nvPr/>
        </p:nvSpPr>
        <p:spPr bwMode="auto">
          <a:xfrm>
            <a:off x="2667002" y="152403"/>
            <a:ext cx="7086599" cy="693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TÂN HỘI</a:t>
            </a:r>
          </a:p>
        </p:txBody>
      </p:sp>
      <p:pic>
        <p:nvPicPr>
          <p:cNvPr id="2055" name="Picture 3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13504"/>
            <a:ext cx="1992574" cy="18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WhitecornerFl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619" y="4913504"/>
            <a:ext cx="2224381" cy="194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87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58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253" y="-1"/>
            <a:ext cx="129370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58205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51983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838200" y="453451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“?”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E0ABCA9-5417-45E0-A53E-0BCB6FA419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-176600" y="4367014"/>
            <a:ext cx="1757656" cy="2500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F9EC4A-4D97-49F3-97AE-6A93A964C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1966410"/>
            <a:ext cx="10515600" cy="1498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4F5ACA-E4EC-4F49-9093-3B139C52D7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817" y="3517097"/>
            <a:ext cx="2180715" cy="17525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C0DB87-A018-4D3E-99CC-29734E0B4D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6982" y="3760374"/>
            <a:ext cx="1769661" cy="1401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1120AC-6877-427C-A64C-2C556A9D32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9921" y="3727721"/>
            <a:ext cx="1650875" cy="13313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A7344F-4908-452B-87E4-DE166C6316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6383" y="3736200"/>
            <a:ext cx="1493355" cy="1261628"/>
          </a:xfrm>
          <a:prstGeom prst="rect">
            <a:avLst/>
          </a:prstGeom>
        </p:spPr>
      </p:pic>
      <p:sp>
        <p:nvSpPr>
          <p:cNvPr id="18" name="Left Brace 17">
            <a:extLst>
              <a:ext uri="{FF2B5EF4-FFF2-40B4-BE49-F238E27FC236}">
                <a16:creationId xmlns:a16="http://schemas.microsoft.com/office/drawing/2014/main" id="{5A2C6081-10BC-4748-8E5B-E344D3A674C0}"/>
              </a:ext>
            </a:extLst>
          </p:cNvPr>
          <p:cNvSpPr/>
          <p:nvPr/>
        </p:nvSpPr>
        <p:spPr>
          <a:xfrm rot="16200000">
            <a:off x="2611558" y="1954392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E0A1ED80-93A5-4146-BB46-23B653EB9942}"/>
              </a:ext>
            </a:extLst>
          </p:cNvPr>
          <p:cNvSpPr/>
          <p:nvPr/>
        </p:nvSpPr>
        <p:spPr>
          <a:xfrm rot="16200000">
            <a:off x="5841779" y="1904521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685A25D7-1808-49C8-B80E-1B6C0CFA211D}"/>
              </a:ext>
            </a:extLst>
          </p:cNvPr>
          <p:cNvSpPr/>
          <p:nvPr/>
        </p:nvSpPr>
        <p:spPr>
          <a:xfrm rot="16200000">
            <a:off x="8909782" y="1940419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6CE5F6-D815-47F3-9C9D-62BDA604E239}"/>
              </a:ext>
            </a:extLst>
          </p:cNvPr>
          <p:cNvSpPr/>
          <p:nvPr/>
        </p:nvSpPr>
        <p:spPr>
          <a:xfrm>
            <a:off x="6096000" y="4393396"/>
            <a:ext cx="503583" cy="6044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3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0" grpId="0" animBg="1"/>
          <p:bldP spid="32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0" grpId="0" animBg="1"/>
          <p:bldP spid="32" grpId="0" animBg="1"/>
          <p:bldP spid="1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26956"/>
            <a:ext cx="6111628" cy="45837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38400" y="247322"/>
            <a:ext cx="8233408" cy="11318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21CC2A-85CA-45E4-A13A-7C94D8D70F98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VOI NHẢY CẦU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821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550715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hấp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dẫn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voi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24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51983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640080" y="453451"/>
            <a:ext cx="10713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E0ABCA9-5417-45E0-A53E-0BCB6FA419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-176600" y="4367014"/>
            <a:ext cx="1757656" cy="250043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4B9AF4-4862-4DA1-A717-FD83D8F63093}"/>
              </a:ext>
            </a:extLst>
          </p:cNvPr>
          <p:cNvCxnSpPr>
            <a:cxnSpLocks/>
          </p:cNvCxnSpPr>
          <p:nvPr/>
        </p:nvCxnSpPr>
        <p:spPr>
          <a:xfrm flipH="1">
            <a:off x="5520542" y="1997765"/>
            <a:ext cx="2132588" cy="25642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F3F131-3D33-43D9-9DE0-5C2CF295D057}"/>
              </a:ext>
            </a:extLst>
          </p:cNvPr>
          <p:cNvCxnSpPr>
            <a:cxnSpLocks/>
          </p:cNvCxnSpPr>
          <p:nvPr/>
        </p:nvCxnSpPr>
        <p:spPr>
          <a:xfrm>
            <a:off x="7653130" y="1997765"/>
            <a:ext cx="2047461" cy="25642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328011-A544-49D3-9463-C14F3ACC852B}"/>
              </a:ext>
            </a:extLst>
          </p:cNvPr>
          <p:cNvCxnSpPr>
            <a:cxnSpLocks/>
          </p:cNvCxnSpPr>
          <p:nvPr/>
        </p:nvCxnSpPr>
        <p:spPr>
          <a:xfrm flipH="1">
            <a:off x="5520542" y="4562061"/>
            <a:ext cx="41800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44B2EA5-E164-43AB-911E-8679474EED62}"/>
              </a:ext>
            </a:extLst>
          </p:cNvPr>
          <p:cNvCxnSpPr>
            <a:cxnSpLocks/>
          </p:cNvCxnSpPr>
          <p:nvPr/>
        </p:nvCxnSpPr>
        <p:spPr>
          <a:xfrm>
            <a:off x="6586836" y="3279913"/>
            <a:ext cx="3121231" cy="128214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D122596-63E9-4F01-BA18-01E38FD40337}"/>
              </a:ext>
            </a:extLst>
          </p:cNvPr>
          <p:cNvCxnSpPr>
            <a:cxnSpLocks/>
          </p:cNvCxnSpPr>
          <p:nvPr/>
        </p:nvCxnSpPr>
        <p:spPr>
          <a:xfrm flipV="1">
            <a:off x="5520542" y="3349487"/>
            <a:ext cx="3206015" cy="11960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B0F6E0B-DE6F-4111-9950-6D194D6010E2}"/>
              </a:ext>
            </a:extLst>
          </p:cNvPr>
          <p:cNvSpPr txBox="1"/>
          <p:nvPr/>
        </p:nvSpPr>
        <p:spPr>
          <a:xfrm>
            <a:off x="7474225" y="1441174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54C018-C0B0-4AC0-A159-BE25909A273C}"/>
              </a:ext>
            </a:extLst>
          </p:cNvPr>
          <p:cNvSpPr txBox="1"/>
          <p:nvPr/>
        </p:nvSpPr>
        <p:spPr>
          <a:xfrm>
            <a:off x="4976697" y="4160463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92DA53-11C1-4D2A-B725-AB3C27F55474}"/>
              </a:ext>
            </a:extLst>
          </p:cNvPr>
          <p:cNvSpPr txBox="1"/>
          <p:nvPr/>
        </p:nvSpPr>
        <p:spPr>
          <a:xfrm>
            <a:off x="9785718" y="4176796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06D288-6ECF-431B-B69B-A44B9C8C6A6C}"/>
              </a:ext>
            </a:extLst>
          </p:cNvPr>
          <p:cNvSpPr txBox="1"/>
          <p:nvPr/>
        </p:nvSpPr>
        <p:spPr>
          <a:xfrm>
            <a:off x="6211956" y="2850515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D5FEC8-C0B2-444E-AF4C-15FF2FD0097F}"/>
              </a:ext>
            </a:extLst>
          </p:cNvPr>
          <p:cNvSpPr txBox="1"/>
          <p:nvPr/>
        </p:nvSpPr>
        <p:spPr>
          <a:xfrm>
            <a:off x="8726557" y="2920089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AB75AE-A793-43A6-899A-05EC5E0DDDC6}"/>
              </a:ext>
            </a:extLst>
          </p:cNvPr>
          <p:cNvCxnSpPr>
            <a:cxnSpLocks/>
          </p:cNvCxnSpPr>
          <p:nvPr/>
        </p:nvCxnSpPr>
        <p:spPr>
          <a:xfrm flipH="1">
            <a:off x="5527675" y="1988313"/>
            <a:ext cx="2132588" cy="25642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79FEEDC-8B9C-4D4D-880C-19E712C81E0A}"/>
              </a:ext>
            </a:extLst>
          </p:cNvPr>
          <p:cNvSpPr txBox="1"/>
          <p:nvPr/>
        </p:nvSpPr>
        <p:spPr>
          <a:xfrm>
            <a:off x="838200" y="1441174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445A6D-89AE-4F48-987B-82AC45E0A6BB}"/>
              </a:ext>
            </a:extLst>
          </p:cNvPr>
          <p:cNvSpPr txBox="1"/>
          <p:nvPr/>
        </p:nvSpPr>
        <p:spPr>
          <a:xfrm>
            <a:off x="1603688" y="2317853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M, B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99DFEC3-480B-46C5-869E-F9251CBD038E}"/>
              </a:ext>
            </a:extLst>
          </p:cNvPr>
          <p:cNvCxnSpPr>
            <a:cxnSpLocks/>
          </p:cNvCxnSpPr>
          <p:nvPr/>
        </p:nvCxnSpPr>
        <p:spPr>
          <a:xfrm>
            <a:off x="7652779" y="1986763"/>
            <a:ext cx="2048163" cy="2606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15B3580-986E-4810-BA90-721C78063C64}"/>
              </a:ext>
            </a:extLst>
          </p:cNvPr>
          <p:cNvSpPr txBox="1"/>
          <p:nvPr/>
        </p:nvSpPr>
        <p:spPr>
          <a:xfrm>
            <a:off x="1525122" y="3090637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N, 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E3D862-D150-42BA-9354-2AEF30D47E73}"/>
              </a:ext>
            </a:extLst>
          </p:cNvPr>
          <p:cNvSpPr txBox="1"/>
          <p:nvPr/>
        </p:nvSpPr>
        <p:spPr>
          <a:xfrm>
            <a:off x="7521112" y="3031434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B6A85C-C059-4CC4-9685-0D547C5BC2C5}"/>
              </a:ext>
            </a:extLst>
          </p:cNvPr>
          <p:cNvCxnSpPr>
            <a:cxnSpLocks/>
          </p:cNvCxnSpPr>
          <p:nvPr/>
        </p:nvCxnSpPr>
        <p:spPr>
          <a:xfrm>
            <a:off x="6586836" y="3277320"/>
            <a:ext cx="3121231" cy="12752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F9BDB9F-DC76-440C-BEC3-F4664D10B77D}"/>
              </a:ext>
            </a:extLst>
          </p:cNvPr>
          <p:cNvSpPr txBox="1"/>
          <p:nvPr/>
        </p:nvSpPr>
        <p:spPr>
          <a:xfrm>
            <a:off x="1513259" y="3897235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M, O, C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9ED6767-5705-4ED0-A28F-049772059DF8}"/>
              </a:ext>
            </a:extLst>
          </p:cNvPr>
          <p:cNvCxnSpPr>
            <a:cxnSpLocks/>
          </p:cNvCxnSpPr>
          <p:nvPr/>
        </p:nvCxnSpPr>
        <p:spPr>
          <a:xfrm flipH="1">
            <a:off x="5486636" y="3346894"/>
            <a:ext cx="3232796" cy="12261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04CBFDC-D917-4C8D-9EDF-A6617B4B5144}"/>
              </a:ext>
            </a:extLst>
          </p:cNvPr>
          <p:cNvSpPr txBox="1"/>
          <p:nvPr/>
        </p:nvSpPr>
        <p:spPr>
          <a:xfrm>
            <a:off x="1451636" y="4819382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O, B</a:t>
            </a:r>
          </a:p>
        </p:txBody>
      </p:sp>
    </p:spTree>
    <p:extLst>
      <p:ext uri="{BB962C8B-B14F-4D97-AF65-F5344CB8AC3E}">
        <p14:creationId xmlns:p14="http://schemas.microsoft.com/office/powerpoint/2010/main" val="7501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66110"/>
            <a:ext cx="4265135" cy="31988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27C248-E4DC-4839-A44C-5EE642A08F5B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 MỤC VOI CHƠI VỚI BÓNG</a:t>
            </a:r>
          </a:p>
        </p:txBody>
      </p:sp>
    </p:spTree>
    <p:extLst>
      <p:ext uri="{BB962C8B-B14F-4D97-AF65-F5344CB8AC3E}">
        <p14:creationId xmlns:p14="http://schemas.microsoft.com/office/powerpoint/2010/main" val="654702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C 0.01589 -2.59259E-6 0.02878 0.01273 0.02878 0.02871 C 0.02878 0.04445 0.01589 0.05741 2.08333E-7 0.05741 C -0.01576 0.05741 -0.02852 0.04445 -0.02852 0.02871 C -0.02852 0.01273 -0.01576 -2.59259E-6 2.08333E-7 -2.59259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tung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49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17807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61768" y="273253"/>
            <a:ext cx="121302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3.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ABCD.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4FE383-2799-484E-959C-56747C2BF5C7}"/>
              </a:ext>
            </a:extLst>
          </p:cNvPr>
          <p:cNvCxnSpPr/>
          <p:nvPr/>
        </p:nvCxnSpPr>
        <p:spPr>
          <a:xfrm>
            <a:off x="2003036" y="5357693"/>
            <a:ext cx="1659835" cy="54665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1CBBD7-5A96-45BF-96DE-A863CF725CE4}"/>
              </a:ext>
            </a:extLst>
          </p:cNvPr>
          <p:cNvCxnSpPr>
            <a:cxnSpLocks/>
          </p:cNvCxnSpPr>
          <p:nvPr/>
        </p:nvCxnSpPr>
        <p:spPr>
          <a:xfrm flipV="1">
            <a:off x="3780437" y="5912751"/>
            <a:ext cx="3359841" cy="4384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95F77A-40FC-47A4-9002-BFB729EE2B14}"/>
              </a:ext>
            </a:extLst>
          </p:cNvPr>
          <p:cNvCxnSpPr>
            <a:cxnSpLocks/>
          </p:cNvCxnSpPr>
          <p:nvPr/>
        </p:nvCxnSpPr>
        <p:spPr>
          <a:xfrm flipV="1">
            <a:off x="7117319" y="4977895"/>
            <a:ext cx="2207608" cy="9274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picture containing lamp&#10;&#10;Description automatically generated">
            <a:extLst>
              <a:ext uri="{FF2B5EF4-FFF2-40B4-BE49-F238E27FC236}">
                <a16:creationId xmlns:a16="http://schemas.microsoft.com/office/drawing/2014/main" id="{8A0CC596-C1A7-4024-9699-58FCAF6AE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21" y="3046332"/>
            <a:ext cx="2746099" cy="2746099"/>
          </a:xfrm>
          <a:prstGeom prst="rect">
            <a:avLst/>
          </a:prstGeom>
        </p:spPr>
      </p:pic>
      <p:pic>
        <p:nvPicPr>
          <p:cNvPr id="19" name="Picture 18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699B9400-C595-41F1-90F7-E01C345B7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06" y="4921523"/>
            <a:ext cx="1375021" cy="1936477"/>
          </a:xfrm>
          <a:prstGeom prst="rect">
            <a:avLst/>
          </a:prstGeom>
        </p:spPr>
      </p:pic>
      <p:pic>
        <p:nvPicPr>
          <p:cNvPr id="39" name="Picture 38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EAB2F847-FE6E-4F69-A905-0A65AC14A2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86" y="4921523"/>
            <a:ext cx="1375021" cy="19364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DBC145-FDB7-4A97-A9DC-771DE0C18740}"/>
              </a:ext>
            </a:extLst>
          </p:cNvPr>
          <p:cNvSpPr txBox="1"/>
          <p:nvPr/>
        </p:nvSpPr>
        <p:spPr>
          <a:xfrm>
            <a:off x="1792469" y="5328658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32CD3D-3A4A-4BC9-82BE-36C54C7ACD95}"/>
              </a:ext>
            </a:extLst>
          </p:cNvPr>
          <p:cNvSpPr txBox="1"/>
          <p:nvPr/>
        </p:nvSpPr>
        <p:spPr>
          <a:xfrm>
            <a:off x="3553351" y="5886368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BD11E3-7A04-4275-BE26-38D63E8A3F34}"/>
              </a:ext>
            </a:extLst>
          </p:cNvPr>
          <p:cNvSpPr/>
          <p:nvPr/>
        </p:nvSpPr>
        <p:spPr>
          <a:xfrm>
            <a:off x="1940422" y="5268135"/>
            <a:ext cx="127029" cy="13227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471E35-C078-4A2E-A6C5-629864CDC0F2}"/>
              </a:ext>
            </a:extLst>
          </p:cNvPr>
          <p:cNvSpPr/>
          <p:nvPr/>
        </p:nvSpPr>
        <p:spPr>
          <a:xfrm>
            <a:off x="3616191" y="5811472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C0CE5D8-3D63-4F7F-95B6-B48152552E4D}"/>
              </a:ext>
            </a:extLst>
          </p:cNvPr>
          <p:cNvSpPr/>
          <p:nvPr/>
        </p:nvSpPr>
        <p:spPr>
          <a:xfrm>
            <a:off x="7035775" y="5772494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68FCDA-8DAD-4623-8925-1B3CB66FF6C1}"/>
              </a:ext>
            </a:extLst>
          </p:cNvPr>
          <p:cNvSpPr/>
          <p:nvPr/>
        </p:nvSpPr>
        <p:spPr>
          <a:xfrm>
            <a:off x="9220424" y="4797794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03B42E-55F8-43C6-BA5E-D13BCE0C0AF1}"/>
              </a:ext>
            </a:extLst>
          </p:cNvPr>
          <p:cNvSpPr txBox="1"/>
          <p:nvPr/>
        </p:nvSpPr>
        <p:spPr>
          <a:xfrm>
            <a:off x="6971745" y="6415548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755356-AA5E-4CBE-A358-CCCA8A23D041}"/>
              </a:ext>
            </a:extLst>
          </p:cNvPr>
          <p:cNvSpPr txBox="1"/>
          <p:nvPr/>
        </p:nvSpPr>
        <p:spPr>
          <a:xfrm>
            <a:off x="9245115" y="5521069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0CCC47-A28D-4D37-9218-506D45B3A703}"/>
              </a:ext>
            </a:extLst>
          </p:cNvPr>
          <p:cNvSpPr txBox="1"/>
          <p:nvPr/>
        </p:nvSpPr>
        <p:spPr>
          <a:xfrm rot="1067671">
            <a:off x="2098972" y="5756854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125 cm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A4D52C-008C-4C05-8995-85A1F8F415B8}"/>
              </a:ext>
            </a:extLst>
          </p:cNvPr>
          <p:cNvSpPr txBox="1"/>
          <p:nvPr/>
        </p:nvSpPr>
        <p:spPr>
          <a:xfrm>
            <a:off x="5097323" y="6021062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380 cm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F19B79-5413-4E60-A752-473F40DF8E21}"/>
              </a:ext>
            </a:extLst>
          </p:cNvPr>
          <p:cNvSpPr txBox="1"/>
          <p:nvPr/>
        </p:nvSpPr>
        <p:spPr>
          <a:xfrm rot="20171291">
            <a:off x="7975861" y="5371221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300 cm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15F455-010C-4963-9A70-605D7939CAC4}"/>
              </a:ext>
            </a:extLst>
          </p:cNvPr>
          <p:cNvSpPr txBox="1"/>
          <p:nvPr/>
        </p:nvSpPr>
        <p:spPr>
          <a:xfrm>
            <a:off x="5943600" y="3646019"/>
            <a:ext cx="423236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805 cm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00997A-FCDF-4501-9C80-5F79C7A5489C}"/>
              </a:ext>
            </a:extLst>
          </p:cNvPr>
          <p:cNvSpPr txBox="1"/>
          <p:nvPr/>
        </p:nvSpPr>
        <p:spPr>
          <a:xfrm>
            <a:off x="3124687" y="3072378"/>
            <a:ext cx="819156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125 + 380 + 300 = 805 (cm)</a:t>
            </a: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EC043E41-FCDE-4A98-B29B-B5FA2F03D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1" y="4404664"/>
            <a:ext cx="1679713" cy="1679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833479"/>
            <a:ext cx="3616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396118"/>
            <a:ext cx="31571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AB = 125 cm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BC = 380 cm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CD = 300 cm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ABCD = … cm?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94069" y="1972491"/>
            <a:ext cx="3592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79669" y="2468880"/>
            <a:ext cx="6204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57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2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29328"/>
            <a:ext cx="4241800" cy="31813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EB078-CFB1-45D9-AA4A-E74462F50813}"/>
              </a:ext>
            </a:extLst>
          </p:cNvPr>
          <p:cNvSpPr txBox="1"/>
          <p:nvPr/>
        </p:nvSpPr>
        <p:spPr>
          <a:xfrm>
            <a:off x="1520192" y="609707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 MỤC KHỈ ĐI XE ĐẠP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TUNG BÓNG</a:t>
            </a:r>
          </a:p>
        </p:txBody>
      </p:sp>
    </p:spTree>
    <p:extLst>
      <p:ext uri="{BB962C8B-B14F-4D97-AF65-F5344CB8AC3E}">
        <p14:creationId xmlns:p14="http://schemas.microsoft.com/office/powerpoint/2010/main" val="23938972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gấu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3200" b="1" dirty="0">
                <a:solidFill>
                  <a:srgbClr val="ED556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335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78B51-749D-46B7-823E-64429587CBBE}"/>
              </a:ext>
            </a:extLst>
          </p:cNvPr>
          <p:cNvSpPr txBox="1"/>
          <p:nvPr/>
        </p:nvSpPr>
        <p:spPr>
          <a:xfrm>
            <a:off x="710648" y="592101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CC534-37B6-4697-B3DF-1F93AF044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1412" y="1714707"/>
            <a:ext cx="5471510" cy="41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1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0" y="616178"/>
            <a:ext cx="12192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C7AD4D-A557-48D5-8632-2971737EA3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7302" y="3649300"/>
            <a:ext cx="2959928" cy="3279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EA71D3-1D29-400A-A205-0E9F3320F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234" y="4318166"/>
            <a:ext cx="2457234" cy="2457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7017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lường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53398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cuối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hấp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dẫn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cuối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601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78B51-749D-46B7-823E-64429587CBBE}"/>
              </a:ext>
            </a:extLst>
          </p:cNvPr>
          <p:cNvSpPr txBox="1"/>
          <p:nvPr/>
        </p:nvSpPr>
        <p:spPr>
          <a:xfrm>
            <a:off x="710648" y="592101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0760D-68EA-4219-893D-E8CB917E3D83}"/>
              </a:ext>
            </a:extLst>
          </p:cNvPr>
          <p:cNvSpPr txBox="1"/>
          <p:nvPr/>
        </p:nvSpPr>
        <p:spPr>
          <a:xfrm>
            <a:off x="685800" y="1487215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F49BE3-63CE-48CD-B6D1-07667A9C1754}"/>
              </a:ext>
            </a:extLst>
          </p:cNvPr>
          <p:cNvSpPr txBox="1"/>
          <p:nvPr/>
        </p:nvSpPr>
        <p:spPr>
          <a:xfrm>
            <a:off x="685800" y="2614793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732353-AD51-4572-BDEB-D0EB08B0F1F1}"/>
              </a:ext>
            </a:extLst>
          </p:cNvPr>
          <p:cNvSpPr txBox="1"/>
          <p:nvPr/>
        </p:nvSpPr>
        <p:spPr>
          <a:xfrm>
            <a:off x="4045226" y="2561304"/>
            <a:ext cx="2975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B37E2-FF5B-457E-A6A9-F870EFC72BDD}"/>
              </a:ext>
            </a:extLst>
          </p:cNvPr>
          <p:cNvSpPr txBox="1"/>
          <p:nvPr/>
        </p:nvSpPr>
        <p:spPr>
          <a:xfrm>
            <a:off x="685800" y="3806683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0F971-36AC-4AEA-B7F9-9D1D16EB3E9C}"/>
              </a:ext>
            </a:extLst>
          </p:cNvPr>
          <p:cNvSpPr txBox="1"/>
          <p:nvPr/>
        </p:nvSpPr>
        <p:spPr>
          <a:xfrm>
            <a:off x="4045226" y="3718037"/>
            <a:ext cx="2441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1DF0D8-FD5E-49D0-B3DE-611DCD7BEAFC}"/>
              </a:ext>
            </a:extLst>
          </p:cNvPr>
          <p:cNvGrpSpPr/>
          <p:nvPr/>
        </p:nvGrpSpPr>
        <p:grpSpPr>
          <a:xfrm>
            <a:off x="6891130" y="2543726"/>
            <a:ext cx="3932583" cy="1811746"/>
            <a:chOff x="6891130" y="2543726"/>
            <a:chExt cx="3932583" cy="181174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8CEBCFC-8EFF-4FA1-9BA8-1DC219C27178}"/>
                </a:ext>
              </a:extLst>
            </p:cNvPr>
            <p:cNvCxnSpPr/>
            <p:nvPr/>
          </p:nvCxnSpPr>
          <p:spPr>
            <a:xfrm>
              <a:off x="7706139" y="2561304"/>
              <a:ext cx="2418521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A85926-69E5-4D9F-ABDB-5DACE424EC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1130" y="2543726"/>
              <a:ext cx="815009" cy="18030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527529-B0D1-4CB7-90EC-50A8CF454C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31287" y="2561305"/>
              <a:ext cx="692426" cy="1735391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B692557-B528-4089-8D1C-915B43EA24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1131" y="4296696"/>
              <a:ext cx="3932582" cy="5877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4F7E02-E5B9-4346-9E61-1FA30AF9C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0170" y="3392639"/>
              <a:ext cx="3157330" cy="2059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07FEB4-376C-4138-AC30-61D50AC209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7422" y="3367968"/>
              <a:ext cx="1" cy="92872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rapezoid 33">
            <a:extLst>
              <a:ext uri="{FF2B5EF4-FFF2-40B4-BE49-F238E27FC236}">
                <a16:creationId xmlns:a16="http://schemas.microsoft.com/office/drawing/2014/main" id="{27749C00-D1B9-4BEE-908D-4D19D3FFFD8E}"/>
              </a:ext>
            </a:extLst>
          </p:cNvPr>
          <p:cNvSpPr/>
          <p:nvPr/>
        </p:nvSpPr>
        <p:spPr>
          <a:xfrm>
            <a:off x="7379804" y="2580130"/>
            <a:ext cx="2999961" cy="81251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>
            <a:extLst>
              <a:ext uri="{FF2B5EF4-FFF2-40B4-BE49-F238E27FC236}">
                <a16:creationId xmlns:a16="http://schemas.microsoft.com/office/drawing/2014/main" id="{93D5B8C9-F567-49C4-86CC-015AEED1338E}"/>
              </a:ext>
            </a:extLst>
          </p:cNvPr>
          <p:cNvSpPr/>
          <p:nvPr/>
        </p:nvSpPr>
        <p:spPr>
          <a:xfrm>
            <a:off x="7058023" y="3411465"/>
            <a:ext cx="369611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>
            <a:extLst>
              <a:ext uri="{FF2B5EF4-FFF2-40B4-BE49-F238E27FC236}">
                <a16:creationId xmlns:a16="http://schemas.microsoft.com/office/drawing/2014/main" id="{3A332CBB-3AE9-46EA-99C7-962B8BDD6FBC}"/>
              </a:ext>
            </a:extLst>
          </p:cNvPr>
          <p:cNvSpPr/>
          <p:nvPr/>
        </p:nvSpPr>
        <p:spPr>
          <a:xfrm>
            <a:off x="7038974" y="3462357"/>
            <a:ext cx="181844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36">
            <a:extLst>
              <a:ext uri="{FF2B5EF4-FFF2-40B4-BE49-F238E27FC236}">
                <a16:creationId xmlns:a16="http://schemas.microsoft.com/office/drawing/2014/main" id="{4E5E5932-33A2-4D19-9C99-6F548835ED82}"/>
              </a:ext>
            </a:extLst>
          </p:cNvPr>
          <p:cNvSpPr/>
          <p:nvPr/>
        </p:nvSpPr>
        <p:spPr>
          <a:xfrm>
            <a:off x="8812492" y="3392638"/>
            <a:ext cx="181844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37">
            <a:extLst>
              <a:ext uri="{FF2B5EF4-FFF2-40B4-BE49-F238E27FC236}">
                <a16:creationId xmlns:a16="http://schemas.microsoft.com/office/drawing/2014/main" id="{587AB646-2B0D-4E0C-88D3-AB15EA0F11EE}"/>
              </a:ext>
            </a:extLst>
          </p:cNvPr>
          <p:cNvSpPr/>
          <p:nvPr/>
        </p:nvSpPr>
        <p:spPr>
          <a:xfrm>
            <a:off x="7207319" y="2539828"/>
            <a:ext cx="3383031" cy="1756413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5A1A3E6-D315-48DC-A7F8-C75BE916FF18}"/>
              </a:ext>
            </a:extLst>
          </p:cNvPr>
          <p:cNvSpPr/>
          <p:nvPr/>
        </p:nvSpPr>
        <p:spPr>
          <a:xfrm>
            <a:off x="546648" y="3809788"/>
            <a:ext cx="68249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9" grpId="0"/>
      <p:bldP spid="10" grpId="0"/>
      <p:bldP spid="11" grpId="0"/>
      <p:bldP spid="12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Xiếc thú  Chó mèo biểu diễn xiếc rất hay  Circus for children  biểu diễn xiếc trẻ em_1080p">
            <a:hlinkClick r:id="" action="ppaction://media"/>
            <a:extLst>
              <a:ext uri="{FF2B5EF4-FFF2-40B4-BE49-F238E27FC236}">
                <a16:creationId xmlns:a16="http://schemas.microsoft.com/office/drawing/2014/main" id="{242F32B9-7098-4260-85CD-D8B457C1F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90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12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1998" y="1140568"/>
            <a:ext cx="5886995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xiếc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vui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D556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>
                <a:solidFill>
                  <a:srgbClr val="ED556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D556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ED556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D556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ED556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buổi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327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63" y="0"/>
            <a:ext cx="9435294" cy="548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E402B-D495-46E7-B475-DF178C7D5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80" b="89983" l="6364" r="94432">
                        <a14:foregroundMark x1="51136" y1="8829" x2="48068" y2="22581"/>
                        <a14:foregroundMark x1="48068" y1="30730" x2="46023" y2="45161"/>
                        <a14:foregroundMark x1="53409" y1="33786" x2="47045" y2="46859"/>
                        <a14:foregroundMark x1="49205" y1="33447" x2="48068" y2="51443"/>
                        <a14:foregroundMark x1="48068" y1="51443" x2="48068" y2="51443"/>
                        <a14:foregroundMark x1="50682" y1="32937" x2="48977" y2="40917"/>
                        <a14:foregroundMark x1="78750" y1="33277" x2="78864" y2="49576"/>
                        <a14:foregroundMark x1="40227" y1="8659" x2="43409" y2="12054"/>
                        <a14:foregroundMark x1="48523" y1="8319" x2="49773" y2="12733"/>
                        <a14:foregroundMark x1="52841" y1="78268" x2="56705" y2="84890"/>
                        <a14:foregroundMark x1="56705" y1="84890" x2="57159" y2="87436"/>
                        <a14:foregroundMark x1="70795" y1="87267" x2="73636" y2="78778"/>
                        <a14:foregroundMark x1="87386" y1="55008" x2="92727" y2="59423"/>
                        <a14:foregroundMark x1="92727" y1="59423" x2="94432" y2="64346"/>
                        <a14:foregroundMark x1="72386" y1="13922" x2="71932" y2="15450"/>
                        <a14:foregroundMark x1="8523" y1="28014" x2="14886" y2="46520"/>
                        <a14:foregroundMark x1="6477" y1="43973" x2="12500" y2="47538"/>
                        <a14:foregroundMark x1="12500" y1="47538" x2="12727" y2="47878"/>
                        <a14:foregroundMark x1="22500" y1="38879" x2="25341" y2="52292"/>
                        <a14:foregroundMark x1="17386" y1="81664" x2="16136" y2="89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440863"/>
            <a:ext cx="5105400" cy="3417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3AF973-5BE9-4615-9603-9599EC47D36A}"/>
              </a:ext>
            </a:extLst>
          </p:cNvPr>
          <p:cNvSpPr txBox="1"/>
          <p:nvPr/>
        </p:nvSpPr>
        <p:spPr>
          <a:xfrm>
            <a:off x="2608728" y="1009130"/>
            <a:ext cx="6972000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12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CÁC EM</a:t>
            </a:r>
            <a:r>
              <a:rPr kumimoji="0" lang="en-US" sz="12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34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39160-14A1-4C5D-832B-8E9F4A616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81BF4-BF0D-4C38-9940-EF94241D6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199" y="3653978"/>
            <a:ext cx="5564987" cy="2899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BE096-F939-455D-B2A7-0681E894DB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947" y="4940366"/>
            <a:ext cx="2076096" cy="1794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9A1C9-A0E4-44FE-996C-CF6E88ABFD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199" y="3679609"/>
            <a:ext cx="5564987" cy="2895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334A8-5F4F-48D5-ABD4-DE8879DEC0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2509" y="4918357"/>
            <a:ext cx="2014972" cy="1838532"/>
          </a:xfrm>
          <a:prstGeom prst="rect">
            <a:avLst/>
          </a:prstGeom>
        </p:spPr>
      </p:pic>
      <p:pic>
        <p:nvPicPr>
          <p:cNvPr id="7" name="19795243">
            <a:hlinkClick r:id="" action="ppaction://media"/>
            <a:extLst>
              <a:ext uri="{FF2B5EF4-FFF2-40B4-BE49-F238E27FC236}">
                <a16:creationId xmlns:a16="http://schemas.microsoft.com/office/drawing/2014/main" id="{21F5D358-68C9-4379-AE29-0F2DCA6C2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15474" y="659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981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3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981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3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 showWhenStopped="0">
                    <p:cTn id="3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9ACC8-2BCC-4DED-A20E-ADC0BA8F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763183"/>
            <a:ext cx="4278597" cy="4428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213" y="2438400"/>
            <a:ext cx="3810763" cy="422215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>
            <a:off x="7473298" y="1403643"/>
            <a:ext cx="3810000" cy="1012986"/>
          </a:xfrm>
          <a:prstGeom prst="wedgeRoundRectCallout">
            <a:avLst>
              <a:gd name="adj1" fmla="val -34737"/>
              <a:gd name="adj2" fmla="val 10470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rạp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xiếc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527784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C53356-FB39-41D1-86A9-61612F3083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212" y="-391449"/>
            <a:ext cx="9864183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4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4813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49" y="2057399"/>
            <a:ext cx="6829011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buổi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D556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200" b="1" dirty="0">
                <a:solidFill>
                  <a:srgbClr val="ED556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D556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ED556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D556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ED556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43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218661"/>
            <a:ext cx="11049000" cy="6450496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2569A3-5C6E-4A4A-982E-601033A568F0}"/>
              </a:ext>
            </a:extLst>
          </p:cNvPr>
          <p:cNvGrpSpPr/>
          <p:nvPr/>
        </p:nvGrpSpPr>
        <p:grpSpPr>
          <a:xfrm>
            <a:off x="940526" y="336151"/>
            <a:ext cx="10794274" cy="584775"/>
            <a:chOff x="1714688" y="581025"/>
            <a:chExt cx="9686944" cy="58477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B2065E-7DAF-4405-9B2C-F982D088072E}"/>
                </a:ext>
              </a:extLst>
            </p:cNvPr>
            <p:cNvSpPr/>
            <p:nvPr/>
          </p:nvSpPr>
          <p:spPr>
            <a:xfrm>
              <a:off x="1714688" y="581025"/>
              <a:ext cx="609600" cy="56197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92C928-7FAF-447C-A75E-6473B0CE1EF7}"/>
                </a:ext>
              </a:extLst>
            </p:cNvPr>
            <p:cNvSpPr txBox="1"/>
            <p:nvPr/>
          </p:nvSpPr>
          <p:spPr>
            <a:xfrm>
              <a:off x="2371518" y="581025"/>
              <a:ext cx="9030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4" name="Picture 3" descr="A picture containing dishware, gear&#10;&#10;Description automatically generated">
            <a:extLst>
              <a:ext uri="{FF2B5EF4-FFF2-40B4-BE49-F238E27FC236}">
                <a16:creationId xmlns:a16="http://schemas.microsoft.com/office/drawing/2014/main" id="{5EE2F09C-DCBF-4D95-A4E7-E53185A6F1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7838"/>
            <a:ext cx="3494058" cy="2470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79F3A-B190-4A87-A7C7-4683E73AF4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50" y="3819499"/>
            <a:ext cx="1960538" cy="205625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2628692-5C00-4BDE-8C02-55A04C385B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46" y="3408982"/>
            <a:ext cx="2165903" cy="2168989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760C1DB6-14E8-41D5-B33E-732CC6D299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23" y="87679"/>
            <a:ext cx="4363284" cy="436328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1EA7B7-EDC0-421C-B677-251B6FC1A62D}"/>
              </a:ext>
            </a:extLst>
          </p:cNvPr>
          <p:cNvSpPr/>
          <p:nvPr/>
        </p:nvSpPr>
        <p:spPr>
          <a:xfrm>
            <a:off x="911273" y="2802301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3D5FD7-BC32-48BC-959C-E9043F7EB84A}"/>
              </a:ext>
            </a:extLst>
          </p:cNvPr>
          <p:cNvSpPr/>
          <p:nvPr/>
        </p:nvSpPr>
        <p:spPr>
          <a:xfrm>
            <a:off x="899945" y="5855512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ru-bích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2271ACF-9F32-4B17-B04B-9AA8FD56775C}"/>
              </a:ext>
            </a:extLst>
          </p:cNvPr>
          <p:cNvSpPr/>
          <p:nvPr/>
        </p:nvSpPr>
        <p:spPr>
          <a:xfrm>
            <a:off x="6013002" y="3509789"/>
            <a:ext cx="2165903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C8747B8-0C3B-4A6F-80E9-966814467CD3}"/>
              </a:ext>
            </a:extLst>
          </p:cNvPr>
          <p:cNvSpPr/>
          <p:nvPr/>
        </p:nvSpPr>
        <p:spPr>
          <a:xfrm>
            <a:off x="8240744" y="5725500"/>
            <a:ext cx="2783971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71AA4CA-9407-41B0-B569-BE437DA13200}"/>
              </a:ext>
            </a:extLst>
          </p:cNvPr>
          <p:cNvSpPr/>
          <p:nvPr/>
        </p:nvSpPr>
        <p:spPr>
          <a:xfrm>
            <a:off x="911273" y="2792180"/>
            <a:ext cx="3051313" cy="707488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3BBAF9-3EDF-49DA-AD1F-7918972658D3}"/>
              </a:ext>
            </a:extLst>
          </p:cNvPr>
          <p:cNvSpPr/>
          <p:nvPr/>
        </p:nvSpPr>
        <p:spPr>
          <a:xfrm>
            <a:off x="899945" y="5843040"/>
            <a:ext cx="3314246" cy="707488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4B31E2E-FF34-4590-A93A-E25C0E26AD58}"/>
              </a:ext>
            </a:extLst>
          </p:cNvPr>
          <p:cNvSpPr/>
          <p:nvPr/>
        </p:nvSpPr>
        <p:spPr>
          <a:xfrm>
            <a:off x="4904223" y="3509789"/>
            <a:ext cx="3610188" cy="843047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378D42-B3D4-4295-BF71-66318801AEBF}"/>
              </a:ext>
            </a:extLst>
          </p:cNvPr>
          <p:cNvSpPr/>
          <p:nvPr/>
        </p:nvSpPr>
        <p:spPr>
          <a:xfrm>
            <a:off x="8199142" y="5750104"/>
            <a:ext cx="2968109" cy="812896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08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5F7A2A-819D-4D3A-BE29-6929A25B0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43186"/>
            <a:ext cx="3768513" cy="37685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00200" y="406922"/>
            <a:ext cx="9525000" cy="10787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246F5-BA82-4E91-B530-906D45C25DA4}"/>
              </a:ext>
            </a:extLst>
          </p:cNvPr>
          <p:cNvSpPr txBox="1"/>
          <p:nvPr/>
        </p:nvSpPr>
        <p:spPr>
          <a:xfrm>
            <a:off x="1177292" y="39129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 MỤC KHỈ MÚA BÓNG</a:t>
            </a:r>
          </a:p>
        </p:txBody>
      </p:sp>
    </p:spTree>
    <p:extLst>
      <p:ext uri="{BB962C8B-B14F-4D97-AF65-F5344CB8AC3E}">
        <p14:creationId xmlns:p14="http://schemas.microsoft.com/office/powerpoint/2010/main" val="2174362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762750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1452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439</Words>
  <Application>Microsoft Office PowerPoint</Application>
  <PresentationFormat>Widescreen</PresentationFormat>
  <Paragraphs>72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#9Slide02 Noi dung dai</vt:lpstr>
      <vt:lpstr>Arial</vt:lpstr>
      <vt:lpstr>Bungee Inline</vt:lpstr>
      <vt:lpstr>Calibri</vt:lpstr>
      <vt:lpstr>Calibri Light</vt:lpstr>
      <vt:lpstr>iCiel Cadena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computer</dc:creator>
  <cp:lastModifiedBy>Administrator</cp:lastModifiedBy>
  <cp:revision>18</cp:revision>
  <dcterms:created xsi:type="dcterms:W3CDTF">2023-09-18T01:57:10Z</dcterms:created>
  <dcterms:modified xsi:type="dcterms:W3CDTF">2025-09-23T08:34:46Z</dcterms:modified>
</cp:coreProperties>
</file>