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05" r:id="rId2"/>
    <p:sldId id="302" r:id="rId3"/>
    <p:sldId id="292" r:id="rId4"/>
    <p:sldId id="407" r:id="rId5"/>
    <p:sldId id="408" r:id="rId6"/>
    <p:sldId id="409" r:id="rId7"/>
    <p:sldId id="412" r:id="rId8"/>
    <p:sldId id="413" r:id="rId9"/>
    <p:sldId id="414" r:id="rId10"/>
    <p:sldId id="334" r:id="rId11"/>
    <p:sldId id="416" r:id="rId12"/>
    <p:sldId id="419" r:id="rId13"/>
    <p:sldId id="420" r:id="rId14"/>
    <p:sldId id="417" r:id="rId15"/>
    <p:sldId id="418" r:id="rId16"/>
    <p:sldId id="421" r:id="rId17"/>
    <p:sldId id="422" r:id="rId18"/>
    <p:sldId id="423" r:id="rId19"/>
    <p:sldId id="424" r:id="rId20"/>
    <p:sldId id="436" r:id="rId21"/>
    <p:sldId id="437" r:id="rId22"/>
    <p:sldId id="438" r:id="rId23"/>
    <p:sldId id="439" r:id="rId24"/>
    <p:sldId id="440" r:id="rId25"/>
    <p:sldId id="441" r:id="rId26"/>
    <p:sldId id="429" r:id="rId27"/>
    <p:sldId id="43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5033" autoAdjust="0"/>
  </p:normalViewPr>
  <p:slideViewPr>
    <p:cSldViewPr snapToGrid="0">
      <p:cViewPr varScale="1">
        <p:scale>
          <a:sx n="69" d="100"/>
          <a:sy n="69" d="100"/>
        </p:scale>
        <p:origin x="1008" y="78"/>
      </p:cViewPr>
      <p:guideLst>
        <p:guide orient="horz" pos="777"/>
        <p:guide pos="325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9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78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2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4.png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3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3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5205" y="1089449"/>
            <a:ext cx="8502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UNIT 5: </a:t>
            </a:r>
            <a:endParaRPr lang="en-US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FREE 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TIME ACTIVITIES </a:t>
            </a:r>
            <a:endParaRPr lang="en-US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Lesson 1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Page 34, 35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05305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46" y="1992813"/>
            <a:ext cx="2892450" cy="3089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83516" y="1916947"/>
            <a:ext cx="2681726" cy="3134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63003" y="1927798"/>
            <a:ext cx="2956019" cy="3123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26963" y="1714500"/>
            <a:ext cx="2892769" cy="32483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124" y="123348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the pictures to hear the sound.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9153" y="4391184"/>
            <a:ext cx="1406913" cy="4100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1504" y="4255577"/>
            <a:ext cx="622152" cy="4878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35877" y="4209623"/>
            <a:ext cx="1930086" cy="5797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14396" y="4234369"/>
            <a:ext cx="2354281" cy="530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7AEF6E-5F35-BDBF-66B5-7E3692CA1C5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346" y="360120"/>
            <a:ext cx="5181600" cy="6572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04326F-CB5E-31F9-0184-5C34213B9934}"/>
              </a:ext>
            </a:extLst>
          </p:cNvPr>
          <p:cNvSpPr/>
          <p:nvPr/>
        </p:nvSpPr>
        <p:spPr>
          <a:xfrm>
            <a:off x="6959790" y="569911"/>
            <a:ext cx="1258529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1" name="hide and seek">
            <a:hlinkClick r:id="" action="ppaction://media"/>
            <a:extLst>
              <a:ext uri="{FF2B5EF4-FFF2-40B4-BE49-F238E27FC236}">
                <a16:creationId xmlns:a16="http://schemas.microsoft.com/office/drawing/2014/main" id="{5F2CBE73-3807-9A71-D699-DEB7BE05E6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47817" y="620303"/>
            <a:ext cx="487363" cy="487363"/>
          </a:xfrm>
          <a:prstGeom prst="rect">
            <a:avLst/>
          </a:prstGeom>
        </p:spPr>
      </p:pic>
      <p:pic>
        <p:nvPicPr>
          <p:cNvPr id="15" name="hopscotch">
            <a:hlinkClick r:id="" action="ppaction://media"/>
            <a:extLst>
              <a:ext uri="{FF2B5EF4-FFF2-40B4-BE49-F238E27FC236}">
                <a16:creationId xmlns:a16="http://schemas.microsoft.com/office/drawing/2014/main" id="{13BA3C9F-E277-FD90-28AF-CAF70652C8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59789" y="622432"/>
            <a:ext cx="487363" cy="487363"/>
          </a:xfrm>
          <a:prstGeom prst="rect">
            <a:avLst/>
          </a:prstGeom>
        </p:spPr>
      </p:pic>
      <p:pic>
        <p:nvPicPr>
          <p:cNvPr id="17" name="soccer">
            <a:hlinkClick r:id="" action="ppaction://media"/>
            <a:extLst>
              <a:ext uri="{FF2B5EF4-FFF2-40B4-BE49-F238E27FC236}">
                <a16:creationId xmlns:a16="http://schemas.microsoft.com/office/drawing/2014/main" id="{1DFC01FD-E92D-77E0-3D40-FCE10126F72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04104" y="681086"/>
            <a:ext cx="487363" cy="487363"/>
          </a:xfrm>
          <a:prstGeom prst="rect">
            <a:avLst/>
          </a:prstGeom>
        </p:spPr>
      </p:pic>
      <p:pic>
        <p:nvPicPr>
          <p:cNvPr id="19" name="tag">
            <a:hlinkClick r:id="" action="ppaction://media"/>
            <a:extLst>
              <a:ext uri="{FF2B5EF4-FFF2-40B4-BE49-F238E27FC236}">
                <a16:creationId xmlns:a16="http://schemas.microsoft.com/office/drawing/2014/main" id="{CFD6C9C1-851D-4C20-03A0-517647556F4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04105" y="654841"/>
            <a:ext cx="487363" cy="48736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C9D6CE3-39F4-408C-12D7-6D920F4026E9}"/>
              </a:ext>
            </a:extLst>
          </p:cNvPr>
          <p:cNvSpPr/>
          <p:nvPr/>
        </p:nvSpPr>
        <p:spPr>
          <a:xfrm>
            <a:off x="6215578" y="569911"/>
            <a:ext cx="1258529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88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5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53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14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17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14" y="429306"/>
            <a:ext cx="5181600" cy="657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104" y="1702933"/>
            <a:ext cx="3758084" cy="3816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F4094F-B3BD-B443-D981-C2DBC2970DDB}"/>
              </a:ext>
            </a:extLst>
          </p:cNvPr>
          <p:cNvSpPr txBox="1"/>
          <p:nvPr/>
        </p:nvSpPr>
        <p:spPr>
          <a:xfrm>
            <a:off x="6324600" y="3470246"/>
            <a:ext cx="34888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/ˈ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sɒkər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lvl="0" algn="ctr">
              <a:defRPr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69628" y="2410666"/>
            <a:ext cx="2443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soccer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br>
              <a:rPr lang="en-US" sz="3600" dirty="0">
                <a:solidFill>
                  <a:srgbClr val="002060"/>
                </a:solidFill>
              </a:rPr>
            </a:b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soccer">
            <a:hlinkClick r:id="" action="ppaction://media"/>
            <a:extLst>
              <a:ext uri="{FF2B5EF4-FFF2-40B4-BE49-F238E27FC236}">
                <a16:creationId xmlns:a16="http://schemas.microsoft.com/office/drawing/2014/main" id="{1D2BEF1A-CC2C-E5E4-E429-24BA1991A4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81672" y="842849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FFC2FC-8908-84BE-E355-AF97E8DB0B9A}"/>
              </a:ext>
            </a:extLst>
          </p:cNvPr>
          <p:cNvSpPr/>
          <p:nvPr/>
        </p:nvSpPr>
        <p:spPr>
          <a:xfrm>
            <a:off x="7117107" y="790963"/>
            <a:ext cx="1258529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264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14" y="429306"/>
            <a:ext cx="5181600" cy="657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67" y="1636258"/>
            <a:ext cx="4146294" cy="4258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F4094F-B3BD-B443-D981-C2DBC2970DDB}"/>
              </a:ext>
            </a:extLst>
          </p:cNvPr>
          <p:cNvSpPr txBox="1"/>
          <p:nvPr/>
        </p:nvSpPr>
        <p:spPr>
          <a:xfrm>
            <a:off x="6324600" y="3470246"/>
            <a:ext cx="34888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tæɡ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lvl="0" algn="ctr">
              <a:defRPr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69628" y="2410666"/>
            <a:ext cx="2443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br>
              <a:rPr lang="en-US" sz="3600" dirty="0">
                <a:solidFill>
                  <a:srgbClr val="002060"/>
                </a:solidFill>
              </a:rPr>
            </a:b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tag">
            <a:hlinkClick r:id="" action="ppaction://media"/>
            <a:extLst>
              <a:ext uri="{FF2B5EF4-FFF2-40B4-BE49-F238E27FC236}">
                <a16:creationId xmlns:a16="http://schemas.microsoft.com/office/drawing/2014/main" id="{66197C21-FB6E-64CC-BA8C-604F77DC62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81672" y="842849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0738B3-1876-DF77-9A98-434DBD5FC3B3}"/>
              </a:ext>
            </a:extLst>
          </p:cNvPr>
          <p:cNvSpPr/>
          <p:nvPr/>
        </p:nvSpPr>
        <p:spPr>
          <a:xfrm>
            <a:off x="7117107" y="790963"/>
            <a:ext cx="1258529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403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14" y="429306"/>
            <a:ext cx="5181600" cy="657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365" y="1826077"/>
            <a:ext cx="3716223" cy="3758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F4094F-B3BD-B443-D981-C2DBC2970DDB}"/>
              </a:ext>
            </a:extLst>
          </p:cNvPr>
          <p:cNvSpPr txBox="1"/>
          <p:nvPr/>
        </p:nvSpPr>
        <p:spPr>
          <a:xfrm>
            <a:off x="6324600" y="3470246"/>
            <a:ext cx="34888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/ˈ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hɒpskɒtʃ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lvl="0" algn="ctr">
              <a:defRPr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41671" y="1826077"/>
            <a:ext cx="2777505" cy="9007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47113" y="2448942"/>
            <a:ext cx="2443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hopscotch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br>
              <a:rPr lang="en-US" sz="3600" dirty="0">
                <a:solidFill>
                  <a:srgbClr val="002060"/>
                </a:solidFill>
              </a:rPr>
            </a:b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hopscotch">
            <a:hlinkClick r:id="" action="ppaction://media"/>
            <a:extLst>
              <a:ext uri="{FF2B5EF4-FFF2-40B4-BE49-F238E27FC236}">
                <a16:creationId xmlns:a16="http://schemas.microsoft.com/office/drawing/2014/main" id="{15B50AC1-0DF7-0E76-6284-BC5EC79CBD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87106" y="1087383"/>
            <a:ext cx="487363" cy="4873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C17C67-E2E2-D231-E78B-4DB35D6B4702}"/>
              </a:ext>
            </a:extLst>
          </p:cNvPr>
          <p:cNvSpPr/>
          <p:nvPr/>
        </p:nvSpPr>
        <p:spPr>
          <a:xfrm>
            <a:off x="5957841" y="1043186"/>
            <a:ext cx="1258529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158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14" y="429306"/>
            <a:ext cx="5181600" cy="657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91" y="1812471"/>
            <a:ext cx="3757613" cy="3771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F4094F-B3BD-B443-D981-C2DBC2970DDB}"/>
              </a:ext>
            </a:extLst>
          </p:cNvPr>
          <p:cNvSpPr txBox="1"/>
          <p:nvPr/>
        </p:nvSpPr>
        <p:spPr>
          <a:xfrm>
            <a:off x="6324600" y="3470246"/>
            <a:ext cx="34888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srgbClr val="FF0000"/>
                </a:solidFill>
                <a:cs typeface="Arial" panose="020B0604020202020204" pitchFamily="34" charset="0"/>
              </a:rPr>
              <a:t>/ˌhaɪd ən ˈsiːk/</a:t>
            </a:r>
          </a:p>
          <a:p>
            <a:pPr lvl="0" algn="ctr">
              <a:defRPr/>
            </a:pPr>
            <a:r>
              <a:rPr lang="vi-VN" sz="3600" dirty="0">
                <a:solidFill>
                  <a:srgbClr val="FF0000"/>
                </a:solidFill>
                <a:cs typeface="Arial" panose="020B0604020202020204" pitchFamily="34" charset="0"/>
              </a:rPr>
              <a:t>trò chơi trốn tìm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34841" y="2498092"/>
            <a:ext cx="3178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hide and seek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br>
              <a:rPr lang="en-US" sz="3600" dirty="0">
                <a:solidFill>
                  <a:srgbClr val="002060"/>
                </a:solidFill>
              </a:rPr>
            </a:b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hide and seek">
            <a:hlinkClick r:id="" action="ppaction://media"/>
            <a:extLst>
              <a:ext uri="{FF2B5EF4-FFF2-40B4-BE49-F238E27FC236}">
                <a16:creationId xmlns:a16="http://schemas.microsoft.com/office/drawing/2014/main" id="{32556D52-D513-3015-200C-4C4E172C4D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05022" y="746125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5CAAF6-69FD-4D61-CF65-9AE32090BDB9}"/>
              </a:ext>
            </a:extLst>
          </p:cNvPr>
          <p:cNvSpPr/>
          <p:nvPr/>
        </p:nvSpPr>
        <p:spPr>
          <a:xfrm>
            <a:off x="6902690" y="576263"/>
            <a:ext cx="1258529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340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873"/>
            <a:ext cx="4931229" cy="741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614" y="1482498"/>
            <a:ext cx="7625443" cy="4630179"/>
          </a:xfrm>
          <a:prstGeom prst="rect">
            <a:avLst/>
          </a:prstGeom>
        </p:spPr>
      </p:pic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B37DB73A-E0DE-D0B0-6B94-E1DE190ED34D}"/>
              </a:ext>
            </a:extLst>
          </p:cNvPr>
          <p:cNvSpPr/>
          <p:nvPr/>
        </p:nvSpPr>
        <p:spPr>
          <a:xfrm>
            <a:off x="2661557" y="2049849"/>
            <a:ext cx="2416630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B72CE607-251A-0C61-2B74-34314CDAC206}"/>
              </a:ext>
            </a:extLst>
          </p:cNvPr>
          <p:cNvSpPr/>
          <p:nvPr/>
        </p:nvSpPr>
        <p:spPr>
          <a:xfrm>
            <a:off x="6580414" y="4912243"/>
            <a:ext cx="996043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71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1873"/>
            <a:ext cx="4931229" cy="741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396" y="1233488"/>
            <a:ext cx="7599589" cy="5366018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7756071" y="2106386"/>
            <a:ext cx="3053443" cy="1077685"/>
          </a:xfrm>
          <a:prstGeom prst="wedgeRoundRectCallout">
            <a:avLst>
              <a:gd name="adj1" fmla="val -38944"/>
              <a:gd name="adj2" fmla="val 773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Hey Bill.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Let’s play tag.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324100" y="2579914"/>
            <a:ext cx="1170215" cy="604157"/>
          </a:xfrm>
          <a:prstGeom prst="wedgeRoundRectCallout">
            <a:avLst>
              <a:gd name="adj1" fmla="val 52522"/>
              <a:gd name="adj2" fmla="val 1140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OK. </a:t>
            </a:r>
          </a:p>
        </p:txBody>
      </p:sp>
      <p:pic>
        <p:nvPicPr>
          <p:cNvPr id="3" name="CD1-TRACK 67 (1)">
            <a:hlinkClick r:id="" action="ppaction://media"/>
            <a:extLst>
              <a:ext uri="{FF2B5EF4-FFF2-40B4-BE49-F238E27FC236}">
                <a16:creationId xmlns:a16="http://schemas.microsoft.com/office/drawing/2014/main" id="{FD52AF04-9C44-6515-FB4C-E808D29B2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56071" y="610902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3B97BF-418F-9ADC-B9DD-CB08529FF58E}"/>
              </a:ext>
            </a:extLst>
          </p:cNvPr>
          <p:cNvSpPr/>
          <p:nvPr/>
        </p:nvSpPr>
        <p:spPr>
          <a:xfrm>
            <a:off x="7139548" y="642471"/>
            <a:ext cx="1258529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121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2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1873"/>
            <a:ext cx="4931229" cy="741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3981" y="1364116"/>
            <a:ext cx="6164037" cy="474630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756071" y="2106386"/>
            <a:ext cx="3053443" cy="1077685"/>
          </a:xfrm>
          <a:prstGeom prst="wedgeRoundRectCallout">
            <a:avLst>
              <a:gd name="adj1" fmla="val -38944"/>
              <a:gd name="adj2" fmla="val 773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Lola. Let’s play hide and seek.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324100" y="2579914"/>
            <a:ext cx="1170215" cy="604157"/>
          </a:xfrm>
          <a:prstGeom prst="wedgeRoundRectCallout">
            <a:avLst>
              <a:gd name="adj1" fmla="val 52522"/>
              <a:gd name="adj2" fmla="val 1140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OK. </a:t>
            </a:r>
          </a:p>
        </p:txBody>
      </p:sp>
      <p:pic>
        <p:nvPicPr>
          <p:cNvPr id="4" name="CD1-TRACK 67 (2)">
            <a:hlinkClick r:id="" action="ppaction://media"/>
            <a:extLst>
              <a:ext uri="{FF2B5EF4-FFF2-40B4-BE49-F238E27FC236}">
                <a16:creationId xmlns:a16="http://schemas.microsoft.com/office/drawing/2014/main" id="{F68EE89E-132C-746C-95D9-AB3A264DDE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13952" y="503894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7EF925-45BB-FC71-5BF7-8A2CF57F6F25}"/>
              </a:ext>
            </a:extLst>
          </p:cNvPr>
          <p:cNvSpPr/>
          <p:nvPr/>
        </p:nvSpPr>
        <p:spPr>
          <a:xfrm>
            <a:off x="7200764" y="383092"/>
            <a:ext cx="1258529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81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8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022" y="981671"/>
            <a:ext cx="6421892" cy="489465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79615" y="1233488"/>
            <a:ext cx="3665764" cy="1077685"/>
          </a:xfrm>
          <a:prstGeom prst="wedgeRoundRectCallout">
            <a:avLst>
              <a:gd name="adj1" fmla="val 40376"/>
              <a:gd name="adj2" fmla="val 834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Let’s play hopscotch, Lucy.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855958" y="614959"/>
            <a:ext cx="2182586" cy="604157"/>
          </a:xfrm>
          <a:prstGeom prst="wedgeRoundRectCallout">
            <a:avLst>
              <a:gd name="adj1" fmla="val -42490"/>
              <a:gd name="adj2" fmla="val 14111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Yeah, OK.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AA51DA-58FE-1808-E536-9219DCD14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1873"/>
            <a:ext cx="4931229" cy="741296"/>
          </a:xfrm>
          <a:prstGeom prst="rect">
            <a:avLst/>
          </a:prstGeom>
        </p:spPr>
      </p:pic>
      <p:pic>
        <p:nvPicPr>
          <p:cNvPr id="7" name="CD1-TRACK 67 (3)">
            <a:hlinkClick r:id="" action="ppaction://media"/>
            <a:extLst>
              <a:ext uri="{FF2B5EF4-FFF2-40B4-BE49-F238E27FC236}">
                <a16:creationId xmlns:a16="http://schemas.microsoft.com/office/drawing/2014/main" id="{31B764C6-BA22-D9A9-4A04-52F6CFF74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31680" y="2067491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E32351-90E9-488F-063F-BFB877AA902F}"/>
              </a:ext>
            </a:extLst>
          </p:cNvPr>
          <p:cNvSpPr/>
          <p:nvPr/>
        </p:nvSpPr>
        <p:spPr>
          <a:xfrm>
            <a:off x="10146096" y="1982559"/>
            <a:ext cx="1258529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563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6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329530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137" y="1072840"/>
            <a:ext cx="1142409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the end of this lesson, students will be able to suggest activities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aseline="-25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Vocabulary: 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soccer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tag, hopscotch, hide and seek.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Structure: 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Let’s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(soccer).</a:t>
            </a:r>
          </a:p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OK.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Talk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activities, using the vocab in the lesson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329" y="896030"/>
            <a:ext cx="6739986" cy="5318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40" y="315005"/>
            <a:ext cx="4025673" cy="84387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393323" y="4494058"/>
            <a:ext cx="954748" cy="739662"/>
          </a:xfrm>
          <a:prstGeom prst="wedgeRoundRectCallout">
            <a:avLst>
              <a:gd name="adj1" fmla="val 52157"/>
              <a:gd name="adj2" fmla="val -8658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OK.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182797" y="2044499"/>
            <a:ext cx="3405532" cy="618754"/>
          </a:xfrm>
          <a:prstGeom prst="wedgeRoundRectCallout">
            <a:avLst>
              <a:gd name="adj1" fmla="val 45367"/>
              <a:gd name="adj2" fmla="val 103638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Let’s play soccer.</a:t>
            </a:r>
          </a:p>
        </p:txBody>
      </p:sp>
    </p:spTree>
    <p:extLst>
      <p:ext uri="{BB962C8B-B14F-4D97-AF65-F5344CB8AC3E}">
        <p14:creationId xmlns:p14="http://schemas.microsoft.com/office/powerpoint/2010/main" val="10218895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0" y="315005"/>
            <a:ext cx="4268937" cy="894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195" y="704509"/>
            <a:ext cx="3638550" cy="3457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671" y="4227400"/>
            <a:ext cx="2096524" cy="190387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5491842" y="3422422"/>
            <a:ext cx="954748" cy="739662"/>
          </a:xfrm>
          <a:prstGeom prst="wedgeRoundRectCallout">
            <a:avLst>
              <a:gd name="adj1" fmla="val 43606"/>
              <a:gd name="adj2" fmla="val 8340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OK.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888" y="4314898"/>
            <a:ext cx="2025530" cy="1816372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1017846" y="3215205"/>
            <a:ext cx="3405532" cy="618754"/>
          </a:xfrm>
          <a:prstGeom prst="wedgeRoundRectCallout">
            <a:avLst>
              <a:gd name="adj1" fmla="val -41417"/>
              <a:gd name="adj2" fmla="val 116833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Let’s play soccer.</a:t>
            </a:r>
          </a:p>
        </p:txBody>
      </p:sp>
    </p:spTree>
    <p:extLst>
      <p:ext uri="{BB962C8B-B14F-4D97-AF65-F5344CB8AC3E}">
        <p14:creationId xmlns:p14="http://schemas.microsoft.com/office/powerpoint/2010/main" val="32064072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0" y="315005"/>
            <a:ext cx="4268937" cy="894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644" y="1023257"/>
            <a:ext cx="3678303" cy="315685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334160" y="3383501"/>
            <a:ext cx="954748" cy="739662"/>
          </a:xfrm>
          <a:prstGeom prst="wedgeRoundRectCallout">
            <a:avLst>
              <a:gd name="adj1" fmla="val 43606"/>
              <a:gd name="adj2" fmla="val 811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OK.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88" y="4314898"/>
            <a:ext cx="2025530" cy="181637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789075" y="3346855"/>
            <a:ext cx="3405532" cy="618754"/>
          </a:xfrm>
          <a:prstGeom prst="wedgeRoundRectCallout">
            <a:avLst>
              <a:gd name="adj1" fmla="val 2216"/>
              <a:gd name="adj2" fmla="val 10363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Let’s play tag.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235" y="4314898"/>
            <a:ext cx="2023213" cy="182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63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0" y="315005"/>
            <a:ext cx="4268937" cy="894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511" y="1638300"/>
            <a:ext cx="3434060" cy="316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904" y="4463677"/>
            <a:ext cx="2107857" cy="184720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491842" y="3422422"/>
            <a:ext cx="954748" cy="739662"/>
          </a:xfrm>
          <a:prstGeom prst="wedgeRoundRectCallout">
            <a:avLst>
              <a:gd name="adj1" fmla="val -36776"/>
              <a:gd name="adj2" fmla="val 8119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OK.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888" y="4314898"/>
            <a:ext cx="2025530" cy="181637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29374" y="2878220"/>
            <a:ext cx="3271126" cy="1073298"/>
          </a:xfrm>
          <a:prstGeom prst="wedgeRoundRectCallout">
            <a:avLst>
              <a:gd name="adj1" fmla="val -485"/>
              <a:gd name="adj2" fmla="val 78799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Let’s play </a:t>
            </a: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hide and seek.</a:t>
            </a:r>
          </a:p>
        </p:txBody>
      </p:sp>
    </p:spTree>
    <p:extLst>
      <p:ext uri="{BB962C8B-B14F-4D97-AF65-F5344CB8AC3E}">
        <p14:creationId xmlns:p14="http://schemas.microsoft.com/office/powerpoint/2010/main" val="16989421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0" y="315005"/>
            <a:ext cx="4268937" cy="894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646" y="1209868"/>
            <a:ext cx="4363911" cy="3968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8" y="4254787"/>
            <a:ext cx="2107857" cy="1847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863" y="4275635"/>
            <a:ext cx="2023213" cy="182636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62653" y="3383501"/>
            <a:ext cx="954748" cy="739662"/>
          </a:xfrm>
          <a:prstGeom prst="wedgeRoundRectCallout">
            <a:avLst>
              <a:gd name="adj1" fmla="val 43606"/>
              <a:gd name="adj2" fmla="val 811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OK.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383971" y="3346855"/>
            <a:ext cx="4239129" cy="618754"/>
          </a:xfrm>
          <a:prstGeom prst="wedgeRoundRectCallout">
            <a:avLst>
              <a:gd name="adj1" fmla="val 2216"/>
              <a:gd name="adj2" fmla="val 87803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Let’s play hopscotch.</a:t>
            </a:r>
          </a:p>
        </p:txBody>
      </p:sp>
    </p:spTree>
    <p:extLst>
      <p:ext uri="{BB962C8B-B14F-4D97-AF65-F5344CB8AC3E}">
        <p14:creationId xmlns:p14="http://schemas.microsoft.com/office/powerpoint/2010/main" val="19372418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38" y="373515"/>
            <a:ext cx="4594905" cy="757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30" y="1743777"/>
            <a:ext cx="11232139" cy="4026354"/>
          </a:xfrm>
          <a:prstGeom prst="rect">
            <a:avLst/>
          </a:prstGeom>
        </p:spPr>
      </p:pic>
      <p:pic>
        <p:nvPicPr>
          <p:cNvPr id="4" name="TRACK 19">
            <a:hlinkClick r:id="" action="ppaction://media"/>
            <a:extLst>
              <a:ext uri="{FF2B5EF4-FFF2-40B4-BE49-F238E27FC236}">
                <a16:creationId xmlns:a16="http://schemas.microsoft.com/office/drawing/2014/main" id="{338E7D9A-5D02-F65A-B7FC-F0779ACD4A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35964" y="601767"/>
            <a:ext cx="487363" cy="48736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3C99371-ACBC-C6D4-7E45-6DBE2DCAF355}"/>
              </a:ext>
            </a:extLst>
          </p:cNvPr>
          <p:cNvSpPr/>
          <p:nvPr/>
        </p:nvSpPr>
        <p:spPr>
          <a:xfrm>
            <a:off x="1248696" y="3646341"/>
            <a:ext cx="2251587" cy="16852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0D9590-C97B-15AE-A8FB-C8DC2D6EC42C}"/>
              </a:ext>
            </a:extLst>
          </p:cNvPr>
          <p:cNvSpPr/>
          <p:nvPr/>
        </p:nvSpPr>
        <p:spPr>
          <a:xfrm>
            <a:off x="5107858" y="3549445"/>
            <a:ext cx="2251587" cy="16852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9B81B2-F172-5D60-CC44-3179A076C12E}"/>
              </a:ext>
            </a:extLst>
          </p:cNvPr>
          <p:cNvSpPr/>
          <p:nvPr/>
        </p:nvSpPr>
        <p:spPr>
          <a:xfrm>
            <a:off x="9113895" y="3549445"/>
            <a:ext cx="2251587" cy="1772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AACD4D-725F-54CB-413A-C4ACC13048C0}"/>
              </a:ext>
            </a:extLst>
          </p:cNvPr>
          <p:cNvSpPr/>
          <p:nvPr/>
        </p:nvSpPr>
        <p:spPr>
          <a:xfrm>
            <a:off x="7688826" y="442452"/>
            <a:ext cx="1199535" cy="646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207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457880"/>
            <a:ext cx="4371975" cy="61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3488"/>
            <a:ext cx="5857875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75" y="1266825"/>
            <a:ext cx="6334125" cy="2000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" y="4274686"/>
            <a:ext cx="5829300" cy="2085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75" y="4340002"/>
            <a:ext cx="6151407" cy="20859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363688" y="1381128"/>
            <a:ext cx="1698172" cy="1002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57560" y="2137687"/>
            <a:ext cx="3251722" cy="1002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58400" y="5317673"/>
            <a:ext cx="2308747" cy="1002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930367" y="4539345"/>
            <a:ext cx="2532290" cy="1002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928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6" y="336776"/>
            <a:ext cx="3597476" cy="708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841" y="372495"/>
            <a:ext cx="8140202" cy="6113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60330" y="963384"/>
            <a:ext cx="3428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e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60330" y="5078186"/>
            <a:ext cx="342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60330" y="3053087"/>
            <a:ext cx="112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  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19357" y="4686300"/>
            <a:ext cx="364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        p       c   o        c   h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67241" y="5509073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o  c    </a:t>
            </a:r>
            <a:r>
              <a:rPr lang="en-US" sz="2800" dirty="0" err="1">
                <a:solidFill>
                  <a:srgbClr val="FF0000"/>
                </a:solidFill>
              </a:rPr>
              <a:t>c</a:t>
            </a:r>
            <a:r>
              <a:rPr lang="en-US" sz="2800" dirty="0">
                <a:solidFill>
                  <a:srgbClr val="FF0000"/>
                </a:solidFill>
              </a:rPr>
              <a:t>        r</a:t>
            </a:r>
          </a:p>
        </p:txBody>
      </p:sp>
    </p:spTree>
    <p:extLst>
      <p:ext uri="{BB962C8B-B14F-4D97-AF65-F5344CB8AC3E}">
        <p14:creationId xmlns:p14="http://schemas.microsoft.com/office/powerpoint/2010/main" val="38299287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75" y="3182799"/>
            <a:ext cx="8067675" cy="3076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177" y="895558"/>
            <a:ext cx="2111858" cy="1948148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743448" y="1051946"/>
            <a:ext cx="2898573" cy="1635371"/>
          </a:xfrm>
          <a:prstGeom prst="clou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914400" y="2753894"/>
            <a:ext cx="2961028" cy="675106"/>
          </a:xfrm>
          <a:prstGeom prst="wedgeRoundRectCallout">
            <a:avLst>
              <a:gd name="adj1" fmla="val 49438"/>
              <a:gd name="adj2" fmla="val 1071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that?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696480" y="2979963"/>
            <a:ext cx="2565777" cy="710293"/>
          </a:xfrm>
          <a:prstGeom prst="wedgeRoundRectCallout">
            <a:avLst>
              <a:gd name="adj1" fmla="val -50156"/>
              <a:gd name="adj2" fmla="val 10992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goat.</a:t>
            </a:r>
          </a:p>
        </p:txBody>
      </p:sp>
    </p:spTree>
    <p:extLst>
      <p:ext uri="{BB962C8B-B14F-4D97-AF65-F5344CB8AC3E}">
        <p14:creationId xmlns:p14="http://schemas.microsoft.com/office/powerpoint/2010/main" val="37598079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75" y="3182799"/>
            <a:ext cx="8067675" cy="30765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914400" y="2753894"/>
            <a:ext cx="2961028" cy="675106"/>
          </a:xfrm>
          <a:prstGeom prst="wedgeRoundRectCallout">
            <a:avLst>
              <a:gd name="adj1" fmla="val 49438"/>
              <a:gd name="adj2" fmla="val 1071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that?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696480" y="2979964"/>
            <a:ext cx="2309697" cy="585294"/>
          </a:xfrm>
          <a:prstGeom prst="wedgeRoundRectCallout">
            <a:avLst>
              <a:gd name="adj1" fmla="val -50156"/>
              <a:gd name="adj2" fmla="val 10992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bird.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177" y="560196"/>
            <a:ext cx="2131506" cy="1933226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7622643" y="838279"/>
            <a:ext cx="2898573" cy="1635371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163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75" y="3182799"/>
            <a:ext cx="8067675" cy="30765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914400" y="2753894"/>
            <a:ext cx="2961028" cy="675106"/>
          </a:xfrm>
          <a:prstGeom prst="wedgeRoundRectCallout">
            <a:avLst>
              <a:gd name="adj1" fmla="val 49438"/>
              <a:gd name="adj2" fmla="val 1071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that?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533194" y="2885862"/>
            <a:ext cx="3141270" cy="693965"/>
          </a:xfrm>
          <a:prstGeom prst="wedgeRoundRectCallout">
            <a:avLst>
              <a:gd name="adj1" fmla="val -50156"/>
              <a:gd name="adj2" fmla="val 10992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mouse.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864" y="618485"/>
            <a:ext cx="2190062" cy="1983127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8091608" y="934488"/>
            <a:ext cx="2898573" cy="1635371"/>
          </a:xfrm>
          <a:prstGeom prst="clou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429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75" y="3182799"/>
            <a:ext cx="8067675" cy="30765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914400" y="2753894"/>
            <a:ext cx="2961028" cy="675106"/>
          </a:xfrm>
          <a:prstGeom prst="wedgeRoundRectCallout">
            <a:avLst>
              <a:gd name="adj1" fmla="val 49438"/>
              <a:gd name="adj2" fmla="val 1071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that?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696480" y="2979964"/>
            <a:ext cx="2309697" cy="585294"/>
          </a:xfrm>
          <a:prstGeom prst="wedgeRoundRectCallout">
            <a:avLst>
              <a:gd name="adj1" fmla="val -50156"/>
              <a:gd name="adj2" fmla="val 10992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cow.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750" y="699925"/>
            <a:ext cx="1854610" cy="1914436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8433257" y="839458"/>
            <a:ext cx="2898573" cy="1635371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642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75" y="3182799"/>
            <a:ext cx="8067675" cy="30765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914400" y="2753894"/>
            <a:ext cx="2961028" cy="675106"/>
          </a:xfrm>
          <a:prstGeom prst="wedgeRoundRectCallout">
            <a:avLst>
              <a:gd name="adj1" fmla="val 49438"/>
              <a:gd name="adj2" fmla="val 1071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that?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696480" y="2979964"/>
            <a:ext cx="2745391" cy="585294"/>
          </a:xfrm>
          <a:prstGeom prst="wedgeRoundRectCallout">
            <a:avLst>
              <a:gd name="adj1" fmla="val -50156"/>
              <a:gd name="adj2" fmla="val 10992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duck.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134" y="834304"/>
            <a:ext cx="1953267" cy="1919590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8599588" y="976413"/>
            <a:ext cx="2898573" cy="1635371"/>
          </a:xfrm>
          <a:prstGeom prst="cloud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018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75" y="3182799"/>
            <a:ext cx="8067675" cy="30765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914400" y="2753894"/>
            <a:ext cx="2961028" cy="675106"/>
          </a:xfrm>
          <a:prstGeom prst="wedgeRoundRectCallout">
            <a:avLst>
              <a:gd name="adj1" fmla="val 49438"/>
              <a:gd name="adj2" fmla="val 1071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that?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696480" y="2979964"/>
            <a:ext cx="2309697" cy="585294"/>
          </a:xfrm>
          <a:prstGeom prst="wedgeRoundRectCallout">
            <a:avLst>
              <a:gd name="adj1" fmla="val -50156"/>
              <a:gd name="adj2" fmla="val 10992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pig.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750" y="679537"/>
            <a:ext cx="2261236" cy="2074357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8519081" y="899029"/>
            <a:ext cx="2898573" cy="1635371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438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7761</TotalTime>
  <Words>226</Words>
  <Application>Microsoft Office PowerPoint</Application>
  <PresentationFormat>Widescreen</PresentationFormat>
  <Paragraphs>72</Paragraphs>
  <Slides>27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209</cp:revision>
  <dcterms:created xsi:type="dcterms:W3CDTF">2020-12-08T03:17:05Z</dcterms:created>
  <dcterms:modified xsi:type="dcterms:W3CDTF">2024-12-18T15:24:21Z</dcterms:modified>
</cp:coreProperties>
</file>